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Drawing"/>
          <p:cNvGrpSpPr/>
          <p:nvPr/>
        </p:nvGrpSpPr>
        <p:grpSpPr>
          <a:xfrm>
            <a:off x="1854926" y="1079500"/>
            <a:ext cx="9927285" cy="6187333"/>
            <a:chOff x="0" y="0"/>
            <a:chExt cx="9927284" cy="6187332"/>
          </a:xfrm>
        </p:grpSpPr>
        <p:sp>
          <p:nvSpPr>
            <p:cNvPr id="119" name="Line"/>
            <p:cNvSpPr/>
            <p:nvPr/>
          </p:nvSpPr>
          <p:spPr>
            <a:xfrm>
              <a:off x="633060" y="626904"/>
              <a:ext cx="210764" cy="623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351" fill="norm" stroke="1" extrusionOk="0">
                  <a:moveTo>
                    <a:pt x="5308" y="6583"/>
                  </a:moveTo>
                  <a:cubicBezTo>
                    <a:pt x="4876" y="8105"/>
                    <a:pt x="4444" y="9627"/>
                    <a:pt x="4120" y="11657"/>
                  </a:cubicBezTo>
                  <a:cubicBezTo>
                    <a:pt x="3796" y="13686"/>
                    <a:pt x="3580" y="16223"/>
                    <a:pt x="3472" y="17709"/>
                  </a:cubicBezTo>
                  <a:cubicBezTo>
                    <a:pt x="3364" y="19195"/>
                    <a:pt x="3364" y="19630"/>
                    <a:pt x="3148" y="20137"/>
                  </a:cubicBezTo>
                  <a:cubicBezTo>
                    <a:pt x="2932" y="20645"/>
                    <a:pt x="2500" y="21225"/>
                    <a:pt x="2176" y="21333"/>
                  </a:cubicBezTo>
                  <a:cubicBezTo>
                    <a:pt x="1852" y="21442"/>
                    <a:pt x="1636" y="21080"/>
                    <a:pt x="1204" y="19521"/>
                  </a:cubicBezTo>
                  <a:cubicBezTo>
                    <a:pt x="772" y="17963"/>
                    <a:pt x="124" y="15208"/>
                    <a:pt x="16" y="12418"/>
                  </a:cubicBezTo>
                  <a:cubicBezTo>
                    <a:pt x="-92" y="9627"/>
                    <a:pt x="340" y="6800"/>
                    <a:pt x="1744" y="4698"/>
                  </a:cubicBezTo>
                  <a:cubicBezTo>
                    <a:pt x="3148" y="2596"/>
                    <a:pt x="5524" y="1219"/>
                    <a:pt x="7900" y="531"/>
                  </a:cubicBezTo>
                  <a:cubicBezTo>
                    <a:pt x="10276" y="-158"/>
                    <a:pt x="12652" y="-158"/>
                    <a:pt x="14920" y="422"/>
                  </a:cubicBezTo>
                  <a:cubicBezTo>
                    <a:pt x="17188" y="1002"/>
                    <a:pt x="19348" y="2161"/>
                    <a:pt x="20320" y="3647"/>
                  </a:cubicBezTo>
                  <a:cubicBezTo>
                    <a:pt x="21292" y="5133"/>
                    <a:pt x="21076" y="6945"/>
                    <a:pt x="19456" y="8250"/>
                  </a:cubicBezTo>
                  <a:cubicBezTo>
                    <a:pt x="17836" y="9555"/>
                    <a:pt x="14812" y="10352"/>
                    <a:pt x="12004" y="10823"/>
                  </a:cubicBezTo>
                  <a:cubicBezTo>
                    <a:pt x="9196" y="11294"/>
                    <a:pt x="6604" y="11439"/>
                    <a:pt x="4876" y="11621"/>
                  </a:cubicBezTo>
                  <a:cubicBezTo>
                    <a:pt x="3148" y="11802"/>
                    <a:pt x="2284" y="12019"/>
                    <a:pt x="2500" y="12309"/>
                  </a:cubicBezTo>
                  <a:cubicBezTo>
                    <a:pt x="2716" y="12599"/>
                    <a:pt x="4012" y="12961"/>
                    <a:pt x="6496" y="13723"/>
                  </a:cubicBezTo>
                  <a:cubicBezTo>
                    <a:pt x="8980" y="14484"/>
                    <a:pt x="12652" y="15643"/>
                    <a:pt x="15352" y="16912"/>
                  </a:cubicBezTo>
                  <a:cubicBezTo>
                    <a:pt x="18052" y="18180"/>
                    <a:pt x="19780" y="19557"/>
                    <a:pt x="21508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900973" y="964848"/>
              <a:ext cx="119205" cy="199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0808" fill="norm" stroke="1" extrusionOk="0">
                  <a:moveTo>
                    <a:pt x="0" y="12600"/>
                  </a:moveTo>
                  <a:cubicBezTo>
                    <a:pt x="5305" y="11278"/>
                    <a:pt x="10611" y="9955"/>
                    <a:pt x="14211" y="8412"/>
                  </a:cubicBezTo>
                  <a:cubicBezTo>
                    <a:pt x="17811" y="6869"/>
                    <a:pt x="19705" y="5106"/>
                    <a:pt x="20653" y="3674"/>
                  </a:cubicBezTo>
                  <a:cubicBezTo>
                    <a:pt x="21600" y="2241"/>
                    <a:pt x="21600" y="1139"/>
                    <a:pt x="20463" y="478"/>
                  </a:cubicBezTo>
                  <a:cubicBezTo>
                    <a:pt x="19326" y="-184"/>
                    <a:pt x="17053" y="-404"/>
                    <a:pt x="13832" y="1469"/>
                  </a:cubicBezTo>
                  <a:cubicBezTo>
                    <a:pt x="10611" y="3343"/>
                    <a:pt x="6442" y="7310"/>
                    <a:pt x="4358" y="10065"/>
                  </a:cubicBezTo>
                  <a:cubicBezTo>
                    <a:pt x="2274" y="12820"/>
                    <a:pt x="2274" y="14363"/>
                    <a:pt x="3221" y="16127"/>
                  </a:cubicBezTo>
                  <a:cubicBezTo>
                    <a:pt x="4168" y="17890"/>
                    <a:pt x="6063" y="19874"/>
                    <a:pt x="8905" y="20535"/>
                  </a:cubicBezTo>
                  <a:cubicBezTo>
                    <a:pt x="11747" y="21196"/>
                    <a:pt x="15537" y="20535"/>
                    <a:pt x="19326" y="198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1166533" y="968288"/>
              <a:ext cx="166241" cy="214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203" fill="norm" stroke="1" extrusionOk="0">
                  <a:moveTo>
                    <a:pt x="19344" y="2211"/>
                  </a:moveTo>
                  <a:cubicBezTo>
                    <a:pt x="18277" y="1162"/>
                    <a:pt x="17211" y="114"/>
                    <a:pt x="15344" y="9"/>
                  </a:cubicBezTo>
                  <a:cubicBezTo>
                    <a:pt x="13477" y="-96"/>
                    <a:pt x="10811" y="743"/>
                    <a:pt x="7877" y="3364"/>
                  </a:cubicBezTo>
                  <a:cubicBezTo>
                    <a:pt x="4944" y="5986"/>
                    <a:pt x="1744" y="10389"/>
                    <a:pt x="544" y="13745"/>
                  </a:cubicBezTo>
                  <a:cubicBezTo>
                    <a:pt x="-656" y="17100"/>
                    <a:pt x="144" y="19407"/>
                    <a:pt x="2811" y="20455"/>
                  </a:cubicBezTo>
                  <a:cubicBezTo>
                    <a:pt x="5477" y="21504"/>
                    <a:pt x="10011" y="21294"/>
                    <a:pt x="13344" y="20770"/>
                  </a:cubicBezTo>
                  <a:cubicBezTo>
                    <a:pt x="16677" y="20246"/>
                    <a:pt x="18811" y="19407"/>
                    <a:pt x="20944" y="185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1359762" y="1010597"/>
              <a:ext cx="169862" cy="153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0863" fill="norm" stroke="1" extrusionOk="0">
                  <a:moveTo>
                    <a:pt x="7800" y="8511"/>
                  </a:moveTo>
                  <a:cubicBezTo>
                    <a:pt x="8333" y="6495"/>
                    <a:pt x="8867" y="4479"/>
                    <a:pt x="8600" y="2895"/>
                  </a:cubicBezTo>
                  <a:cubicBezTo>
                    <a:pt x="8333" y="1311"/>
                    <a:pt x="7267" y="159"/>
                    <a:pt x="6200" y="15"/>
                  </a:cubicBezTo>
                  <a:cubicBezTo>
                    <a:pt x="5133" y="-129"/>
                    <a:pt x="4067" y="735"/>
                    <a:pt x="3000" y="3471"/>
                  </a:cubicBezTo>
                  <a:cubicBezTo>
                    <a:pt x="1933" y="6207"/>
                    <a:pt x="867" y="10815"/>
                    <a:pt x="333" y="13839"/>
                  </a:cubicBezTo>
                  <a:cubicBezTo>
                    <a:pt x="-200" y="16863"/>
                    <a:pt x="-200" y="18303"/>
                    <a:pt x="1133" y="19455"/>
                  </a:cubicBezTo>
                  <a:cubicBezTo>
                    <a:pt x="2467" y="20607"/>
                    <a:pt x="5133" y="21471"/>
                    <a:pt x="7267" y="20319"/>
                  </a:cubicBezTo>
                  <a:cubicBezTo>
                    <a:pt x="9400" y="19167"/>
                    <a:pt x="11000" y="15999"/>
                    <a:pt x="11933" y="13263"/>
                  </a:cubicBezTo>
                  <a:cubicBezTo>
                    <a:pt x="12867" y="10527"/>
                    <a:pt x="13133" y="8223"/>
                    <a:pt x="12733" y="7647"/>
                  </a:cubicBezTo>
                  <a:cubicBezTo>
                    <a:pt x="12333" y="7071"/>
                    <a:pt x="11267" y="8223"/>
                    <a:pt x="10733" y="10095"/>
                  </a:cubicBezTo>
                  <a:cubicBezTo>
                    <a:pt x="10200" y="11967"/>
                    <a:pt x="10200" y="14559"/>
                    <a:pt x="12067" y="16431"/>
                  </a:cubicBezTo>
                  <a:cubicBezTo>
                    <a:pt x="13933" y="18303"/>
                    <a:pt x="17667" y="19455"/>
                    <a:pt x="21400" y="20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1617300" y="896865"/>
              <a:ext cx="155088" cy="455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4" h="21329" fill="norm" stroke="1" extrusionOk="0">
                  <a:moveTo>
                    <a:pt x="1869" y="7955"/>
                  </a:moveTo>
                  <a:cubicBezTo>
                    <a:pt x="1017" y="10035"/>
                    <a:pt x="164" y="12116"/>
                    <a:pt x="22" y="13900"/>
                  </a:cubicBezTo>
                  <a:cubicBezTo>
                    <a:pt x="-120" y="15683"/>
                    <a:pt x="448" y="17169"/>
                    <a:pt x="1017" y="18507"/>
                  </a:cubicBezTo>
                  <a:cubicBezTo>
                    <a:pt x="1585" y="19845"/>
                    <a:pt x="2154" y="21034"/>
                    <a:pt x="2438" y="21281"/>
                  </a:cubicBezTo>
                  <a:cubicBezTo>
                    <a:pt x="2722" y="21529"/>
                    <a:pt x="2722" y="20835"/>
                    <a:pt x="2580" y="18705"/>
                  </a:cubicBezTo>
                  <a:cubicBezTo>
                    <a:pt x="2438" y="16575"/>
                    <a:pt x="2154" y="13008"/>
                    <a:pt x="2580" y="9788"/>
                  </a:cubicBezTo>
                  <a:cubicBezTo>
                    <a:pt x="3006" y="6568"/>
                    <a:pt x="4143" y="3694"/>
                    <a:pt x="5280" y="2109"/>
                  </a:cubicBezTo>
                  <a:cubicBezTo>
                    <a:pt x="6417" y="523"/>
                    <a:pt x="7554" y="226"/>
                    <a:pt x="8833" y="78"/>
                  </a:cubicBezTo>
                  <a:cubicBezTo>
                    <a:pt x="10112" y="-71"/>
                    <a:pt x="11533" y="-71"/>
                    <a:pt x="13806" y="672"/>
                  </a:cubicBezTo>
                  <a:cubicBezTo>
                    <a:pt x="16080" y="1415"/>
                    <a:pt x="19206" y="2901"/>
                    <a:pt x="20343" y="4536"/>
                  </a:cubicBezTo>
                  <a:cubicBezTo>
                    <a:pt x="21480" y="6171"/>
                    <a:pt x="20627" y="7955"/>
                    <a:pt x="17501" y="9292"/>
                  </a:cubicBezTo>
                  <a:cubicBezTo>
                    <a:pt x="14375" y="10630"/>
                    <a:pt x="8975" y="11522"/>
                    <a:pt x="3575" y="124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742223" y="1285615"/>
              <a:ext cx="967647" cy="105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437" fill="norm" stroke="1" extrusionOk="0">
                  <a:moveTo>
                    <a:pt x="0" y="21437"/>
                  </a:moveTo>
                  <a:cubicBezTo>
                    <a:pt x="1603" y="19277"/>
                    <a:pt x="3207" y="17117"/>
                    <a:pt x="4881" y="14741"/>
                  </a:cubicBezTo>
                  <a:cubicBezTo>
                    <a:pt x="6555" y="12365"/>
                    <a:pt x="8300" y="9773"/>
                    <a:pt x="10140" y="7397"/>
                  </a:cubicBezTo>
                  <a:cubicBezTo>
                    <a:pt x="11979" y="5021"/>
                    <a:pt x="13913" y="2861"/>
                    <a:pt x="15728" y="1565"/>
                  </a:cubicBezTo>
                  <a:cubicBezTo>
                    <a:pt x="17544" y="269"/>
                    <a:pt x="19242" y="-163"/>
                    <a:pt x="20232" y="53"/>
                  </a:cubicBezTo>
                  <a:cubicBezTo>
                    <a:pt x="21223" y="269"/>
                    <a:pt x="21506" y="1133"/>
                    <a:pt x="21553" y="2213"/>
                  </a:cubicBezTo>
                  <a:cubicBezTo>
                    <a:pt x="21600" y="3293"/>
                    <a:pt x="21411" y="4589"/>
                    <a:pt x="21223" y="5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896391" y="1403349"/>
              <a:ext cx="639583" cy="819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54" fill="norm" stroke="1" extrusionOk="0">
                  <a:moveTo>
                    <a:pt x="581" y="19938"/>
                  </a:moveTo>
                  <a:cubicBezTo>
                    <a:pt x="225" y="20492"/>
                    <a:pt x="-130" y="21046"/>
                    <a:pt x="48" y="21323"/>
                  </a:cubicBezTo>
                  <a:cubicBezTo>
                    <a:pt x="225" y="21600"/>
                    <a:pt x="936" y="21600"/>
                    <a:pt x="2712" y="19662"/>
                  </a:cubicBezTo>
                  <a:cubicBezTo>
                    <a:pt x="4488" y="17723"/>
                    <a:pt x="7331" y="13846"/>
                    <a:pt x="10208" y="10800"/>
                  </a:cubicBezTo>
                  <a:cubicBezTo>
                    <a:pt x="13086" y="7754"/>
                    <a:pt x="15999" y="5538"/>
                    <a:pt x="17882" y="3877"/>
                  </a:cubicBezTo>
                  <a:cubicBezTo>
                    <a:pt x="19765" y="2215"/>
                    <a:pt x="20617" y="1108"/>
                    <a:pt x="2147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0" y="1985251"/>
              <a:ext cx="120350" cy="566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427" fill="norm" stroke="1" extrusionOk="0">
                  <a:moveTo>
                    <a:pt x="6464" y="8487"/>
                  </a:moveTo>
                  <a:cubicBezTo>
                    <a:pt x="6098" y="10327"/>
                    <a:pt x="5732" y="12167"/>
                    <a:pt x="5732" y="14207"/>
                  </a:cubicBezTo>
                  <a:cubicBezTo>
                    <a:pt x="5732" y="16247"/>
                    <a:pt x="6098" y="18487"/>
                    <a:pt x="6281" y="19807"/>
                  </a:cubicBezTo>
                  <a:cubicBezTo>
                    <a:pt x="6464" y="21127"/>
                    <a:pt x="6464" y="21527"/>
                    <a:pt x="6281" y="21407"/>
                  </a:cubicBezTo>
                  <a:cubicBezTo>
                    <a:pt x="6098" y="21287"/>
                    <a:pt x="5732" y="20647"/>
                    <a:pt x="4999" y="19167"/>
                  </a:cubicBezTo>
                  <a:cubicBezTo>
                    <a:pt x="4267" y="17687"/>
                    <a:pt x="3169" y="15367"/>
                    <a:pt x="2254" y="12887"/>
                  </a:cubicBezTo>
                  <a:cubicBezTo>
                    <a:pt x="1338" y="10407"/>
                    <a:pt x="606" y="7767"/>
                    <a:pt x="240" y="5727"/>
                  </a:cubicBezTo>
                  <a:cubicBezTo>
                    <a:pt x="-126" y="3687"/>
                    <a:pt x="-126" y="2247"/>
                    <a:pt x="606" y="1367"/>
                  </a:cubicBezTo>
                  <a:cubicBezTo>
                    <a:pt x="1338" y="487"/>
                    <a:pt x="2803" y="167"/>
                    <a:pt x="4450" y="47"/>
                  </a:cubicBezTo>
                  <a:cubicBezTo>
                    <a:pt x="6098" y="-73"/>
                    <a:pt x="7928" y="7"/>
                    <a:pt x="10857" y="647"/>
                  </a:cubicBezTo>
                  <a:cubicBezTo>
                    <a:pt x="13786" y="1287"/>
                    <a:pt x="17813" y="2487"/>
                    <a:pt x="19643" y="3847"/>
                  </a:cubicBezTo>
                  <a:cubicBezTo>
                    <a:pt x="21474" y="5207"/>
                    <a:pt x="21108" y="6727"/>
                    <a:pt x="18911" y="7727"/>
                  </a:cubicBezTo>
                  <a:cubicBezTo>
                    <a:pt x="16715" y="8727"/>
                    <a:pt x="12688" y="9207"/>
                    <a:pt x="9393" y="9487"/>
                  </a:cubicBezTo>
                  <a:cubicBezTo>
                    <a:pt x="6098" y="9767"/>
                    <a:pt x="3535" y="9847"/>
                    <a:pt x="972" y="99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119923" y="2324585"/>
              <a:ext cx="165101" cy="177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1" fill="norm" stroke="1" extrusionOk="0">
                  <a:moveTo>
                    <a:pt x="0" y="7477"/>
                  </a:moveTo>
                  <a:cubicBezTo>
                    <a:pt x="0" y="5719"/>
                    <a:pt x="0" y="3961"/>
                    <a:pt x="831" y="3207"/>
                  </a:cubicBezTo>
                  <a:cubicBezTo>
                    <a:pt x="1662" y="2454"/>
                    <a:pt x="3323" y="2705"/>
                    <a:pt x="5400" y="4463"/>
                  </a:cubicBezTo>
                  <a:cubicBezTo>
                    <a:pt x="7477" y="6221"/>
                    <a:pt x="9969" y="9486"/>
                    <a:pt x="11215" y="11872"/>
                  </a:cubicBezTo>
                  <a:cubicBezTo>
                    <a:pt x="12462" y="14258"/>
                    <a:pt x="12462" y="15765"/>
                    <a:pt x="11908" y="17398"/>
                  </a:cubicBezTo>
                  <a:cubicBezTo>
                    <a:pt x="11354" y="19031"/>
                    <a:pt x="10246" y="20789"/>
                    <a:pt x="9277" y="21040"/>
                  </a:cubicBezTo>
                  <a:cubicBezTo>
                    <a:pt x="8308" y="21291"/>
                    <a:pt x="7477" y="20035"/>
                    <a:pt x="7200" y="17021"/>
                  </a:cubicBezTo>
                  <a:cubicBezTo>
                    <a:pt x="6923" y="14007"/>
                    <a:pt x="7200" y="9235"/>
                    <a:pt x="8446" y="5844"/>
                  </a:cubicBezTo>
                  <a:cubicBezTo>
                    <a:pt x="9692" y="2454"/>
                    <a:pt x="11908" y="444"/>
                    <a:pt x="14262" y="68"/>
                  </a:cubicBezTo>
                  <a:cubicBezTo>
                    <a:pt x="16615" y="-309"/>
                    <a:pt x="19108" y="947"/>
                    <a:pt x="21600" y="22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294288" y="2311400"/>
              <a:ext cx="109091" cy="184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5" h="21174" fill="norm" stroke="1" extrusionOk="0">
                  <a:moveTo>
                    <a:pt x="11449" y="6553"/>
                  </a:moveTo>
                  <a:cubicBezTo>
                    <a:pt x="11849" y="5339"/>
                    <a:pt x="12249" y="4126"/>
                    <a:pt x="11649" y="3155"/>
                  </a:cubicBezTo>
                  <a:cubicBezTo>
                    <a:pt x="11049" y="2184"/>
                    <a:pt x="9449" y="1456"/>
                    <a:pt x="7649" y="2306"/>
                  </a:cubicBezTo>
                  <a:cubicBezTo>
                    <a:pt x="5849" y="3155"/>
                    <a:pt x="3849" y="5582"/>
                    <a:pt x="2449" y="8373"/>
                  </a:cubicBezTo>
                  <a:cubicBezTo>
                    <a:pt x="1049" y="11164"/>
                    <a:pt x="249" y="14319"/>
                    <a:pt x="49" y="16503"/>
                  </a:cubicBezTo>
                  <a:cubicBezTo>
                    <a:pt x="-151" y="18688"/>
                    <a:pt x="249" y="19901"/>
                    <a:pt x="1449" y="20629"/>
                  </a:cubicBezTo>
                  <a:cubicBezTo>
                    <a:pt x="2649" y="21357"/>
                    <a:pt x="4649" y="21600"/>
                    <a:pt x="8249" y="19780"/>
                  </a:cubicBezTo>
                  <a:cubicBezTo>
                    <a:pt x="11849" y="17960"/>
                    <a:pt x="17049" y="14076"/>
                    <a:pt x="19249" y="10800"/>
                  </a:cubicBezTo>
                  <a:cubicBezTo>
                    <a:pt x="21449" y="7524"/>
                    <a:pt x="20649" y="4854"/>
                    <a:pt x="19249" y="3276"/>
                  </a:cubicBezTo>
                  <a:cubicBezTo>
                    <a:pt x="17849" y="1699"/>
                    <a:pt x="15849" y="1213"/>
                    <a:pt x="14849" y="849"/>
                  </a:cubicBezTo>
                  <a:cubicBezTo>
                    <a:pt x="13849" y="485"/>
                    <a:pt x="13849" y="243"/>
                    <a:pt x="1384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469173" y="2101850"/>
              <a:ext cx="188485" cy="390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545" fill="norm" stroke="1" extrusionOk="0">
                  <a:moveTo>
                    <a:pt x="8640" y="0"/>
                  </a:moveTo>
                  <a:cubicBezTo>
                    <a:pt x="7920" y="3152"/>
                    <a:pt x="7200" y="6305"/>
                    <a:pt x="6960" y="10099"/>
                  </a:cubicBezTo>
                  <a:cubicBezTo>
                    <a:pt x="6720" y="13894"/>
                    <a:pt x="6960" y="18331"/>
                    <a:pt x="7440" y="19148"/>
                  </a:cubicBezTo>
                  <a:cubicBezTo>
                    <a:pt x="7920" y="19965"/>
                    <a:pt x="8640" y="17163"/>
                    <a:pt x="9240" y="15470"/>
                  </a:cubicBezTo>
                  <a:cubicBezTo>
                    <a:pt x="9840" y="13777"/>
                    <a:pt x="10320" y="13194"/>
                    <a:pt x="11040" y="12668"/>
                  </a:cubicBezTo>
                  <a:cubicBezTo>
                    <a:pt x="11760" y="12143"/>
                    <a:pt x="12720" y="11676"/>
                    <a:pt x="13800" y="11617"/>
                  </a:cubicBezTo>
                  <a:cubicBezTo>
                    <a:pt x="14880" y="11559"/>
                    <a:pt x="16080" y="11909"/>
                    <a:pt x="17400" y="13077"/>
                  </a:cubicBezTo>
                  <a:cubicBezTo>
                    <a:pt x="18720" y="14244"/>
                    <a:pt x="20160" y="16229"/>
                    <a:pt x="20880" y="17514"/>
                  </a:cubicBezTo>
                  <a:cubicBezTo>
                    <a:pt x="21600" y="18798"/>
                    <a:pt x="21600" y="19382"/>
                    <a:pt x="20400" y="20082"/>
                  </a:cubicBezTo>
                  <a:cubicBezTo>
                    <a:pt x="19200" y="20783"/>
                    <a:pt x="16800" y="21600"/>
                    <a:pt x="13200" y="21542"/>
                  </a:cubicBezTo>
                  <a:cubicBezTo>
                    <a:pt x="9600" y="21483"/>
                    <a:pt x="4800" y="20549"/>
                    <a:pt x="0" y="19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1224823" y="2273300"/>
              <a:ext cx="120651" cy="185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4" fill="norm" stroke="1" extrusionOk="0">
                  <a:moveTo>
                    <a:pt x="0" y="2184"/>
                  </a:moveTo>
                  <a:cubicBezTo>
                    <a:pt x="1137" y="1213"/>
                    <a:pt x="2274" y="243"/>
                    <a:pt x="3411" y="364"/>
                  </a:cubicBezTo>
                  <a:cubicBezTo>
                    <a:pt x="4547" y="485"/>
                    <a:pt x="5684" y="1699"/>
                    <a:pt x="7768" y="4490"/>
                  </a:cubicBezTo>
                  <a:cubicBezTo>
                    <a:pt x="9853" y="7281"/>
                    <a:pt x="12884" y="11649"/>
                    <a:pt x="14400" y="14440"/>
                  </a:cubicBezTo>
                  <a:cubicBezTo>
                    <a:pt x="15916" y="17231"/>
                    <a:pt x="15916" y="18445"/>
                    <a:pt x="15347" y="19537"/>
                  </a:cubicBezTo>
                  <a:cubicBezTo>
                    <a:pt x="14779" y="20629"/>
                    <a:pt x="13642" y="21600"/>
                    <a:pt x="11747" y="21236"/>
                  </a:cubicBezTo>
                  <a:cubicBezTo>
                    <a:pt x="9853" y="20872"/>
                    <a:pt x="7200" y="19173"/>
                    <a:pt x="6063" y="16261"/>
                  </a:cubicBezTo>
                  <a:cubicBezTo>
                    <a:pt x="4926" y="13348"/>
                    <a:pt x="5305" y="9222"/>
                    <a:pt x="8147" y="6310"/>
                  </a:cubicBezTo>
                  <a:cubicBezTo>
                    <a:pt x="10989" y="3398"/>
                    <a:pt x="16295" y="169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1398655" y="2248037"/>
              <a:ext cx="137319" cy="184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2" h="20929" fill="norm" stroke="1" extrusionOk="0">
                  <a:moveTo>
                    <a:pt x="614" y="7904"/>
                  </a:moveTo>
                  <a:cubicBezTo>
                    <a:pt x="2250" y="8384"/>
                    <a:pt x="3887" y="8864"/>
                    <a:pt x="5196" y="8504"/>
                  </a:cubicBezTo>
                  <a:cubicBezTo>
                    <a:pt x="6505" y="8144"/>
                    <a:pt x="7487" y="6944"/>
                    <a:pt x="8468" y="5864"/>
                  </a:cubicBezTo>
                  <a:cubicBezTo>
                    <a:pt x="9450" y="4784"/>
                    <a:pt x="10432" y="3824"/>
                    <a:pt x="11087" y="2744"/>
                  </a:cubicBezTo>
                  <a:cubicBezTo>
                    <a:pt x="11741" y="1664"/>
                    <a:pt x="12068" y="464"/>
                    <a:pt x="11250" y="104"/>
                  </a:cubicBezTo>
                  <a:cubicBezTo>
                    <a:pt x="10432" y="-256"/>
                    <a:pt x="8468" y="224"/>
                    <a:pt x="6341" y="2984"/>
                  </a:cubicBezTo>
                  <a:cubicBezTo>
                    <a:pt x="4214" y="5744"/>
                    <a:pt x="1923" y="10784"/>
                    <a:pt x="777" y="13904"/>
                  </a:cubicBezTo>
                  <a:cubicBezTo>
                    <a:pt x="-368" y="17024"/>
                    <a:pt x="-368" y="18224"/>
                    <a:pt x="1596" y="19304"/>
                  </a:cubicBezTo>
                  <a:cubicBezTo>
                    <a:pt x="3559" y="20384"/>
                    <a:pt x="7487" y="21344"/>
                    <a:pt x="11087" y="20744"/>
                  </a:cubicBezTo>
                  <a:cubicBezTo>
                    <a:pt x="14687" y="20144"/>
                    <a:pt x="17959" y="17984"/>
                    <a:pt x="21232" y="158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1574073" y="2260600"/>
              <a:ext cx="127001" cy="198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79"/>
                  </a:moveTo>
                  <a:cubicBezTo>
                    <a:pt x="0" y="5515"/>
                    <a:pt x="0" y="9651"/>
                    <a:pt x="360" y="12638"/>
                  </a:cubicBezTo>
                  <a:cubicBezTo>
                    <a:pt x="720" y="15626"/>
                    <a:pt x="1440" y="17464"/>
                    <a:pt x="2340" y="18957"/>
                  </a:cubicBezTo>
                  <a:cubicBezTo>
                    <a:pt x="3240" y="20451"/>
                    <a:pt x="4320" y="21600"/>
                    <a:pt x="5400" y="21600"/>
                  </a:cubicBezTo>
                  <a:cubicBezTo>
                    <a:pt x="6480" y="21600"/>
                    <a:pt x="7560" y="20451"/>
                    <a:pt x="10260" y="16660"/>
                  </a:cubicBezTo>
                  <a:cubicBezTo>
                    <a:pt x="12960" y="12868"/>
                    <a:pt x="17280" y="64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1751873" y="2286000"/>
              <a:ext cx="63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1796323" y="22034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1845977" y="2221455"/>
              <a:ext cx="90047" cy="211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191" fill="norm" stroke="1" extrusionOk="0">
                  <a:moveTo>
                    <a:pt x="7629" y="10269"/>
                  </a:moveTo>
                  <a:cubicBezTo>
                    <a:pt x="10084" y="8152"/>
                    <a:pt x="12539" y="6034"/>
                    <a:pt x="14502" y="4128"/>
                  </a:cubicBezTo>
                  <a:cubicBezTo>
                    <a:pt x="16466" y="2222"/>
                    <a:pt x="17939" y="528"/>
                    <a:pt x="17202" y="105"/>
                  </a:cubicBezTo>
                  <a:cubicBezTo>
                    <a:pt x="16466" y="-319"/>
                    <a:pt x="13520" y="528"/>
                    <a:pt x="10084" y="2963"/>
                  </a:cubicBezTo>
                  <a:cubicBezTo>
                    <a:pt x="6648" y="5399"/>
                    <a:pt x="2720" y="9422"/>
                    <a:pt x="1002" y="12599"/>
                  </a:cubicBezTo>
                  <a:cubicBezTo>
                    <a:pt x="-716" y="15775"/>
                    <a:pt x="-225" y="18105"/>
                    <a:pt x="2475" y="19481"/>
                  </a:cubicBezTo>
                  <a:cubicBezTo>
                    <a:pt x="5175" y="20857"/>
                    <a:pt x="10084" y="21281"/>
                    <a:pt x="13520" y="21175"/>
                  </a:cubicBezTo>
                  <a:cubicBezTo>
                    <a:pt x="16957" y="21069"/>
                    <a:pt x="18920" y="20434"/>
                    <a:pt x="20884" y="197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2002945" y="2228850"/>
              <a:ext cx="246110" cy="149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124" fill="norm" stroke="1" extrusionOk="0">
                  <a:moveTo>
                    <a:pt x="1351" y="0"/>
                  </a:moveTo>
                  <a:cubicBezTo>
                    <a:pt x="802" y="5100"/>
                    <a:pt x="253" y="10200"/>
                    <a:pt x="70" y="13500"/>
                  </a:cubicBezTo>
                  <a:cubicBezTo>
                    <a:pt x="-113" y="16800"/>
                    <a:pt x="70" y="18300"/>
                    <a:pt x="528" y="19500"/>
                  </a:cubicBezTo>
                  <a:cubicBezTo>
                    <a:pt x="985" y="20700"/>
                    <a:pt x="1718" y="21600"/>
                    <a:pt x="2816" y="20850"/>
                  </a:cubicBezTo>
                  <a:cubicBezTo>
                    <a:pt x="3914" y="20100"/>
                    <a:pt x="5379" y="17700"/>
                    <a:pt x="6202" y="15750"/>
                  </a:cubicBezTo>
                  <a:cubicBezTo>
                    <a:pt x="7026" y="13800"/>
                    <a:pt x="7209" y="12300"/>
                    <a:pt x="7301" y="12300"/>
                  </a:cubicBezTo>
                  <a:cubicBezTo>
                    <a:pt x="7392" y="12300"/>
                    <a:pt x="7392" y="13800"/>
                    <a:pt x="7758" y="15150"/>
                  </a:cubicBezTo>
                  <a:cubicBezTo>
                    <a:pt x="8124" y="16500"/>
                    <a:pt x="8856" y="17700"/>
                    <a:pt x="10687" y="17700"/>
                  </a:cubicBezTo>
                  <a:cubicBezTo>
                    <a:pt x="12518" y="17700"/>
                    <a:pt x="15446" y="16500"/>
                    <a:pt x="17460" y="13950"/>
                  </a:cubicBezTo>
                  <a:cubicBezTo>
                    <a:pt x="19473" y="11400"/>
                    <a:pt x="20572" y="7500"/>
                    <a:pt x="21029" y="4800"/>
                  </a:cubicBezTo>
                  <a:cubicBezTo>
                    <a:pt x="21487" y="2100"/>
                    <a:pt x="21304" y="600"/>
                    <a:pt x="20663" y="450"/>
                  </a:cubicBezTo>
                  <a:cubicBezTo>
                    <a:pt x="20023" y="300"/>
                    <a:pt x="18924" y="1500"/>
                    <a:pt x="17826" y="2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2374173" y="220345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2412273" y="2317750"/>
              <a:ext cx="19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3082027" y="2199598"/>
              <a:ext cx="130347" cy="197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164" fill="norm" stroke="1" extrusionOk="0">
                  <a:moveTo>
                    <a:pt x="2599" y="11328"/>
                  </a:moveTo>
                  <a:cubicBezTo>
                    <a:pt x="4313" y="11783"/>
                    <a:pt x="6027" y="12237"/>
                    <a:pt x="8256" y="11555"/>
                  </a:cubicBezTo>
                  <a:cubicBezTo>
                    <a:pt x="10484" y="10873"/>
                    <a:pt x="13227" y="9054"/>
                    <a:pt x="14942" y="7576"/>
                  </a:cubicBezTo>
                  <a:cubicBezTo>
                    <a:pt x="16656" y="6098"/>
                    <a:pt x="17342" y="4961"/>
                    <a:pt x="17684" y="3711"/>
                  </a:cubicBezTo>
                  <a:cubicBezTo>
                    <a:pt x="18027" y="2460"/>
                    <a:pt x="18027" y="1096"/>
                    <a:pt x="17170" y="414"/>
                  </a:cubicBezTo>
                  <a:cubicBezTo>
                    <a:pt x="16313" y="-268"/>
                    <a:pt x="14599" y="-268"/>
                    <a:pt x="11513" y="1665"/>
                  </a:cubicBezTo>
                  <a:cubicBezTo>
                    <a:pt x="8427" y="3597"/>
                    <a:pt x="3970" y="7463"/>
                    <a:pt x="1742" y="10646"/>
                  </a:cubicBezTo>
                  <a:cubicBezTo>
                    <a:pt x="-487" y="13829"/>
                    <a:pt x="-487" y="16330"/>
                    <a:pt x="1227" y="18035"/>
                  </a:cubicBezTo>
                  <a:cubicBezTo>
                    <a:pt x="2942" y="19740"/>
                    <a:pt x="6370" y="20650"/>
                    <a:pt x="9970" y="20991"/>
                  </a:cubicBezTo>
                  <a:cubicBezTo>
                    <a:pt x="13570" y="21332"/>
                    <a:pt x="17342" y="21105"/>
                    <a:pt x="21113" y="208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3307623" y="2241550"/>
              <a:ext cx="133351" cy="173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6" fill="norm" stroke="1" extrusionOk="0">
                  <a:moveTo>
                    <a:pt x="0" y="781"/>
                  </a:moveTo>
                  <a:cubicBezTo>
                    <a:pt x="343" y="6246"/>
                    <a:pt x="686" y="11711"/>
                    <a:pt x="1371" y="15354"/>
                  </a:cubicBezTo>
                  <a:cubicBezTo>
                    <a:pt x="2057" y="18998"/>
                    <a:pt x="3086" y="20819"/>
                    <a:pt x="4114" y="21210"/>
                  </a:cubicBezTo>
                  <a:cubicBezTo>
                    <a:pt x="5143" y="21600"/>
                    <a:pt x="6171" y="20559"/>
                    <a:pt x="9086" y="16786"/>
                  </a:cubicBezTo>
                  <a:cubicBezTo>
                    <a:pt x="12000" y="13012"/>
                    <a:pt x="16800" y="650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3451410" y="2201911"/>
              <a:ext cx="110214" cy="192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301" fill="norm" stroke="1" extrusionOk="0">
                  <a:moveTo>
                    <a:pt x="436" y="8623"/>
                  </a:moveTo>
                  <a:cubicBezTo>
                    <a:pt x="29" y="9797"/>
                    <a:pt x="-379" y="10971"/>
                    <a:pt x="640" y="11792"/>
                  </a:cubicBezTo>
                  <a:cubicBezTo>
                    <a:pt x="1659" y="12614"/>
                    <a:pt x="4104" y="13084"/>
                    <a:pt x="6142" y="12966"/>
                  </a:cubicBezTo>
                  <a:cubicBezTo>
                    <a:pt x="8179" y="12849"/>
                    <a:pt x="9810" y="12144"/>
                    <a:pt x="11847" y="10501"/>
                  </a:cubicBezTo>
                  <a:cubicBezTo>
                    <a:pt x="13885" y="8858"/>
                    <a:pt x="16330" y="6275"/>
                    <a:pt x="17349" y="4279"/>
                  </a:cubicBezTo>
                  <a:cubicBezTo>
                    <a:pt x="18368" y="2284"/>
                    <a:pt x="17961" y="875"/>
                    <a:pt x="16738" y="288"/>
                  </a:cubicBezTo>
                  <a:cubicBezTo>
                    <a:pt x="15515" y="-299"/>
                    <a:pt x="13478" y="-64"/>
                    <a:pt x="11032" y="1697"/>
                  </a:cubicBezTo>
                  <a:cubicBezTo>
                    <a:pt x="8587" y="3458"/>
                    <a:pt x="5734" y="6744"/>
                    <a:pt x="5327" y="10266"/>
                  </a:cubicBezTo>
                  <a:cubicBezTo>
                    <a:pt x="4919" y="13788"/>
                    <a:pt x="6957" y="17544"/>
                    <a:pt x="10013" y="19423"/>
                  </a:cubicBezTo>
                  <a:cubicBezTo>
                    <a:pt x="13070" y="21301"/>
                    <a:pt x="17146" y="21301"/>
                    <a:pt x="21221" y="213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3587449" y="2234724"/>
              <a:ext cx="145625" cy="166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265" fill="norm" stroke="1" extrusionOk="0">
                  <a:moveTo>
                    <a:pt x="2754" y="10591"/>
                  </a:moveTo>
                  <a:cubicBezTo>
                    <a:pt x="3067" y="9241"/>
                    <a:pt x="3380" y="7891"/>
                    <a:pt x="3067" y="7756"/>
                  </a:cubicBezTo>
                  <a:cubicBezTo>
                    <a:pt x="2754" y="7621"/>
                    <a:pt x="1815" y="8701"/>
                    <a:pt x="1189" y="10591"/>
                  </a:cubicBezTo>
                  <a:cubicBezTo>
                    <a:pt x="563" y="12481"/>
                    <a:pt x="250" y="15181"/>
                    <a:pt x="94" y="17341"/>
                  </a:cubicBezTo>
                  <a:cubicBezTo>
                    <a:pt x="-63" y="19501"/>
                    <a:pt x="-63" y="21121"/>
                    <a:pt x="407" y="21256"/>
                  </a:cubicBezTo>
                  <a:cubicBezTo>
                    <a:pt x="876" y="21391"/>
                    <a:pt x="1815" y="20041"/>
                    <a:pt x="3067" y="16666"/>
                  </a:cubicBezTo>
                  <a:cubicBezTo>
                    <a:pt x="4320" y="13291"/>
                    <a:pt x="5885" y="7891"/>
                    <a:pt x="7294" y="4651"/>
                  </a:cubicBezTo>
                  <a:cubicBezTo>
                    <a:pt x="8702" y="1411"/>
                    <a:pt x="9954" y="331"/>
                    <a:pt x="12146" y="61"/>
                  </a:cubicBezTo>
                  <a:cubicBezTo>
                    <a:pt x="14337" y="-209"/>
                    <a:pt x="17467" y="331"/>
                    <a:pt x="19189" y="3571"/>
                  </a:cubicBezTo>
                  <a:cubicBezTo>
                    <a:pt x="20911" y="6811"/>
                    <a:pt x="21224" y="12751"/>
                    <a:pt x="21537" y="18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3860578" y="1993900"/>
              <a:ext cx="56646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600" fill="norm" stroke="1" extrusionOk="0">
                  <a:moveTo>
                    <a:pt x="21409" y="0"/>
                  </a:moveTo>
                  <a:cubicBezTo>
                    <a:pt x="15009" y="3491"/>
                    <a:pt x="8609" y="6982"/>
                    <a:pt x="5009" y="10145"/>
                  </a:cubicBezTo>
                  <a:cubicBezTo>
                    <a:pt x="1409" y="13309"/>
                    <a:pt x="609" y="16145"/>
                    <a:pt x="209" y="17891"/>
                  </a:cubicBezTo>
                  <a:cubicBezTo>
                    <a:pt x="-191" y="19636"/>
                    <a:pt x="-191" y="20291"/>
                    <a:pt x="1809" y="20727"/>
                  </a:cubicBezTo>
                  <a:cubicBezTo>
                    <a:pt x="3809" y="21164"/>
                    <a:pt x="7809" y="21382"/>
                    <a:pt x="118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3823134" y="2235200"/>
              <a:ext cx="144890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600" fill="norm" stroke="1" extrusionOk="0">
                  <a:moveTo>
                    <a:pt x="2608" y="21600"/>
                  </a:moveTo>
                  <a:cubicBezTo>
                    <a:pt x="1065" y="21600"/>
                    <a:pt x="-478" y="21600"/>
                    <a:pt x="139" y="20400"/>
                  </a:cubicBezTo>
                  <a:cubicBezTo>
                    <a:pt x="756" y="19200"/>
                    <a:pt x="3533" y="16800"/>
                    <a:pt x="7391" y="13200"/>
                  </a:cubicBezTo>
                  <a:cubicBezTo>
                    <a:pt x="11248" y="9600"/>
                    <a:pt x="16185" y="4800"/>
                    <a:pt x="211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3956510" y="2200456"/>
              <a:ext cx="92653" cy="199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4" h="21467" fill="norm" stroke="1" extrusionOk="0">
                  <a:moveTo>
                    <a:pt x="18050" y="322"/>
                  </a:moveTo>
                  <a:cubicBezTo>
                    <a:pt x="15232" y="94"/>
                    <a:pt x="12415" y="-133"/>
                    <a:pt x="8893" y="94"/>
                  </a:cubicBezTo>
                  <a:cubicBezTo>
                    <a:pt x="5371" y="322"/>
                    <a:pt x="1145" y="1004"/>
                    <a:pt x="206" y="2368"/>
                  </a:cubicBezTo>
                  <a:cubicBezTo>
                    <a:pt x="-733" y="3732"/>
                    <a:pt x="1615" y="5779"/>
                    <a:pt x="5606" y="8052"/>
                  </a:cubicBezTo>
                  <a:cubicBezTo>
                    <a:pt x="9597" y="10326"/>
                    <a:pt x="15232" y="12827"/>
                    <a:pt x="18050" y="14646"/>
                  </a:cubicBezTo>
                  <a:cubicBezTo>
                    <a:pt x="20867" y="16465"/>
                    <a:pt x="20867" y="17602"/>
                    <a:pt x="20163" y="18625"/>
                  </a:cubicBezTo>
                  <a:cubicBezTo>
                    <a:pt x="19458" y="19648"/>
                    <a:pt x="18050" y="20558"/>
                    <a:pt x="16641" y="21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4101373" y="2406650"/>
              <a:ext cx="317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4448421" y="2024520"/>
              <a:ext cx="160953" cy="427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361" fill="norm" stroke="1" extrusionOk="0">
                  <a:moveTo>
                    <a:pt x="17123" y="13716"/>
                  </a:moveTo>
                  <a:cubicBezTo>
                    <a:pt x="17123" y="13080"/>
                    <a:pt x="17123" y="12445"/>
                    <a:pt x="16422" y="12075"/>
                  </a:cubicBezTo>
                  <a:cubicBezTo>
                    <a:pt x="15721" y="11704"/>
                    <a:pt x="14318" y="11598"/>
                    <a:pt x="12214" y="12127"/>
                  </a:cubicBezTo>
                  <a:cubicBezTo>
                    <a:pt x="10110" y="12657"/>
                    <a:pt x="7305" y="13822"/>
                    <a:pt x="5201" y="14986"/>
                  </a:cubicBezTo>
                  <a:cubicBezTo>
                    <a:pt x="3097" y="16151"/>
                    <a:pt x="1695" y="17316"/>
                    <a:pt x="853" y="18375"/>
                  </a:cubicBezTo>
                  <a:cubicBezTo>
                    <a:pt x="12" y="19433"/>
                    <a:pt x="-269" y="20386"/>
                    <a:pt x="292" y="20916"/>
                  </a:cubicBezTo>
                  <a:cubicBezTo>
                    <a:pt x="853" y="21445"/>
                    <a:pt x="2256" y="21551"/>
                    <a:pt x="4780" y="20969"/>
                  </a:cubicBezTo>
                  <a:cubicBezTo>
                    <a:pt x="7305" y="20386"/>
                    <a:pt x="10952" y="19116"/>
                    <a:pt x="13757" y="16627"/>
                  </a:cubicBezTo>
                  <a:cubicBezTo>
                    <a:pt x="16562" y="14139"/>
                    <a:pt x="18526" y="10433"/>
                    <a:pt x="19648" y="7680"/>
                  </a:cubicBezTo>
                  <a:cubicBezTo>
                    <a:pt x="20770" y="4927"/>
                    <a:pt x="21050" y="3127"/>
                    <a:pt x="21050" y="1910"/>
                  </a:cubicBezTo>
                  <a:cubicBezTo>
                    <a:pt x="21050" y="692"/>
                    <a:pt x="20770" y="57"/>
                    <a:pt x="20069" y="4"/>
                  </a:cubicBezTo>
                  <a:cubicBezTo>
                    <a:pt x="19367" y="-49"/>
                    <a:pt x="18245" y="480"/>
                    <a:pt x="17123" y="1963"/>
                  </a:cubicBezTo>
                  <a:cubicBezTo>
                    <a:pt x="16001" y="3445"/>
                    <a:pt x="14879" y="5880"/>
                    <a:pt x="14318" y="8633"/>
                  </a:cubicBezTo>
                  <a:cubicBezTo>
                    <a:pt x="13757" y="11386"/>
                    <a:pt x="13757" y="14457"/>
                    <a:pt x="15019" y="16575"/>
                  </a:cubicBezTo>
                  <a:cubicBezTo>
                    <a:pt x="16282" y="18692"/>
                    <a:pt x="18806" y="19857"/>
                    <a:pt x="21331" y="210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4656204" y="2225517"/>
              <a:ext cx="92870" cy="179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046" fill="norm" stroke="1" extrusionOk="0">
                  <a:moveTo>
                    <a:pt x="2340" y="10074"/>
                  </a:moveTo>
                  <a:cubicBezTo>
                    <a:pt x="7620" y="8087"/>
                    <a:pt x="12900" y="6101"/>
                    <a:pt x="15780" y="4239"/>
                  </a:cubicBezTo>
                  <a:cubicBezTo>
                    <a:pt x="18660" y="2377"/>
                    <a:pt x="19140" y="639"/>
                    <a:pt x="18180" y="143"/>
                  </a:cubicBezTo>
                  <a:cubicBezTo>
                    <a:pt x="17220" y="-354"/>
                    <a:pt x="14820" y="391"/>
                    <a:pt x="11460" y="3246"/>
                  </a:cubicBezTo>
                  <a:cubicBezTo>
                    <a:pt x="8100" y="6101"/>
                    <a:pt x="3780" y="11067"/>
                    <a:pt x="1620" y="14170"/>
                  </a:cubicBezTo>
                  <a:cubicBezTo>
                    <a:pt x="-540" y="17274"/>
                    <a:pt x="-540" y="18515"/>
                    <a:pt x="1620" y="19508"/>
                  </a:cubicBezTo>
                  <a:cubicBezTo>
                    <a:pt x="3780" y="20501"/>
                    <a:pt x="8100" y="21246"/>
                    <a:pt x="11700" y="20998"/>
                  </a:cubicBezTo>
                  <a:cubicBezTo>
                    <a:pt x="15300" y="20749"/>
                    <a:pt x="18180" y="19508"/>
                    <a:pt x="21060" y="18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4815695" y="1966488"/>
              <a:ext cx="187379" cy="434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42" fill="norm" stroke="1" extrusionOk="0">
                  <a:moveTo>
                    <a:pt x="21485" y="3229"/>
                  </a:moveTo>
                  <a:cubicBezTo>
                    <a:pt x="20029" y="2186"/>
                    <a:pt x="18573" y="1142"/>
                    <a:pt x="17238" y="568"/>
                  </a:cubicBezTo>
                  <a:cubicBezTo>
                    <a:pt x="15903" y="-6"/>
                    <a:pt x="14689" y="-110"/>
                    <a:pt x="13597" y="99"/>
                  </a:cubicBezTo>
                  <a:cubicBezTo>
                    <a:pt x="12505" y="307"/>
                    <a:pt x="11534" y="829"/>
                    <a:pt x="10442" y="2551"/>
                  </a:cubicBezTo>
                  <a:cubicBezTo>
                    <a:pt x="9350" y="4273"/>
                    <a:pt x="8137" y="7194"/>
                    <a:pt x="7651" y="10325"/>
                  </a:cubicBezTo>
                  <a:cubicBezTo>
                    <a:pt x="7166" y="13455"/>
                    <a:pt x="7409" y="16794"/>
                    <a:pt x="7773" y="18777"/>
                  </a:cubicBezTo>
                  <a:cubicBezTo>
                    <a:pt x="8137" y="20760"/>
                    <a:pt x="8622" y="21386"/>
                    <a:pt x="8743" y="21438"/>
                  </a:cubicBezTo>
                  <a:cubicBezTo>
                    <a:pt x="8865" y="21490"/>
                    <a:pt x="8622" y="20968"/>
                    <a:pt x="7773" y="20133"/>
                  </a:cubicBezTo>
                  <a:cubicBezTo>
                    <a:pt x="6923" y="19299"/>
                    <a:pt x="5467" y="18151"/>
                    <a:pt x="3768" y="17264"/>
                  </a:cubicBezTo>
                  <a:cubicBezTo>
                    <a:pt x="2069" y="16377"/>
                    <a:pt x="128" y="15751"/>
                    <a:pt x="6" y="15333"/>
                  </a:cubicBezTo>
                  <a:cubicBezTo>
                    <a:pt x="-115" y="14916"/>
                    <a:pt x="1584" y="14707"/>
                    <a:pt x="5103" y="14394"/>
                  </a:cubicBezTo>
                  <a:cubicBezTo>
                    <a:pt x="8622" y="14081"/>
                    <a:pt x="13961" y="13664"/>
                    <a:pt x="19301" y="132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5041173" y="2286000"/>
              <a:ext cx="63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5051196" y="2175933"/>
              <a:ext cx="21728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21600"/>
                  </a:moveTo>
                  <a:cubicBezTo>
                    <a:pt x="521" y="10800"/>
                    <a:pt x="-1443" y="0"/>
                    <a:pt x="1502" y="0"/>
                  </a:cubicBezTo>
                  <a:cubicBezTo>
                    <a:pt x="4448" y="0"/>
                    <a:pt x="12302" y="10800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5111023" y="2230586"/>
              <a:ext cx="101238" cy="163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373" fill="norm" stroke="1" extrusionOk="0">
                  <a:moveTo>
                    <a:pt x="5400" y="8081"/>
                  </a:moveTo>
                  <a:cubicBezTo>
                    <a:pt x="3600" y="10573"/>
                    <a:pt x="1800" y="13065"/>
                    <a:pt x="900" y="15419"/>
                  </a:cubicBezTo>
                  <a:cubicBezTo>
                    <a:pt x="0" y="17773"/>
                    <a:pt x="0" y="19988"/>
                    <a:pt x="0" y="20404"/>
                  </a:cubicBezTo>
                  <a:cubicBezTo>
                    <a:pt x="0" y="20819"/>
                    <a:pt x="0" y="19435"/>
                    <a:pt x="1575" y="15973"/>
                  </a:cubicBezTo>
                  <a:cubicBezTo>
                    <a:pt x="3150" y="12511"/>
                    <a:pt x="6300" y="6973"/>
                    <a:pt x="9000" y="3788"/>
                  </a:cubicBezTo>
                  <a:cubicBezTo>
                    <a:pt x="11700" y="604"/>
                    <a:pt x="13950" y="-227"/>
                    <a:pt x="15525" y="50"/>
                  </a:cubicBezTo>
                  <a:cubicBezTo>
                    <a:pt x="17100" y="327"/>
                    <a:pt x="18000" y="1711"/>
                    <a:pt x="18900" y="4619"/>
                  </a:cubicBezTo>
                  <a:cubicBezTo>
                    <a:pt x="19800" y="7527"/>
                    <a:pt x="20700" y="11958"/>
                    <a:pt x="21150" y="14865"/>
                  </a:cubicBezTo>
                  <a:cubicBezTo>
                    <a:pt x="21600" y="17773"/>
                    <a:pt x="21600" y="19158"/>
                    <a:pt x="21375" y="19988"/>
                  </a:cubicBezTo>
                  <a:cubicBezTo>
                    <a:pt x="21150" y="20819"/>
                    <a:pt x="20700" y="21096"/>
                    <a:pt x="20250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5263423" y="2273300"/>
              <a:ext cx="127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5295173" y="2139950"/>
              <a:ext cx="63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5344842" y="2012950"/>
              <a:ext cx="159882" cy="361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41" fill="norm" stroke="1" extrusionOk="0">
                  <a:moveTo>
                    <a:pt x="11236" y="0"/>
                  </a:moveTo>
                  <a:cubicBezTo>
                    <a:pt x="8679" y="3893"/>
                    <a:pt x="6121" y="7786"/>
                    <a:pt x="4557" y="11051"/>
                  </a:cubicBezTo>
                  <a:cubicBezTo>
                    <a:pt x="2994" y="14316"/>
                    <a:pt x="2426" y="16953"/>
                    <a:pt x="2284" y="18649"/>
                  </a:cubicBezTo>
                  <a:cubicBezTo>
                    <a:pt x="2142" y="20344"/>
                    <a:pt x="2426" y="21098"/>
                    <a:pt x="3279" y="21349"/>
                  </a:cubicBezTo>
                  <a:cubicBezTo>
                    <a:pt x="4131" y="21600"/>
                    <a:pt x="5552" y="21349"/>
                    <a:pt x="6689" y="20470"/>
                  </a:cubicBezTo>
                  <a:cubicBezTo>
                    <a:pt x="7826" y="19591"/>
                    <a:pt x="8679" y="18084"/>
                    <a:pt x="7968" y="16828"/>
                  </a:cubicBezTo>
                  <a:cubicBezTo>
                    <a:pt x="7257" y="15572"/>
                    <a:pt x="4984" y="14567"/>
                    <a:pt x="3136" y="13940"/>
                  </a:cubicBezTo>
                  <a:cubicBezTo>
                    <a:pt x="1289" y="13312"/>
                    <a:pt x="-132" y="13060"/>
                    <a:pt x="10" y="12872"/>
                  </a:cubicBezTo>
                  <a:cubicBezTo>
                    <a:pt x="152" y="12684"/>
                    <a:pt x="1857" y="12558"/>
                    <a:pt x="4557" y="12495"/>
                  </a:cubicBezTo>
                  <a:cubicBezTo>
                    <a:pt x="7257" y="12433"/>
                    <a:pt x="10952" y="12433"/>
                    <a:pt x="13368" y="12621"/>
                  </a:cubicBezTo>
                  <a:cubicBezTo>
                    <a:pt x="15784" y="12809"/>
                    <a:pt x="16921" y="13186"/>
                    <a:pt x="17773" y="14002"/>
                  </a:cubicBezTo>
                  <a:cubicBezTo>
                    <a:pt x="18626" y="14819"/>
                    <a:pt x="19194" y="16074"/>
                    <a:pt x="19052" y="17205"/>
                  </a:cubicBezTo>
                  <a:cubicBezTo>
                    <a:pt x="18910" y="18335"/>
                    <a:pt x="18057" y="19340"/>
                    <a:pt x="17631" y="19528"/>
                  </a:cubicBezTo>
                  <a:cubicBezTo>
                    <a:pt x="17205" y="19716"/>
                    <a:pt x="17205" y="19088"/>
                    <a:pt x="17347" y="17833"/>
                  </a:cubicBezTo>
                  <a:cubicBezTo>
                    <a:pt x="17489" y="16577"/>
                    <a:pt x="17773" y="14693"/>
                    <a:pt x="18484" y="13374"/>
                  </a:cubicBezTo>
                  <a:cubicBezTo>
                    <a:pt x="19194" y="12056"/>
                    <a:pt x="20331" y="11302"/>
                    <a:pt x="21468" y="10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5555523" y="2222500"/>
              <a:ext cx="51364" cy="135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251" fill="norm" stroke="1" extrusionOk="0">
                  <a:moveTo>
                    <a:pt x="12960" y="1994"/>
                  </a:moveTo>
                  <a:cubicBezTo>
                    <a:pt x="8640" y="5317"/>
                    <a:pt x="4320" y="8640"/>
                    <a:pt x="2160" y="11132"/>
                  </a:cubicBezTo>
                  <a:cubicBezTo>
                    <a:pt x="0" y="13625"/>
                    <a:pt x="0" y="15286"/>
                    <a:pt x="0" y="16948"/>
                  </a:cubicBezTo>
                  <a:cubicBezTo>
                    <a:pt x="0" y="18609"/>
                    <a:pt x="0" y="20271"/>
                    <a:pt x="2160" y="20935"/>
                  </a:cubicBezTo>
                  <a:cubicBezTo>
                    <a:pt x="4320" y="21600"/>
                    <a:pt x="8640" y="21268"/>
                    <a:pt x="12528" y="19440"/>
                  </a:cubicBezTo>
                  <a:cubicBezTo>
                    <a:pt x="16416" y="17612"/>
                    <a:pt x="19872" y="14289"/>
                    <a:pt x="20736" y="10800"/>
                  </a:cubicBezTo>
                  <a:cubicBezTo>
                    <a:pt x="21600" y="7311"/>
                    <a:pt x="19872" y="3655"/>
                    <a:pt x="181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5650773" y="2198827"/>
              <a:ext cx="154397" cy="144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44" fill="norm" stroke="1" extrusionOk="0">
                  <a:moveTo>
                    <a:pt x="0" y="2561"/>
                  </a:moveTo>
                  <a:cubicBezTo>
                    <a:pt x="1168" y="3501"/>
                    <a:pt x="2335" y="4440"/>
                    <a:pt x="2919" y="6631"/>
                  </a:cubicBezTo>
                  <a:cubicBezTo>
                    <a:pt x="3503" y="8822"/>
                    <a:pt x="3503" y="12266"/>
                    <a:pt x="3065" y="14770"/>
                  </a:cubicBezTo>
                  <a:cubicBezTo>
                    <a:pt x="2627" y="17274"/>
                    <a:pt x="1751" y="18840"/>
                    <a:pt x="1459" y="18840"/>
                  </a:cubicBezTo>
                  <a:cubicBezTo>
                    <a:pt x="1168" y="18840"/>
                    <a:pt x="1459" y="17274"/>
                    <a:pt x="3065" y="14144"/>
                  </a:cubicBezTo>
                  <a:cubicBezTo>
                    <a:pt x="4670" y="11014"/>
                    <a:pt x="7589" y="6318"/>
                    <a:pt x="9778" y="3501"/>
                  </a:cubicBezTo>
                  <a:cubicBezTo>
                    <a:pt x="11968" y="683"/>
                    <a:pt x="13427" y="-256"/>
                    <a:pt x="15324" y="57"/>
                  </a:cubicBezTo>
                  <a:cubicBezTo>
                    <a:pt x="17222" y="370"/>
                    <a:pt x="19557" y="1935"/>
                    <a:pt x="20578" y="5692"/>
                  </a:cubicBezTo>
                  <a:cubicBezTo>
                    <a:pt x="21600" y="9448"/>
                    <a:pt x="21308" y="15396"/>
                    <a:pt x="21016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5841273" y="2161243"/>
              <a:ext cx="101636" cy="245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3" h="21404" fill="norm" stroke="1" extrusionOk="0">
                  <a:moveTo>
                    <a:pt x="15552" y="6450"/>
                  </a:moveTo>
                  <a:cubicBezTo>
                    <a:pt x="16848" y="5712"/>
                    <a:pt x="18144" y="4973"/>
                    <a:pt x="19224" y="3866"/>
                  </a:cubicBezTo>
                  <a:cubicBezTo>
                    <a:pt x="20304" y="2758"/>
                    <a:pt x="21168" y="1281"/>
                    <a:pt x="20520" y="542"/>
                  </a:cubicBezTo>
                  <a:cubicBezTo>
                    <a:pt x="19872" y="-196"/>
                    <a:pt x="17712" y="-196"/>
                    <a:pt x="15120" y="635"/>
                  </a:cubicBezTo>
                  <a:cubicBezTo>
                    <a:pt x="12528" y="1466"/>
                    <a:pt x="9504" y="3127"/>
                    <a:pt x="8640" y="4973"/>
                  </a:cubicBezTo>
                  <a:cubicBezTo>
                    <a:pt x="7776" y="6819"/>
                    <a:pt x="9072" y="8850"/>
                    <a:pt x="11448" y="10789"/>
                  </a:cubicBezTo>
                  <a:cubicBezTo>
                    <a:pt x="13824" y="12727"/>
                    <a:pt x="17280" y="14573"/>
                    <a:pt x="19224" y="15958"/>
                  </a:cubicBezTo>
                  <a:cubicBezTo>
                    <a:pt x="21168" y="17342"/>
                    <a:pt x="21600" y="18266"/>
                    <a:pt x="18144" y="19096"/>
                  </a:cubicBezTo>
                  <a:cubicBezTo>
                    <a:pt x="14688" y="19927"/>
                    <a:pt x="7344" y="20666"/>
                    <a:pt x="0" y="214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3033352" y="2975662"/>
              <a:ext cx="120927" cy="409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309" fill="norm" stroke="1" extrusionOk="0">
                  <a:moveTo>
                    <a:pt x="2450" y="7733"/>
                  </a:moveTo>
                  <a:cubicBezTo>
                    <a:pt x="3567" y="10929"/>
                    <a:pt x="4684" y="14125"/>
                    <a:pt x="5243" y="15999"/>
                  </a:cubicBezTo>
                  <a:cubicBezTo>
                    <a:pt x="5802" y="17872"/>
                    <a:pt x="5802" y="18423"/>
                    <a:pt x="5615" y="19195"/>
                  </a:cubicBezTo>
                  <a:cubicBezTo>
                    <a:pt x="5429" y="19966"/>
                    <a:pt x="5057" y="20958"/>
                    <a:pt x="4312" y="21233"/>
                  </a:cubicBezTo>
                  <a:cubicBezTo>
                    <a:pt x="3567" y="21509"/>
                    <a:pt x="2450" y="21068"/>
                    <a:pt x="1519" y="19305"/>
                  </a:cubicBezTo>
                  <a:cubicBezTo>
                    <a:pt x="588" y="17542"/>
                    <a:pt x="-157" y="14456"/>
                    <a:pt x="29" y="11370"/>
                  </a:cubicBezTo>
                  <a:cubicBezTo>
                    <a:pt x="215" y="8285"/>
                    <a:pt x="1333" y="5199"/>
                    <a:pt x="3009" y="3325"/>
                  </a:cubicBezTo>
                  <a:cubicBezTo>
                    <a:pt x="4684" y="1452"/>
                    <a:pt x="6919" y="791"/>
                    <a:pt x="8967" y="405"/>
                  </a:cubicBezTo>
                  <a:cubicBezTo>
                    <a:pt x="11015" y="19"/>
                    <a:pt x="12877" y="-91"/>
                    <a:pt x="14367" y="74"/>
                  </a:cubicBezTo>
                  <a:cubicBezTo>
                    <a:pt x="15857" y="240"/>
                    <a:pt x="16974" y="680"/>
                    <a:pt x="18277" y="1507"/>
                  </a:cubicBezTo>
                  <a:cubicBezTo>
                    <a:pt x="19581" y="2333"/>
                    <a:pt x="21071" y="3546"/>
                    <a:pt x="21257" y="4923"/>
                  </a:cubicBezTo>
                  <a:cubicBezTo>
                    <a:pt x="21443" y="6301"/>
                    <a:pt x="20326" y="7844"/>
                    <a:pt x="17905" y="8836"/>
                  </a:cubicBezTo>
                  <a:cubicBezTo>
                    <a:pt x="15484" y="9827"/>
                    <a:pt x="11760" y="10268"/>
                    <a:pt x="9153" y="10323"/>
                  </a:cubicBezTo>
                  <a:cubicBezTo>
                    <a:pt x="6546" y="10378"/>
                    <a:pt x="5057" y="10048"/>
                    <a:pt x="4871" y="9662"/>
                  </a:cubicBezTo>
                  <a:cubicBezTo>
                    <a:pt x="4684" y="9276"/>
                    <a:pt x="5802" y="8836"/>
                    <a:pt x="6733" y="8560"/>
                  </a:cubicBezTo>
                  <a:cubicBezTo>
                    <a:pt x="7664" y="8285"/>
                    <a:pt x="8409" y="8174"/>
                    <a:pt x="9153" y="8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3201119" y="3005931"/>
              <a:ext cx="131905" cy="119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0719" fill="norm" stroke="1" extrusionOk="0">
                  <a:moveTo>
                    <a:pt x="15195" y="10571"/>
                  </a:moveTo>
                  <a:cubicBezTo>
                    <a:pt x="15880" y="8741"/>
                    <a:pt x="16566" y="6910"/>
                    <a:pt x="16566" y="4896"/>
                  </a:cubicBezTo>
                  <a:cubicBezTo>
                    <a:pt x="16566" y="2883"/>
                    <a:pt x="15880" y="686"/>
                    <a:pt x="13823" y="137"/>
                  </a:cubicBezTo>
                  <a:cubicBezTo>
                    <a:pt x="11766" y="-412"/>
                    <a:pt x="8337" y="686"/>
                    <a:pt x="5766" y="3432"/>
                  </a:cubicBezTo>
                  <a:cubicBezTo>
                    <a:pt x="3195" y="6178"/>
                    <a:pt x="1480" y="10571"/>
                    <a:pt x="623" y="13683"/>
                  </a:cubicBezTo>
                  <a:cubicBezTo>
                    <a:pt x="-234" y="16795"/>
                    <a:pt x="-234" y="18625"/>
                    <a:pt x="795" y="19724"/>
                  </a:cubicBezTo>
                  <a:cubicBezTo>
                    <a:pt x="1823" y="20822"/>
                    <a:pt x="3880" y="21188"/>
                    <a:pt x="6109" y="19907"/>
                  </a:cubicBezTo>
                  <a:cubicBezTo>
                    <a:pt x="8337" y="18625"/>
                    <a:pt x="10737" y="15696"/>
                    <a:pt x="12280" y="13134"/>
                  </a:cubicBezTo>
                  <a:cubicBezTo>
                    <a:pt x="13823" y="10571"/>
                    <a:pt x="14509" y="8374"/>
                    <a:pt x="15880" y="8924"/>
                  </a:cubicBezTo>
                  <a:cubicBezTo>
                    <a:pt x="17252" y="9473"/>
                    <a:pt x="19309" y="12768"/>
                    <a:pt x="21366" y="16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3371123" y="2921000"/>
              <a:ext cx="133351" cy="238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0" fill="norm" stroke="1" extrusionOk="0">
                  <a:moveTo>
                    <a:pt x="0" y="5684"/>
                  </a:moveTo>
                  <a:cubicBezTo>
                    <a:pt x="4114" y="8716"/>
                    <a:pt x="8229" y="11747"/>
                    <a:pt x="10629" y="13737"/>
                  </a:cubicBezTo>
                  <a:cubicBezTo>
                    <a:pt x="13029" y="15726"/>
                    <a:pt x="13714" y="16674"/>
                    <a:pt x="14057" y="17621"/>
                  </a:cubicBezTo>
                  <a:cubicBezTo>
                    <a:pt x="14400" y="18568"/>
                    <a:pt x="14400" y="19516"/>
                    <a:pt x="13714" y="20274"/>
                  </a:cubicBezTo>
                  <a:cubicBezTo>
                    <a:pt x="13029" y="21032"/>
                    <a:pt x="11657" y="21600"/>
                    <a:pt x="10629" y="21316"/>
                  </a:cubicBezTo>
                  <a:cubicBezTo>
                    <a:pt x="9600" y="21032"/>
                    <a:pt x="8914" y="19895"/>
                    <a:pt x="9429" y="16958"/>
                  </a:cubicBezTo>
                  <a:cubicBezTo>
                    <a:pt x="9943" y="14021"/>
                    <a:pt x="11657" y="9284"/>
                    <a:pt x="13886" y="6158"/>
                  </a:cubicBezTo>
                  <a:cubicBezTo>
                    <a:pt x="16114" y="3032"/>
                    <a:pt x="18857" y="151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3578471" y="2803471"/>
              <a:ext cx="47876" cy="351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6" h="21481" fill="norm" stroke="1" extrusionOk="0">
                  <a:moveTo>
                    <a:pt x="14436" y="1750"/>
                  </a:moveTo>
                  <a:cubicBezTo>
                    <a:pt x="15336" y="844"/>
                    <a:pt x="16236" y="-61"/>
                    <a:pt x="15786" y="4"/>
                  </a:cubicBezTo>
                  <a:cubicBezTo>
                    <a:pt x="15336" y="68"/>
                    <a:pt x="13536" y="1103"/>
                    <a:pt x="10386" y="3755"/>
                  </a:cubicBezTo>
                  <a:cubicBezTo>
                    <a:pt x="7236" y="6406"/>
                    <a:pt x="2736" y="10674"/>
                    <a:pt x="936" y="13779"/>
                  </a:cubicBezTo>
                  <a:cubicBezTo>
                    <a:pt x="-864" y="16883"/>
                    <a:pt x="36" y="18823"/>
                    <a:pt x="2736" y="19987"/>
                  </a:cubicBezTo>
                  <a:cubicBezTo>
                    <a:pt x="5436" y="21151"/>
                    <a:pt x="9936" y="21539"/>
                    <a:pt x="13536" y="21474"/>
                  </a:cubicBezTo>
                  <a:cubicBezTo>
                    <a:pt x="17136" y="21410"/>
                    <a:pt x="19836" y="20892"/>
                    <a:pt x="20286" y="19599"/>
                  </a:cubicBezTo>
                  <a:cubicBezTo>
                    <a:pt x="20736" y="18305"/>
                    <a:pt x="18936" y="16236"/>
                    <a:pt x="17136" y="14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3521407" y="2914650"/>
              <a:ext cx="198967" cy="178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5745" y="10673"/>
                  </a:moveTo>
                  <a:cubicBezTo>
                    <a:pt x="4596" y="10419"/>
                    <a:pt x="3447" y="10165"/>
                    <a:pt x="2298" y="10165"/>
                  </a:cubicBezTo>
                  <a:cubicBezTo>
                    <a:pt x="1149" y="10165"/>
                    <a:pt x="0" y="10419"/>
                    <a:pt x="0" y="10546"/>
                  </a:cubicBezTo>
                  <a:cubicBezTo>
                    <a:pt x="0" y="10673"/>
                    <a:pt x="1149" y="10673"/>
                    <a:pt x="3791" y="10927"/>
                  </a:cubicBezTo>
                  <a:cubicBezTo>
                    <a:pt x="6434" y="11181"/>
                    <a:pt x="10570" y="11689"/>
                    <a:pt x="13213" y="12198"/>
                  </a:cubicBezTo>
                  <a:cubicBezTo>
                    <a:pt x="15855" y="12706"/>
                    <a:pt x="17004" y="13214"/>
                    <a:pt x="17694" y="14104"/>
                  </a:cubicBezTo>
                  <a:cubicBezTo>
                    <a:pt x="18383" y="14993"/>
                    <a:pt x="18613" y="16264"/>
                    <a:pt x="18498" y="17788"/>
                  </a:cubicBezTo>
                  <a:cubicBezTo>
                    <a:pt x="18383" y="19313"/>
                    <a:pt x="17923" y="21092"/>
                    <a:pt x="17694" y="21346"/>
                  </a:cubicBezTo>
                  <a:cubicBezTo>
                    <a:pt x="17464" y="21600"/>
                    <a:pt x="17464" y="20329"/>
                    <a:pt x="17809" y="17661"/>
                  </a:cubicBezTo>
                  <a:cubicBezTo>
                    <a:pt x="18153" y="14993"/>
                    <a:pt x="18843" y="10927"/>
                    <a:pt x="19532" y="7751"/>
                  </a:cubicBezTo>
                  <a:cubicBezTo>
                    <a:pt x="20221" y="4574"/>
                    <a:pt x="20911" y="228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3790781" y="2768600"/>
              <a:ext cx="62943" cy="374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445" fill="norm" stroke="1" extrusionOk="0">
                  <a:moveTo>
                    <a:pt x="19250" y="0"/>
                  </a:moveTo>
                  <a:cubicBezTo>
                    <a:pt x="17810" y="1942"/>
                    <a:pt x="16370" y="3883"/>
                    <a:pt x="13130" y="6674"/>
                  </a:cubicBezTo>
                  <a:cubicBezTo>
                    <a:pt x="9890" y="9465"/>
                    <a:pt x="4850" y="13106"/>
                    <a:pt x="2330" y="15411"/>
                  </a:cubicBezTo>
                  <a:cubicBezTo>
                    <a:pt x="-190" y="17717"/>
                    <a:pt x="-190" y="18688"/>
                    <a:pt x="170" y="19537"/>
                  </a:cubicBezTo>
                  <a:cubicBezTo>
                    <a:pt x="530" y="20387"/>
                    <a:pt x="1250" y="21115"/>
                    <a:pt x="3410" y="21357"/>
                  </a:cubicBezTo>
                  <a:cubicBezTo>
                    <a:pt x="5570" y="21600"/>
                    <a:pt x="9170" y="21357"/>
                    <a:pt x="12410" y="20387"/>
                  </a:cubicBezTo>
                  <a:cubicBezTo>
                    <a:pt x="15650" y="19416"/>
                    <a:pt x="18530" y="17717"/>
                    <a:pt x="21410" y="16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3789092" y="2893155"/>
              <a:ext cx="197982" cy="169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375" fill="norm" stroke="1" extrusionOk="0">
                  <a:moveTo>
                    <a:pt x="2191" y="12308"/>
                  </a:moveTo>
                  <a:cubicBezTo>
                    <a:pt x="1042" y="11775"/>
                    <a:pt x="-107" y="11242"/>
                    <a:pt x="8" y="10842"/>
                  </a:cubicBezTo>
                  <a:cubicBezTo>
                    <a:pt x="123" y="10442"/>
                    <a:pt x="1502" y="10175"/>
                    <a:pt x="3455" y="10042"/>
                  </a:cubicBezTo>
                  <a:cubicBezTo>
                    <a:pt x="5408" y="9908"/>
                    <a:pt x="7936" y="9908"/>
                    <a:pt x="10119" y="10708"/>
                  </a:cubicBezTo>
                  <a:cubicBezTo>
                    <a:pt x="12302" y="11508"/>
                    <a:pt x="14140" y="13108"/>
                    <a:pt x="15059" y="14575"/>
                  </a:cubicBezTo>
                  <a:cubicBezTo>
                    <a:pt x="15978" y="16042"/>
                    <a:pt x="15978" y="17375"/>
                    <a:pt x="15748" y="18708"/>
                  </a:cubicBezTo>
                  <a:cubicBezTo>
                    <a:pt x="15519" y="20042"/>
                    <a:pt x="15059" y="21375"/>
                    <a:pt x="14944" y="21375"/>
                  </a:cubicBezTo>
                  <a:cubicBezTo>
                    <a:pt x="14829" y="21375"/>
                    <a:pt x="15059" y="20042"/>
                    <a:pt x="15748" y="16842"/>
                  </a:cubicBezTo>
                  <a:cubicBezTo>
                    <a:pt x="16438" y="13642"/>
                    <a:pt x="17587" y="8575"/>
                    <a:pt x="18506" y="5375"/>
                  </a:cubicBezTo>
                  <a:cubicBezTo>
                    <a:pt x="19425" y="2175"/>
                    <a:pt x="20114" y="842"/>
                    <a:pt x="20574" y="308"/>
                  </a:cubicBezTo>
                  <a:cubicBezTo>
                    <a:pt x="21033" y="-225"/>
                    <a:pt x="21263" y="42"/>
                    <a:pt x="21493" y="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3975384" y="2933700"/>
              <a:ext cx="123335" cy="125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3" h="20950" fill="norm" stroke="1" extrusionOk="0">
                  <a:moveTo>
                    <a:pt x="10454" y="0"/>
                  </a:moveTo>
                  <a:cubicBezTo>
                    <a:pt x="6913" y="4249"/>
                    <a:pt x="3372" y="8498"/>
                    <a:pt x="1601" y="11508"/>
                  </a:cubicBezTo>
                  <a:cubicBezTo>
                    <a:pt x="-169" y="14518"/>
                    <a:pt x="-169" y="16289"/>
                    <a:pt x="185" y="18059"/>
                  </a:cubicBezTo>
                  <a:cubicBezTo>
                    <a:pt x="539" y="19830"/>
                    <a:pt x="1247" y="21600"/>
                    <a:pt x="4965" y="20715"/>
                  </a:cubicBezTo>
                  <a:cubicBezTo>
                    <a:pt x="8683" y="19830"/>
                    <a:pt x="15411" y="16289"/>
                    <a:pt x="18421" y="12393"/>
                  </a:cubicBezTo>
                  <a:cubicBezTo>
                    <a:pt x="21431" y="8498"/>
                    <a:pt x="20723" y="4249"/>
                    <a:pt x="200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4145823" y="2911781"/>
              <a:ext cx="200116" cy="142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0784" fill="norm" stroke="1" extrusionOk="0">
                  <a:moveTo>
                    <a:pt x="0" y="1344"/>
                  </a:moveTo>
                  <a:cubicBezTo>
                    <a:pt x="1137" y="1344"/>
                    <a:pt x="2274" y="1344"/>
                    <a:pt x="2956" y="2270"/>
                  </a:cubicBezTo>
                  <a:cubicBezTo>
                    <a:pt x="3638" y="3195"/>
                    <a:pt x="3865" y="5047"/>
                    <a:pt x="3979" y="7361"/>
                  </a:cubicBezTo>
                  <a:cubicBezTo>
                    <a:pt x="4093" y="9675"/>
                    <a:pt x="4093" y="12453"/>
                    <a:pt x="3865" y="14613"/>
                  </a:cubicBezTo>
                  <a:cubicBezTo>
                    <a:pt x="3638" y="16773"/>
                    <a:pt x="3183" y="18315"/>
                    <a:pt x="3069" y="18161"/>
                  </a:cubicBezTo>
                  <a:cubicBezTo>
                    <a:pt x="2956" y="18007"/>
                    <a:pt x="3183" y="16155"/>
                    <a:pt x="4661" y="12607"/>
                  </a:cubicBezTo>
                  <a:cubicBezTo>
                    <a:pt x="6139" y="9058"/>
                    <a:pt x="8867" y="3813"/>
                    <a:pt x="11482" y="1498"/>
                  </a:cubicBezTo>
                  <a:cubicBezTo>
                    <a:pt x="14097" y="-816"/>
                    <a:pt x="16598" y="-199"/>
                    <a:pt x="18417" y="1653"/>
                  </a:cubicBezTo>
                  <a:cubicBezTo>
                    <a:pt x="20236" y="3504"/>
                    <a:pt x="21373" y="6590"/>
                    <a:pt x="21486" y="9984"/>
                  </a:cubicBezTo>
                  <a:cubicBezTo>
                    <a:pt x="21600" y="13378"/>
                    <a:pt x="20691" y="17081"/>
                    <a:pt x="19781" y="207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3079023" y="3276600"/>
              <a:ext cx="8953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34" y="20000"/>
                    <a:pt x="3268" y="18400"/>
                    <a:pt x="5055" y="16000"/>
                  </a:cubicBezTo>
                  <a:cubicBezTo>
                    <a:pt x="6843" y="13600"/>
                    <a:pt x="8783" y="10400"/>
                    <a:pt x="10928" y="7600"/>
                  </a:cubicBezTo>
                  <a:cubicBezTo>
                    <a:pt x="13072" y="4800"/>
                    <a:pt x="15421" y="2400"/>
                    <a:pt x="17234" y="1200"/>
                  </a:cubicBezTo>
                  <a:cubicBezTo>
                    <a:pt x="19047" y="0"/>
                    <a:pt x="2032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3301273" y="3403600"/>
              <a:ext cx="6350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20" y="20000"/>
                    <a:pt x="5040" y="18400"/>
                    <a:pt x="7884" y="16000"/>
                  </a:cubicBezTo>
                  <a:cubicBezTo>
                    <a:pt x="10728" y="13600"/>
                    <a:pt x="13896" y="10400"/>
                    <a:pt x="16236" y="7600"/>
                  </a:cubicBezTo>
                  <a:cubicBezTo>
                    <a:pt x="18576" y="4800"/>
                    <a:pt x="2008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3480015" y="1024466"/>
              <a:ext cx="810212" cy="950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600" fill="norm" stroke="1" extrusionOk="0">
                  <a:moveTo>
                    <a:pt x="313" y="21600"/>
                  </a:moveTo>
                  <a:cubicBezTo>
                    <a:pt x="144" y="21023"/>
                    <a:pt x="-25" y="20445"/>
                    <a:pt x="3" y="19291"/>
                  </a:cubicBezTo>
                  <a:cubicBezTo>
                    <a:pt x="31" y="18136"/>
                    <a:pt x="256" y="16404"/>
                    <a:pt x="453" y="14793"/>
                  </a:cubicBezTo>
                  <a:cubicBezTo>
                    <a:pt x="650" y="13181"/>
                    <a:pt x="819" y="11690"/>
                    <a:pt x="847" y="10824"/>
                  </a:cubicBezTo>
                  <a:cubicBezTo>
                    <a:pt x="875" y="9958"/>
                    <a:pt x="763" y="9718"/>
                    <a:pt x="791" y="9477"/>
                  </a:cubicBezTo>
                  <a:cubicBezTo>
                    <a:pt x="819" y="9237"/>
                    <a:pt x="988" y="8996"/>
                    <a:pt x="1831" y="8467"/>
                  </a:cubicBezTo>
                  <a:cubicBezTo>
                    <a:pt x="2675" y="7938"/>
                    <a:pt x="4194" y="7120"/>
                    <a:pt x="6022" y="6230"/>
                  </a:cubicBezTo>
                  <a:cubicBezTo>
                    <a:pt x="7850" y="5340"/>
                    <a:pt x="9988" y="4378"/>
                    <a:pt x="11928" y="3632"/>
                  </a:cubicBezTo>
                  <a:cubicBezTo>
                    <a:pt x="13869" y="2886"/>
                    <a:pt x="15613" y="2357"/>
                    <a:pt x="16681" y="2045"/>
                  </a:cubicBezTo>
                  <a:cubicBezTo>
                    <a:pt x="17750" y="1732"/>
                    <a:pt x="18144" y="1636"/>
                    <a:pt x="18481" y="1539"/>
                  </a:cubicBezTo>
                  <a:cubicBezTo>
                    <a:pt x="18819" y="1443"/>
                    <a:pt x="19100" y="1347"/>
                    <a:pt x="19128" y="1227"/>
                  </a:cubicBezTo>
                  <a:cubicBezTo>
                    <a:pt x="19156" y="1106"/>
                    <a:pt x="18931" y="962"/>
                    <a:pt x="18425" y="842"/>
                  </a:cubicBezTo>
                  <a:cubicBezTo>
                    <a:pt x="17919" y="722"/>
                    <a:pt x="17131" y="625"/>
                    <a:pt x="16597" y="505"/>
                  </a:cubicBezTo>
                  <a:cubicBezTo>
                    <a:pt x="16063" y="385"/>
                    <a:pt x="15781" y="241"/>
                    <a:pt x="15781" y="144"/>
                  </a:cubicBezTo>
                  <a:cubicBezTo>
                    <a:pt x="15781" y="48"/>
                    <a:pt x="16063" y="0"/>
                    <a:pt x="16794" y="0"/>
                  </a:cubicBezTo>
                  <a:cubicBezTo>
                    <a:pt x="17525" y="0"/>
                    <a:pt x="18706" y="48"/>
                    <a:pt x="19466" y="96"/>
                  </a:cubicBezTo>
                  <a:cubicBezTo>
                    <a:pt x="20225" y="144"/>
                    <a:pt x="20562" y="192"/>
                    <a:pt x="20844" y="289"/>
                  </a:cubicBezTo>
                  <a:cubicBezTo>
                    <a:pt x="21125" y="385"/>
                    <a:pt x="21350" y="529"/>
                    <a:pt x="21463" y="794"/>
                  </a:cubicBezTo>
                  <a:cubicBezTo>
                    <a:pt x="21575" y="1058"/>
                    <a:pt x="21575" y="1443"/>
                    <a:pt x="21266" y="1924"/>
                  </a:cubicBezTo>
                  <a:cubicBezTo>
                    <a:pt x="20956" y="2405"/>
                    <a:pt x="20338" y="2983"/>
                    <a:pt x="19719" y="3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4606380" y="756647"/>
              <a:ext cx="269694" cy="382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544" fill="norm" stroke="1" extrusionOk="0">
                  <a:moveTo>
                    <a:pt x="238" y="9252"/>
                  </a:moveTo>
                  <a:cubicBezTo>
                    <a:pt x="238" y="8656"/>
                    <a:pt x="238" y="8059"/>
                    <a:pt x="492" y="8298"/>
                  </a:cubicBezTo>
                  <a:cubicBezTo>
                    <a:pt x="745" y="8536"/>
                    <a:pt x="1251" y="9610"/>
                    <a:pt x="1588" y="11639"/>
                  </a:cubicBezTo>
                  <a:cubicBezTo>
                    <a:pt x="1926" y="13668"/>
                    <a:pt x="2095" y="16651"/>
                    <a:pt x="2179" y="18620"/>
                  </a:cubicBezTo>
                  <a:cubicBezTo>
                    <a:pt x="2263" y="20589"/>
                    <a:pt x="2263" y="21544"/>
                    <a:pt x="2263" y="21544"/>
                  </a:cubicBezTo>
                  <a:cubicBezTo>
                    <a:pt x="2263" y="21544"/>
                    <a:pt x="2263" y="20589"/>
                    <a:pt x="2010" y="18143"/>
                  </a:cubicBezTo>
                  <a:cubicBezTo>
                    <a:pt x="1757" y="15696"/>
                    <a:pt x="1251" y="11758"/>
                    <a:pt x="913" y="9193"/>
                  </a:cubicBezTo>
                  <a:cubicBezTo>
                    <a:pt x="576" y="6627"/>
                    <a:pt x="407" y="5434"/>
                    <a:pt x="238" y="4359"/>
                  </a:cubicBezTo>
                  <a:cubicBezTo>
                    <a:pt x="70" y="3285"/>
                    <a:pt x="-99" y="2331"/>
                    <a:pt x="70" y="2092"/>
                  </a:cubicBezTo>
                  <a:cubicBezTo>
                    <a:pt x="238" y="1853"/>
                    <a:pt x="745" y="2331"/>
                    <a:pt x="1757" y="3524"/>
                  </a:cubicBezTo>
                  <a:cubicBezTo>
                    <a:pt x="2770" y="4717"/>
                    <a:pt x="4288" y="6627"/>
                    <a:pt x="5385" y="7761"/>
                  </a:cubicBezTo>
                  <a:cubicBezTo>
                    <a:pt x="6482" y="8894"/>
                    <a:pt x="7157" y="9252"/>
                    <a:pt x="7917" y="9252"/>
                  </a:cubicBezTo>
                  <a:cubicBezTo>
                    <a:pt x="8676" y="9252"/>
                    <a:pt x="9520" y="8894"/>
                    <a:pt x="10448" y="7522"/>
                  </a:cubicBezTo>
                  <a:cubicBezTo>
                    <a:pt x="11376" y="6150"/>
                    <a:pt x="12389" y="3763"/>
                    <a:pt x="13063" y="2211"/>
                  </a:cubicBezTo>
                  <a:cubicBezTo>
                    <a:pt x="13738" y="660"/>
                    <a:pt x="14076" y="-56"/>
                    <a:pt x="14414" y="4"/>
                  </a:cubicBezTo>
                  <a:cubicBezTo>
                    <a:pt x="14751" y="63"/>
                    <a:pt x="15088" y="899"/>
                    <a:pt x="15763" y="2927"/>
                  </a:cubicBezTo>
                  <a:cubicBezTo>
                    <a:pt x="16439" y="4956"/>
                    <a:pt x="17451" y="8178"/>
                    <a:pt x="18042" y="10505"/>
                  </a:cubicBezTo>
                  <a:cubicBezTo>
                    <a:pt x="18632" y="12832"/>
                    <a:pt x="18801" y="14264"/>
                    <a:pt x="19138" y="15219"/>
                  </a:cubicBezTo>
                  <a:cubicBezTo>
                    <a:pt x="19476" y="16174"/>
                    <a:pt x="19982" y="16651"/>
                    <a:pt x="20404" y="16830"/>
                  </a:cubicBezTo>
                  <a:cubicBezTo>
                    <a:pt x="20826" y="17009"/>
                    <a:pt x="21163" y="16890"/>
                    <a:pt x="21501" y="167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4958623" y="687044"/>
              <a:ext cx="133351" cy="357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9" fill="norm" stroke="1" extrusionOk="0">
                  <a:moveTo>
                    <a:pt x="21600" y="303"/>
                  </a:moveTo>
                  <a:cubicBezTo>
                    <a:pt x="19886" y="52"/>
                    <a:pt x="18171" y="-199"/>
                    <a:pt x="15257" y="241"/>
                  </a:cubicBezTo>
                  <a:cubicBezTo>
                    <a:pt x="12343" y="680"/>
                    <a:pt x="8229" y="1810"/>
                    <a:pt x="5486" y="3882"/>
                  </a:cubicBezTo>
                  <a:cubicBezTo>
                    <a:pt x="2743" y="5954"/>
                    <a:pt x="1371" y="8968"/>
                    <a:pt x="686" y="11606"/>
                  </a:cubicBezTo>
                  <a:cubicBezTo>
                    <a:pt x="0" y="14243"/>
                    <a:pt x="0" y="16503"/>
                    <a:pt x="0" y="17948"/>
                  </a:cubicBezTo>
                  <a:cubicBezTo>
                    <a:pt x="0" y="19392"/>
                    <a:pt x="0" y="20020"/>
                    <a:pt x="686" y="20522"/>
                  </a:cubicBezTo>
                  <a:cubicBezTo>
                    <a:pt x="1371" y="21024"/>
                    <a:pt x="2743" y="21401"/>
                    <a:pt x="6343" y="21150"/>
                  </a:cubicBezTo>
                  <a:cubicBezTo>
                    <a:pt x="9943" y="20899"/>
                    <a:pt x="15771" y="20020"/>
                    <a:pt x="21600" y="191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4958623" y="914400"/>
              <a:ext cx="952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3542573" y="1511299"/>
              <a:ext cx="704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16" y="3600"/>
                    <a:pt x="3632" y="7200"/>
                    <a:pt x="5805" y="8100"/>
                  </a:cubicBezTo>
                  <a:cubicBezTo>
                    <a:pt x="7978" y="9000"/>
                    <a:pt x="10508" y="7200"/>
                    <a:pt x="12908" y="8100"/>
                  </a:cubicBezTo>
                  <a:cubicBezTo>
                    <a:pt x="15308" y="9000"/>
                    <a:pt x="17578" y="12600"/>
                    <a:pt x="19005" y="15300"/>
                  </a:cubicBezTo>
                  <a:cubicBezTo>
                    <a:pt x="20432" y="18000"/>
                    <a:pt x="21016" y="19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4164873" y="1460547"/>
              <a:ext cx="131562" cy="166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7" h="21209" fill="norm" stroke="1" extrusionOk="0">
                  <a:moveTo>
                    <a:pt x="0" y="3234"/>
                  </a:moveTo>
                  <a:cubicBezTo>
                    <a:pt x="0" y="1884"/>
                    <a:pt x="0" y="534"/>
                    <a:pt x="1012" y="129"/>
                  </a:cubicBezTo>
                  <a:cubicBezTo>
                    <a:pt x="2025" y="-276"/>
                    <a:pt x="4050" y="264"/>
                    <a:pt x="7425" y="1884"/>
                  </a:cubicBezTo>
                  <a:cubicBezTo>
                    <a:pt x="10800" y="3504"/>
                    <a:pt x="15525" y="6204"/>
                    <a:pt x="18225" y="8229"/>
                  </a:cubicBezTo>
                  <a:cubicBezTo>
                    <a:pt x="20925" y="10254"/>
                    <a:pt x="21600" y="11604"/>
                    <a:pt x="20419" y="13494"/>
                  </a:cubicBezTo>
                  <a:cubicBezTo>
                    <a:pt x="19237" y="15384"/>
                    <a:pt x="16200" y="17814"/>
                    <a:pt x="13838" y="19299"/>
                  </a:cubicBezTo>
                  <a:cubicBezTo>
                    <a:pt x="11475" y="20784"/>
                    <a:pt x="9788" y="21324"/>
                    <a:pt x="9956" y="21189"/>
                  </a:cubicBezTo>
                  <a:cubicBezTo>
                    <a:pt x="10125" y="21054"/>
                    <a:pt x="12150" y="20244"/>
                    <a:pt x="14175" y="19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4609373" y="1339850"/>
              <a:ext cx="1270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550"/>
                    <a:pt x="14400" y="11100"/>
                    <a:pt x="10800" y="14700"/>
                  </a:cubicBezTo>
                  <a:cubicBezTo>
                    <a:pt x="7200" y="18300"/>
                    <a:pt x="3600" y="199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4501423" y="1663699"/>
              <a:ext cx="273051" cy="43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7" fill="norm" stroke="1" extrusionOk="0">
                  <a:moveTo>
                    <a:pt x="0" y="6171"/>
                  </a:moveTo>
                  <a:cubicBezTo>
                    <a:pt x="167" y="11314"/>
                    <a:pt x="335" y="16457"/>
                    <a:pt x="837" y="19029"/>
                  </a:cubicBezTo>
                  <a:cubicBezTo>
                    <a:pt x="1340" y="21600"/>
                    <a:pt x="2177" y="21600"/>
                    <a:pt x="4772" y="18514"/>
                  </a:cubicBezTo>
                  <a:cubicBezTo>
                    <a:pt x="7367" y="15429"/>
                    <a:pt x="11721" y="9257"/>
                    <a:pt x="14819" y="5657"/>
                  </a:cubicBezTo>
                  <a:cubicBezTo>
                    <a:pt x="17916" y="2057"/>
                    <a:pt x="19758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5142773" y="1397000"/>
              <a:ext cx="4254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64" y="18514"/>
                    <a:pt x="4728" y="15429"/>
                    <a:pt x="7630" y="11829"/>
                  </a:cubicBezTo>
                  <a:cubicBezTo>
                    <a:pt x="10531" y="8229"/>
                    <a:pt x="13970" y="4114"/>
                    <a:pt x="16388" y="2057"/>
                  </a:cubicBezTo>
                  <a:cubicBezTo>
                    <a:pt x="18806" y="0"/>
                    <a:pt x="2020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5180873" y="1441449"/>
              <a:ext cx="4318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71" y="19029"/>
                    <a:pt x="6141" y="16457"/>
                    <a:pt x="9741" y="12857"/>
                  </a:cubicBezTo>
                  <a:cubicBezTo>
                    <a:pt x="13341" y="9257"/>
                    <a:pt x="17471" y="46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5530123" y="1308100"/>
              <a:ext cx="199933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600" fill="norm" stroke="1" extrusionOk="0">
                  <a:moveTo>
                    <a:pt x="3375" y="0"/>
                  </a:moveTo>
                  <a:cubicBezTo>
                    <a:pt x="7425" y="540"/>
                    <a:pt x="11475" y="1080"/>
                    <a:pt x="14512" y="1800"/>
                  </a:cubicBezTo>
                  <a:cubicBezTo>
                    <a:pt x="17550" y="2520"/>
                    <a:pt x="19575" y="3420"/>
                    <a:pt x="20588" y="4320"/>
                  </a:cubicBezTo>
                  <a:cubicBezTo>
                    <a:pt x="21600" y="5220"/>
                    <a:pt x="21600" y="6120"/>
                    <a:pt x="19575" y="7920"/>
                  </a:cubicBezTo>
                  <a:cubicBezTo>
                    <a:pt x="17550" y="9720"/>
                    <a:pt x="13500" y="12420"/>
                    <a:pt x="9900" y="14850"/>
                  </a:cubicBezTo>
                  <a:cubicBezTo>
                    <a:pt x="6300" y="17280"/>
                    <a:pt x="3150" y="194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5074744" y="1377950"/>
              <a:ext cx="239480" cy="193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489" fill="norm" stroke="1" extrusionOk="0">
                  <a:moveTo>
                    <a:pt x="11672" y="0"/>
                  </a:moveTo>
                  <a:cubicBezTo>
                    <a:pt x="10733" y="235"/>
                    <a:pt x="9794" y="470"/>
                    <a:pt x="7915" y="2935"/>
                  </a:cubicBezTo>
                  <a:cubicBezTo>
                    <a:pt x="6037" y="5400"/>
                    <a:pt x="3220" y="10096"/>
                    <a:pt x="1623" y="13030"/>
                  </a:cubicBezTo>
                  <a:cubicBezTo>
                    <a:pt x="27" y="15965"/>
                    <a:pt x="-349" y="17139"/>
                    <a:pt x="308" y="18548"/>
                  </a:cubicBezTo>
                  <a:cubicBezTo>
                    <a:pt x="966" y="19957"/>
                    <a:pt x="2656" y="21600"/>
                    <a:pt x="6319" y="21483"/>
                  </a:cubicBezTo>
                  <a:cubicBezTo>
                    <a:pt x="9981" y="21365"/>
                    <a:pt x="15616" y="19487"/>
                    <a:pt x="21251" y="17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6133373" y="1119337"/>
              <a:ext cx="99485" cy="478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3" fill="norm" stroke="1" extrusionOk="0">
                  <a:moveTo>
                    <a:pt x="0" y="9544"/>
                  </a:moveTo>
                  <a:cubicBezTo>
                    <a:pt x="1379" y="12751"/>
                    <a:pt x="2757" y="15958"/>
                    <a:pt x="3677" y="18033"/>
                  </a:cubicBezTo>
                  <a:cubicBezTo>
                    <a:pt x="4596" y="20108"/>
                    <a:pt x="5055" y="21051"/>
                    <a:pt x="5285" y="21287"/>
                  </a:cubicBezTo>
                  <a:cubicBezTo>
                    <a:pt x="5515" y="21523"/>
                    <a:pt x="5515" y="21051"/>
                    <a:pt x="5055" y="19118"/>
                  </a:cubicBezTo>
                  <a:cubicBezTo>
                    <a:pt x="4596" y="17184"/>
                    <a:pt x="3677" y="13789"/>
                    <a:pt x="3677" y="10582"/>
                  </a:cubicBezTo>
                  <a:cubicBezTo>
                    <a:pt x="3677" y="7375"/>
                    <a:pt x="4596" y="4356"/>
                    <a:pt x="5515" y="2611"/>
                  </a:cubicBezTo>
                  <a:cubicBezTo>
                    <a:pt x="6434" y="866"/>
                    <a:pt x="7353" y="395"/>
                    <a:pt x="8962" y="159"/>
                  </a:cubicBezTo>
                  <a:cubicBezTo>
                    <a:pt x="10570" y="-77"/>
                    <a:pt x="12868" y="-77"/>
                    <a:pt x="15626" y="347"/>
                  </a:cubicBezTo>
                  <a:cubicBezTo>
                    <a:pt x="18383" y="772"/>
                    <a:pt x="21600" y="1621"/>
                    <a:pt x="21600" y="2989"/>
                  </a:cubicBezTo>
                  <a:cubicBezTo>
                    <a:pt x="21600" y="4356"/>
                    <a:pt x="18383" y="6243"/>
                    <a:pt x="14247" y="7657"/>
                  </a:cubicBezTo>
                  <a:cubicBezTo>
                    <a:pt x="10111" y="9072"/>
                    <a:pt x="5055" y="10016"/>
                    <a:pt x="0" y="109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6266673" y="1352549"/>
              <a:ext cx="152451" cy="201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600" fill="norm" stroke="1" extrusionOk="0">
                  <a:moveTo>
                    <a:pt x="895" y="7503"/>
                  </a:moveTo>
                  <a:cubicBezTo>
                    <a:pt x="303" y="6139"/>
                    <a:pt x="-289" y="4775"/>
                    <a:pt x="155" y="4206"/>
                  </a:cubicBezTo>
                  <a:cubicBezTo>
                    <a:pt x="599" y="3638"/>
                    <a:pt x="2078" y="3865"/>
                    <a:pt x="4001" y="4888"/>
                  </a:cubicBezTo>
                  <a:cubicBezTo>
                    <a:pt x="5925" y="5912"/>
                    <a:pt x="8292" y="7731"/>
                    <a:pt x="9623" y="10345"/>
                  </a:cubicBezTo>
                  <a:cubicBezTo>
                    <a:pt x="10955" y="12960"/>
                    <a:pt x="11251" y="16371"/>
                    <a:pt x="10807" y="18531"/>
                  </a:cubicBezTo>
                  <a:cubicBezTo>
                    <a:pt x="10363" y="20691"/>
                    <a:pt x="9179" y="21600"/>
                    <a:pt x="8144" y="21600"/>
                  </a:cubicBezTo>
                  <a:cubicBezTo>
                    <a:pt x="7108" y="21600"/>
                    <a:pt x="6221" y="20691"/>
                    <a:pt x="6369" y="17848"/>
                  </a:cubicBezTo>
                  <a:cubicBezTo>
                    <a:pt x="6516" y="15006"/>
                    <a:pt x="7700" y="10232"/>
                    <a:pt x="9623" y="6935"/>
                  </a:cubicBezTo>
                  <a:cubicBezTo>
                    <a:pt x="11547" y="3638"/>
                    <a:pt x="14210" y="1819"/>
                    <a:pt x="16281" y="909"/>
                  </a:cubicBezTo>
                  <a:cubicBezTo>
                    <a:pt x="18352" y="0"/>
                    <a:pt x="19832" y="0"/>
                    <a:pt x="213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6506700" y="1182043"/>
              <a:ext cx="102924" cy="355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6" h="21489" fill="norm" stroke="1" extrusionOk="0">
                  <a:moveTo>
                    <a:pt x="21006" y="3394"/>
                  </a:moveTo>
                  <a:cubicBezTo>
                    <a:pt x="21006" y="2499"/>
                    <a:pt x="21006" y="1605"/>
                    <a:pt x="20142" y="965"/>
                  </a:cubicBezTo>
                  <a:cubicBezTo>
                    <a:pt x="19278" y="326"/>
                    <a:pt x="17550" y="-57"/>
                    <a:pt x="16038" y="7"/>
                  </a:cubicBezTo>
                  <a:cubicBezTo>
                    <a:pt x="14526" y="71"/>
                    <a:pt x="13230" y="582"/>
                    <a:pt x="10422" y="2819"/>
                  </a:cubicBezTo>
                  <a:cubicBezTo>
                    <a:pt x="7614" y="5055"/>
                    <a:pt x="3294" y="9018"/>
                    <a:pt x="1350" y="12277"/>
                  </a:cubicBezTo>
                  <a:cubicBezTo>
                    <a:pt x="-594" y="15536"/>
                    <a:pt x="-162" y="18092"/>
                    <a:pt x="918" y="19562"/>
                  </a:cubicBezTo>
                  <a:cubicBezTo>
                    <a:pt x="1998" y="21032"/>
                    <a:pt x="3726" y="21415"/>
                    <a:pt x="5670" y="21479"/>
                  </a:cubicBezTo>
                  <a:cubicBezTo>
                    <a:pt x="7614" y="21543"/>
                    <a:pt x="9774" y="21287"/>
                    <a:pt x="11934" y="21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6642533" y="1165137"/>
              <a:ext cx="144891" cy="352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29" fill="norm" stroke="1" extrusionOk="0">
                  <a:moveTo>
                    <a:pt x="9219" y="7527"/>
                  </a:moveTo>
                  <a:cubicBezTo>
                    <a:pt x="7341" y="10741"/>
                    <a:pt x="5463" y="13955"/>
                    <a:pt x="4367" y="16077"/>
                  </a:cubicBezTo>
                  <a:cubicBezTo>
                    <a:pt x="3271" y="18198"/>
                    <a:pt x="2958" y="19227"/>
                    <a:pt x="2332" y="20062"/>
                  </a:cubicBezTo>
                  <a:cubicBezTo>
                    <a:pt x="1706" y="20898"/>
                    <a:pt x="767" y="21541"/>
                    <a:pt x="298" y="21412"/>
                  </a:cubicBezTo>
                  <a:cubicBezTo>
                    <a:pt x="-172" y="21284"/>
                    <a:pt x="-172" y="20384"/>
                    <a:pt x="924" y="18005"/>
                  </a:cubicBezTo>
                  <a:cubicBezTo>
                    <a:pt x="2019" y="15627"/>
                    <a:pt x="4211" y="11770"/>
                    <a:pt x="6245" y="8684"/>
                  </a:cubicBezTo>
                  <a:cubicBezTo>
                    <a:pt x="8280" y="5598"/>
                    <a:pt x="10158" y="3284"/>
                    <a:pt x="11567" y="1870"/>
                  </a:cubicBezTo>
                  <a:cubicBezTo>
                    <a:pt x="12976" y="455"/>
                    <a:pt x="13915" y="-59"/>
                    <a:pt x="14541" y="5"/>
                  </a:cubicBezTo>
                  <a:cubicBezTo>
                    <a:pt x="15167" y="70"/>
                    <a:pt x="15480" y="712"/>
                    <a:pt x="15793" y="2770"/>
                  </a:cubicBezTo>
                  <a:cubicBezTo>
                    <a:pt x="16106" y="4827"/>
                    <a:pt x="16419" y="8298"/>
                    <a:pt x="17358" y="11384"/>
                  </a:cubicBezTo>
                  <a:cubicBezTo>
                    <a:pt x="18298" y="14470"/>
                    <a:pt x="19863" y="17170"/>
                    <a:pt x="21428" y="198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6692173" y="1352550"/>
              <a:ext cx="1016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6971573" y="1212850"/>
              <a:ext cx="4235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4500"/>
                    <a:pt x="21600" y="9000"/>
                    <a:pt x="21600" y="12600"/>
                  </a:cubicBezTo>
                  <a:cubicBezTo>
                    <a:pt x="21600" y="16200"/>
                    <a:pt x="108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6952523" y="1162994"/>
              <a:ext cx="200558" cy="321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451" fill="norm" stroke="1" extrusionOk="0">
                  <a:moveTo>
                    <a:pt x="0" y="5019"/>
                  </a:moveTo>
                  <a:cubicBezTo>
                    <a:pt x="0" y="3608"/>
                    <a:pt x="0" y="2196"/>
                    <a:pt x="445" y="1278"/>
                  </a:cubicBezTo>
                  <a:cubicBezTo>
                    <a:pt x="891" y="361"/>
                    <a:pt x="1781" y="-63"/>
                    <a:pt x="4231" y="8"/>
                  </a:cubicBezTo>
                  <a:cubicBezTo>
                    <a:pt x="6680" y="78"/>
                    <a:pt x="10689" y="643"/>
                    <a:pt x="13027" y="1208"/>
                  </a:cubicBezTo>
                  <a:cubicBezTo>
                    <a:pt x="15365" y="1772"/>
                    <a:pt x="16033" y="2337"/>
                    <a:pt x="15476" y="3608"/>
                  </a:cubicBezTo>
                  <a:cubicBezTo>
                    <a:pt x="14920" y="4878"/>
                    <a:pt x="13138" y="6855"/>
                    <a:pt x="11691" y="7913"/>
                  </a:cubicBezTo>
                  <a:cubicBezTo>
                    <a:pt x="10243" y="8972"/>
                    <a:pt x="9130" y="9113"/>
                    <a:pt x="9241" y="9255"/>
                  </a:cubicBezTo>
                  <a:cubicBezTo>
                    <a:pt x="9353" y="9396"/>
                    <a:pt x="10689" y="9537"/>
                    <a:pt x="12804" y="10384"/>
                  </a:cubicBezTo>
                  <a:cubicBezTo>
                    <a:pt x="14920" y="11231"/>
                    <a:pt x="17814" y="12784"/>
                    <a:pt x="19485" y="14337"/>
                  </a:cubicBezTo>
                  <a:cubicBezTo>
                    <a:pt x="21155" y="15890"/>
                    <a:pt x="21600" y="17443"/>
                    <a:pt x="20487" y="18643"/>
                  </a:cubicBezTo>
                  <a:cubicBezTo>
                    <a:pt x="19373" y="19843"/>
                    <a:pt x="16701" y="20690"/>
                    <a:pt x="14029" y="21113"/>
                  </a:cubicBezTo>
                  <a:cubicBezTo>
                    <a:pt x="11357" y="21537"/>
                    <a:pt x="8685" y="21537"/>
                    <a:pt x="6903" y="21255"/>
                  </a:cubicBezTo>
                  <a:cubicBezTo>
                    <a:pt x="5122" y="20972"/>
                    <a:pt x="4231" y="20408"/>
                    <a:pt x="3340" y="19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7193823" y="1092200"/>
              <a:ext cx="131462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600" fill="norm" stroke="1" extrusionOk="0">
                  <a:moveTo>
                    <a:pt x="0" y="0"/>
                  </a:moveTo>
                  <a:cubicBezTo>
                    <a:pt x="5829" y="3055"/>
                    <a:pt x="11657" y="6109"/>
                    <a:pt x="15600" y="8945"/>
                  </a:cubicBezTo>
                  <a:cubicBezTo>
                    <a:pt x="19543" y="11782"/>
                    <a:pt x="21600" y="14400"/>
                    <a:pt x="21257" y="16473"/>
                  </a:cubicBezTo>
                  <a:cubicBezTo>
                    <a:pt x="20914" y="18545"/>
                    <a:pt x="18171" y="20073"/>
                    <a:pt x="15429" y="20836"/>
                  </a:cubicBezTo>
                  <a:cubicBezTo>
                    <a:pt x="12686" y="21600"/>
                    <a:pt x="9943" y="21600"/>
                    <a:pt x="72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7562123" y="1323693"/>
              <a:ext cx="2095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891" y="11375"/>
                    <a:pt x="11782" y="2735"/>
                    <a:pt x="15382" y="575"/>
                  </a:cubicBezTo>
                  <a:cubicBezTo>
                    <a:pt x="18982" y="-1585"/>
                    <a:pt x="20291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7638323" y="1390649"/>
              <a:ext cx="152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6800"/>
                    <a:pt x="4800" y="12000"/>
                    <a:pt x="8400" y="8400"/>
                  </a:cubicBezTo>
                  <a:cubicBezTo>
                    <a:pt x="12000" y="4800"/>
                    <a:pt x="168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8002390" y="1071432"/>
              <a:ext cx="123310" cy="408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468" fill="norm" stroke="1" extrusionOk="0">
                  <a:moveTo>
                    <a:pt x="732" y="7439"/>
                  </a:moveTo>
                  <a:cubicBezTo>
                    <a:pt x="366" y="9889"/>
                    <a:pt x="0" y="12338"/>
                    <a:pt x="0" y="14454"/>
                  </a:cubicBezTo>
                  <a:cubicBezTo>
                    <a:pt x="0" y="16569"/>
                    <a:pt x="366" y="18350"/>
                    <a:pt x="732" y="19575"/>
                  </a:cubicBezTo>
                  <a:cubicBezTo>
                    <a:pt x="1098" y="20800"/>
                    <a:pt x="1464" y="21468"/>
                    <a:pt x="1464" y="21468"/>
                  </a:cubicBezTo>
                  <a:cubicBezTo>
                    <a:pt x="1464" y="21468"/>
                    <a:pt x="1098" y="20800"/>
                    <a:pt x="1281" y="18573"/>
                  </a:cubicBezTo>
                  <a:cubicBezTo>
                    <a:pt x="1464" y="16346"/>
                    <a:pt x="2197" y="12561"/>
                    <a:pt x="3478" y="9499"/>
                  </a:cubicBezTo>
                  <a:cubicBezTo>
                    <a:pt x="4759" y="6437"/>
                    <a:pt x="6590" y="4099"/>
                    <a:pt x="8054" y="2652"/>
                  </a:cubicBezTo>
                  <a:cubicBezTo>
                    <a:pt x="9519" y="1204"/>
                    <a:pt x="10617" y="647"/>
                    <a:pt x="12264" y="313"/>
                  </a:cubicBezTo>
                  <a:cubicBezTo>
                    <a:pt x="13912" y="-21"/>
                    <a:pt x="16108" y="-132"/>
                    <a:pt x="17756" y="202"/>
                  </a:cubicBezTo>
                  <a:cubicBezTo>
                    <a:pt x="19403" y="536"/>
                    <a:pt x="20502" y="1315"/>
                    <a:pt x="21051" y="2540"/>
                  </a:cubicBezTo>
                  <a:cubicBezTo>
                    <a:pt x="21600" y="3765"/>
                    <a:pt x="21600" y="5435"/>
                    <a:pt x="18488" y="7328"/>
                  </a:cubicBezTo>
                  <a:cubicBezTo>
                    <a:pt x="15376" y="9221"/>
                    <a:pt x="9153" y="11336"/>
                    <a:pt x="2929" y="13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8108223" y="1250950"/>
              <a:ext cx="139701" cy="192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0" y="6339"/>
                  </a:moveTo>
                  <a:cubicBezTo>
                    <a:pt x="1964" y="6104"/>
                    <a:pt x="3927" y="5870"/>
                    <a:pt x="6055" y="6926"/>
                  </a:cubicBezTo>
                  <a:cubicBezTo>
                    <a:pt x="8182" y="7983"/>
                    <a:pt x="10473" y="10330"/>
                    <a:pt x="11455" y="12913"/>
                  </a:cubicBezTo>
                  <a:cubicBezTo>
                    <a:pt x="12436" y="15496"/>
                    <a:pt x="12109" y="18313"/>
                    <a:pt x="11127" y="19839"/>
                  </a:cubicBezTo>
                  <a:cubicBezTo>
                    <a:pt x="10145" y="21365"/>
                    <a:pt x="8509" y="21600"/>
                    <a:pt x="7364" y="21013"/>
                  </a:cubicBezTo>
                  <a:cubicBezTo>
                    <a:pt x="6218" y="20426"/>
                    <a:pt x="5564" y="19017"/>
                    <a:pt x="6055" y="16200"/>
                  </a:cubicBezTo>
                  <a:cubicBezTo>
                    <a:pt x="6545" y="13383"/>
                    <a:pt x="8182" y="9157"/>
                    <a:pt x="10964" y="6222"/>
                  </a:cubicBezTo>
                  <a:cubicBezTo>
                    <a:pt x="13745" y="3287"/>
                    <a:pt x="17673" y="164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8317244" y="1129091"/>
              <a:ext cx="114830" cy="2494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212" fill="norm" stroke="1" extrusionOk="0">
                  <a:moveTo>
                    <a:pt x="21305" y="1183"/>
                  </a:moveTo>
                  <a:cubicBezTo>
                    <a:pt x="19734" y="643"/>
                    <a:pt x="18163" y="103"/>
                    <a:pt x="16396" y="13"/>
                  </a:cubicBezTo>
                  <a:cubicBezTo>
                    <a:pt x="14629" y="-77"/>
                    <a:pt x="12665" y="283"/>
                    <a:pt x="10112" y="1903"/>
                  </a:cubicBezTo>
                  <a:cubicBezTo>
                    <a:pt x="7560" y="3523"/>
                    <a:pt x="4418" y="6403"/>
                    <a:pt x="2454" y="9193"/>
                  </a:cubicBezTo>
                  <a:cubicBezTo>
                    <a:pt x="490" y="11983"/>
                    <a:pt x="-295" y="14683"/>
                    <a:pt x="98" y="16843"/>
                  </a:cubicBezTo>
                  <a:cubicBezTo>
                    <a:pt x="490" y="19003"/>
                    <a:pt x="2061" y="20623"/>
                    <a:pt x="5400" y="21073"/>
                  </a:cubicBezTo>
                  <a:cubicBezTo>
                    <a:pt x="8738" y="21523"/>
                    <a:pt x="13843" y="20803"/>
                    <a:pt x="18949" y="200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8477464" y="1098464"/>
              <a:ext cx="107010" cy="256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096" fill="norm" stroke="1" extrusionOk="0">
                  <a:moveTo>
                    <a:pt x="17600" y="3665"/>
                  </a:moveTo>
                  <a:cubicBezTo>
                    <a:pt x="12941" y="8020"/>
                    <a:pt x="8283" y="12375"/>
                    <a:pt x="5741" y="14988"/>
                  </a:cubicBezTo>
                  <a:cubicBezTo>
                    <a:pt x="3200" y="17601"/>
                    <a:pt x="2777" y="18472"/>
                    <a:pt x="2141" y="19343"/>
                  </a:cubicBezTo>
                  <a:cubicBezTo>
                    <a:pt x="1506" y="20214"/>
                    <a:pt x="659" y="21085"/>
                    <a:pt x="236" y="21085"/>
                  </a:cubicBezTo>
                  <a:cubicBezTo>
                    <a:pt x="-188" y="21085"/>
                    <a:pt x="-188" y="20214"/>
                    <a:pt x="1506" y="17165"/>
                  </a:cubicBezTo>
                  <a:cubicBezTo>
                    <a:pt x="3200" y="14117"/>
                    <a:pt x="6588" y="8891"/>
                    <a:pt x="8706" y="5843"/>
                  </a:cubicBezTo>
                  <a:cubicBezTo>
                    <a:pt x="10824" y="2794"/>
                    <a:pt x="11671" y="1924"/>
                    <a:pt x="12730" y="1140"/>
                  </a:cubicBezTo>
                  <a:cubicBezTo>
                    <a:pt x="13788" y="356"/>
                    <a:pt x="15059" y="-341"/>
                    <a:pt x="16118" y="182"/>
                  </a:cubicBezTo>
                  <a:cubicBezTo>
                    <a:pt x="17177" y="704"/>
                    <a:pt x="18024" y="2446"/>
                    <a:pt x="18447" y="5669"/>
                  </a:cubicBezTo>
                  <a:cubicBezTo>
                    <a:pt x="18871" y="8891"/>
                    <a:pt x="18871" y="13594"/>
                    <a:pt x="19083" y="16469"/>
                  </a:cubicBezTo>
                  <a:cubicBezTo>
                    <a:pt x="19294" y="19343"/>
                    <a:pt x="19718" y="20388"/>
                    <a:pt x="20141" y="20824"/>
                  </a:cubicBezTo>
                  <a:cubicBezTo>
                    <a:pt x="20565" y="21259"/>
                    <a:pt x="20988" y="21085"/>
                    <a:pt x="21412" y="20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8507147" y="1200150"/>
              <a:ext cx="115427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600" fill="norm" stroke="1" extrusionOk="0">
                  <a:moveTo>
                    <a:pt x="2520" y="21600"/>
                  </a:moveTo>
                  <a:cubicBezTo>
                    <a:pt x="977" y="18720"/>
                    <a:pt x="-566" y="15840"/>
                    <a:pt x="205" y="13320"/>
                  </a:cubicBezTo>
                  <a:cubicBezTo>
                    <a:pt x="977" y="10800"/>
                    <a:pt x="4063" y="8640"/>
                    <a:pt x="7920" y="6480"/>
                  </a:cubicBezTo>
                  <a:cubicBezTo>
                    <a:pt x="11777" y="4320"/>
                    <a:pt x="16405" y="2160"/>
                    <a:pt x="210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8673373" y="1054100"/>
              <a:ext cx="72507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7" h="21600" fill="norm" stroke="1" extrusionOk="0">
                  <a:moveTo>
                    <a:pt x="0" y="0"/>
                  </a:moveTo>
                  <a:cubicBezTo>
                    <a:pt x="8173" y="4320"/>
                    <a:pt x="16346" y="8640"/>
                    <a:pt x="18973" y="11952"/>
                  </a:cubicBezTo>
                  <a:cubicBezTo>
                    <a:pt x="21600" y="15264"/>
                    <a:pt x="18681" y="17568"/>
                    <a:pt x="15762" y="19008"/>
                  </a:cubicBezTo>
                  <a:cubicBezTo>
                    <a:pt x="12843" y="20448"/>
                    <a:pt x="9924" y="21024"/>
                    <a:pt x="700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8882923" y="1238250"/>
              <a:ext cx="25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9054373" y="938713"/>
              <a:ext cx="128207" cy="463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00" fill="norm" stroke="1" extrusionOk="0">
                  <a:moveTo>
                    <a:pt x="3187" y="9390"/>
                  </a:moveTo>
                  <a:cubicBezTo>
                    <a:pt x="2833" y="13087"/>
                    <a:pt x="2479" y="16785"/>
                    <a:pt x="2125" y="18877"/>
                  </a:cubicBezTo>
                  <a:cubicBezTo>
                    <a:pt x="1770" y="20969"/>
                    <a:pt x="1416" y="21455"/>
                    <a:pt x="1239" y="21260"/>
                  </a:cubicBezTo>
                  <a:cubicBezTo>
                    <a:pt x="1062" y="21066"/>
                    <a:pt x="1062" y="20190"/>
                    <a:pt x="1593" y="18147"/>
                  </a:cubicBezTo>
                  <a:cubicBezTo>
                    <a:pt x="2125" y="16104"/>
                    <a:pt x="3187" y="12893"/>
                    <a:pt x="4426" y="10023"/>
                  </a:cubicBezTo>
                  <a:cubicBezTo>
                    <a:pt x="5666" y="7152"/>
                    <a:pt x="7082" y="4623"/>
                    <a:pt x="8675" y="2969"/>
                  </a:cubicBezTo>
                  <a:cubicBezTo>
                    <a:pt x="10269" y="1314"/>
                    <a:pt x="12039" y="536"/>
                    <a:pt x="13810" y="196"/>
                  </a:cubicBezTo>
                  <a:cubicBezTo>
                    <a:pt x="15580" y="-145"/>
                    <a:pt x="17351" y="-48"/>
                    <a:pt x="18767" y="536"/>
                  </a:cubicBezTo>
                  <a:cubicBezTo>
                    <a:pt x="20184" y="1120"/>
                    <a:pt x="21246" y="2190"/>
                    <a:pt x="21423" y="3309"/>
                  </a:cubicBezTo>
                  <a:cubicBezTo>
                    <a:pt x="21600" y="4428"/>
                    <a:pt x="20892" y="5596"/>
                    <a:pt x="17174" y="6617"/>
                  </a:cubicBezTo>
                  <a:cubicBezTo>
                    <a:pt x="13456" y="7639"/>
                    <a:pt x="6728" y="8514"/>
                    <a:pt x="0" y="9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9206773" y="1117599"/>
              <a:ext cx="177801" cy="214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0" y="7624"/>
                  </a:moveTo>
                  <a:cubicBezTo>
                    <a:pt x="1286" y="7835"/>
                    <a:pt x="2571" y="8047"/>
                    <a:pt x="3729" y="9212"/>
                  </a:cubicBezTo>
                  <a:cubicBezTo>
                    <a:pt x="4886" y="10376"/>
                    <a:pt x="5914" y="12494"/>
                    <a:pt x="6429" y="14294"/>
                  </a:cubicBezTo>
                  <a:cubicBezTo>
                    <a:pt x="6943" y="16094"/>
                    <a:pt x="6943" y="17576"/>
                    <a:pt x="6557" y="18847"/>
                  </a:cubicBezTo>
                  <a:cubicBezTo>
                    <a:pt x="6171" y="20118"/>
                    <a:pt x="5400" y="21176"/>
                    <a:pt x="4500" y="21388"/>
                  </a:cubicBezTo>
                  <a:cubicBezTo>
                    <a:pt x="3600" y="21600"/>
                    <a:pt x="2571" y="20965"/>
                    <a:pt x="2186" y="19482"/>
                  </a:cubicBezTo>
                  <a:cubicBezTo>
                    <a:pt x="1800" y="18000"/>
                    <a:pt x="2057" y="15671"/>
                    <a:pt x="4757" y="12494"/>
                  </a:cubicBezTo>
                  <a:cubicBezTo>
                    <a:pt x="7457" y="9318"/>
                    <a:pt x="12600" y="5294"/>
                    <a:pt x="15814" y="3071"/>
                  </a:cubicBezTo>
                  <a:cubicBezTo>
                    <a:pt x="19029" y="847"/>
                    <a:pt x="20314" y="4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9424321" y="993049"/>
              <a:ext cx="119003" cy="331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42" fill="norm" stroke="1" extrusionOk="0">
                  <a:moveTo>
                    <a:pt x="21305" y="1893"/>
                  </a:moveTo>
                  <a:cubicBezTo>
                    <a:pt x="20547" y="1072"/>
                    <a:pt x="19789" y="252"/>
                    <a:pt x="18273" y="47"/>
                  </a:cubicBezTo>
                  <a:cubicBezTo>
                    <a:pt x="16758" y="-158"/>
                    <a:pt x="14484" y="252"/>
                    <a:pt x="11263" y="2439"/>
                  </a:cubicBezTo>
                  <a:cubicBezTo>
                    <a:pt x="8042" y="4627"/>
                    <a:pt x="3873" y="8591"/>
                    <a:pt x="1789" y="11872"/>
                  </a:cubicBezTo>
                  <a:cubicBezTo>
                    <a:pt x="-295" y="15153"/>
                    <a:pt x="-295" y="17751"/>
                    <a:pt x="463" y="19323"/>
                  </a:cubicBezTo>
                  <a:cubicBezTo>
                    <a:pt x="1221" y="20895"/>
                    <a:pt x="2737" y="21442"/>
                    <a:pt x="5958" y="21442"/>
                  </a:cubicBezTo>
                  <a:cubicBezTo>
                    <a:pt x="9179" y="21442"/>
                    <a:pt x="14105" y="20895"/>
                    <a:pt x="19031" y="203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9613173" y="1060450"/>
              <a:ext cx="317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4800"/>
                    <a:pt x="12960" y="9600"/>
                    <a:pt x="9360" y="13200"/>
                  </a:cubicBezTo>
                  <a:cubicBezTo>
                    <a:pt x="5760" y="16800"/>
                    <a:pt x="288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9638573" y="1012584"/>
              <a:ext cx="153326" cy="382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304" fill="norm" stroke="1" extrusionOk="0">
                  <a:moveTo>
                    <a:pt x="0" y="2315"/>
                  </a:moveTo>
                  <a:cubicBezTo>
                    <a:pt x="0" y="1724"/>
                    <a:pt x="0" y="1134"/>
                    <a:pt x="730" y="721"/>
                  </a:cubicBezTo>
                  <a:cubicBezTo>
                    <a:pt x="1459" y="308"/>
                    <a:pt x="2919" y="72"/>
                    <a:pt x="4378" y="13"/>
                  </a:cubicBezTo>
                  <a:cubicBezTo>
                    <a:pt x="5838" y="-46"/>
                    <a:pt x="7297" y="72"/>
                    <a:pt x="9049" y="721"/>
                  </a:cubicBezTo>
                  <a:cubicBezTo>
                    <a:pt x="10800" y="1370"/>
                    <a:pt x="12843" y="2551"/>
                    <a:pt x="13573" y="3436"/>
                  </a:cubicBezTo>
                  <a:cubicBezTo>
                    <a:pt x="14303" y="4321"/>
                    <a:pt x="13719" y="4911"/>
                    <a:pt x="12989" y="5443"/>
                  </a:cubicBezTo>
                  <a:cubicBezTo>
                    <a:pt x="12259" y="5974"/>
                    <a:pt x="11384" y="6446"/>
                    <a:pt x="10946" y="6977"/>
                  </a:cubicBezTo>
                  <a:cubicBezTo>
                    <a:pt x="10508" y="7508"/>
                    <a:pt x="10508" y="8098"/>
                    <a:pt x="11238" y="8511"/>
                  </a:cubicBezTo>
                  <a:cubicBezTo>
                    <a:pt x="11968" y="8924"/>
                    <a:pt x="13427" y="9161"/>
                    <a:pt x="15324" y="10400"/>
                  </a:cubicBezTo>
                  <a:cubicBezTo>
                    <a:pt x="17222" y="11639"/>
                    <a:pt x="19557" y="13882"/>
                    <a:pt x="20578" y="15711"/>
                  </a:cubicBezTo>
                  <a:cubicBezTo>
                    <a:pt x="21600" y="17541"/>
                    <a:pt x="21308" y="18957"/>
                    <a:pt x="19119" y="19961"/>
                  </a:cubicBezTo>
                  <a:cubicBezTo>
                    <a:pt x="16930" y="20964"/>
                    <a:pt x="12843" y="21554"/>
                    <a:pt x="10508" y="21200"/>
                  </a:cubicBezTo>
                  <a:cubicBezTo>
                    <a:pt x="8173" y="20846"/>
                    <a:pt x="7589" y="19547"/>
                    <a:pt x="7005" y="182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9790973" y="1003300"/>
              <a:ext cx="136312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600" fill="norm" stroke="1" extrusionOk="0">
                  <a:moveTo>
                    <a:pt x="12764" y="0"/>
                  </a:moveTo>
                  <a:cubicBezTo>
                    <a:pt x="15055" y="322"/>
                    <a:pt x="17345" y="645"/>
                    <a:pt x="18982" y="2149"/>
                  </a:cubicBezTo>
                  <a:cubicBezTo>
                    <a:pt x="20618" y="3654"/>
                    <a:pt x="21600" y="6340"/>
                    <a:pt x="20782" y="9296"/>
                  </a:cubicBezTo>
                  <a:cubicBezTo>
                    <a:pt x="19964" y="12251"/>
                    <a:pt x="17345" y="15475"/>
                    <a:pt x="13582" y="17570"/>
                  </a:cubicBezTo>
                  <a:cubicBezTo>
                    <a:pt x="9818" y="19666"/>
                    <a:pt x="4909" y="206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6139723" y="835206"/>
              <a:ext cx="933451" cy="123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21029"/>
                  </a:moveTo>
                  <a:cubicBezTo>
                    <a:pt x="882" y="15629"/>
                    <a:pt x="1763" y="10229"/>
                    <a:pt x="2596" y="7169"/>
                  </a:cubicBezTo>
                  <a:cubicBezTo>
                    <a:pt x="3429" y="4109"/>
                    <a:pt x="4212" y="3389"/>
                    <a:pt x="4898" y="4469"/>
                  </a:cubicBezTo>
                  <a:cubicBezTo>
                    <a:pt x="5584" y="5549"/>
                    <a:pt x="6171" y="8429"/>
                    <a:pt x="6784" y="9509"/>
                  </a:cubicBezTo>
                  <a:cubicBezTo>
                    <a:pt x="7396" y="10589"/>
                    <a:pt x="8033" y="9869"/>
                    <a:pt x="8841" y="9149"/>
                  </a:cubicBezTo>
                  <a:cubicBezTo>
                    <a:pt x="9649" y="8429"/>
                    <a:pt x="10629" y="7709"/>
                    <a:pt x="11829" y="5909"/>
                  </a:cubicBezTo>
                  <a:cubicBezTo>
                    <a:pt x="13029" y="4109"/>
                    <a:pt x="14449" y="1229"/>
                    <a:pt x="15796" y="329"/>
                  </a:cubicBezTo>
                  <a:cubicBezTo>
                    <a:pt x="17143" y="-571"/>
                    <a:pt x="18416" y="509"/>
                    <a:pt x="19371" y="1949"/>
                  </a:cubicBezTo>
                  <a:cubicBezTo>
                    <a:pt x="20327" y="3389"/>
                    <a:pt x="20963" y="5189"/>
                    <a:pt x="21600" y="69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6089774" y="192849"/>
              <a:ext cx="88576" cy="393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3" h="21472" fill="norm" stroke="1" extrusionOk="0">
                  <a:moveTo>
                    <a:pt x="2748" y="10961"/>
                  </a:moveTo>
                  <a:cubicBezTo>
                    <a:pt x="4712" y="14079"/>
                    <a:pt x="6676" y="17198"/>
                    <a:pt x="7658" y="19046"/>
                  </a:cubicBezTo>
                  <a:cubicBezTo>
                    <a:pt x="8639" y="20894"/>
                    <a:pt x="8639" y="21472"/>
                    <a:pt x="8639" y="21472"/>
                  </a:cubicBezTo>
                  <a:cubicBezTo>
                    <a:pt x="8639" y="21472"/>
                    <a:pt x="8639" y="20894"/>
                    <a:pt x="7167" y="18353"/>
                  </a:cubicBezTo>
                  <a:cubicBezTo>
                    <a:pt x="5694" y="15812"/>
                    <a:pt x="2748" y="11307"/>
                    <a:pt x="1276" y="8189"/>
                  </a:cubicBezTo>
                  <a:cubicBezTo>
                    <a:pt x="-197" y="5070"/>
                    <a:pt x="-197" y="3337"/>
                    <a:pt x="294" y="2124"/>
                  </a:cubicBezTo>
                  <a:cubicBezTo>
                    <a:pt x="785" y="912"/>
                    <a:pt x="1767" y="219"/>
                    <a:pt x="4712" y="45"/>
                  </a:cubicBezTo>
                  <a:cubicBezTo>
                    <a:pt x="7658" y="-128"/>
                    <a:pt x="12567" y="219"/>
                    <a:pt x="16003" y="738"/>
                  </a:cubicBezTo>
                  <a:cubicBezTo>
                    <a:pt x="19439" y="1258"/>
                    <a:pt x="21403" y="1951"/>
                    <a:pt x="20176" y="3106"/>
                  </a:cubicBezTo>
                  <a:cubicBezTo>
                    <a:pt x="18948" y="4261"/>
                    <a:pt x="14530" y="5878"/>
                    <a:pt x="11339" y="6860"/>
                  </a:cubicBezTo>
                  <a:cubicBezTo>
                    <a:pt x="8148" y="7842"/>
                    <a:pt x="6185" y="8189"/>
                    <a:pt x="5448" y="8362"/>
                  </a:cubicBezTo>
                  <a:cubicBezTo>
                    <a:pt x="4712" y="8535"/>
                    <a:pt x="5203" y="8535"/>
                    <a:pt x="5694" y="8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6190523" y="330199"/>
              <a:ext cx="114301" cy="176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9257"/>
                  </a:moveTo>
                  <a:cubicBezTo>
                    <a:pt x="2000" y="9514"/>
                    <a:pt x="4000" y="9771"/>
                    <a:pt x="6200" y="11314"/>
                  </a:cubicBezTo>
                  <a:cubicBezTo>
                    <a:pt x="8400" y="12857"/>
                    <a:pt x="10800" y="15686"/>
                    <a:pt x="11800" y="17743"/>
                  </a:cubicBezTo>
                  <a:cubicBezTo>
                    <a:pt x="12800" y="19800"/>
                    <a:pt x="12400" y="21086"/>
                    <a:pt x="11200" y="21343"/>
                  </a:cubicBezTo>
                  <a:cubicBezTo>
                    <a:pt x="10000" y="21600"/>
                    <a:pt x="8000" y="20829"/>
                    <a:pt x="6600" y="19029"/>
                  </a:cubicBezTo>
                  <a:cubicBezTo>
                    <a:pt x="5200" y="17229"/>
                    <a:pt x="4400" y="14400"/>
                    <a:pt x="7000" y="11057"/>
                  </a:cubicBezTo>
                  <a:cubicBezTo>
                    <a:pt x="9600" y="7714"/>
                    <a:pt x="15600" y="38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6351469" y="187240"/>
              <a:ext cx="99405" cy="300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463" fill="norm" stroke="1" extrusionOk="0">
                  <a:moveTo>
                    <a:pt x="21133" y="1593"/>
                  </a:moveTo>
                  <a:cubicBezTo>
                    <a:pt x="18433" y="837"/>
                    <a:pt x="15733" y="82"/>
                    <a:pt x="13708" y="7"/>
                  </a:cubicBezTo>
                  <a:cubicBezTo>
                    <a:pt x="11683" y="-69"/>
                    <a:pt x="10333" y="535"/>
                    <a:pt x="8083" y="3330"/>
                  </a:cubicBezTo>
                  <a:cubicBezTo>
                    <a:pt x="5833" y="6124"/>
                    <a:pt x="2683" y="11109"/>
                    <a:pt x="1108" y="14281"/>
                  </a:cubicBezTo>
                  <a:cubicBezTo>
                    <a:pt x="-467" y="17453"/>
                    <a:pt x="-467" y="18812"/>
                    <a:pt x="1783" y="19794"/>
                  </a:cubicBezTo>
                  <a:cubicBezTo>
                    <a:pt x="4033" y="20776"/>
                    <a:pt x="8533" y="21380"/>
                    <a:pt x="11683" y="21455"/>
                  </a:cubicBezTo>
                  <a:cubicBezTo>
                    <a:pt x="14833" y="21531"/>
                    <a:pt x="16633" y="21078"/>
                    <a:pt x="18433" y="206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6492469" y="165099"/>
              <a:ext cx="136205" cy="318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532" fill="norm" stroke="1" extrusionOk="0">
                  <a:moveTo>
                    <a:pt x="9420" y="4291"/>
                  </a:moveTo>
                  <a:cubicBezTo>
                    <a:pt x="8091" y="6866"/>
                    <a:pt x="6761" y="9441"/>
                    <a:pt x="5598" y="11873"/>
                  </a:cubicBezTo>
                  <a:cubicBezTo>
                    <a:pt x="4435" y="14305"/>
                    <a:pt x="3438" y="16593"/>
                    <a:pt x="2441" y="18381"/>
                  </a:cubicBezTo>
                  <a:cubicBezTo>
                    <a:pt x="1445" y="20170"/>
                    <a:pt x="448" y="21457"/>
                    <a:pt x="115" y="21528"/>
                  </a:cubicBezTo>
                  <a:cubicBezTo>
                    <a:pt x="-217" y="21600"/>
                    <a:pt x="115" y="20456"/>
                    <a:pt x="1777" y="17309"/>
                  </a:cubicBezTo>
                  <a:cubicBezTo>
                    <a:pt x="3438" y="14162"/>
                    <a:pt x="6429" y="9012"/>
                    <a:pt x="8091" y="6079"/>
                  </a:cubicBezTo>
                  <a:cubicBezTo>
                    <a:pt x="9752" y="3147"/>
                    <a:pt x="10085" y="2432"/>
                    <a:pt x="10749" y="1645"/>
                  </a:cubicBezTo>
                  <a:cubicBezTo>
                    <a:pt x="11414" y="858"/>
                    <a:pt x="12411" y="0"/>
                    <a:pt x="13075" y="0"/>
                  </a:cubicBezTo>
                  <a:cubicBezTo>
                    <a:pt x="13740" y="0"/>
                    <a:pt x="14072" y="858"/>
                    <a:pt x="14571" y="3147"/>
                  </a:cubicBezTo>
                  <a:cubicBezTo>
                    <a:pt x="15069" y="5436"/>
                    <a:pt x="15734" y="9155"/>
                    <a:pt x="16897" y="11730"/>
                  </a:cubicBezTo>
                  <a:cubicBezTo>
                    <a:pt x="18060" y="14305"/>
                    <a:pt x="19721" y="15735"/>
                    <a:pt x="21383" y="17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6514373" y="298450"/>
              <a:ext cx="1333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8400"/>
                    <a:pt x="2057" y="15200"/>
                    <a:pt x="5657" y="11600"/>
                  </a:cubicBezTo>
                  <a:cubicBezTo>
                    <a:pt x="9257" y="8000"/>
                    <a:pt x="15429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6724349" y="124059"/>
              <a:ext cx="122118" cy="225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0891" fill="norm" stroke="1" extrusionOk="0">
                  <a:moveTo>
                    <a:pt x="3221" y="9109"/>
                  </a:moveTo>
                  <a:cubicBezTo>
                    <a:pt x="2123" y="12840"/>
                    <a:pt x="1024" y="16571"/>
                    <a:pt x="475" y="16276"/>
                  </a:cubicBezTo>
                  <a:cubicBezTo>
                    <a:pt x="-74" y="15982"/>
                    <a:pt x="-74" y="11662"/>
                    <a:pt x="109" y="8422"/>
                  </a:cubicBezTo>
                  <a:cubicBezTo>
                    <a:pt x="292" y="5182"/>
                    <a:pt x="658" y="3022"/>
                    <a:pt x="2672" y="1549"/>
                  </a:cubicBezTo>
                  <a:cubicBezTo>
                    <a:pt x="4685" y="76"/>
                    <a:pt x="8346" y="-709"/>
                    <a:pt x="11824" y="862"/>
                  </a:cubicBezTo>
                  <a:cubicBezTo>
                    <a:pt x="15302" y="2433"/>
                    <a:pt x="18597" y="6360"/>
                    <a:pt x="20062" y="10091"/>
                  </a:cubicBezTo>
                  <a:cubicBezTo>
                    <a:pt x="21526" y="13822"/>
                    <a:pt x="21160" y="17356"/>
                    <a:pt x="20794" y="20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6993980" y="127000"/>
              <a:ext cx="15694" cy="228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600"/>
                    <a:pt x="-1582" y="9200"/>
                    <a:pt x="1118" y="12800"/>
                  </a:cubicBezTo>
                  <a:cubicBezTo>
                    <a:pt x="3818" y="16400"/>
                    <a:pt x="11918" y="1900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6968896" y="83343"/>
              <a:ext cx="156164" cy="285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267" fill="norm" stroke="1" extrusionOk="0">
                  <a:moveTo>
                    <a:pt x="359" y="3725"/>
                  </a:moveTo>
                  <a:cubicBezTo>
                    <a:pt x="75" y="2937"/>
                    <a:pt x="-209" y="2148"/>
                    <a:pt x="217" y="1518"/>
                  </a:cubicBezTo>
                  <a:cubicBezTo>
                    <a:pt x="644" y="887"/>
                    <a:pt x="1780" y="414"/>
                    <a:pt x="4338" y="177"/>
                  </a:cubicBezTo>
                  <a:cubicBezTo>
                    <a:pt x="6896" y="-59"/>
                    <a:pt x="10875" y="-59"/>
                    <a:pt x="13433" y="177"/>
                  </a:cubicBezTo>
                  <a:cubicBezTo>
                    <a:pt x="15991" y="414"/>
                    <a:pt x="17128" y="887"/>
                    <a:pt x="17270" y="1912"/>
                  </a:cubicBezTo>
                  <a:cubicBezTo>
                    <a:pt x="17412" y="2937"/>
                    <a:pt x="16559" y="4513"/>
                    <a:pt x="15423" y="5538"/>
                  </a:cubicBezTo>
                  <a:cubicBezTo>
                    <a:pt x="14286" y="6563"/>
                    <a:pt x="12865" y="7036"/>
                    <a:pt x="11728" y="7588"/>
                  </a:cubicBezTo>
                  <a:cubicBezTo>
                    <a:pt x="10591" y="8140"/>
                    <a:pt x="9738" y="8770"/>
                    <a:pt x="10307" y="9401"/>
                  </a:cubicBezTo>
                  <a:cubicBezTo>
                    <a:pt x="10875" y="10032"/>
                    <a:pt x="12865" y="10662"/>
                    <a:pt x="14996" y="12002"/>
                  </a:cubicBezTo>
                  <a:cubicBezTo>
                    <a:pt x="17128" y="13342"/>
                    <a:pt x="19402" y="15392"/>
                    <a:pt x="20396" y="16890"/>
                  </a:cubicBezTo>
                  <a:cubicBezTo>
                    <a:pt x="21391" y="18388"/>
                    <a:pt x="21107" y="19334"/>
                    <a:pt x="19402" y="20122"/>
                  </a:cubicBezTo>
                  <a:cubicBezTo>
                    <a:pt x="17696" y="20910"/>
                    <a:pt x="14570" y="21541"/>
                    <a:pt x="12154" y="21147"/>
                  </a:cubicBezTo>
                  <a:cubicBezTo>
                    <a:pt x="9738" y="20753"/>
                    <a:pt x="8033" y="19334"/>
                    <a:pt x="6328" y="179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7174773" y="0"/>
              <a:ext cx="113629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3" h="21600" fill="norm" stroke="1" extrusionOk="0">
                  <a:moveTo>
                    <a:pt x="1137" y="0"/>
                  </a:moveTo>
                  <a:cubicBezTo>
                    <a:pt x="3032" y="225"/>
                    <a:pt x="4926" y="450"/>
                    <a:pt x="7958" y="2081"/>
                  </a:cubicBezTo>
                  <a:cubicBezTo>
                    <a:pt x="10989" y="3712"/>
                    <a:pt x="15158" y="6750"/>
                    <a:pt x="17811" y="9394"/>
                  </a:cubicBezTo>
                  <a:cubicBezTo>
                    <a:pt x="20463" y="12038"/>
                    <a:pt x="21600" y="14287"/>
                    <a:pt x="18379" y="16256"/>
                  </a:cubicBezTo>
                  <a:cubicBezTo>
                    <a:pt x="15158" y="18225"/>
                    <a:pt x="7579" y="199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6736623" y="247650"/>
              <a:ext cx="190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1568227" y="4465604"/>
              <a:ext cx="247147" cy="392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515" fill="norm" stroke="1" extrusionOk="0">
                  <a:moveTo>
                    <a:pt x="21373" y="1657"/>
                  </a:moveTo>
                  <a:cubicBezTo>
                    <a:pt x="21190" y="1076"/>
                    <a:pt x="21007" y="496"/>
                    <a:pt x="20458" y="205"/>
                  </a:cubicBezTo>
                  <a:cubicBezTo>
                    <a:pt x="19909" y="-85"/>
                    <a:pt x="18993" y="-85"/>
                    <a:pt x="17163" y="321"/>
                  </a:cubicBezTo>
                  <a:cubicBezTo>
                    <a:pt x="15332" y="728"/>
                    <a:pt x="12587" y="1541"/>
                    <a:pt x="9841" y="2992"/>
                  </a:cubicBezTo>
                  <a:cubicBezTo>
                    <a:pt x="7095" y="4444"/>
                    <a:pt x="4349" y="6534"/>
                    <a:pt x="2519" y="9147"/>
                  </a:cubicBezTo>
                  <a:cubicBezTo>
                    <a:pt x="688" y="11760"/>
                    <a:pt x="-227" y="14896"/>
                    <a:pt x="48" y="16870"/>
                  </a:cubicBezTo>
                  <a:cubicBezTo>
                    <a:pt x="322" y="18844"/>
                    <a:pt x="1787" y="19657"/>
                    <a:pt x="3983" y="20238"/>
                  </a:cubicBezTo>
                  <a:cubicBezTo>
                    <a:pt x="6180" y="20818"/>
                    <a:pt x="9109" y="21167"/>
                    <a:pt x="12037" y="21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1822318" y="4666271"/>
              <a:ext cx="115436" cy="144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0794" fill="norm" stroke="1" extrusionOk="0">
                  <a:moveTo>
                    <a:pt x="11463" y="7442"/>
                  </a:moveTo>
                  <a:cubicBezTo>
                    <a:pt x="9535" y="6529"/>
                    <a:pt x="7606" y="5617"/>
                    <a:pt x="5871" y="5617"/>
                  </a:cubicBezTo>
                  <a:cubicBezTo>
                    <a:pt x="4135" y="5617"/>
                    <a:pt x="2592" y="6529"/>
                    <a:pt x="1628" y="7898"/>
                  </a:cubicBezTo>
                  <a:cubicBezTo>
                    <a:pt x="663" y="9267"/>
                    <a:pt x="278" y="11093"/>
                    <a:pt x="85" y="13070"/>
                  </a:cubicBezTo>
                  <a:cubicBezTo>
                    <a:pt x="-108" y="15047"/>
                    <a:pt x="-108" y="17177"/>
                    <a:pt x="1628" y="18698"/>
                  </a:cubicBezTo>
                  <a:cubicBezTo>
                    <a:pt x="3363" y="20219"/>
                    <a:pt x="6835" y="21132"/>
                    <a:pt x="10306" y="20676"/>
                  </a:cubicBezTo>
                  <a:cubicBezTo>
                    <a:pt x="13778" y="20219"/>
                    <a:pt x="17249" y="18394"/>
                    <a:pt x="19178" y="15808"/>
                  </a:cubicBezTo>
                  <a:cubicBezTo>
                    <a:pt x="21106" y="13222"/>
                    <a:pt x="21492" y="9876"/>
                    <a:pt x="20528" y="7138"/>
                  </a:cubicBezTo>
                  <a:cubicBezTo>
                    <a:pt x="19563" y="4400"/>
                    <a:pt x="17249" y="2270"/>
                    <a:pt x="15128" y="1053"/>
                  </a:cubicBezTo>
                  <a:cubicBezTo>
                    <a:pt x="13006" y="-164"/>
                    <a:pt x="11078" y="-468"/>
                    <a:pt x="9728" y="901"/>
                  </a:cubicBezTo>
                  <a:cubicBezTo>
                    <a:pt x="8378" y="2270"/>
                    <a:pt x="7606" y="5312"/>
                    <a:pt x="6835" y="8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1997079" y="4665047"/>
              <a:ext cx="205645" cy="18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359" fill="norm" stroke="1" extrusionOk="0">
                  <a:moveTo>
                    <a:pt x="255" y="4029"/>
                  </a:moveTo>
                  <a:cubicBezTo>
                    <a:pt x="34" y="2773"/>
                    <a:pt x="-186" y="1517"/>
                    <a:pt x="255" y="764"/>
                  </a:cubicBezTo>
                  <a:cubicBezTo>
                    <a:pt x="696" y="10"/>
                    <a:pt x="1798" y="-241"/>
                    <a:pt x="2569" y="261"/>
                  </a:cubicBezTo>
                  <a:cubicBezTo>
                    <a:pt x="3341" y="764"/>
                    <a:pt x="3781" y="2019"/>
                    <a:pt x="4112" y="4406"/>
                  </a:cubicBezTo>
                  <a:cubicBezTo>
                    <a:pt x="4443" y="6792"/>
                    <a:pt x="4663" y="10308"/>
                    <a:pt x="4773" y="12694"/>
                  </a:cubicBezTo>
                  <a:cubicBezTo>
                    <a:pt x="4883" y="15080"/>
                    <a:pt x="4883" y="16336"/>
                    <a:pt x="4773" y="16210"/>
                  </a:cubicBezTo>
                  <a:cubicBezTo>
                    <a:pt x="4663" y="16085"/>
                    <a:pt x="4443" y="14578"/>
                    <a:pt x="4443" y="12317"/>
                  </a:cubicBezTo>
                  <a:cubicBezTo>
                    <a:pt x="4443" y="10057"/>
                    <a:pt x="4663" y="7043"/>
                    <a:pt x="5214" y="4782"/>
                  </a:cubicBezTo>
                  <a:cubicBezTo>
                    <a:pt x="5765" y="2522"/>
                    <a:pt x="6647" y="1015"/>
                    <a:pt x="7418" y="764"/>
                  </a:cubicBezTo>
                  <a:cubicBezTo>
                    <a:pt x="8190" y="512"/>
                    <a:pt x="8851" y="1517"/>
                    <a:pt x="9181" y="2647"/>
                  </a:cubicBezTo>
                  <a:cubicBezTo>
                    <a:pt x="9512" y="3778"/>
                    <a:pt x="9512" y="5033"/>
                    <a:pt x="9732" y="6289"/>
                  </a:cubicBezTo>
                  <a:cubicBezTo>
                    <a:pt x="9953" y="7545"/>
                    <a:pt x="10394" y="8801"/>
                    <a:pt x="10945" y="8926"/>
                  </a:cubicBezTo>
                  <a:cubicBezTo>
                    <a:pt x="11496" y="9052"/>
                    <a:pt x="12157" y="8047"/>
                    <a:pt x="12708" y="6917"/>
                  </a:cubicBezTo>
                  <a:cubicBezTo>
                    <a:pt x="13259" y="5787"/>
                    <a:pt x="13700" y="4531"/>
                    <a:pt x="14471" y="3903"/>
                  </a:cubicBezTo>
                  <a:cubicBezTo>
                    <a:pt x="15243" y="3275"/>
                    <a:pt x="16345" y="3275"/>
                    <a:pt x="17226" y="4154"/>
                  </a:cubicBezTo>
                  <a:cubicBezTo>
                    <a:pt x="18108" y="5033"/>
                    <a:pt x="18769" y="6792"/>
                    <a:pt x="19430" y="9806"/>
                  </a:cubicBezTo>
                  <a:cubicBezTo>
                    <a:pt x="20092" y="12819"/>
                    <a:pt x="20753" y="17089"/>
                    <a:pt x="21414" y="213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2235115" y="4624446"/>
              <a:ext cx="89613" cy="389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3" h="21394" fill="norm" stroke="1" extrusionOk="0">
                  <a:moveTo>
                    <a:pt x="1324" y="5136"/>
                  </a:moveTo>
                  <a:cubicBezTo>
                    <a:pt x="2306" y="9433"/>
                    <a:pt x="3287" y="13729"/>
                    <a:pt x="3778" y="16168"/>
                  </a:cubicBezTo>
                  <a:cubicBezTo>
                    <a:pt x="4269" y="18607"/>
                    <a:pt x="4269" y="19188"/>
                    <a:pt x="4269" y="19884"/>
                  </a:cubicBezTo>
                  <a:cubicBezTo>
                    <a:pt x="4269" y="20581"/>
                    <a:pt x="4269" y="21394"/>
                    <a:pt x="4269" y="21394"/>
                  </a:cubicBezTo>
                  <a:cubicBezTo>
                    <a:pt x="4269" y="21394"/>
                    <a:pt x="4269" y="20581"/>
                    <a:pt x="3533" y="18433"/>
                  </a:cubicBezTo>
                  <a:cubicBezTo>
                    <a:pt x="2796" y="16284"/>
                    <a:pt x="1324" y="12800"/>
                    <a:pt x="587" y="9955"/>
                  </a:cubicBezTo>
                  <a:cubicBezTo>
                    <a:pt x="-149" y="7110"/>
                    <a:pt x="-149" y="4904"/>
                    <a:pt x="342" y="3278"/>
                  </a:cubicBezTo>
                  <a:cubicBezTo>
                    <a:pt x="833" y="1652"/>
                    <a:pt x="1815" y="607"/>
                    <a:pt x="3533" y="200"/>
                  </a:cubicBezTo>
                  <a:cubicBezTo>
                    <a:pt x="5251" y="-206"/>
                    <a:pt x="7706" y="26"/>
                    <a:pt x="10651" y="723"/>
                  </a:cubicBezTo>
                  <a:cubicBezTo>
                    <a:pt x="13596" y="1420"/>
                    <a:pt x="17033" y="2581"/>
                    <a:pt x="18996" y="3800"/>
                  </a:cubicBezTo>
                  <a:cubicBezTo>
                    <a:pt x="20960" y="5020"/>
                    <a:pt x="21451" y="6297"/>
                    <a:pt x="19733" y="7400"/>
                  </a:cubicBezTo>
                  <a:cubicBezTo>
                    <a:pt x="18015" y="8504"/>
                    <a:pt x="14087" y="9433"/>
                    <a:pt x="10896" y="9839"/>
                  </a:cubicBezTo>
                  <a:cubicBezTo>
                    <a:pt x="7706" y="10246"/>
                    <a:pt x="5251" y="10129"/>
                    <a:pt x="2796" y="10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2377613" y="4398433"/>
              <a:ext cx="320411" cy="402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84" fill="norm" stroke="1" extrusionOk="0">
                  <a:moveTo>
                    <a:pt x="1048" y="14023"/>
                  </a:moveTo>
                  <a:cubicBezTo>
                    <a:pt x="622" y="15154"/>
                    <a:pt x="195" y="16285"/>
                    <a:pt x="53" y="17472"/>
                  </a:cubicBezTo>
                  <a:cubicBezTo>
                    <a:pt x="-89" y="18660"/>
                    <a:pt x="53" y="19904"/>
                    <a:pt x="479" y="20639"/>
                  </a:cubicBezTo>
                  <a:cubicBezTo>
                    <a:pt x="906" y="21374"/>
                    <a:pt x="1616" y="21600"/>
                    <a:pt x="2256" y="21430"/>
                  </a:cubicBezTo>
                  <a:cubicBezTo>
                    <a:pt x="2895" y="21261"/>
                    <a:pt x="3464" y="20695"/>
                    <a:pt x="3890" y="20073"/>
                  </a:cubicBezTo>
                  <a:cubicBezTo>
                    <a:pt x="4316" y="19451"/>
                    <a:pt x="4600" y="18773"/>
                    <a:pt x="4814" y="18151"/>
                  </a:cubicBezTo>
                  <a:cubicBezTo>
                    <a:pt x="5027" y="17529"/>
                    <a:pt x="5169" y="16963"/>
                    <a:pt x="5169" y="17190"/>
                  </a:cubicBezTo>
                  <a:cubicBezTo>
                    <a:pt x="5169" y="17416"/>
                    <a:pt x="5027" y="18434"/>
                    <a:pt x="5027" y="19225"/>
                  </a:cubicBezTo>
                  <a:cubicBezTo>
                    <a:pt x="5027" y="20017"/>
                    <a:pt x="5169" y="20582"/>
                    <a:pt x="5595" y="20921"/>
                  </a:cubicBezTo>
                  <a:cubicBezTo>
                    <a:pt x="6022" y="21261"/>
                    <a:pt x="6732" y="21374"/>
                    <a:pt x="7372" y="21261"/>
                  </a:cubicBezTo>
                  <a:cubicBezTo>
                    <a:pt x="8011" y="21148"/>
                    <a:pt x="8579" y="20808"/>
                    <a:pt x="9574" y="19055"/>
                  </a:cubicBezTo>
                  <a:cubicBezTo>
                    <a:pt x="10569" y="17303"/>
                    <a:pt x="11990" y="14136"/>
                    <a:pt x="12914" y="11026"/>
                  </a:cubicBezTo>
                  <a:cubicBezTo>
                    <a:pt x="13837" y="7916"/>
                    <a:pt x="14264" y="4863"/>
                    <a:pt x="14406" y="2884"/>
                  </a:cubicBezTo>
                  <a:cubicBezTo>
                    <a:pt x="14548" y="905"/>
                    <a:pt x="14406" y="0"/>
                    <a:pt x="14264" y="0"/>
                  </a:cubicBezTo>
                  <a:cubicBezTo>
                    <a:pt x="14122" y="0"/>
                    <a:pt x="13979" y="905"/>
                    <a:pt x="13695" y="3506"/>
                  </a:cubicBezTo>
                  <a:cubicBezTo>
                    <a:pt x="13411" y="6107"/>
                    <a:pt x="12985" y="10404"/>
                    <a:pt x="12843" y="13345"/>
                  </a:cubicBezTo>
                  <a:cubicBezTo>
                    <a:pt x="12700" y="16285"/>
                    <a:pt x="12843" y="17868"/>
                    <a:pt x="13269" y="18886"/>
                  </a:cubicBezTo>
                  <a:cubicBezTo>
                    <a:pt x="13695" y="19904"/>
                    <a:pt x="14406" y="20356"/>
                    <a:pt x="15116" y="20243"/>
                  </a:cubicBezTo>
                  <a:cubicBezTo>
                    <a:pt x="15827" y="20130"/>
                    <a:pt x="16537" y="19451"/>
                    <a:pt x="17035" y="18207"/>
                  </a:cubicBezTo>
                  <a:cubicBezTo>
                    <a:pt x="17532" y="16963"/>
                    <a:pt x="17816" y="15154"/>
                    <a:pt x="17390" y="13853"/>
                  </a:cubicBezTo>
                  <a:cubicBezTo>
                    <a:pt x="16964" y="12553"/>
                    <a:pt x="15827" y="11761"/>
                    <a:pt x="14903" y="11365"/>
                  </a:cubicBezTo>
                  <a:cubicBezTo>
                    <a:pt x="13979" y="10970"/>
                    <a:pt x="13269" y="10970"/>
                    <a:pt x="12558" y="11026"/>
                  </a:cubicBezTo>
                  <a:cubicBezTo>
                    <a:pt x="11848" y="11083"/>
                    <a:pt x="11137" y="11196"/>
                    <a:pt x="11066" y="11422"/>
                  </a:cubicBezTo>
                  <a:cubicBezTo>
                    <a:pt x="10995" y="11648"/>
                    <a:pt x="11564" y="11987"/>
                    <a:pt x="12629" y="12270"/>
                  </a:cubicBezTo>
                  <a:cubicBezTo>
                    <a:pt x="13695" y="12553"/>
                    <a:pt x="15258" y="12779"/>
                    <a:pt x="16466" y="12949"/>
                  </a:cubicBezTo>
                  <a:cubicBezTo>
                    <a:pt x="17674" y="13118"/>
                    <a:pt x="18527" y="13231"/>
                    <a:pt x="19237" y="13571"/>
                  </a:cubicBezTo>
                  <a:cubicBezTo>
                    <a:pt x="19948" y="13910"/>
                    <a:pt x="20516" y="14475"/>
                    <a:pt x="20800" y="15041"/>
                  </a:cubicBezTo>
                  <a:cubicBezTo>
                    <a:pt x="21085" y="15606"/>
                    <a:pt x="21085" y="16172"/>
                    <a:pt x="21156" y="15210"/>
                  </a:cubicBezTo>
                  <a:cubicBezTo>
                    <a:pt x="21227" y="14249"/>
                    <a:pt x="21369" y="11761"/>
                    <a:pt x="21511" y="92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2723423" y="4567367"/>
              <a:ext cx="219346" cy="396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390" fill="norm" stroke="1" extrusionOk="0">
                  <a:moveTo>
                    <a:pt x="0" y="936"/>
                  </a:moveTo>
                  <a:cubicBezTo>
                    <a:pt x="415" y="2993"/>
                    <a:pt x="831" y="5050"/>
                    <a:pt x="935" y="6364"/>
                  </a:cubicBezTo>
                  <a:cubicBezTo>
                    <a:pt x="1038" y="7678"/>
                    <a:pt x="831" y="8250"/>
                    <a:pt x="727" y="8250"/>
                  </a:cubicBezTo>
                  <a:cubicBezTo>
                    <a:pt x="623" y="8250"/>
                    <a:pt x="623" y="7678"/>
                    <a:pt x="831" y="6536"/>
                  </a:cubicBezTo>
                  <a:cubicBezTo>
                    <a:pt x="1038" y="5393"/>
                    <a:pt x="1454" y="3678"/>
                    <a:pt x="2181" y="2421"/>
                  </a:cubicBezTo>
                  <a:cubicBezTo>
                    <a:pt x="2908" y="1164"/>
                    <a:pt x="3946" y="364"/>
                    <a:pt x="4777" y="364"/>
                  </a:cubicBezTo>
                  <a:cubicBezTo>
                    <a:pt x="5608" y="364"/>
                    <a:pt x="6231" y="1164"/>
                    <a:pt x="6854" y="2250"/>
                  </a:cubicBezTo>
                  <a:cubicBezTo>
                    <a:pt x="7477" y="3336"/>
                    <a:pt x="8100" y="4707"/>
                    <a:pt x="8723" y="5621"/>
                  </a:cubicBezTo>
                  <a:cubicBezTo>
                    <a:pt x="9346" y="6536"/>
                    <a:pt x="9969" y="6993"/>
                    <a:pt x="11319" y="6936"/>
                  </a:cubicBezTo>
                  <a:cubicBezTo>
                    <a:pt x="12669" y="6878"/>
                    <a:pt x="14746" y="6307"/>
                    <a:pt x="16200" y="5278"/>
                  </a:cubicBezTo>
                  <a:cubicBezTo>
                    <a:pt x="17654" y="4250"/>
                    <a:pt x="18485" y="2764"/>
                    <a:pt x="18796" y="1736"/>
                  </a:cubicBezTo>
                  <a:cubicBezTo>
                    <a:pt x="19108" y="707"/>
                    <a:pt x="18900" y="136"/>
                    <a:pt x="18173" y="21"/>
                  </a:cubicBezTo>
                  <a:cubicBezTo>
                    <a:pt x="17446" y="-93"/>
                    <a:pt x="16200" y="250"/>
                    <a:pt x="15265" y="993"/>
                  </a:cubicBezTo>
                  <a:cubicBezTo>
                    <a:pt x="14331" y="1736"/>
                    <a:pt x="13708" y="2878"/>
                    <a:pt x="13396" y="3736"/>
                  </a:cubicBezTo>
                  <a:cubicBezTo>
                    <a:pt x="13085" y="4593"/>
                    <a:pt x="13085" y="5164"/>
                    <a:pt x="13604" y="5564"/>
                  </a:cubicBezTo>
                  <a:cubicBezTo>
                    <a:pt x="14123" y="5964"/>
                    <a:pt x="15162" y="6193"/>
                    <a:pt x="16304" y="5907"/>
                  </a:cubicBezTo>
                  <a:cubicBezTo>
                    <a:pt x="17446" y="5621"/>
                    <a:pt x="18692" y="4821"/>
                    <a:pt x="19212" y="4764"/>
                  </a:cubicBezTo>
                  <a:cubicBezTo>
                    <a:pt x="19731" y="4707"/>
                    <a:pt x="19523" y="5393"/>
                    <a:pt x="19731" y="7393"/>
                  </a:cubicBezTo>
                  <a:cubicBezTo>
                    <a:pt x="19938" y="9393"/>
                    <a:pt x="20562" y="12707"/>
                    <a:pt x="20977" y="14993"/>
                  </a:cubicBezTo>
                  <a:cubicBezTo>
                    <a:pt x="21392" y="17278"/>
                    <a:pt x="21600" y="18536"/>
                    <a:pt x="21496" y="19450"/>
                  </a:cubicBezTo>
                  <a:cubicBezTo>
                    <a:pt x="21392" y="20364"/>
                    <a:pt x="20977" y="20936"/>
                    <a:pt x="19731" y="21221"/>
                  </a:cubicBezTo>
                  <a:cubicBezTo>
                    <a:pt x="18485" y="21507"/>
                    <a:pt x="16408" y="21507"/>
                    <a:pt x="14123" y="20593"/>
                  </a:cubicBezTo>
                  <a:cubicBezTo>
                    <a:pt x="11838" y="19678"/>
                    <a:pt x="9346" y="17850"/>
                    <a:pt x="6854" y="160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3329573" y="4562243"/>
              <a:ext cx="125191" cy="420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461" fill="norm" stroke="1" extrusionOk="0">
                  <a:moveTo>
                    <a:pt x="2702" y="3738"/>
                  </a:moveTo>
                  <a:cubicBezTo>
                    <a:pt x="2702" y="7842"/>
                    <a:pt x="2702" y="11946"/>
                    <a:pt x="2702" y="14592"/>
                  </a:cubicBezTo>
                  <a:cubicBezTo>
                    <a:pt x="2702" y="17238"/>
                    <a:pt x="2702" y="18426"/>
                    <a:pt x="2702" y="19452"/>
                  </a:cubicBezTo>
                  <a:cubicBezTo>
                    <a:pt x="2702" y="20478"/>
                    <a:pt x="2702" y="21342"/>
                    <a:pt x="2525" y="21450"/>
                  </a:cubicBezTo>
                  <a:cubicBezTo>
                    <a:pt x="2348" y="21558"/>
                    <a:pt x="1994" y="20910"/>
                    <a:pt x="1462" y="18804"/>
                  </a:cubicBezTo>
                  <a:cubicBezTo>
                    <a:pt x="931" y="16698"/>
                    <a:pt x="223" y="13134"/>
                    <a:pt x="46" y="10110"/>
                  </a:cubicBezTo>
                  <a:cubicBezTo>
                    <a:pt x="-131" y="7086"/>
                    <a:pt x="223" y="4602"/>
                    <a:pt x="754" y="3090"/>
                  </a:cubicBezTo>
                  <a:cubicBezTo>
                    <a:pt x="1285" y="1578"/>
                    <a:pt x="1994" y="1038"/>
                    <a:pt x="3233" y="660"/>
                  </a:cubicBezTo>
                  <a:cubicBezTo>
                    <a:pt x="4472" y="282"/>
                    <a:pt x="6243" y="66"/>
                    <a:pt x="8899" y="12"/>
                  </a:cubicBezTo>
                  <a:cubicBezTo>
                    <a:pt x="11554" y="-42"/>
                    <a:pt x="15095" y="66"/>
                    <a:pt x="17574" y="822"/>
                  </a:cubicBezTo>
                  <a:cubicBezTo>
                    <a:pt x="20053" y="1578"/>
                    <a:pt x="21469" y="2982"/>
                    <a:pt x="20761" y="4224"/>
                  </a:cubicBezTo>
                  <a:cubicBezTo>
                    <a:pt x="20053" y="5466"/>
                    <a:pt x="17220" y="6546"/>
                    <a:pt x="14918" y="7194"/>
                  </a:cubicBezTo>
                  <a:cubicBezTo>
                    <a:pt x="12617" y="7842"/>
                    <a:pt x="10846" y="8058"/>
                    <a:pt x="9784" y="8058"/>
                  </a:cubicBezTo>
                  <a:cubicBezTo>
                    <a:pt x="8721" y="8058"/>
                    <a:pt x="8367" y="7842"/>
                    <a:pt x="8013" y="7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3472723" y="4563533"/>
              <a:ext cx="237068" cy="169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0" fill="norm" stroke="1" extrusionOk="0">
                  <a:moveTo>
                    <a:pt x="0" y="1867"/>
                  </a:moveTo>
                  <a:cubicBezTo>
                    <a:pt x="1157" y="1333"/>
                    <a:pt x="2314" y="800"/>
                    <a:pt x="3857" y="2267"/>
                  </a:cubicBezTo>
                  <a:cubicBezTo>
                    <a:pt x="5400" y="3733"/>
                    <a:pt x="7329" y="7200"/>
                    <a:pt x="8486" y="10133"/>
                  </a:cubicBezTo>
                  <a:cubicBezTo>
                    <a:pt x="9643" y="13067"/>
                    <a:pt x="10029" y="15467"/>
                    <a:pt x="10029" y="17333"/>
                  </a:cubicBezTo>
                  <a:cubicBezTo>
                    <a:pt x="10029" y="19200"/>
                    <a:pt x="9643" y="20533"/>
                    <a:pt x="8968" y="21067"/>
                  </a:cubicBezTo>
                  <a:cubicBezTo>
                    <a:pt x="8293" y="21600"/>
                    <a:pt x="7329" y="21333"/>
                    <a:pt x="6654" y="19867"/>
                  </a:cubicBezTo>
                  <a:cubicBezTo>
                    <a:pt x="5979" y="18400"/>
                    <a:pt x="5593" y="15733"/>
                    <a:pt x="6075" y="12400"/>
                  </a:cubicBezTo>
                  <a:cubicBezTo>
                    <a:pt x="6557" y="9067"/>
                    <a:pt x="7907" y="5067"/>
                    <a:pt x="9546" y="2800"/>
                  </a:cubicBezTo>
                  <a:cubicBezTo>
                    <a:pt x="11186" y="533"/>
                    <a:pt x="13114" y="0"/>
                    <a:pt x="14561" y="0"/>
                  </a:cubicBezTo>
                  <a:cubicBezTo>
                    <a:pt x="16007" y="0"/>
                    <a:pt x="16971" y="533"/>
                    <a:pt x="17164" y="1333"/>
                  </a:cubicBezTo>
                  <a:cubicBezTo>
                    <a:pt x="17357" y="2133"/>
                    <a:pt x="16779" y="3200"/>
                    <a:pt x="16200" y="4400"/>
                  </a:cubicBezTo>
                  <a:cubicBezTo>
                    <a:pt x="15621" y="5600"/>
                    <a:pt x="15043" y="6933"/>
                    <a:pt x="14754" y="8533"/>
                  </a:cubicBezTo>
                  <a:cubicBezTo>
                    <a:pt x="14464" y="10133"/>
                    <a:pt x="14464" y="12000"/>
                    <a:pt x="14946" y="13200"/>
                  </a:cubicBezTo>
                  <a:cubicBezTo>
                    <a:pt x="15429" y="14400"/>
                    <a:pt x="16393" y="14933"/>
                    <a:pt x="17454" y="15200"/>
                  </a:cubicBezTo>
                  <a:cubicBezTo>
                    <a:pt x="18514" y="15467"/>
                    <a:pt x="19671" y="15467"/>
                    <a:pt x="20443" y="14667"/>
                  </a:cubicBezTo>
                  <a:cubicBezTo>
                    <a:pt x="21214" y="13867"/>
                    <a:pt x="21600" y="12267"/>
                    <a:pt x="21600" y="10667"/>
                  </a:cubicBezTo>
                  <a:cubicBezTo>
                    <a:pt x="21600" y="9067"/>
                    <a:pt x="21214" y="7467"/>
                    <a:pt x="20250" y="6533"/>
                  </a:cubicBezTo>
                  <a:cubicBezTo>
                    <a:pt x="19286" y="5600"/>
                    <a:pt x="17743" y="5333"/>
                    <a:pt x="16200" y="5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3784881" y="4387850"/>
              <a:ext cx="112567" cy="329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535" fill="norm" stroke="1" extrusionOk="0">
                  <a:moveTo>
                    <a:pt x="3409" y="0"/>
                  </a:moveTo>
                  <a:cubicBezTo>
                    <a:pt x="3409" y="5815"/>
                    <a:pt x="3409" y="11631"/>
                    <a:pt x="3409" y="14885"/>
                  </a:cubicBezTo>
                  <a:cubicBezTo>
                    <a:pt x="3409" y="18138"/>
                    <a:pt x="3409" y="18831"/>
                    <a:pt x="2809" y="19662"/>
                  </a:cubicBezTo>
                  <a:cubicBezTo>
                    <a:pt x="2209" y="20492"/>
                    <a:pt x="1009" y="21462"/>
                    <a:pt x="409" y="21531"/>
                  </a:cubicBezTo>
                  <a:cubicBezTo>
                    <a:pt x="-191" y="21600"/>
                    <a:pt x="-191" y="20769"/>
                    <a:pt x="809" y="19315"/>
                  </a:cubicBezTo>
                  <a:cubicBezTo>
                    <a:pt x="1809" y="17862"/>
                    <a:pt x="3809" y="15785"/>
                    <a:pt x="5409" y="14469"/>
                  </a:cubicBezTo>
                  <a:cubicBezTo>
                    <a:pt x="7009" y="13154"/>
                    <a:pt x="8209" y="12600"/>
                    <a:pt x="9809" y="12254"/>
                  </a:cubicBezTo>
                  <a:cubicBezTo>
                    <a:pt x="11409" y="11908"/>
                    <a:pt x="13409" y="11769"/>
                    <a:pt x="15009" y="12115"/>
                  </a:cubicBezTo>
                  <a:cubicBezTo>
                    <a:pt x="16609" y="12462"/>
                    <a:pt x="17809" y="13292"/>
                    <a:pt x="18809" y="14123"/>
                  </a:cubicBezTo>
                  <a:cubicBezTo>
                    <a:pt x="19809" y="14954"/>
                    <a:pt x="20609" y="15785"/>
                    <a:pt x="21009" y="16546"/>
                  </a:cubicBezTo>
                  <a:cubicBezTo>
                    <a:pt x="21409" y="17308"/>
                    <a:pt x="21409" y="18000"/>
                    <a:pt x="20609" y="18554"/>
                  </a:cubicBezTo>
                  <a:cubicBezTo>
                    <a:pt x="19809" y="19108"/>
                    <a:pt x="18209" y="19523"/>
                    <a:pt x="15409" y="19800"/>
                  </a:cubicBezTo>
                  <a:cubicBezTo>
                    <a:pt x="12609" y="20077"/>
                    <a:pt x="8609" y="20215"/>
                    <a:pt x="5809" y="20008"/>
                  </a:cubicBezTo>
                  <a:cubicBezTo>
                    <a:pt x="3009" y="19800"/>
                    <a:pt x="1409" y="19246"/>
                    <a:pt x="1809" y="18138"/>
                  </a:cubicBezTo>
                  <a:cubicBezTo>
                    <a:pt x="2209" y="17031"/>
                    <a:pt x="4609" y="15369"/>
                    <a:pt x="7009" y="13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3942623" y="4533899"/>
              <a:ext cx="25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3999773" y="4648200"/>
              <a:ext cx="63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4945923" y="4470400"/>
              <a:ext cx="1" cy="146050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4945923" y="436880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4798893" y="4398867"/>
              <a:ext cx="108931" cy="26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5" h="21222" fill="norm" stroke="1" extrusionOk="0">
                  <a:moveTo>
                    <a:pt x="20585" y="651"/>
                  </a:moveTo>
                  <a:cubicBezTo>
                    <a:pt x="18185" y="136"/>
                    <a:pt x="15785" y="-378"/>
                    <a:pt x="11985" y="393"/>
                  </a:cubicBezTo>
                  <a:cubicBezTo>
                    <a:pt x="8185" y="1165"/>
                    <a:pt x="2985" y="3222"/>
                    <a:pt x="985" y="6222"/>
                  </a:cubicBezTo>
                  <a:cubicBezTo>
                    <a:pt x="-1015" y="9222"/>
                    <a:pt x="185" y="13165"/>
                    <a:pt x="3185" y="15822"/>
                  </a:cubicBezTo>
                  <a:cubicBezTo>
                    <a:pt x="6185" y="18479"/>
                    <a:pt x="10985" y="19851"/>
                    <a:pt x="15785" y="21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5066573" y="4400549"/>
              <a:ext cx="68690" cy="229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6" h="21448" fill="norm" stroke="1" extrusionOk="0">
                  <a:moveTo>
                    <a:pt x="7624" y="0"/>
                  </a:moveTo>
                  <a:cubicBezTo>
                    <a:pt x="13341" y="3765"/>
                    <a:pt x="19059" y="7530"/>
                    <a:pt x="20329" y="10998"/>
                  </a:cubicBezTo>
                  <a:cubicBezTo>
                    <a:pt x="21600" y="14466"/>
                    <a:pt x="18424" y="17637"/>
                    <a:pt x="15247" y="19420"/>
                  </a:cubicBezTo>
                  <a:cubicBezTo>
                    <a:pt x="12071" y="21204"/>
                    <a:pt x="8894" y="21600"/>
                    <a:pt x="6353" y="21402"/>
                  </a:cubicBezTo>
                  <a:cubicBezTo>
                    <a:pt x="3812" y="21204"/>
                    <a:pt x="1906" y="20411"/>
                    <a:pt x="0" y="19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5338601" y="4387841"/>
              <a:ext cx="115323" cy="201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6" h="21239" fill="norm" stroke="1" extrusionOk="0">
                  <a:moveTo>
                    <a:pt x="20646" y="4009"/>
                  </a:moveTo>
                  <a:cubicBezTo>
                    <a:pt x="20267" y="2896"/>
                    <a:pt x="19888" y="1782"/>
                    <a:pt x="18751" y="1003"/>
                  </a:cubicBezTo>
                  <a:cubicBezTo>
                    <a:pt x="17614" y="223"/>
                    <a:pt x="15720" y="-222"/>
                    <a:pt x="12688" y="112"/>
                  </a:cubicBezTo>
                  <a:cubicBezTo>
                    <a:pt x="9657" y="446"/>
                    <a:pt x="5488" y="1559"/>
                    <a:pt x="2835" y="3452"/>
                  </a:cubicBezTo>
                  <a:cubicBezTo>
                    <a:pt x="183" y="5345"/>
                    <a:pt x="-954" y="8017"/>
                    <a:pt x="941" y="10244"/>
                  </a:cubicBezTo>
                  <a:cubicBezTo>
                    <a:pt x="2835" y="12471"/>
                    <a:pt x="7762" y="14252"/>
                    <a:pt x="10983" y="15477"/>
                  </a:cubicBezTo>
                  <a:cubicBezTo>
                    <a:pt x="14204" y="16702"/>
                    <a:pt x="15720" y="17370"/>
                    <a:pt x="16667" y="18260"/>
                  </a:cubicBezTo>
                  <a:cubicBezTo>
                    <a:pt x="17614" y="19151"/>
                    <a:pt x="17993" y="20265"/>
                    <a:pt x="16857" y="20821"/>
                  </a:cubicBezTo>
                  <a:cubicBezTo>
                    <a:pt x="15720" y="21378"/>
                    <a:pt x="13067" y="21378"/>
                    <a:pt x="10793" y="20821"/>
                  </a:cubicBezTo>
                  <a:cubicBezTo>
                    <a:pt x="8520" y="20265"/>
                    <a:pt x="6625" y="19151"/>
                    <a:pt x="4730" y="180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5478240" y="4404947"/>
              <a:ext cx="140784" cy="1539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0665" fill="norm" stroke="1" extrusionOk="0">
                  <a:moveTo>
                    <a:pt x="162" y="5378"/>
                  </a:moveTo>
                  <a:cubicBezTo>
                    <a:pt x="1751" y="5662"/>
                    <a:pt x="3339" y="5947"/>
                    <a:pt x="4768" y="5662"/>
                  </a:cubicBezTo>
                  <a:cubicBezTo>
                    <a:pt x="6198" y="5378"/>
                    <a:pt x="7468" y="4526"/>
                    <a:pt x="8421" y="3389"/>
                  </a:cubicBezTo>
                  <a:cubicBezTo>
                    <a:pt x="9374" y="2252"/>
                    <a:pt x="10009" y="831"/>
                    <a:pt x="9533" y="262"/>
                  </a:cubicBezTo>
                  <a:cubicBezTo>
                    <a:pt x="9056" y="-306"/>
                    <a:pt x="7468" y="-22"/>
                    <a:pt x="5721" y="1826"/>
                  </a:cubicBezTo>
                  <a:cubicBezTo>
                    <a:pt x="3974" y="3673"/>
                    <a:pt x="2068" y="7083"/>
                    <a:pt x="956" y="10210"/>
                  </a:cubicBezTo>
                  <a:cubicBezTo>
                    <a:pt x="-155" y="13336"/>
                    <a:pt x="-473" y="16178"/>
                    <a:pt x="956" y="18168"/>
                  </a:cubicBezTo>
                  <a:cubicBezTo>
                    <a:pt x="2386" y="20157"/>
                    <a:pt x="5562" y="21294"/>
                    <a:pt x="9215" y="20299"/>
                  </a:cubicBezTo>
                  <a:cubicBezTo>
                    <a:pt x="12868" y="19305"/>
                    <a:pt x="16998" y="16178"/>
                    <a:pt x="21127" y="130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5676967" y="4165599"/>
              <a:ext cx="100807" cy="379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80" fill="norm" stroke="1" extrusionOk="0">
                  <a:moveTo>
                    <a:pt x="13331" y="0"/>
                  </a:moveTo>
                  <a:cubicBezTo>
                    <a:pt x="10181" y="2506"/>
                    <a:pt x="7031" y="5012"/>
                    <a:pt x="4781" y="7996"/>
                  </a:cubicBezTo>
                  <a:cubicBezTo>
                    <a:pt x="2531" y="10979"/>
                    <a:pt x="1181" y="14440"/>
                    <a:pt x="506" y="16588"/>
                  </a:cubicBezTo>
                  <a:cubicBezTo>
                    <a:pt x="-169" y="18736"/>
                    <a:pt x="-169" y="19571"/>
                    <a:pt x="506" y="20287"/>
                  </a:cubicBezTo>
                  <a:cubicBezTo>
                    <a:pt x="1181" y="21003"/>
                    <a:pt x="2531" y="21600"/>
                    <a:pt x="6131" y="21302"/>
                  </a:cubicBezTo>
                  <a:cubicBezTo>
                    <a:pt x="9731" y="21003"/>
                    <a:pt x="15581" y="19810"/>
                    <a:pt x="21431" y="18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5638073" y="4362449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6318520" y="4187735"/>
              <a:ext cx="297454" cy="335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8" h="21538" fill="norm" stroke="1" extrusionOk="0">
                  <a:moveTo>
                    <a:pt x="10498" y="3063"/>
                  </a:moveTo>
                  <a:cubicBezTo>
                    <a:pt x="10498" y="2383"/>
                    <a:pt x="10498" y="1704"/>
                    <a:pt x="10268" y="1093"/>
                  </a:cubicBezTo>
                  <a:cubicBezTo>
                    <a:pt x="10039" y="481"/>
                    <a:pt x="9579" y="-62"/>
                    <a:pt x="9196" y="6"/>
                  </a:cubicBezTo>
                  <a:cubicBezTo>
                    <a:pt x="8813" y="74"/>
                    <a:pt x="8507" y="753"/>
                    <a:pt x="8124" y="3402"/>
                  </a:cubicBezTo>
                  <a:cubicBezTo>
                    <a:pt x="7741" y="6051"/>
                    <a:pt x="7281" y="10670"/>
                    <a:pt x="7051" y="13795"/>
                  </a:cubicBezTo>
                  <a:cubicBezTo>
                    <a:pt x="6822" y="16919"/>
                    <a:pt x="6822" y="18549"/>
                    <a:pt x="6898" y="19704"/>
                  </a:cubicBezTo>
                  <a:cubicBezTo>
                    <a:pt x="6975" y="20859"/>
                    <a:pt x="7128" y="21538"/>
                    <a:pt x="7511" y="21538"/>
                  </a:cubicBezTo>
                  <a:cubicBezTo>
                    <a:pt x="7894" y="21538"/>
                    <a:pt x="8507" y="20859"/>
                    <a:pt x="8737" y="19772"/>
                  </a:cubicBezTo>
                  <a:cubicBezTo>
                    <a:pt x="8966" y="18685"/>
                    <a:pt x="8813" y="17191"/>
                    <a:pt x="7588" y="15493"/>
                  </a:cubicBezTo>
                  <a:cubicBezTo>
                    <a:pt x="6362" y="13795"/>
                    <a:pt x="4064" y="11893"/>
                    <a:pt x="2456" y="11010"/>
                  </a:cubicBezTo>
                  <a:cubicBezTo>
                    <a:pt x="847" y="10127"/>
                    <a:pt x="-72" y="10263"/>
                    <a:pt x="5" y="10330"/>
                  </a:cubicBezTo>
                  <a:cubicBezTo>
                    <a:pt x="81" y="10398"/>
                    <a:pt x="1154" y="10398"/>
                    <a:pt x="2992" y="9447"/>
                  </a:cubicBezTo>
                  <a:cubicBezTo>
                    <a:pt x="4830" y="8496"/>
                    <a:pt x="7434" y="6595"/>
                    <a:pt x="9119" y="5100"/>
                  </a:cubicBezTo>
                  <a:cubicBezTo>
                    <a:pt x="10805" y="3606"/>
                    <a:pt x="11571" y="2519"/>
                    <a:pt x="12183" y="1704"/>
                  </a:cubicBezTo>
                  <a:cubicBezTo>
                    <a:pt x="12796" y="889"/>
                    <a:pt x="13256" y="346"/>
                    <a:pt x="13639" y="413"/>
                  </a:cubicBezTo>
                  <a:cubicBezTo>
                    <a:pt x="14022" y="481"/>
                    <a:pt x="14328" y="1161"/>
                    <a:pt x="14405" y="3742"/>
                  </a:cubicBezTo>
                  <a:cubicBezTo>
                    <a:pt x="14481" y="6323"/>
                    <a:pt x="14328" y="10806"/>
                    <a:pt x="14175" y="13455"/>
                  </a:cubicBezTo>
                  <a:cubicBezTo>
                    <a:pt x="14022" y="16104"/>
                    <a:pt x="13868" y="16919"/>
                    <a:pt x="13562" y="17870"/>
                  </a:cubicBezTo>
                  <a:cubicBezTo>
                    <a:pt x="13256" y="18821"/>
                    <a:pt x="12796" y="19908"/>
                    <a:pt x="12566" y="20044"/>
                  </a:cubicBezTo>
                  <a:cubicBezTo>
                    <a:pt x="12337" y="20180"/>
                    <a:pt x="12337" y="19364"/>
                    <a:pt x="12873" y="17938"/>
                  </a:cubicBezTo>
                  <a:cubicBezTo>
                    <a:pt x="13409" y="16512"/>
                    <a:pt x="14481" y="14474"/>
                    <a:pt x="15554" y="13251"/>
                  </a:cubicBezTo>
                  <a:cubicBezTo>
                    <a:pt x="16626" y="12029"/>
                    <a:pt x="17698" y="11621"/>
                    <a:pt x="18464" y="11757"/>
                  </a:cubicBezTo>
                  <a:cubicBezTo>
                    <a:pt x="19230" y="11893"/>
                    <a:pt x="19690" y="12572"/>
                    <a:pt x="20149" y="14270"/>
                  </a:cubicBezTo>
                  <a:cubicBezTo>
                    <a:pt x="20609" y="15968"/>
                    <a:pt x="21068" y="18685"/>
                    <a:pt x="21528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6637916" y="4349850"/>
              <a:ext cx="162208" cy="160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0727" fill="norm" stroke="1" extrusionOk="0">
                  <a:moveTo>
                    <a:pt x="3776" y="12291"/>
                  </a:moveTo>
                  <a:cubicBezTo>
                    <a:pt x="4053" y="10924"/>
                    <a:pt x="4330" y="9557"/>
                    <a:pt x="5576" y="8053"/>
                  </a:cubicBezTo>
                  <a:cubicBezTo>
                    <a:pt x="6822" y="6549"/>
                    <a:pt x="9037" y="4909"/>
                    <a:pt x="10284" y="3405"/>
                  </a:cubicBezTo>
                  <a:cubicBezTo>
                    <a:pt x="11530" y="1901"/>
                    <a:pt x="11807" y="534"/>
                    <a:pt x="11253" y="124"/>
                  </a:cubicBezTo>
                  <a:cubicBezTo>
                    <a:pt x="10699" y="-286"/>
                    <a:pt x="9314" y="261"/>
                    <a:pt x="7237" y="2722"/>
                  </a:cubicBezTo>
                  <a:cubicBezTo>
                    <a:pt x="5160" y="5182"/>
                    <a:pt x="2391" y="9557"/>
                    <a:pt x="1007" y="12701"/>
                  </a:cubicBezTo>
                  <a:cubicBezTo>
                    <a:pt x="-378" y="15846"/>
                    <a:pt x="-378" y="17760"/>
                    <a:pt x="1284" y="19127"/>
                  </a:cubicBezTo>
                  <a:cubicBezTo>
                    <a:pt x="2945" y="20494"/>
                    <a:pt x="6268" y="21314"/>
                    <a:pt x="9868" y="20220"/>
                  </a:cubicBezTo>
                  <a:cubicBezTo>
                    <a:pt x="13468" y="19127"/>
                    <a:pt x="17345" y="16119"/>
                    <a:pt x="21222" y="13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6776430" y="4361930"/>
              <a:ext cx="74494" cy="135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0876" fill="norm" stroke="1" extrusionOk="0">
                  <a:moveTo>
                    <a:pt x="21116" y="3026"/>
                  </a:moveTo>
                  <a:cubicBezTo>
                    <a:pt x="19316" y="1717"/>
                    <a:pt x="17516" y="408"/>
                    <a:pt x="15116" y="80"/>
                  </a:cubicBezTo>
                  <a:cubicBezTo>
                    <a:pt x="12716" y="-247"/>
                    <a:pt x="9716" y="408"/>
                    <a:pt x="6716" y="2371"/>
                  </a:cubicBezTo>
                  <a:cubicBezTo>
                    <a:pt x="3716" y="4335"/>
                    <a:pt x="716" y="7608"/>
                    <a:pt x="116" y="10880"/>
                  </a:cubicBezTo>
                  <a:cubicBezTo>
                    <a:pt x="-484" y="14153"/>
                    <a:pt x="1316" y="17426"/>
                    <a:pt x="3716" y="19226"/>
                  </a:cubicBezTo>
                  <a:cubicBezTo>
                    <a:pt x="6116" y="21026"/>
                    <a:pt x="9116" y="21353"/>
                    <a:pt x="12416" y="20208"/>
                  </a:cubicBezTo>
                  <a:cubicBezTo>
                    <a:pt x="15716" y="19062"/>
                    <a:pt x="19316" y="16444"/>
                    <a:pt x="19316" y="13498"/>
                  </a:cubicBezTo>
                  <a:cubicBezTo>
                    <a:pt x="19316" y="10553"/>
                    <a:pt x="15716" y="7280"/>
                    <a:pt x="12116" y="40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6869973" y="4303220"/>
              <a:ext cx="227689" cy="425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91" fill="norm" stroke="1" extrusionOk="0">
                  <a:moveTo>
                    <a:pt x="0" y="2350"/>
                  </a:moveTo>
                  <a:cubicBezTo>
                    <a:pt x="1000" y="2243"/>
                    <a:pt x="2000" y="2137"/>
                    <a:pt x="3500" y="2885"/>
                  </a:cubicBezTo>
                  <a:cubicBezTo>
                    <a:pt x="5000" y="3634"/>
                    <a:pt x="7000" y="5238"/>
                    <a:pt x="7700" y="6574"/>
                  </a:cubicBezTo>
                  <a:cubicBezTo>
                    <a:pt x="8400" y="7911"/>
                    <a:pt x="7800" y="8980"/>
                    <a:pt x="7000" y="9568"/>
                  </a:cubicBezTo>
                  <a:cubicBezTo>
                    <a:pt x="6200" y="10156"/>
                    <a:pt x="5200" y="10263"/>
                    <a:pt x="4600" y="10049"/>
                  </a:cubicBezTo>
                  <a:cubicBezTo>
                    <a:pt x="4000" y="9836"/>
                    <a:pt x="3800" y="9301"/>
                    <a:pt x="3900" y="8018"/>
                  </a:cubicBezTo>
                  <a:cubicBezTo>
                    <a:pt x="4000" y="6735"/>
                    <a:pt x="4400" y="4703"/>
                    <a:pt x="5400" y="3259"/>
                  </a:cubicBezTo>
                  <a:cubicBezTo>
                    <a:pt x="6400" y="1816"/>
                    <a:pt x="8000" y="960"/>
                    <a:pt x="9300" y="479"/>
                  </a:cubicBezTo>
                  <a:cubicBezTo>
                    <a:pt x="10600" y="-2"/>
                    <a:pt x="11600" y="-109"/>
                    <a:pt x="12300" y="105"/>
                  </a:cubicBezTo>
                  <a:cubicBezTo>
                    <a:pt x="13000" y="319"/>
                    <a:pt x="13400" y="853"/>
                    <a:pt x="13600" y="1441"/>
                  </a:cubicBezTo>
                  <a:cubicBezTo>
                    <a:pt x="13800" y="2030"/>
                    <a:pt x="13800" y="2671"/>
                    <a:pt x="13800" y="3313"/>
                  </a:cubicBezTo>
                  <a:cubicBezTo>
                    <a:pt x="13800" y="3954"/>
                    <a:pt x="13800" y="4596"/>
                    <a:pt x="14300" y="4810"/>
                  </a:cubicBezTo>
                  <a:cubicBezTo>
                    <a:pt x="14800" y="5024"/>
                    <a:pt x="15800" y="4810"/>
                    <a:pt x="16600" y="4275"/>
                  </a:cubicBezTo>
                  <a:cubicBezTo>
                    <a:pt x="17400" y="3741"/>
                    <a:pt x="18000" y="2885"/>
                    <a:pt x="18600" y="2243"/>
                  </a:cubicBezTo>
                  <a:cubicBezTo>
                    <a:pt x="19200" y="1602"/>
                    <a:pt x="19800" y="1174"/>
                    <a:pt x="19900" y="1441"/>
                  </a:cubicBezTo>
                  <a:cubicBezTo>
                    <a:pt x="20000" y="1709"/>
                    <a:pt x="19600" y="2671"/>
                    <a:pt x="19800" y="4703"/>
                  </a:cubicBezTo>
                  <a:cubicBezTo>
                    <a:pt x="20000" y="6735"/>
                    <a:pt x="20800" y="9836"/>
                    <a:pt x="21200" y="12669"/>
                  </a:cubicBezTo>
                  <a:cubicBezTo>
                    <a:pt x="21600" y="15503"/>
                    <a:pt x="21600" y="18069"/>
                    <a:pt x="21300" y="19566"/>
                  </a:cubicBezTo>
                  <a:cubicBezTo>
                    <a:pt x="21000" y="21063"/>
                    <a:pt x="20400" y="21491"/>
                    <a:pt x="19100" y="21491"/>
                  </a:cubicBezTo>
                  <a:cubicBezTo>
                    <a:pt x="17800" y="21491"/>
                    <a:pt x="15800" y="21063"/>
                    <a:pt x="14500" y="19727"/>
                  </a:cubicBezTo>
                  <a:cubicBezTo>
                    <a:pt x="13200" y="18390"/>
                    <a:pt x="12600" y="16144"/>
                    <a:pt x="12000" y="13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4857023" y="5257800"/>
              <a:ext cx="63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4857023" y="5200649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4945923" y="5251449"/>
              <a:ext cx="2540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4971323" y="51752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5066573" y="5175250"/>
              <a:ext cx="88652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0" h="21600" fill="norm" stroke="1" extrusionOk="0">
                  <a:moveTo>
                    <a:pt x="4418" y="0"/>
                  </a:moveTo>
                  <a:cubicBezTo>
                    <a:pt x="9818" y="1271"/>
                    <a:pt x="15218" y="2541"/>
                    <a:pt x="18164" y="4941"/>
                  </a:cubicBezTo>
                  <a:cubicBezTo>
                    <a:pt x="21109" y="7341"/>
                    <a:pt x="21600" y="10871"/>
                    <a:pt x="18164" y="13835"/>
                  </a:cubicBezTo>
                  <a:cubicBezTo>
                    <a:pt x="14727" y="16800"/>
                    <a:pt x="7364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4714021" y="5207942"/>
              <a:ext cx="111253" cy="265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524" fill="norm" stroke="1" extrusionOk="0">
                  <a:moveTo>
                    <a:pt x="18624" y="953"/>
                  </a:moveTo>
                  <a:cubicBezTo>
                    <a:pt x="17024" y="438"/>
                    <a:pt x="15424" y="-76"/>
                    <a:pt x="13824" y="10"/>
                  </a:cubicBezTo>
                  <a:cubicBezTo>
                    <a:pt x="12224" y="95"/>
                    <a:pt x="10624" y="781"/>
                    <a:pt x="8224" y="3524"/>
                  </a:cubicBezTo>
                  <a:cubicBezTo>
                    <a:pt x="5824" y="6267"/>
                    <a:pt x="2624" y="11067"/>
                    <a:pt x="1024" y="14067"/>
                  </a:cubicBezTo>
                  <a:cubicBezTo>
                    <a:pt x="-576" y="17067"/>
                    <a:pt x="-576" y="18267"/>
                    <a:pt x="3024" y="19210"/>
                  </a:cubicBezTo>
                  <a:cubicBezTo>
                    <a:pt x="6624" y="20153"/>
                    <a:pt x="13824" y="20838"/>
                    <a:pt x="21024" y="21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5488422" y="5213350"/>
              <a:ext cx="105202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600" fill="norm" stroke="1" extrusionOk="0">
                  <a:moveTo>
                    <a:pt x="19779" y="1168"/>
                  </a:moveTo>
                  <a:cubicBezTo>
                    <a:pt x="17662" y="584"/>
                    <a:pt x="15544" y="0"/>
                    <a:pt x="13638" y="0"/>
                  </a:cubicBezTo>
                  <a:cubicBezTo>
                    <a:pt x="11732" y="0"/>
                    <a:pt x="10038" y="584"/>
                    <a:pt x="7709" y="2724"/>
                  </a:cubicBezTo>
                  <a:cubicBezTo>
                    <a:pt x="5379" y="4865"/>
                    <a:pt x="2415" y="8562"/>
                    <a:pt x="932" y="11773"/>
                  </a:cubicBezTo>
                  <a:cubicBezTo>
                    <a:pt x="-550" y="14984"/>
                    <a:pt x="-550" y="17708"/>
                    <a:pt x="3050" y="19265"/>
                  </a:cubicBezTo>
                  <a:cubicBezTo>
                    <a:pt x="6650" y="20822"/>
                    <a:pt x="13850" y="21211"/>
                    <a:pt x="210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5655660" y="5250111"/>
              <a:ext cx="114821" cy="195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180" fill="norm" stroke="1" extrusionOk="0">
                  <a:moveTo>
                    <a:pt x="18781" y="146"/>
                  </a:moveTo>
                  <a:cubicBezTo>
                    <a:pt x="16081" y="-84"/>
                    <a:pt x="13381" y="-314"/>
                    <a:pt x="10102" y="1754"/>
                  </a:cubicBezTo>
                  <a:cubicBezTo>
                    <a:pt x="6824" y="3822"/>
                    <a:pt x="2966" y="8188"/>
                    <a:pt x="1231" y="11520"/>
                  </a:cubicBezTo>
                  <a:cubicBezTo>
                    <a:pt x="-505" y="14852"/>
                    <a:pt x="-119" y="17150"/>
                    <a:pt x="652" y="18758"/>
                  </a:cubicBezTo>
                  <a:cubicBezTo>
                    <a:pt x="1424" y="20367"/>
                    <a:pt x="2581" y="21286"/>
                    <a:pt x="5474" y="21171"/>
                  </a:cubicBezTo>
                  <a:cubicBezTo>
                    <a:pt x="8366" y="21056"/>
                    <a:pt x="12995" y="19907"/>
                    <a:pt x="16081" y="17150"/>
                  </a:cubicBezTo>
                  <a:cubicBezTo>
                    <a:pt x="19166" y="14392"/>
                    <a:pt x="20709" y="10026"/>
                    <a:pt x="20902" y="7384"/>
                  </a:cubicBezTo>
                  <a:cubicBezTo>
                    <a:pt x="21095" y="4741"/>
                    <a:pt x="19938" y="3822"/>
                    <a:pt x="18202" y="3018"/>
                  </a:cubicBezTo>
                  <a:cubicBezTo>
                    <a:pt x="16466" y="2214"/>
                    <a:pt x="14152" y="1524"/>
                    <a:pt x="12995" y="1984"/>
                  </a:cubicBezTo>
                  <a:cubicBezTo>
                    <a:pt x="11838" y="2443"/>
                    <a:pt x="11838" y="4052"/>
                    <a:pt x="11838" y="5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5816600" y="5289550"/>
              <a:ext cx="145324" cy="136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48" fill="norm" stroke="1" extrusionOk="0">
                  <a:moveTo>
                    <a:pt x="1771" y="0"/>
                  </a:moveTo>
                  <a:cubicBezTo>
                    <a:pt x="1145" y="4652"/>
                    <a:pt x="519" y="9305"/>
                    <a:pt x="206" y="12462"/>
                  </a:cubicBezTo>
                  <a:cubicBezTo>
                    <a:pt x="-107" y="15618"/>
                    <a:pt x="-107" y="17280"/>
                    <a:pt x="519" y="18609"/>
                  </a:cubicBezTo>
                  <a:cubicBezTo>
                    <a:pt x="1145" y="19938"/>
                    <a:pt x="2397" y="20935"/>
                    <a:pt x="3493" y="20769"/>
                  </a:cubicBezTo>
                  <a:cubicBezTo>
                    <a:pt x="4589" y="20603"/>
                    <a:pt x="5528" y="19274"/>
                    <a:pt x="6310" y="17778"/>
                  </a:cubicBezTo>
                  <a:cubicBezTo>
                    <a:pt x="7093" y="16283"/>
                    <a:pt x="7719" y="14622"/>
                    <a:pt x="8345" y="12960"/>
                  </a:cubicBezTo>
                  <a:cubicBezTo>
                    <a:pt x="8971" y="11298"/>
                    <a:pt x="9597" y="9637"/>
                    <a:pt x="9910" y="9637"/>
                  </a:cubicBezTo>
                  <a:cubicBezTo>
                    <a:pt x="10223" y="9637"/>
                    <a:pt x="10223" y="11298"/>
                    <a:pt x="10223" y="12960"/>
                  </a:cubicBezTo>
                  <a:cubicBezTo>
                    <a:pt x="10223" y="14622"/>
                    <a:pt x="10223" y="16283"/>
                    <a:pt x="11476" y="17945"/>
                  </a:cubicBezTo>
                  <a:cubicBezTo>
                    <a:pt x="12728" y="19606"/>
                    <a:pt x="15232" y="21268"/>
                    <a:pt x="17110" y="21434"/>
                  </a:cubicBezTo>
                  <a:cubicBezTo>
                    <a:pt x="18989" y="21600"/>
                    <a:pt x="20241" y="20271"/>
                    <a:pt x="21493" y="18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5981507" y="5261720"/>
              <a:ext cx="86251" cy="167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370" fill="norm" stroke="1" extrusionOk="0">
                  <a:moveTo>
                    <a:pt x="6189" y="5980"/>
                  </a:moveTo>
                  <a:cubicBezTo>
                    <a:pt x="4608" y="7060"/>
                    <a:pt x="3028" y="8140"/>
                    <a:pt x="2238" y="10165"/>
                  </a:cubicBezTo>
                  <a:cubicBezTo>
                    <a:pt x="1447" y="12190"/>
                    <a:pt x="1447" y="15160"/>
                    <a:pt x="1184" y="17320"/>
                  </a:cubicBezTo>
                  <a:cubicBezTo>
                    <a:pt x="921" y="19480"/>
                    <a:pt x="394" y="20830"/>
                    <a:pt x="130" y="20695"/>
                  </a:cubicBezTo>
                  <a:cubicBezTo>
                    <a:pt x="-133" y="20560"/>
                    <a:pt x="-133" y="18940"/>
                    <a:pt x="1447" y="15565"/>
                  </a:cubicBezTo>
                  <a:cubicBezTo>
                    <a:pt x="3028" y="12190"/>
                    <a:pt x="6189" y="7060"/>
                    <a:pt x="9087" y="3955"/>
                  </a:cubicBezTo>
                  <a:cubicBezTo>
                    <a:pt x="11984" y="850"/>
                    <a:pt x="14618" y="-230"/>
                    <a:pt x="16462" y="40"/>
                  </a:cubicBezTo>
                  <a:cubicBezTo>
                    <a:pt x="18306" y="310"/>
                    <a:pt x="19360" y="1930"/>
                    <a:pt x="20150" y="4765"/>
                  </a:cubicBezTo>
                  <a:cubicBezTo>
                    <a:pt x="20940" y="7600"/>
                    <a:pt x="21467" y="11650"/>
                    <a:pt x="21467" y="14620"/>
                  </a:cubicBezTo>
                  <a:cubicBezTo>
                    <a:pt x="21467" y="17590"/>
                    <a:pt x="20940" y="19480"/>
                    <a:pt x="20413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6179940" y="5089471"/>
              <a:ext cx="55034" cy="338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14123" y="1814"/>
                  </a:moveTo>
                  <a:cubicBezTo>
                    <a:pt x="14123" y="875"/>
                    <a:pt x="14123" y="-64"/>
                    <a:pt x="13708" y="3"/>
                  </a:cubicBezTo>
                  <a:cubicBezTo>
                    <a:pt x="13292" y="70"/>
                    <a:pt x="12462" y="1143"/>
                    <a:pt x="10385" y="3558"/>
                  </a:cubicBezTo>
                  <a:cubicBezTo>
                    <a:pt x="8308" y="5973"/>
                    <a:pt x="4985" y="9730"/>
                    <a:pt x="2908" y="12681"/>
                  </a:cubicBezTo>
                  <a:cubicBezTo>
                    <a:pt x="831" y="15633"/>
                    <a:pt x="0" y="17779"/>
                    <a:pt x="0" y="19188"/>
                  </a:cubicBezTo>
                  <a:cubicBezTo>
                    <a:pt x="0" y="20597"/>
                    <a:pt x="831" y="21268"/>
                    <a:pt x="3323" y="21402"/>
                  </a:cubicBezTo>
                  <a:cubicBezTo>
                    <a:pt x="5815" y="21536"/>
                    <a:pt x="9969" y="21134"/>
                    <a:pt x="13292" y="20127"/>
                  </a:cubicBezTo>
                  <a:cubicBezTo>
                    <a:pt x="16615" y="19121"/>
                    <a:pt x="19108" y="17511"/>
                    <a:pt x="21600" y="159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6141522" y="5200649"/>
              <a:ext cx="156952" cy="16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260" fill="norm" stroke="1" extrusionOk="0">
                  <a:moveTo>
                    <a:pt x="10842" y="11200"/>
                  </a:moveTo>
                  <a:cubicBezTo>
                    <a:pt x="8000" y="10400"/>
                    <a:pt x="5158" y="9600"/>
                    <a:pt x="3027" y="9200"/>
                  </a:cubicBezTo>
                  <a:cubicBezTo>
                    <a:pt x="895" y="8800"/>
                    <a:pt x="-526" y="8800"/>
                    <a:pt x="185" y="9200"/>
                  </a:cubicBezTo>
                  <a:cubicBezTo>
                    <a:pt x="895" y="9600"/>
                    <a:pt x="3737" y="10400"/>
                    <a:pt x="6579" y="11200"/>
                  </a:cubicBezTo>
                  <a:cubicBezTo>
                    <a:pt x="9421" y="12000"/>
                    <a:pt x="12263" y="12800"/>
                    <a:pt x="14253" y="13600"/>
                  </a:cubicBezTo>
                  <a:cubicBezTo>
                    <a:pt x="16242" y="14400"/>
                    <a:pt x="17379" y="15200"/>
                    <a:pt x="18232" y="16800"/>
                  </a:cubicBezTo>
                  <a:cubicBezTo>
                    <a:pt x="19085" y="18400"/>
                    <a:pt x="19653" y="20800"/>
                    <a:pt x="19937" y="21200"/>
                  </a:cubicBezTo>
                  <a:cubicBezTo>
                    <a:pt x="20221" y="21600"/>
                    <a:pt x="20221" y="20000"/>
                    <a:pt x="20363" y="16133"/>
                  </a:cubicBezTo>
                  <a:cubicBezTo>
                    <a:pt x="20506" y="12267"/>
                    <a:pt x="20790" y="6133"/>
                    <a:pt x="210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6362824" y="5204770"/>
              <a:ext cx="138850" cy="154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0973" fill="norm" stroke="1" extrusionOk="0">
                  <a:moveTo>
                    <a:pt x="850" y="1167"/>
                  </a:moveTo>
                  <a:cubicBezTo>
                    <a:pt x="1177" y="5487"/>
                    <a:pt x="1504" y="9807"/>
                    <a:pt x="1668" y="12687"/>
                  </a:cubicBezTo>
                  <a:cubicBezTo>
                    <a:pt x="1832" y="15567"/>
                    <a:pt x="1832" y="17007"/>
                    <a:pt x="1504" y="18447"/>
                  </a:cubicBezTo>
                  <a:cubicBezTo>
                    <a:pt x="1177" y="19887"/>
                    <a:pt x="523" y="21327"/>
                    <a:pt x="195" y="20895"/>
                  </a:cubicBezTo>
                  <a:cubicBezTo>
                    <a:pt x="-132" y="20463"/>
                    <a:pt x="-132" y="18159"/>
                    <a:pt x="850" y="14847"/>
                  </a:cubicBezTo>
                  <a:cubicBezTo>
                    <a:pt x="1832" y="11535"/>
                    <a:pt x="3795" y="7215"/>
                    <a:pt x="5432" y="4479"/>
                  </a:cubicBezTo>
                  <a:cubicBezTo>
                    <a:pt x="7068" y="1743"/>
                    <a:pt x="8377" y="591"/>
                    <a:pt x="9850" y="159"/>
                  </a:cubicBezTo>
                  <a:cubicBezTo>
                    <a:pt x="11323" y="-273"/>
                    <a:pt x="12959" y="15"/>
                    <a:pt x="14432" y="3039"/>
                  </a:cubicBezTo>
                  <a:cubicBezTo>
                    <a:pt x="15904" y="6063"/>
                    <a:pt x="17213" y="11823"/>
                    <a:pt x="18359" y="15135"/>
                  </a:cubicBezTo>
                  <a:cubicBezTo>
                    <a:pt x="19504" y="18447"/>
                    <a:pt x="20486" y="19311"/>
                    <a:pt x="21468" y="20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6495323" y="5198939"/>
              <a:ext cx="120288" cy="402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379" fill="norm" stroke="1" extrusionOk="0">
                  <a:moveTo>
                    <a:pt x="12290" y="5154"/>
                  </a:moveTo>
                  <a:cubicBezTo>
                    <a:pt x="13779" y="4028"/>
                    <a:pt x="15269" y="2903"/>
                    <a:pt x="16200" y="1947"/>
                  </a:cubicBezTo>
                  <a:cubicBezTo>
                    <a:pt x="17131" y="991"/>
                    <a:pt x="17503" y="204"/>
                    <a:pt x="16759" y="35"/>
                  </a:cubicBezTo>
                  <a:cubicBezTo>
                    <a:pt x="16014" y="-134"/>
                    <a:pt x="14152" y="316"/>
                    <a:pt x="11917" y="1329"/>
                  </a:cubicBezTo>
                  <a:cubicBezTo>
                    <a:pt x="9683" y="2341"/>
                    <a:pt x="7076" y="3916"/>
                    <a:pt x="5772" y="4985"/>
                  </a:cubicBezTo>
                  <a:cubicBezTo>
                    <a:pt x="4469" y="6054"/>
                    <a:pt x="4469" y="6616"/>
                    <a:pt x="5400" y="6729"/>
                  </a:cubicBezTo>
                  <a:cubicBezTo>
                    <a:pt x="6331" y="6841"/>
                    <a:pt x="8193" y="6503"/>
                    <a:pt x="9497" y="6054"/>
                  </a:cubicBezTo>
                  <a:cubicBezTo>
                    <a:pt x="10800" y="5603"/>
                    <a:pt x="11545" y="5041"/>
                    <a:pt x="12848" y="4310"/>
                  </a:cubicBezTo>
                  <a:cubicBezTo>
                    <a:pt x="14152" y="3578"/>
                    <a:pt x="16014" y="2679"/>
                    <a:pt x="17317" y="2679"/>
                  </a:cubicBezTo>
                  <a:cubicBezTo>
                    <a:pt x="18621" y="2679"/>
                    <a:pt x="19366" y="3578"/>
                    <a:pt x="20110" y="5772"/>
                  </a:cubicBezTo>
                  <a:cubicBezTo>
                    <a:pt x="20855" y="7966"/>
                    <a:pt x="21600" y="11453"/>
                    <a:pt x="20855" y="14097"/>
                  </a:cubicBezTo>
                  <a:cubicBezTo>
                    <a:pt x="20110" y="16741"/>
                    <a:pt x="17876" y="18541"/>
                    <a:pt x="16014" y="19666"/>
                  </a:cubicBezTo>
                  <a:cubicBezTo>
                    <a:pt x="14152" y="20791"/>
                    <a:pt x="12662" y="21241"/>
                    <a:pt x="10241" y="21354"/>
                  </a:cubicBezTo>
                  <a:cubicBezTo>
                    <a:pt x="7821" y="21466"/>
                    <a:pt x="4469" y="21241"/>
                    <a:pt x="2607" y="19947"/>
                  </a:cubicBezTo>
                  <a:cubicBezTo>
                    <a:pt x="745" y="18654"/>
                    <a:pt x="372" y="16291"/>
                    <a:pt x="0" y="139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4774473" y="5943600"/>
              <a:ext cx="127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4780823" y="58610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4869723" y="5924550"/>
              <a:ext cx="635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564"/>
                    <a:pt x="0" y="11127"/>
                    <a:pt x="3600" y="14727"/>
                  </a:cubicBezTo>
                  <a:cubicBezTo>
                    <a:pt x="7200" y="18327"/>
                    <a:pt x="14400" y="1996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4869723" y="5848350"/>
              <a:ext cx="12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4952273" y="5937250"/>
              <a:ext cx="127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4971323" y="585470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4945923" y="5886450"/>
              <a:ext cx="169070" cy="239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250" fill="norm" stroke="1" extrusionOk="0">
                  <a:moveTo>
                    <a:pt x="12000" y="0"/>
                  </a:moveTo>
                  <a:cubicBezTo>
                    <a:pt x="13333" y="188"/>
                    <a:pt x="14667" y="376"/>
                    <a:pt x="16267" y="1597"/>
                  </a:cubicBezTo>
                  <a:cubicBezTo>
                    <a:pt x="17867" y="2817"/>
                    <a:pt x="19733" y="5071"/>
                    <a:pt x="20667" y="7513"/>
                  </a:cubicBezTo>
                  <a:cubicBezTo>
                    <a:pt x="21600" y="9955"/>
                    <a:pt x="21600" y="12584"/>
                    <a:pt x="20000" y="15026"/>
                  </a:cubicBezTo>
                  <a:cubicBezTo>
                    <a:pt x="18400" y="17468"/>
                    <a:pt x="15200" y="19722"/>
                    <a:pt x="11600" y="20661"/>
                  </a:cubicBezTo>
                  <a:cubicBezTo>
                    <a:pt x="8000" y="21600"/>
                    <a:pt x="4000" y="21224"/>
                    <a:pt x="0" y="208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4654604" y="5899150"/>
              <a:ext cx="151620" cy="262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402" fill="norm" stroke="1" extrusionOk="0">
                  <a:moveTo>
                    <a:pt x="9525" y="0"/>
                  </a:moveTo>
                  <a:cubicBezTo>
                    <a:pt x="6314" y="2246"/>
                    <a:pt x="3104" y="4493"/>
                    <a:pt x="1352" y="7258"/>
                  </a:cubicBezTo>
                  <a:cubicBezTo>
                    <a:pt x="-399" y="10022"/>
                    <a:pt x="-691" y="13306"/>
                    <a:pt x="1936" y="15811"/>
                  </a:cubicBezTo>
                  <a:cubicBezTo>
                    <a:pt x="4563" y="18317"/>
                    <a:pt x="10109" y="20045"/>
                    <a:pt x="13758" y="20822"/>
                  </a:cubicBezTo>
                  <a:cubicBezTo>
                    <a:pt x="17406" y="21600"/>
                    <a:pt x="19158" y="21427"/>
                    <a:pt x="20909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5531131" y="5790940"/>
              <a:ext cx="75193" cy="396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402" fill="norm" stroke="1" extrusionOk="0">
                  <a:moveTo>
                    <a:pt x="14114" y="1729"/>
                  </a:moveTo>
                  <a:cubicBezTo>
                    <a:pt x="14114" y="929"/>
                    <a:pt x="14114" y="129"/>
                    <a:pt x="13214" y="14"/>
                  </a:cubicBezTo>
                  <a:cubicBezTo>
                    <a:pt x="12314" y="-100"/>
                    <a:pt x="10514" y="471"/>
                    <a:pt x="9014" y="2186"/>
                  </a:cubicBezTo>
                  <a:cubicBezTo>
                    <a:pt x="7514" y="3900"/>
                    <a:pt x="6314" y="6757"/>
                    <a:pt x="4814" y="9900"/>
                  </a:cubicBezTo>
                  <a:cubicBezTo>
                    <a:pt x="3314" y="13043"/>
                    <a:pt x="1514" y="16471"/>
                    <a:pt x="614" y="18529"/>
                  </a:cubicBezTo>
                  <a:cubicBezTo>
                    <a:pt x="-286" y="20586"/>
                    <a:pt x="-286" y="21271"/>
                    <a:pt x="1214" y="21386"/>
                  </a:cubicBezTo>
                  <a:cubicBezTo>
                    <a:pt x="2714" y="21500"/>
                    <a:pt x="5714" y="21043"/>
                    <a:pt x="9314" y="19900"/>
                  </a:cubicBezTo>
                  <a:cubicBezTo>
                    <a:pt x="12914" y="18757"/>
                    <a:pt x="17114" y="16929"/>
                    <a:pt x="21314" y="15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5492023" y="5967356"/>
              <a:ext cx="273051" cy="183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4" fill="norm" stroke="1" extrusionOk="0">
                  <a:moveTo>
                    <a:pt x="0" y="4557"/>
                  </a:moveTo>
                  <a:cubicBezTo>
                    <a:pt x="3684" y="3101"/>
                    <a:pt x="7367" y="1645"/>
                    <a:pt x="9795" y="795"/>
                  </a:cubicBezTo>
                  <a:cubicBezTo>
                    <a:pt x="12223" y="-54"/>
                    <a:pt x="13395" y="-297"/>
                    <a:pt x="13898" y="431"/>
                  </a:cubicBezTo>
                  <a:cubicBezTo>
                    <a:pt x="14400" y="1159"/>
                    <a:pt x="14233" y="2858"/>
                    <a:pt x="14484" y="5649"/>
                  </a:cubicBezTo>
                  <a:cubicBezTo>
                    <a:pt x="14735" y="8440"/>
                    <a:pt x="15405" y="12323"/>
                    <a:pt x="15656" y="14872"/>
                  </a:cubicBezTo>
                  <a:cubicBezTo>
                    <a:pt x="15907" y="17420"/>
                    <a:pt x="15740" y="18633"/>
                    <a:pt x="15321" y="19604"/>
                  </a:cubicBezTo>
                  <a:cubicBezTo>
                    <a:pt x="14902" y="20575"/>
                    <a:pt x="14233" y="21303"/>
                    <a:pt x="13647" y="20939"/>
                  </a:cubicBezTo>
                  <a:cubicBezTo>
                    <a:pt x="13060" y="20575"/>
                    <a:pt x="12558" y="19119"/>
                    <a:pt x="12642" y="16570"/>
                  </a:cubicBezTo>
                  <a:cubicBezTo>
                    <a:pt x="12726" y="14022"/>
                    <a:pt x="13395" y="10382"/>
                    <a:pt x="14986" y="7591"/>
                  </a:cubicBezTo>
                  <a:cubicBezTo>
                    <a:pt x="16577" y="4800"/>
                    <a:pt x="19088" y="2858"/>
                    <a:pt x="21600" y="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5778208" y="5924550"/>
              <a:ext cx="272616" cy="217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176" fill="norm" stroke="1" extrusionOk="0">
                  <a:moveTo>
                    <a:pt x="1462" y="8640"/>
                  </a:moveTo>
                  <a:cubicBezTo>
                    <a:pt x="2126" y="7817"/>
                    <a:pt x="2791" y="6994"/>
                    <a:pt x="3372" y="6069"/>
                  </a:cubicBezTo>
                  <a:cubicBezTo>
                    <a:pt x="3954" y="5143"/>
                    <a:pt x="4452" y="4114"/>
                    <a:pt x="4286" y="3806"/>
                  </a:cubicBezTo>
                  <a:cubicBezTo>
                    <a:pt x="4120" y="3497"/>
                    <a:pt x="3289" y="3909"/>
                    <a:pt x="2375" y="5246"/>
                  </a:cubicBezTo>
                  <a:cubicBezTo>
                    <a:pt x="1462" y="6583"/>
                    <a:pt x="465" y="8846"/>
                    <a:pt x="132" y="11726"/>
                  </a:cubicBezTo>
                  <a:cubicBezTo>
                    <a:pt x="-200" y="14606"/>
                    <a:pt x="132" y="18103"/>
                    <a:pt x="714" y="19851"/>
                  </a:cubicBezTo>
                  <a:cubicBezTo>
                    <a:pt x="1295" y="21600"/>
                    <a:pt x="2126" y="21600"/>
                    <a:pt x="4037" y="19954"/>
                  </a:cubicBezTo>
                  <a:cubicBezTo>
                    <a:pt x="5948" y="18309"/>
                    <a:pt x="8938" y="15017"/>
                    <a:pt x="10849" y="12446"/>
                  </a:cubicBezTo>
                  <a:cubicBezTo>
                    <a:pt x="12760" y="9874"/>
                    <a:pt x="13591" y="8023"/>
                    <a:pt x="14006" y="6274"/>
                  </a:cubicBezTo>
                  <a:cubicBezTo>
                    <a:pt x="14422" y="4526"/>
                    <a:pt x="14422" y="2880"/>
                    <a:pt x="14089" y="1749"/>
                  </a:cubicBezTo>
                  <a:cubicBezTo>
                    <a:pt x="13757" y="617"/>
                    <a:pt x="13092" y="0"/>
                    <a:pt x="12428" y="0"/>
                  </a:cubicBezTo>
                  <a:cubicBezTo>
                    <a:pt x="11763" y="0"/>
                    <a:pt x="11098" y="617"/>
                    <a:pt x="10268" y="2880"/>
                  </a:cubicBezTo>
                  <a:cubicBezTo>
                    <a:pt x="9437" y="5143"/>
                    <a:pt x="8440" y="9051"/>
                    <a:pt x="7942" y="11520"/>
                  </a:cubicBezTo>
                  <a:cubicBezTo>
                    <a:pt x="7443" y="13989"/>
                    <a:pt x="7443" y="15017"/>
                    <a:pt x="8108" y="16251"/>
                  </a:cubicBezTo>
                  <a:cubicBezTo>
                    <a:pt x="8772" y="17486"/>
                    <a:pt x="10102" y="18926"/>
                    <a:pt x="12178" y="18206"/>
                  </a:cubicBezTo>
                  <a:cubicBezTo>
                    <a:pt x="14255" y="17486"/>
                    <a:pt x="17080" y="14606"/>
                    <a:pt x="18742" y="12754"/>
                  </a:cubicBezTo>
                  <a:cubicBezTo>
                    <a:pt x="20403" y="10903"/>
                    <a:pt x="20902" y="10080"/>
                    <a:pt x="21400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6006373" y="5916977"/>
              <a:ext cx="98955" cy="269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457" fill="norm" stroke="1" extrusionOk="0">
                  <a:moveTo>
                    <a:pt x="17550" y="604"/>
                  </a:moveTo>
                  <a:cubicBezTo>
                    <a:pt x="15300" y="266"/>
                    <a:pt x="13050" y="-71"/>
                    <a:pt x="11025" y="13"/>
                  </a:cubicBezTo>
                  <a:cubicBezTo>
                    <a:pt x="9000" y="98"/>
                    <a:pt x="7200" y="604"/>
                    <a:pt x="6750" y="1448"/>
                  </a:cubicBezTo>
                  <a:cubicBezTo>
                    <a:pt x="6300" y="2291"/>
                    <a:pt x="7200" y="3473"/>
                    <a:pt x="9900" y="6173"/>
                  </a:cubicBezTo>
                  <a:cubicBezTo>
                    <a:pt x="12600" y="8873"/>
                    <a:pt x="17100" y="13092"/>
                    <a:pt x="19350" y="15707"/>
                  </a:cubicBezTo>
                  <a:cubicBezTo>
                    <a:pt x="21600" y="18323"/>
                    <a:pt x="21600" y="19335"/>
                    <a:pt x="19350" y="20095"/>
                  </a:cubicBezTo>
                  <a:cubicBezTo>
                    <a:pt x="17100" y="20854"/>
                    <a:pt x="12600" y="21360"/>
                    <a:pt x="9000" y="21445"/>
                  </a:cubicBezTo>
                  <a:cubicBezTo>
                    <a:pt x="5400" y="21529"/>
                    <a:pt x="2700" y="21192"/>
                    <a:pt x="0" y="208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5" name="Drawing"/>
          <p:cNvGrpSpPr/>
          <p:nvPr/>
        </p:nvGrpSpPr>
        <p:grpSpPr>
          <a:xfrm>
            <a:off x="2254249" y="1679489"/>
            <a:ext cx="9010651" cy="5120419"/>
            <a:chOff x="0" y="0"/>
            <a:chExt cx="9010649" cy="5120417"/>
          </a:xfrm>
        </p:grpSpPr>
        <p:sp>
          <p:nvSpPr>
            <p:cNvPr id="1988" name="Line"/>
            <p:cNvSpPr/>
            <p:nvPr/>
          </p:nvSpPr>
          <p:spPr>
            <a:xfrm>
              <a:off x="139700" y="130260"/>
              <a:ext cx="44450" cy="546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7" fill="norm" stroke="1" extrusionOk="0">
                  <a:moveTo>
                    <a:pt x="0" y="0"/>
                  </a:moveTo>
                  <a:cubicBezTo>
                    <a:pt x="2057" y="2585"/>
                    <a:pt x="4114" y="5171"/>
                    <a:pt x="5657" y="8048"/>
                  </a:cubicBezTo>
                  <a:cubicBezTo>
                    <a:pt x="7200" y="10925"/>
                    <a:pt x="8229" y="14094"/>
                    <a:pt x="9257" y="16179"/>
                  </a:cubicBezTo>
                  <a:cubicBezTo>
                    <a:pt x="10286" y="18264"/>
                    <a:pt x="11314" y="19265"/>
                    <a:pt x="12857" y="20057"/>
                  </a:cubicBezTo>
                  <a:cubicBezTo>
                    <a:pt x="14400" y="20849"/>
                    <a:pt x="16457" y="21433"/>
                    <a:pt x="18000" y="21517"/>
                  </a:cubicBezTo>
                  <a:cubicBezTo>
                    <a:pt x="19543" y="21600"/>
                    <a:pt x="20571" y="21183"/>
                    <a:pt x="21086" y="20891"/>
                  </a:cubicBezTo>
                  <a:cubicBezTo>
                    <a:pt x="21600" y="20599"/>
                    <a:pt x="21600" y="20432"/>
                    <a:pt x="21600" y="20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9" name="Line"/>
            <p:cNvSpPr/>
            <p:nvPr/>
          </p:nvSpPr>
          <p:spPr>
            <a:xfrm>
              <a:off x="0" y="122169"/>
              <a:ext cx="311150" cy="65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5" fill="norm" stroke="1" extrusionOk="0">
                  <a:moveTo>
                    <a:pt x="0" y="20805"/>
                  </a:moveTo>
                  <a:cubicBezTo>
                    <a:pt x="1176" y="17430"/>
                    <a:pt x="2351" y="14055"/>
                    <a:pt x="4996" y="10005"/>
                  </a:cubicBezTo>
                  <a:cubicBezTo>
                    <a:pt x="7641" y="5955"/>
                    <a:pt x="11755" y="1230"/>
                    <a:pt x="14767" y="217"/>
                  </a:cubicBezTo>
                  <a:cubicBezTo>
                    <a:pt x="17780" y="-795"/>
                    <a:pt x="19690" y="1905"/>
                    <a:pt x="21600" y="46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0" name="Line"/>
            <p:cNvSpPr/>
            <p:nvPr/>
          </p:nvSpPr>
          <p:spPr>
            <a:xfrm>
              <a:off x="63500" y="625560"/>
              <a:ext cx="2413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63" y="17018"/>
                    <a:pt x="12126" y="12436"/>
                    <a:pt x="15726" y="8836"/>
                  </a:cubicBezTo>
                  <a:cubicBezTo>
                    <a:pt x="19326" y="5236"/>
                    <a:pt x="20463" y="26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461668" y="47043"/>
              <a:ext cx="141583" cy="642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481" fill="norm" stroke="1" extrusionOk="0">
                  <a:moveTo>
                    <a:pt x="21247" y="2360"/>
                  </a:moveTo>
                  <a:cubicBezTo>
                    <a:pt x="21247" y="2006"/>
                    <a:pt x="21247" y="1651"/>
                    <a:pt x="20771" y="1262"/>
                  </a:cubicBezTo>
                  <a:cubicBezTo>
                    <a:pt x="20294" y="872"/>
                    <a:pt x="19341" y="448"/>
                    <a:pt x="18071" y="200"/>
                  </a:cubicBezTo>
                  <a:cubicBezTo>
                    <a:pt x="16800" y="-48"/>
                    <a:pt x="15212" y="-119"/>
                    <a:pt x="13147" y="306"/>
                  </a:cubicBezTo>
                  <a:cubicBezTo>
                    <a:pt x="11082" y="731"/>
                    <a:pt x="8541" y="1651"/>
                    <a:pt x="6318" y="3139"/>
                  </a:cubicBezTo>
                  <a:cubicBezTo>
                    <a:pt x="4094" y="4626"/>
                    <a:pt x="2188" y="6680"/>
                    <a:pt x="1076" y="8981"/>
                  </a:cubicBezTo>
                  <a:cubicBezTo>
                    <a:pt x="-35" y="11283"/>
                    <a:pt x="-353" y="13832"/>
                    <a:pt x="441" y="15957"/>
                  </a:cubicBezTo>
                  <a:cubicBezTo>
                    <a:pt x="1235" y="18082"/>
                    <a:pt x="3141" y="19781"/>
                    <a:pt x="5047" y="214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403135" y="460460"/>
              <a:ext cx="212815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600" fill="norm" stroke="1" extrusionOk="0">
                  <a:moveTo>
                    <a:pt x="1613" y="21600"/>
                  </a:moveTo>
                  <a:cubicBezTo>
                    <a:pt x="757" y="19938"/>
                    <a:pt x="-98" y="18277"/>
                    <a:pt x="9" y="16615"/>
                  </a:cubicBezTo>
                  <a:cubicBezTo>
                    <a:pt x="116" y="14954"/>
                    <a:pt x="1185" y="13292"/>
                    <a:pt x="4928" y="10523"/>
                  </a:cubicBezTo>
                  <a:cubicBezTo>
                    <a:pt x="8670" y="7754"/>
                    <a:pt x="15086" y="3877"/>
                    <a:pt x="215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1546771" y="86752"/>
              <a:ext cx="212180" cy="449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555" fill="norm" stroke="1" extrusionOk="0">
                  <a:moveTo>
                    <a:pt x="20796" y="563"/>
                  </a:moveTo>
                  <a:cubicBezTo>
                    <a:pt x="19941" y="259"/>
                    <a:pt x="19086" y="-45"/>
                    <a:pt x="17375" y="6"/>
                  </a:cubicBezTo>
                  <a:cubicBezTo>
                    <a:pt x="15664" y="56"/>
                    <a:pt x="13097" y="462"/>
                    <a:pt x="10852" y="1628"/>
                  </a:cubicBezTo>
                  <a:cubicBezTo>
                    <a:pt x="8606" y="2794"/>
                    <a:pt x="6682" y="4721"/>
                    <a:pt x="5185" y="7104"/>
                  </a:cubicBezTo>
                  <a:cubicBezTo>
                    <a:pt x="3688" y="9487"/>
                    <a:pt x="2618" y="12327"/>
                    <a:pt x="1870" y="14456"/>
                  </a:cubicBezTo>
                  <a:cubicBezTo>
                    <a:pt x="1121" y="16586"/>
                    <a:pt x="693" y="18006"/>
                    <a:pt x="373" y="18969"/>
                  </a:cubicBezTo>
                  <a:cubicBezTo>
                    <a:pt x="52" y="19932"/>
                    <a:pt x="-162" y="20440"/>
                    <a:pt x="159" y="20845"/>
                  </a:cubicBezTo>
                  <a:cubicBezTo>
                    <a:pt x="480" y="21251"/>
                    <a:pt x="1335" y="21555"/>
                    <a:pt x="3260" y="21555"/>
                  </a:cubicBezTo>
                  <a:cubicBezTo>
                    <a:pt x="5185" y="21555"/>
                    <a:pt x="8179" y="21251"/>
                    <a:pt x="11387" y="20693"/>
                  </a:cubicBezTo>
                  <a:cubicBezTo>
                    <a:pt x="14594" y="20135"/>
                    <a:pt x="18016" y="19324"/>
                    <a:pt x="21438" y="185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1581150" y="346160"/>
              <a:ext cx="17780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5840"/>
                    <a:pt x="11314" y="10080"/>
                    <a:pt x="14914" y="6480"/>
                  </a:cubicBezTo>
                  <a:cubicBezTo>
                    <a:pt x="18514" y="2880"/>
                    <a:pt x="20057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1879600" y="422360"/>
              <a:ext cx="31750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2464889" y="293967"/>
              <a:ext cx="144961" cy="168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0936" fill="norm" stroke="1" extrusionOk="0">
                  <a:moveTo>
                    <a:pt x="18622" y="4124"/>
                  </a:moveTo>
                  <a:cubicBezTo>
                    <a:pt x="15804" y="2544"/>
                    <a:pt x="12987" y="963"/>
                    <a:pt x="10796" y="305"/>
                  </a:cubicBezTo>
                  <a:cubicBezTo>
                    <a:pt x="8604" y="-354"/>
                    <a:pt x="7039" y="-91"/>
                    <a:pt x="5317" y="2544"/>
                  </a:cubicBezTo>
                  <a:cubicBezTo>
                    <a:pt x="3596" y="5178"/>
                    <a:pt x="1717" y="10183"/>
                    <a:pt x="778" y="13344"/>
                  </a:cubicBezTo>
                  <a:cubicBezTo>
                    <a:pt x="-161" y="16505"/>
                    <a:pt x="-161" y="17822"/>
                    <a:pt x="309" y="19007"/>
                  </a:cubicBezTo>
                  <a:cubicBezTo>
                    <a:pt x="778" y="20192"/>
                    <a:pt x="1717" y="21246"/>
                    <a:pt x="3439" y="20851"/>
                  </a:cubicBezTo>
                  <a:cubicBezTo>
                    <a:pt x="5161" y="20456"/>
                    <a:pt x="7665" y="18612"/>
                    <a:pt x="9387" y="16636"/>
                  </a:cubicBezTo>
                  <a:cubicBezTo>
                    <a:pt x="11109" y="14661"/>
                    <a:pt x="12048" y="12553"/>
                    <a:pt x="12517" y="10841"/>
                  </a:cubicBezTo>
                  <a:cubicBezTo>
                    <a:pt x="12987" y="9129"/>
                    <a:pt x="12987" y="7812"/>
                    <a:pt x="12987" y="7812"/>
                  </a:cubicBezTo>
                  <a:cubicBezTo>
                    <a:pt x="12987" y="7812"/>
                    <a:pt x="12987" y="9129"/>
                    <a:pt x="14396" y="11500"/>
                  </a:cubicBezTo>
                  <a:cubicBezTo>
                    <a:pt x="15804" y="13870"/>
                    <a:pt x="18622" y="17295"/>
                    <a:pt x="21439" y="20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2641600" y="298447"/>
              <a:ext cx="107950" cy="168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4" fill="norm" stroke="1" extrusionOk="0">
                  <a:moveTo>
                    <a:pt x="0" y="8411"/>
                  </a:moveTo>
                  <a:cubicBezTo>
                    <a:pt x="0" y="11345"/>
                    <a:pt x="0" y="14278"/>
                    <a:pt x="0" y="16678"/>
                  </a:cubicBezTo>
                  <a:cubicBezTo>
                    <a:pt x="0" y="19078"/>
                    <a:pt x="0" y="20945"/>
                    <a:pt x="0" y="21211"/>
                  </a:cubicBezTo>
                  <a:cubicBezTo>
                    <a:pt x="0" y="21478"/>
                    <a:pt x="0" y="20145"/>
                    <a:pt x="1482" y="16811"/>
                  </a:cubicBezTo>
                  <a:cubicBezTo>
                    <a:pt x="2965" y="13478"/>
                    <a:pt x="5929" y="8145"/>
                    <a:pt x="8471" y="4811"/>
                  </a:cubicBezTo>
                  <a:cubicBezTo>
                    <a:pt x="11012" y="1478"/>
                    <a:pt x="13129" y="145"/>
                    <a:pt x="14824" y="11"/>
                  </a:cubicBezTo>
                  <a:cubicBezTo>
                    <a:pt x="16518" y="-122"/>
                    <a:pt x="17788" y="945"/>
                    <a:pt x="18847" y="3878"/>
                  </a:cubicBezTo>
                  <a:cubicBezTo>
                    <a:pt x="19906" y="6811"/>
                    <a:pt x="20753" y="11611"/>
                    <a:pt x="21600" y="164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2856279" y="-1"/>
              <a:ext cx="134571" cy="471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76" fill="norm" stroke="1" extrusionOk="0">
                  <a:moveTo>
                    <a:pt x="16395" y="14902"/>
                  </a:moveTo>
                  <a:cubicBezTo>
                    <a:pt x="14707" y="14710"/>
                    <a:pt x="13020" y="14517"/>
                    <a:pt x="10657" y="14758"/>
                  </a:cubicBezTo>
                  <a:cubicBezTo>
                    <a:pt x="8294" y="14999"/>
                    <a:pt x="5257" y="15674"/>
                    <a:pt x="3232" y="16686"/>
                  </a:cubicBezTo>
                  <a:cubicBezTo>
                    <a:pt x="1207" y="17699"/>
                    <a:pt x="194" y="19049"/>
                    <a:pt x="26" y="19965"/>
                  </a:cubicBezTo>
                  <a:cubicBezTo>
                    <a:pt x="-143" y="20881"/>
                    <a:pt x="532" y="21363"/>
                    <a:pt x="1544" y="21460"/>
                  </a:cubicBezTo>
                  <a:cubicBezTo>
                    <a:pt x="2557" y="21556"/>
                    <a:pt x="3907" y="21267"/>
                    <a:pt x="6269" y="19868"/>
                  </a:cubicBezTo>
                  <a:cubicBezTo>
                    <a:pt x="8632" y="18470"/>
                    <a:pt x="12007" y="15963"/>
                    <a:pt x="14538" y="13119"/>
                  </a:cubicBezTo>
                  <a:cubicBezTo>
                    <a:pt x="17070" y="10274"/>
                    <a:pt x="18757" y="7092"/>
                    <a:pt x="19770" y="5018"/>
                  </a:cubicBezTo>
                  <a:cubicBezTo>
                    <a:pt x="20782" y="2945"/>
                    <a:pt x="21120" y="1981"/>
                    <a:pt x="21288" y="1258"/>
                  </a:cubicBezTo>
                  <a:cubicBezTo>
                    <a:pt x="21457" y="535"/>
                    <a:pt x="21457" y="52"/>
                    <a:pt x="20782" y="4"/>
                  </a:cubicBezTo>
                  <a:cubicBezTo>
                    <a:pt x="20107" y="-44"/>
                    <a:pt x="18757" y="342"/>
                    <a:pt x="17576" y="2029"/>
                  </a:cubicBezTo>
                  <a:cubicBezTo>
                    <a:pt x="16395" y="3717"/>
                    <a:pt x="15382" y="6706"/>
                    <a:pt x="15213" y="9551"/>
                  </a:cubicBezTo>
                  <a:cubicBezTo>
                    <a:pt x="15045" y="12395"/>
                    <a:pt x="15720" y="15095"/>
                    <a:pt x="16901" y="16831"/>
                  </a:cubicBezTo>
                  <a:cubicBezTo>
                    <a:pt x="18082" y="18567"/>
                    <a:pt x="19770" y="19338"/>
                    <a:pt x="21457" y="201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3659716" y="32781"/>
              <a:ext cx="213785" cy="476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7" fill="norm" stroke="1" extrusionOk="0">
                  <a:moveTo>
                    <a:pt x="21600" y="3495"/>
                  </a:moveTo>
                  <a:cubicBezTo>
                    <a:pt x="20317" y="2268"/>
                    <a:pt x="19034" y="1042"/>
                    <a:pt x="17857" y="429"/>
                  </a:cubicBezTo>
                  <a:cubicBezTo>
                    <a:pt x="16681" y="-184"/>
                    <a:pt x="15612" y="-184"/>
                    <a:pt x="13580" y="712"/>
                  </a:cubicBezTo>
                  <a:cubicBezTo>
                    <a:pt x="11549" y="1608"/>
                    <a:pt x="8554" y="3400"/>
                    <a:pt x="6202" y="5853"/>
                  </a:cubicBezTo>
                  <a:cubicBezTo>
                    <a:pt x="3850" y="8305"/>
                    <a:pt x="2139" y="11418"/>
                    <a:pt x="1176" y="13823"/>
                  </a:cubicBezTo>
                  <a:cubicBezTo>
                    <a:pt x="214" y="16228"/>
                    <a:pt x="0" y="17926"/>
                    <a:pt x="0" y="19011"/>
                  </a:cubicBezTo>
                  <a:cubicBezTo>
                    <a:pt x="0" y="20095"/>
                    <a:pt x="214" y="20567"/>
                    <a:pt x="962" y="20897"/>
                  </a:cubicBezTo>
                  <a:cubicBezTo>
                    <a:pt x="1711" y="21227"/>
                    <a:pt x="2994" y="21416"/>
                    <a:pt x="5347" y="20992"/>
                  </a:cubicBezTo>
                  <a:cubicBezTo>
                    <a:pt x="7699" y="20567"/>
                    <a:pt x="11121" y="19530"/>
                    <a:pt x="14543" y="18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3676649" y="320760"/>
              <a:ext cx="1143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3873499" y="397902"/>
              <a:ext cx="171451" cy="194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0" y="1291"/>
                  </a:moveTo>
                  <a:cubicBezTo>
                    <a:pt x="3733" y="594"/>
                    <a:pt x="7467" y="-103"/>
                    <a:pt x="9733" y="13"/>
                  </a:cubicBezTo>
                  <a:cubicBezTo>
                    <a:pt x="12000" y="129"/>
                    <a:pt x="12800" y="1058"/>
                    <a:pt x="12133" y="3265"/>
                  </a:cubicBezTo>
                  <a:cubicBezTo>
                    <a:pt x="11467" y="5471"/>
                    <a:pt x="9333" y="8955"/>
                    <a:pt x="7467" y="11626"/>
                  </a:cubicBezTo>
                  <a:cubicBezTo>
                    <a:pt x="5600" y="14297"/>
                    <a:pt x="4000" y="16155"/>
                    <a:pt x="2933" y="17665"/>
                  </a:cubicBezTo>
                  <a:cubicBezTo>
                    <a:pt x="1867" y="19174"/>
                    <a:pt x="1333" y="20336"/>
                    <a:pt x="2267" y="20916"/>
                  </a:cubicBezTo>
                  <a:cubicBezTo>
                    <a:pt x="3200" y="21497"/>
                    <a:pt x="5600" y="21497"/>
                    <a:pt x="9067" y="20800"/>
                  </a:cubicBezTo>
                  <a:cubicBezTo>
                    <a:pt x="12533" y="20103"/>
                    <a:pt x="17067" y="18710"/>
                    <a:pt x="21600" y="17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4777825" y="276839"/>
              <a:ext cx="200576" cy="213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0383" fill="norm" stroke="1" extrusionOk="0">
                  <a:moveTo>
                    <a:pt x="14571" y="3583"/>
                  </a:moveTo>
                  <a:cubicBezTo>
                    <a:pt x="14121" y="2574"/>
                    <a:pt x="13671" y="1565"/>
                    <a:pt x="12433" y="757"/>
                  </a:cubicBezTo>
                  <a:cubicBezTo>
                    <a:pt x="11196" y="-50"/>
                    <a:pt x="9171" y="-656"/>
                    <a:pt x="6921" y="1363"/>
                  </a:cubicBezTo>
                  <a:cubicBezTo>
                    <a:pt x="4671" y="3381"/>
                    <a:pt x="2196" y="8024"/>
                    <a:pt x="958" y="11456"/>
                  </a:cubicBezTo>
                  <a:cubicBezTo>
                    <a:pt x="-279" y="14888"/>
                    <a:pt x="-279" y="17108"/>
                    <a:pt x="733" y="18623"/>
                  </a:cubicBezTo>
                  <a:cubicBezTo>
                    <a:pt x="1746" y="20137"/>
                    <a:pt x="3771" y="20944"/>
                    <a:pt x="5683" y="19935"/>
                  </a:cubicBezTo>
                  <a:cubicBezTo>
                    <a:pt x="7596" y="18925"/>
                    <a:pt x="9396" y="16099"/>
                    <a:pt x="10408" y="14181"/>
                  </a:cubicBezTo>
                  <a:cubicBezTo>
                    <a:pt x="11421" y="12264"/>
                    <a:pt x="11646" y="11254"/>
                    <a:pt x="11983" y="9639"/>
                  </a:cubicBezTo>
                  <a:cubicBezTo>
                    <a:pt x="12321" y="8024"/>
                    <a:pt x="12771" y="5804"/>
                    <a:pt x="12996" y="5299"/>
                  </a:cubicBezTo>
                  <a:cubicBezTo>
                    <a:pt x="13221" y="4794"/>
                    <a:pt x="13221" y="6006"/>
                    <a:pt x="13446" y="8024"/>
                  </a:cubicBezTo>
                  <a:cubicBezTo>
                    <a:pt x="13671" y="10043"/>
                    <a:pt x="14121" y="12869"/>
                    <a:pt x="15471" y="14585"/>
                  </a:cubicBezTo>
                  <a:cubicBezTo>
                    <a:pt x="16821" y="16301"/>
                    <a:pt x="19071" y="16907"/>
                    <a:pt x="21321" y="175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5016500" y="281401"/>
              <a:ext cx="311150" cy="184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88" fill="norm" stroke="1" extrusionOk="0">
                  <a:moveTo>
                    <a:pt x="0" y="3023"/>
                  </a:moveTo>
                  <a:cubicBezTo>
                    <a:pt x="588" y="5183"/>
                    <a:pt x="1176" y="7343"/>
                    <a:pt x="1837" y="9983"/>
                  </a:cubicBezTo>
                  <a:cubicBezTo>
                    <a:pt x="2498" y="12623"/>
                    <a:pt x="3233" y="15743"/>
                    <a:pt x="3527" y="17903"/>
                  </a:cubicBezTo>
                  <a:cubicBezTo>
                    <a:pt x="3820" y="20063"/>
                    <a:pt x="3673" y="21263"/>
                    <a:pt x="3453" y="20783"/>
                  </a:cubicBezTo>
                  <a:cubicBezTo>
                    <a:pt x="3233" y="20303"/>
                    <a:pt x="2939" y="18143"/>
                    <a:pt x="3086" y="15623"/>
                  </a:cubicBezTo>
                  <a:cubicBezTo>
                    <a:pt x="3233" y="13103"/>
                    <a:pt x="3820" y="10223"/>
                    <a:pt x="4408" y="8303"/>
                  </a:cubicBezTo>
                  <a:cubicBezTo>
                    <a:pt x="4996" y="6383"/>
                    <a:pt x="5584" y="5423"/>
                    <a:pt x="6539" y="4703"/>
                  </a:cubicBezTo>
                  <a:cubicBezTo>
                    <a:pt x="7494" y="3983"/>
                    <a:pt x="8816" y="3503"/>
                    <a:pt x="9478" y="4103"/>
                  </a:cubicBezTo>
                  <a:cubicBezTo>
                    <a:pt x="10139" y="4703"/>
                    <a:pt x="10139" y="6383"/>
                    <a:pt x="10139" y="7943"/>
                  </a:cubicBezTo>
                  <a:cubicBezTo>
                    <a:pt x="10139" y="9503"/>
                    <a:pt x="10139" y="10943"/>
                    <a:pt x="10506" y="11543"/>
                  </a:cubicBezTo>
                  <a:cubicBezTo>
                    <a:pt x="10873" y="12143"/>
                    <a:pt x="11608" y="11903"/>
                    <a:pt x="12416" y="10583"/>
                  </a:cubicBezTo>
                  <a:cubicBezTo>
                    <a:pt x="13224" y="9263"/>
                    <a:pt x="14106" y="6863"/>
                    <a:pt x="14620" y="4823"/>
                  </a:cubicBezTo>
                  <a:cubicBezTo>
                    <a:pt x="15135" y="2783"/>
                    <a:pt x="15282" y="1103"/>
                    <a:pt x="14988" y="383"/>
                  </a:cubicBezTo>
                  <a:cubicBezTo>
                    <a:pt x="14694" y="-337"/>
                    <a:pt x="13959" y="-97"/>
                    <a:pt x="13004" y="1583"/>
                  </a:cubicBezTo>
                  <a:cubicBezTo>
                    <a:pt x="12049" y="3263"/>
                    <a:pt x="10873" y="6383"/>
                    <a:pt x="10212" y="8663"/>
                  </a:cubicBezTo>
                  <a:cubicBezTo>
                    <a:pt x="9551" y="10943"/>
                    <a:pt x="9404" y="12383"/>
                    <a:pt x="10580" y="14063"/>
                  </a:cubicBezTo>
                  <a:cubicBezTo>
                    <a:pt x="11755" y="15743"/>
                    <a:pt x="14253" y="17663"/>
                    <a:pt x="16310" y="18263"/>
                  </a:cubicBezTo>
                  <a:cubicBezTo>
                    <a:pt x="18367" y="18863"/>
                    <a:pt x="19984" y="18143"/>
                    <a:pt x="21600" y="17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5984605" y="151956"/>
              <a:ext cx="251096" cy="334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313" fill="norm" stroke="1" extrusionOk="0">
                  <a:moveTo>
                    <a:pt x="840" y="8336"/>
                  </a:moveTo>
                  <a:cubicBezTo>
                    <a:pt x="840" y="12251"/>
                    <a:pt x="840" y="16166"/>
                    <a:pt x="840" y="18461"/>
                  </a:cubicBezTo>
                  <a:cubicBezTo>
                    <a:pt x="840" y="20756"/>
                    <a:pt x="840" y="21431"/>
                    <a:pt x="658" y="21296"/>
                  </a:cubicBezTo>
                  <a:cubicBezTo>
                    <a:pt x="477" y="21161"/>
                    <a:pt x="114" y="20216"/>
                    <a:pt x="23" y="17178"/>
                  </a:cubicBezTo>
                  <a:cubicBezTo>
                    <a:pt x="-68" y="14141"/>
                    <a:pt x="114" y="9011"/>
                    <a:pt x="477" y="5771"/>
                  </a:cubicBezTo>
                  <a:cubicBezTo>
                    <a:pt x="840" y="2531"/>
                    <a:pt x="1384" y="1181"/>
                    <a:pt x="2110" y="506"/>
                  </a:cubicBezTo>
                  <a:cubicBezTo>
                    <a:pt x="2836" y="-169"/>
                    <a:pt x="3744" y="-169"/>
                    <a:pt x="4651" y="506"/>
                  </a:cubicBezTo>
                  <a:cubicBezTo>
                    <a:pt x="5559" y="1181"/>
                    <a:pt x="6466" y="2531"/>
                    <a:pt x="7283" y="3746"/>
                  </a:cubicBezTo>
                  <a:cubicBezTo>
                    <a:pt x="8100" y="4961"/>
                    <a:pt x="8826" y="6041"/>
                    <a:pt x="9461" y="6851"/>
                  </a:cubicBezTo>
                  <a:cubicBezTo>
                    <a:pt x="10097" y="7661"/>
                    <a:pt x="10641" y="8201"/>
                    <a:pt x="11367" y="8336"/>
                  </a:cubicBezTo>
                  <a:cubicBezTo>
                    <a:pt x="12093" y="8471"/>
                    <a:pt x="13001" y="8201"/>
                    <a:pt x="14181" y="7121"/>
                  </a:cubicBezTo>
                  <a:cubicBezTo>
                    <a:pt x="15361" y="6041"/>
                    <a:pt x="16813" y="4151"/>
                    <a:pt x="17811" y="2936"/>
                  </a:cubicBezTo>
                  <a:cubicBezTo>
                    <a:pt x="18809" y="1721"/>
                    <a:pt x="19354" y="1181"/>
                    <a:pt x="19717" y="1249"/>
                  </a:cubicBezTo>
                  <a:cubicBezTo>
                    <a:pt x="20080" y="1316"/>
                    <a:pt x="20261" y="1991"/>
                    <a:pt x="20261" y="4354"/>
                  </a:cubicBezTo>
                  <a:cubicBezTo>
                    <a:pt x="20261" y="6716"/>
                    <a:pt x="20080" y="10766"/>
                    <a:pt x="20261" y="13534"/>
                  </a:cubicBezTo>
                  <a:cubicBezTo>
                    <a:pt x="20443" y="16301"/>
                    <a:pt x="20987" y="17786"/>
                    <a:pt x="21532" y="192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6312693" y="137663"/>
              <a:ext cx="164307" cy="299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250" fill="norm" stroke="1" extrusionOk="0">
                  <a:moveTo>
                    <a:pt x="21496" y="2625"/>
                  </a:moveTo>
                  <a:cubicBezTo>
                    <a:pt x="21219" y="1575"/>
                    <a:pt x="20942" y="525"/>
                    <a:pt x="19973" y="150"/>
                  </a:cubicBezTo>
                  <a:cubicBezTo>
                    <a:pt x="19004" y="-225"/>
                    <a:pt x="17342" y="75"/>
                    <a:pt x="14296" y="1350"/>
                  </a:cubicBezTo>
                  <a:cubicBezTo>
                    <a:pt x="11250" y="2625"/>
                    <a:pt x="6819" y="4875"/>
                    <a:pt x="4188" y="7725"/>
                  </a:cubicBezTo>
                  <a:cubicBezTo>
                    <a:pt x="1558" y="10575"/>
                    <a:pt x="727" y="14025"/>
                    <a:pt x="311" y="16125"/>
                  </a:cubicBezTo>
                  <a:cubicBezTo>
                    <a:pt x="-104" y="18225"/>
                    <a:pt x="-104" y="18975"/>
                    <a:pt x="311" y="19650"/>
                  </a:cubicBezTo>
                  <a:cubicBezTo>
                    <a:pt x="727" y="20325"/>
                    <a:pt x="1558" y="20925"/>
                    <a:pt x="4050" y="21150"/>
                  </a:cubicBezTo>
                  <a:cubicBezTo>
                    <a:pt x="6542" y="21375"/>
                    <a:pt x="10696" y="21225"/>
                    <a:pt x="13881" y="20625"/>
                  </a:cubicBezTo>
                  <a:cubicBezTo>
                    <a:pt x="17065" y="20025"/>
                    <a:pt x="19281" y="18975"/>
                    <a:pt x="21496" y="17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6356350" y="320760"/>
              <a:ext cx="1206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6610350" y="454110"/>
              <a:ext cx="508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7514166" y="111210"/>
              <a:ext cx="334435" cy="372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6835" y="0"/>
                  </a:moveTo>
                  <a:cubicBezTo>
                    <a:pt x="6289" y="4126"/>
                    <a:pt x="5742" y="8252"/>
                    <a:pt x="5468" y="11468"/>
                  </a:cubicBezTo>
                  <a:cubicBezTo>
                    <a:pt x="5195" y="14683"/>
                    <a:pt x="5195" y="16989"/>
                    <a:pt x="5468" y="18627"/>
                  </a:cubicBezTo>
                  <a:cubicBezTo>
                    <a:pt x="5742" y="20266"/>
                    <a:pt x="6289" y="21236"/>
                    <a:pt x="6494" y="21358"/>
                  </a:cubicBezTo>
                  <a:cubicBezTo>
                    <a:pt x="6699" y="21479"/>
                    <a:pt x="6562" y="20751"/>
                    <a:pt x="5605" y="19659"/>
                  </a:cubicBezTo>
                  <a:cubicBezTo>
                    <a:pt x="4648" y="18567"/>
                    <a:pt x="2871" y="17110"/>
                    <a:pt x="1709" y="16079"/>
                  </a:cubicBezTo>
                  <a:cubicBezTo>
                    <a:pt x="547" y="15048"/>
                    <a:pt x="0" y="14441"/>
                    <a:pt x="0" y="13895"/>
                  </a:cubicBezTo>
                  <a:cubicBezTo>
                    <a:pt x="0" y="13349"/>
                    <a:pt x="547" y="12863"/>
                    <a:pt x="2051" y="11468"/>
                  </a:cubicBezTo>
                  <a:cubicBezTo>
                    <a:pt x="3554" y="10072"/>
                    <a:pt x="6015" y="7767"/>
                    <a:pt x="7929" y="5764"/>
                  </a:cubicBezTo>
                  <a:cubicBezTo>
                    <a:pt x="9843" y="3762"/>
                    <a:pt x="11210" y="2063"/>
                    <a:pt x="12235" y="1092"/>
                  </a:cubicBezTo>
                  <a:cubicBezTo>
                    <a:pt x="13261" y="122"/>
                    <a:pt x="13944" y="-121"/>
                    <a:pt x="14354" y="61"/>
                  </a:cubicBezTo>
                  <a:cubicBezTo>
                    <a:pt x="14765" y="243"/>
                    <a:pt x="14901" y="850"/>
                    <a:pt x="14833" y="2913"/>
                  </a:cubicBezTo>
                  <a:cubicBezTo>
                    <a:pt x="14765" y="4976"/>
                    <a:pt x="14491" y="8495"/>
                    <a:pt x="14286" y="10740"/>
                  </a:cubicBezTo>
                  <a:cubicBezTo>
                    <a:pt x="14081" y="12985"/>
                    <a:pt x="13944" y="13955"/>
                    <a:pt x="13739" y="14805"/>
                  </a:cubicBezTo>
                  <a:cubicBezTo>
                    <a:pt x="13534" y="15654"/>
                    <a:pt x="13261" y="16382"/>
                    <a:pt x="13124" y="16382"/>
                  </a:cubicBezTo>
                  <a:cubicBezTo>
                    <a:pt x="12987" y="16382"/>
                    <a:pt x="12987" y="15654"/>
                    <a:pt x="13192" y="15048"/>
                  </a:cubicBezTo>
                  <a:cubicBezTo>
                    <a:pt x="13397" y="14441"/>
                    <a:pt x="13808" y="13955"/>
                    <a:pt x="14491" y="13591"/>
                  </a:cubicBezTo>
                  <a:cubicBezTo>
                    <a:pt x="15175" y="13227"/>
                    <a:pt x="16132" y="12985"/>
                    <a:pt x="17020" y="13409"/>
                  </a:cubicBezTo>
                  <a:cubicBezTo>
                    <a:pt x="17909" y="13834"/>
                    <a:pt x="18729" y="14926"/>
                    <a:pt x="19481" y="15594"/>
                  </a:cubicBezTo>
                  <a:cubicBezTo>
                    <a:pt x="20233" y="16261"/>
                    <a:pt x="20916" y="16504"/>
                    <a:pt x="21600" y="16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7861291" y="286539"/>
              <a:ext cx="234017" cy="1612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093" fill="norm" stroke="1" extrusionOk="0">
                  <a:moveTo>
                    <a:pt x="2315" y="10293"/>
                  </a:moveTo>
                  <a:cubicBezTo>
                    <a:pt x="2701" y="8631"/>
                    <a:pt x="3087" y="6970"/>
                    <a:pt x="3472" y="5170"/>
                  </a:cubicBezTo>
                  <a:cubicBezTo>
                    <a:pt x="3858" y="3370"/>
                    <a:pt x="4244" y="1431"/>
                    <a:pt x="4051" y="878"/>
                  </a:cubicBezTo>
                  <a:cubicBezTo>
                    <a:pt x="3858" y="324"/>
                    <a:pt x="3087" y="1155"/>
                    <a:pt x="2219" y="3647"/>
                  </a:cubicBezTo>
                  <a:cubicBezTo>
                    <a:pt x="1351" y="6139"/>
                    <a:pt x="387" y="10293"/>
                    <a:pt x="97" y="13062"/>
                  </a:cubicBezTo>
                  <a:cubicBezTo>
                    <a:pt x="-192" y="15831"/>
                    <a:pt x="194" y="17216"/>
                    <a:pt x="869" y="17908"/>
                  </a:cubicBezTo>
                  <a:cubicBezTo>
                    <a:pt x="1544" y="18601"/>
                    <a:pt x="2508" y="18601"/>
                    <a:pt x="3762" y="17216"/>
                  </a:cubicBezTo>
                  <a:cubicBezTo>
                    <a:pt x="5015" y="15831"/>
                    <a:pt x="6558" y="13062"/>
                    <a:pt x="7522" y="10985"/>
                  </a:cubicBezTo>
                  <a:cubicBezTo>
                    <a:pt x="8487" y="8908"/>
                    <a:pt x="8872" y="7524"/>
                    <a:pt x="9354" y="7385"/>
                  </a:cubicBezTo>
                  <a:cubicBezTo>
                    <a:pt x="9837" y="7247"/>
                    <a:pt x="10415" y="8355"/>
                    <a:pt x="10512" y="9739"/>
                  </a:cubicBezTo>
                  <a:cubicBezTo>
                    <a:pt x="10608" y="11124"/>
                    <a:pt x="10222" y="12785"/>
                    <a:pt x="10222" y="12785"/>
                  </a:cubicBezTo>
                  <a:cubicBezTo>
                    <a:pt x="10222" y="12785"/>
                    <a:pt x="10608" y="11124"/>
                    <a:pt x="11379" y="8908"/>
                  </a:cubicBezTo>
                  <a:cubicBezTo>
                    <a:pt x="12151" y="6693"/>
                    <a:pt x="13308" y="3924"/>
                    <a:pt x="14754" y="2124"/>
                  </a:cubicBezTo>
                  <a:cubicBezTo>
                    <a:pt x="16201" y="324"/>
                    <a:pt x="17937" y="-507"/>
                    <a:pt x="19190" y="324"/>
                  </a:cubicBezTo>
                  <a:cubicBezTo>
                    <a:pt x="20444" y="1155"/>
                    <a:pt x="21215" y="3647"/>
                    <a:pt x="21312" y="7385"/>
                  </a:cubicBezTo>
                  <a:cubicBezTo>
                    <a:pt x="21408" y="11124"/>
                    <a:pt x="20829" y="16108"/>
                    <a:pt x="20251" y="21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565943" y="1370251"/>
              <a:ext cx="196057" cy="394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05" fill="norm" stroke="1" extrusionOk="0">
                  <a:moveTo>
                    <a:pt x="7578" y="4410"/>
                  </a:moveTo>
                  <a:cubicBezTo>
                    <a:pt x="5952" y="8915"/>
                    <a:pt x="4326" y="13419"/>
                    <a:pt x="3397" y="15961"/>
                  </a:cubicBezTo>
                  <a:cubicBezTo>
                    <a:pt x="2468" y="18502"/>
                    <a:pt x="2236" y="19079"/>
                    <a:pt x="1771" y="19830"/>
                  </a:cubicBezTo>
                  <a:cubicBezTo>
                    <a:pt x="1307" y="20581"/>
                    <a:pt x="610" y="21505"/>
                    <a:pt x="261" y="21505"/>
                  </a:cubicBezTo>
                  <a:cubicBezTo>
                    <a:pt x="-87" y="21505"/>
                    <a:pt x="-87" y="20581"/>
                    <a:pt x="261" y="18271"/>
                  </a:cubicBezTo>
                  <a:cubicBezTo>
                    <a:pt x="610" y="15961"/>
                    <a:pt x="1307" y="12264"/>
                    <a:pt x="2700" y="9088"/>
                  </a:cubicBezTo>
                  <a:cubicBezTo>
                    <a:pt x="4094" y="5911"/>
                    <a:pt x="6184" y="3255"/>
                    <a:pt x="7810" y="1753"/>
                  </a:cubicBezTo>
                  <a:cubicBezTo>
                    <a:pt x="9436" y="252"/>
                    <a:pt x="10597" y="-95"/>
                    <a:pt x="11526" y="21"/>
                  </a:cubicBezTo>
                  <a:cubicBezTo>
                    <a:pt x="12455" y="136"/>
                    <a:pt x="13152" y="714"/>
                    <a:pt x="13732" y="2331"/>
                  </a:cubicBezTo>
                  <a:cubicBezTo>
                    <a:pt x="14313" y="3948"/>
                    <a:pt x="14778" y="6604"/>
                    <a:pt x="15474" y="8915"/>
                  </a:cubicBezTo>
                  <a:cubicBezTo>
                    <a:pt x="16171" y="11225"/>
                    <a:pt x="17100" y="13188"/>
                    <a:pt x="18145" y="14344"/>
                  </a:cubicBezTo>
                  <a:cubicBezTo>
                    <a:pt x="19190" y="15499"/>
                    <a:pt x="20352" y="15845"/>
                    <a:pt x="21513" y="161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622300" y="1584410"/>
              <a:ext cx="133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819149" y="1366932"/>
              <a:ext cx="152401" cy="280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5" fill="norm" stroke="1" extrusionOk="0">
                  <a:moveTo>
                    <a:pt x="900" y="11077"/>
                  </a:moveTo>
                  <a:cubicBezTo>
                    <a:pt x="600" y="13936"/>
                    <a:pt x="300" y="16795"/>
                    <a:pt x="150" y="18621"/>
                  </a:cubicBezTo>
                  <a:cubicBezTo>
                    <a:pt x="0" y="20448"/>
                    <a:pt x="0" y="21242"/>
                    <a:pt x="0" y="21004"/>
                  </a:cubicBezTo>
                  <a:cubicBezTo>
                    <a:pt x="0" y="20766"/>
                    <a:pt x="0" y="19495"/>
                    <a:pt x="0" y="16557"/>
                  </a:cubicBezTo>
                  <a:cubicBezTo>
                    <a:pt x="0" y="13618"/>
                    <a:pt x="0" y="9013"/>
                    <a:pt x="900" y="5757"/>
                  </a:cubicBezTo>
                  <a:cubicBezTo>
                    <a:pt x="1800" y="2501"/>
                    <a:pt x="3600" y="595"/>
                    <a:pt x="6300" y="118"/>
                  </a:cubicBezTo>
                  <a:cubicBezTo>
                    <a:pt x="9000" y="-358"/>
                    <a:pt x="12600" y="595"/>
                    <a:pt x="15000" y="3136"/>
                  </a:cubicBezTo>
                  <a:cubicBezTo>
                    <a:pt x="17400" y="5677"/>
                    <a:pt x="18600" y="9807"/>
                    <a:pt x="19500" y="12745"/>
                  </a:cubicBezTo>
                  <a:cubicBezTo>
                    <a:pt x="20400" y="15683"/>
                    <a:pt x="21000" y="17430"/>
                    <a:pt x="21600" y="19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1092926" y="1344811"/>
              <a:ext cx="177075" cy="316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377" fill="norm" stroke="1" extrusionOk="0">
                  <a:moveTo>
                    <a:pt x="21512" y="743"/>
                  </a:moveTo>
                  <a:cubicBezTo>
                    <a:pt x="20483" y="314"/>
                    <a:pt x="19455" y="-115"/>
                    <a:pt x="17141" y="28"/>
                  </a:cubicBezTo>
                  <a:cubicBezTo>
                    <a:pt x="14826" y="171"/>
                    <a:pt x="11226" y="886"/>
                    <a:pt x="8398" y="2388"/>
                  </a:cubicBezTo>
                  <a:cubicBezTo>
                    <a:pt x="5569" y="3890"/>
                    <a:pt x="3512" y="6179"/>
                    <a:pt x="2226" y="8897"/>
                  </a:cubicBezTo>
                  <a:cubicBezTo>
                    <a:pt x="941" y="11615"/>
                    <a:pt x="426" y="14762"/>
                    <a:pt x="169" y="16693"/>
                  </a:cubicBezTo>
                  <a:cubicBezTo>
                    <a:pt x="-88" y="18624"/>
                    <a:pt x="-88" y="19339"/>
                    <a:pt x="426" y="19983"/>
                  </a:cubicBezTo>
                  <a:cubicBezTo>
                    <a:pt x="941" y="20627"/>
                    <a:pt x="1969" y="21199"/>
                    <a:pt x="3898" y="21342"/>
                  </a:cubicBezTo>
                  <a:cubicBezTo>
                    <a:pt x="5826" y="21485"/>
                    <a:pt x="8655" y="21199"/>
                    <a:pt x="11098" y="20412"/>
                  </a:cubicBezTo>
                  <a:cubicBezTo>
                    <a:pt x="13541" y="19625"/>
                    <a:pt x="15598" y="18338"/>
                    <a:pt x="17655" y="17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1130300" y="1539960"/>
              <a:ext cx="1270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1384300" y="1590760"/>
              <a:ext cx="190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2212719" y="1424950"/>
              <a:ext cx="206632" cy="194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0914" fill="norm" stroke="1" extrusionOk="0">
                  <a:moveTo>
                    <a:pt x="13581" y="3486"/>
                  </a:moveTo>
                  <a:cubicBezTo>
                    <a:pt x="13140" y="2349"/>
                    <a:pt x="12700" y="1213"/>
                    <a:pt x="11377" y="530"/>
                  </a:cubicBezTo>
                  <a:cubicBezTo>
                    <a:pt x="10055" y="-152"/>
                    <a:pt x="7851" y="-379"/>
                    <a:pt x="5977" y="1099"/>
                  </a:cubicBezTo>
                  <a:cubicBezTo>
                    <a:pt x="4104" y="2577"/>
                    <a:pt x="2561" y="5760"/>
                    <a:pt x="1569" y="8716"/>
                  </a:cubicBezTo>
                  <a:cubicBezTo>
                    <a:pt x="577" y="11672"/>
                    <a:pt x="136" y="14400"/>
                    <a:pt x="26" y="16446"/>
                  </a:cubicBezTo>
                  <a:cubicBezTo>
                    <a:pt x="-84" y="18493"/>
                    <a:pt x="136" y="19857"/>
                    <a:pt x="908" y="20539"/>
                  </a:cubicBezTo>
                  <a:cubicBezTo>
                    <a:pt x="1679" y="21221"/>
                    <a:pt x="3002" y="21221"/>
                    <a:pt x="4985" y="18379"/>
                  </a:cubicBezTo>
                  <a:cubicBezTo>
                    <a:pt x="6969" y="15537"/>
                    <a:pt x="9614" y="9853"/>
                    <a:pt x="11047" y="6442"/>
                  </a:cubicBezTo>
                  <a:cubicBezTo>
                    <a:pt x="12479" y="3032"/>
                    <a:pt x="12700" y="1895"/>
                    <a:pt x="12700" y="1895"/>
                  </a:cubicBezTo>
                  <a:cubicBezTo>
                    <a:pt x="12700" y="1895"/>
                    <a:pt x="12479" y="3032"/>
                    <a:pt x="12479" y="4850"/>
                  </a:cubicBezTo>
                  <a:cubicBezTo>
                    <a:pt x="12479" y="6669"/>
                    <a:pt x="12700" y="9170"/>
                    <a:pt x="13361" y="11217"/>
                  </a:cubicBezTo>
                  <a:cubicBezTo>
                    <a:pt x="14022" y="13263"/>
                    <a:pt x="15124" y="14855"/>
                    <a:pt x="16557" y="15082"/>
                  </a:cubicBezTo>
                  <a:cubicBezTo>
                    <a:pt x="17989" y="15309"/>
                    <a:pt x="19753" y="14173"/>
                    <a:pt x="21516" y="13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2432050" y="1399828"/>
              <a:ext cx="133350" cy="192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5" fill="norm" stroke="1" extrusionOk="0">
                  <a:moveTo>
                    <a:pt x="0" y="6318"/>
                  </a:moveTo>
                  <a:cubicBezTo>
                    <a:pt x="343" y="5157"/>
                    <a:pt x="686" y="3996"/>
                    <a:pt x="686" y="3996"/>
                  </a:cubicBezTo>
                  <a:cubicBezTo>
                    <a:pt x="686" y="3996"/>
                    <a:pt x="343" y="5157"/>
                    <a:pt x="171" y="7828"/>
                  </a:cubicBezTo>
                  <a:cubicBezTo>
                    <a:pt x="0" y="10499"/>
                    <a:pt x="0" y="14680"/>
                    <a:pt x="0" y="17351"/>
                  </a:cubicBezTo>
                  <a:cubicBezTo>
                    <a:pt x="0" y="20022"/>
                    <a:pt x="0" y="21183"/>
                    <a:pt x="171" y="21067"/>
                  </a:cubicBezTo>
                  <a:cubicBezTo>
                    <a:pt x="343" y="20951"/>
                    <a:pt x="686" y="19557"/>
                    <a:pt x="1714" y="16422"/>
                  </a:cubicBezTo>
                  <a:cubicBezTo>
                    <a:pt x="2743" y="13286"/>
                    <a:pt x="4457" y="8409"/>
                    <a:pt x="6000" y="5389"/>
                  </a:cubicBezTo>
                  <a:cubicBezTo>
                    <a:pt x="7543" y="2370"/>
                    <a:pt x="8914" y="1209"/>
                    <a:pt x="10457" y="512"/>
                  </a:cubicBezTo>
                  <a:cubicBezTo>
                    <a:pt x="12000" y="-185"/>
                    <a:pt x="13714" y="-417"/>
                    <a:pt x="15429" y="1441"/>
                  </a:cubicBezTo>
                  <a:cubicBezTo>
                    <a:pt x="17143" y="3299"/>
                    <a:pt x="18857" y="7248"/>
                    <a:pt x="19886" y="10499"/>
                  </a:cubicBezTo>
                  <a:cubicBezTo>
                    <a:pt x="20914" y="13751"/>
                    <a:pt x="21257" y="16306"/>
                    <a:pt x="21600" y="18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2581030" y="1174749"/>
              <a:ext cx="155315" cy="466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23" fill="norm" stroke="1" extrusionOk="0">
                  <a:moveTo>
                    <a:pt x="15358" y="15036"/>
                  </a:moveTo>
                  <a:cubicBezTo>
                    <a:pt x="14483" y="14160"/>
                    <a:pt x="13607" y="13285"/>
                    <a:pt x="12439" y="12944"/>
                  </a:cubicBezTo>
                  <a:cubicBezTo>
                    <a:pt x="11272" y="12604"/>
                    <a:pt x="9812" y="12798"/>
                    <a:pt x="7769" y="13771"/>
                  </a:cubicBezTo>
                  <a:cubicBezTo>
                    <a:pt x="5726" y="14744"/>
                    <a:pt x="3099" y="16496"/>
                    <a:pt x="1639" y="17663"/>
                  </a:cubicBezTo>
                  <a:cubicBezTo>
                    <a:pt x="180" y="18831"/>
                    <a:pt x="-112" y="19414"/>
                    <a:pt x="34" y="19998"/>
                  </a:cubicBezTo>
                  <a:cubicBezTo>
                    <a:pt x="180" y="20582"/>
                    <a:pt x="764" y="21166"/>
                    <a:pt x="1785" y="21360"/>
                  </a:cubicBezTo>
                  <a:cubicBezTo>
                    <a:pt x="2807" y="21555"/>
                    <a:pt x="4266" y="21360"/>
                    <a:pt x="6893" y="19852"/>
                  </a:cubicBezTo>
                  <a:cubicBezTo>
                    <a:pt x="9520" y="18344"/>
                    <a:pt x="13315" y="15523"/>
                    <a:pt x="15942" y="12555"/>
                  </a:cubicBezTo>
                  <a:cubicBezTo>
                    <a:pt x="18569" y="9587"/>
                    <a:pt x="20029" y="6474"/>
                    <a:pt x="20758" y="4528"/>
                  </a:cubicBezTo>
                  <a:cubicBezTo>
                    <a:pt x="21488" y="2582"/>
                    <a:pt x="21488" y="1804"/>
                    <a:pt x="21342" y="1171"/>
                  </a:cubicBezTo>
                  <a:cubicBezTo>
                    <a:pt x="21196" y="539"/>
                    <a:pt x="20904" y="52"/>
                    <a:pt x="20174" y="4"/>
                  </a:cubicBezTo>
                  <a:cubicBezTo>
                    <a:pt x="19445" y="-45"/>
                    <a:pt x="18277" y="344"/>
                    <a:pt x="16964" y="1901"/>
                  </a:cubicBezTo>
                  <a:cubicBezTo>
                    <a:pt x="15650" y="3458"/>
                    <a:pt x="14191" y="6182"/>
                    <a:pt x="14045" y="9198"/>
                  </a:cubicBezTo>
                  <a:cubicBezTo>
                    <a:pt x="13899" y="12214"/>
                    <a:pt x="15066" y="15523"/>
                    <a:pt x="16088" y="17371"/>
                  </a:cubicBezTo>
                  <a:cubicBezTo>
                    <a:pt x="17110" y="19220"/>
                    <a:pt x="17985" y="19609"/>
                    <a:pt x="18861" y="199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3409950" y="1311108"/>
              <a:ext cx="165100" cy="374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21493"/>
                  </a:moveTo>
                  <a:cubicBezTo>
                    <a:pt x="1385" y="18581"/>
                    <a:pt x="2769" y="15668"/>
                    <a:pt x="4431" y="12695"/>
                  </a:cubicBezTo>
                  <a:cubicBezTo>
                    <a:pt x="6092" y="9722"/>
                    <a:pt x="8031" y="6689"/>
                    <a:pt x="9277" y="4868"/>
                  </a:cubicBezTo>
                  <a:cubicBezTo>
                    <a:pt x="10523" y="3048"/>
                    <a:pt x="11077" y="2441"/>
                    <a:pt x="11908" y="1713"/>
                  </a:cubicBezTo>
                  <a:cubicBezTo>
                    <a:pt x="12738" y="985"/>
                    <a:pt x="13846" y="136"/>
                    <a:pt x="14538" y="14"/>
                  </a:cubicBezTo>
                  <a:cubicBezTo>
                    <a:pt x="15231" y="-107"/>
                    <a:pt x="15508" y="500"/>
                    <a:pt x="16338" y="3291"/>
                  </a:cubicBezTo>
                  <a:cubicBezTo>
                    <a:pt x="17169" y="6082"/>
                    <a:pt x="18554" y="11057"/>
                    <a:pt x="19523" y="14394"/>
                  </a:cubicBezTo>
                  <a:cubicBezTo>
                    <a:pt x="20492" y="17731"/>
                    <a:pt x="21046" y="19430"/>
                    <a:pt x="21600" y="211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3441136" y="1495510"/>
              <a:ext cx="146614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600" fill="norm" stroke="1" extrusionOk="0">
                  <a:moveTo>
                    <a:pt x="1008" y="21600"/>
                  </a:moveTo>
                  <a:cubicBezTo>
                    <a:pt x="391" y="18327"/>
                    <a:pt x="-226" y="15055"/>
                    <a:pt x="83" y="12436"/>
                  </a:cubicBezTo>
                  <a:cubicBezTo>
                    <a:pt x="391" y="9818"/>
                    <a:pt x="1625" y="7855"/>
                    <a:pt x="5328" y="5891"/>
                  </a:cubicBezTo>
                  <a:cubicBezTo>
                    <a:pt x="9031" y="3927"/>
                    <a:pt x="15203" y="1964"/>
                    <a:pt x="2137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3674533" y="1344806"/>
              <a:ext cx="156411" cy="291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0951" fill="norm" stroke="1" extrusionOk="0">
                  <a:moveTo>
                    <a:pt x="2880" y="6723"/>
                  </a:moveTo>
                  <a:cubicBezTo>
                    <a:pt x="2304" y="10983"/>
                    <a:pt x="1728" y="15242"/>
                    <a:pt x="1440" y="17752"/>
                  </a:cubicBezTo>
                  <a:cubicBezTo>
                    <a:pt x="1152" y="20261"/>
                    <a:pt x="1152" y="21022"/>
                    <a:pt x="864" y="20946"/>
                  </a:cubicBezTo>
                  <a:cubicBezTo>
                    <a:pt x="576" y="20870"/>
                    <a:pt x="0" y="19957"/>
                    <a:pt x="0" y="17219"/>
                  </a:cubicBezTo>
                  <a:cubicBezTo>
                    <a:pt x="0" y="14481"/>
                    <a:pt x="576" y="9918"/>
                    <a:pt x="1584" y="6799"/>
                  </a:cubicBezTo>
                  <a:cubicBezTo>
                    <a:pt x="2592" y="3681"/>
                    <a:pt x="4032" y="2008"/>
                    <a:pt x="6192" y="943"/>
                  </a:cubicBezTo>
                  <a:cubicBezTo>
                    <a:pt x="8352" y="-122"/>
                    <a:pt x="11232" y="-578"/>
                    <a:pt x="13968" y="1171"/>
                  </a:cubicBezTo>
                  <a:cubicBezTo>
                    <a:pt x="16704" y="2921"/>
                    <a:pt x="19296" y="6876"/>
                    <a:pt x="20448" y="10222"/>
                  </a:cubicBezTo>
                  <a:cubicBezTo>
                    <a:pt x="21600" y="13568"/>
                    <a:pt x="21312" y="16307"/>
                    <a:pt x="21024" y="190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3966290" y="1313476"/>
              <a:ext cx="212011" cy="357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474" fill="norm" stroke="1" extrusionOk="0">
                  <a:moveTo>
                    <a:pt x="21421" y="1016"/>
                  </a:moveTo>
                  <a:cubicBezTo>
                    <a:pt x="20566" y="508"/>
                    <a:pt x="19710" y="0"/>
                    <a:pt x="17571" y="0"/>
                  </a:cubicBezTo>
                  <a:cubicBezTo>
                    <a:pt x="15433" y="0"/>
                    <a:pt x="12011" y="508"/>
                    <a:pt x="9231" y="1906"/>
                  </a:cubicBezTo>
                  <a:cubicBezTo>
                    <a:pt x="6451" y="3304"/>
                    <a:pt x="4312" y="5591"/>
                    <a:pt x="2815" y="8640"/>
                  </a:cubicBezTo>
                  <a:cubicBezTo>
                    <a:pt x="1318" y="11689"/>
                    <a:pt x="463" y="15501"/>
                    <a:pt x="142" y="17788"/>
                  </a:cubicBezTo>
                  <a:cubicBezTo>
                    <a:pt x="-179" y="20075"/>
                    <a:pt x="35" y="20838"/>
                    <a:pt x="890" y="21219"/>
                  </a:cubicBezTo>
                  <a:cubicBezTo>
                    <a:pt x="1746" y="21600"/>
                    <a:pt x="3243" y="21600"/>
                    <a:pt x="5809" y="20901"/>
                  </a:cubicBezTo>
                  <a:cubicBezTo>
                    <a:pt x="8375" y="20202"/>
                    <a:pt x="12011" y="18805"/>
                    <a:pt x="15647" y="17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3987799" y="1520910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4171950" y="1568222"/>
              <a:ext cx="209550" cy="185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8" fill="norm" stroke="1" extrusionOk="0">
                  <a:moveTo>
                    <a:pt x="0" y="1115"/>
                  </a:moveTo>
                  <a:cubicBezTo>
                    <a:pt x="1091" y="395"/>
                    <a:pt x="2182" y="-325"/>
                    <a:pt x="3600" y="155"/>
                  </a:cubicBezTo>
                  <a:cubicBezTo>
                    <a:pt x="5018" y="635"/>
                    <a:pt x="6764" y="2315"/>
                    <a:pt x="6764" y="4955"/>
                  </a:cubicBezTo>
                  <a:cubicBezTo>
                    <a:pt x="6764" y="7595"/>
                    <a:pt x="5018" y="11195"/>
                    <a:pt x="3818" y="13475"/>
                  </a:cubicBezTo>
                  <a:cubicBezTo>
                    <a:pt x="2618" y="15755"/>
                    <a:pt x="1964" y="16715"/>
                    <a:pt x="1418" y="17795"/>
                  </a:cubicBezTo>
                  <a:cubicBezTo>
                    <a:pt x="873" y="18875"/>
                    <a:pt x="436" y="20075"/>
                    <a:pt x="764" y="20675"/>
                  </a:cubicBezTo>
                  <a:cubicBezTo>
                    <a:pt x="1091" y="21275"/>
                    <a:pt x="2182" y="21275"/>
                    <a:pt x="5782" y="20195"/>
                  </a:cubicBezTo>
                  <a:cubicBezTo>
                    <a:pt x="9382" y="19115"/>
                    <a:pt x="15491" y="16955"/>
                    <a:pt x="21600" y="147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5032695" y="1419703"/>
              <a:ext cx="193355" cy="194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0880" fill="norm" stroke="1" extrusionOk="0">
                  <a:moveTo>
                    <a:pt x="12995" y="7461"/>
                  </a:moveTo>
                  <a:cubicBezTo>
                    <a:pt x="12056" y="4960"/>
                    <a:pt x="11117" y="2459"/>
                    <a:pt x="10060" y="1095"/>
                  </a:cubicBezTo>
                  <a:cubicBezTo>
                    <a:pt x="9004" y="-270"/>
                    <a:pt x="7830" y="-497"/>
                    <a:pt x="6186" y="1208"/>
                  </a:cubicBezTo>
                  <a:cubicBezTo>
                    <a:pt x="4543" y="2914"/>
                    <a:pt x="2430" y="6551"/>
                    <a:pt x="1256" y="9735"/>
                  </a:cubicBezTo>
                  <a:cubicBezTo>
                    <a:pt x="82" y="12918"/>
                    <a:pt x="-153" y="15646"/>
                    <a:pt x="82" y="17465"/>
                  </a:cubicBezTo>
                  <a:cubicBezTo>
                    <a:pt x="317" y="19284"/>
                    <a:pt x="1021" y="20194"/>
                    <a:pt x="1960" y="20648"/>
                  </a:cubicBezTo>
                  <a:cubicBezTo>
                    <a:pt x="2899" y="21103"/>
                    <a:pt x="4073" y="21103"/>
                    <a:pt x="5717" y="18602"/>
                  </a:cubicBezTo>
                  <a:cubicBezTo>
                    <a:pt x="7360" y="16101"/>
                    <a:pt x="9473" y="11099"/>
                    <a:pt x="10764" y="7916"/>
                  </a:cubicBezTo>
                  <a:cubicBezTo>
                    <a:pt x="12056" y="4732"/>
                    <a:pt x="12525" y="3368"/>
                    <a:pt x="12760" y="3255"/>
                  </a:cubicBezTo>
                  <a:cubicBezTo>
                    <a:pt x="12995" y="3141"/>
                    <a:pt x="12995" y="4278"/>
                    <a:pt x="13347" y="6210"/>
                  </a:cubicBezTo>
                  <a:cubicBezTo>
                    <a:pt x="13699" y="8143"/>
                    <a:pt x="14404" y="10871"/>
                    <a:pt x="15225" y="12690"/>
                  </a:cubicBezTo>
                  <a:cubicBezTo>
                    <a:pt x="16047" y="14509"/>
                    <a:pt x="16986" y="15419"/>
                    <a:pt x="18043" y="15760"/>
                  </a:cubicBezTo>
                  <a:cubicBezTo>
                    <a:pt x="19099" y="16101"/>
                    <a:pt x="20273" y="15874"/>
                    <a:pt x="21447" y="15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5238750" y="1404452"/>
              <a:ext cx="355600" cy="167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0" y="5871"/>
                  </a:moveTo>
                  <a:cubicBezTo>
                    <a:pt x="771" y="5871"/>
                    <a:pt x="1543" y="5871"/>
                    <a:pt x="2443" y="7605"/>
                  </a:cubicBezTo>
                  <a:cubicBezTo>
                    <a:pt x="3343" y="9338"/>
                    <a:pt x="4371" y="12805"/>
                    <a:pt x="4821" y="15205"/>
                  </a:cubicBezTo>
                  <a:cubicBezTo>
                    <a:pt x="5271" y="17605"/>
                    <a:pt x="5143" y="18938"/>
                    <a:pt x="4757" y="19871"/>
                  </a:cubicBezTo>
                  <a:cubicBezTo>
                    <a:pt x="4371" y="20805"/>
                    <a:pt x="3729" y="21338"/>
                    <a:pt x="3279" y="20938"/>
                  </a:cubicBezTo>
                  <a:cubicBezTo>
                    <a:pt x="2829" y="20538"/>
                    <a:pt x="2571" y="19205"/>
                    <a:pt x="2700" y="16138"/>
                  </a:cubicBezTo>
                  <a:cubicBezTo>
                    <a:pt x="2829" y="13071"/>
                    <a:pt x="3343" y="8271"/>
                    <a:pt x="3857" y="5338"/>
                  </a:cubicBezTo>
                  <a:cubicBezTo>
                    <a:pt x="4371" y="2405"/>
                    <a:pt x="4886" y="1338"/>
                    <a:pt x="5786" y="1471"/>
                  </a:cubicBezTo>
                  <a:cubicBezTo>
                    <a:pt x="6686" y="1605"/>
                    <a:pt x="7971" y="2938"/>
                    <a:pt x="8807" y="4138"/>
                  </a:cubicBezTo>
                  <a:cubicBezTo>
                    <a:pt x="9643" y="5338"/>
                    <a:pt x="10029" y="6405"/>
                    <a:pt x="10479" y="7338"/>
                  </a:cubicBezTo>
                  <a:cubicBezTo>
                    <a:pt x="10929" y="8271"/>
                    <a:pt x="11443" y="9071"/>
                    <a:pt x="11957" y="8671"/>
                  </a:cubicBezTo>
                  <a:cubicBezTo>
                    <a:pt x="12471" y="8271"/>
                    <a:pt x="12986" y="6671"/>
                    <a:pt x="13243" y="5071"/>
                  </a:cubicBezTo>
                  <a:cubicBezTo>
                    <a:pt x="13500" y="3471"/>
                    <a:pt x="13500" y="1871"/>
                    <a:pt x="13179" y="938"/>
                  </a:cubicBezTo>
                  <a:cubicBezTo>
                    <a:pt x="12857" y="5"/>
                    <a:pt x="12214" y="-262"/>
                    <a:pt x="11636" y="271"/>
                  </a:cubicBezTo>
                  <a:cubicBezTo>
                    <a:pt x="11057" y="805"/>
                    <a:pt x="10543" y="2138"/>
                    <a:pt x="10029" y="4138"/>
                  </a:cubicBezTo>
                  <a:cubicBezTo>
                    <a:pt x="9514" y="6138"/>
                    <a:pt x="9000" y="8805"/>
                    <a:pt x="8743" y="10938"/>
                  </a:cubicBezTo>
                  <a:cubicBezTo>
                    <a:pt x="8486" y="13071"/>
                    <a:pt x="8486" y="14671"/>
                    <a:pt x="9386" y="16005"/>
                  </a:cubicBezTo>
                  <a:cubicBezTo>
                    <a:pt x="10286" y="17338"/>
                    <a:pt x="12086" y="18405"/>
                    <a:pt x="14271" y="18271"/>
                  </a:cubicBezTo>
                  <a:cubicBezTo>
                    <a:pt x="16457" y="18138"/>
                    <a:pt x="19029" y="16805"/>
                    <a:pt x="21600" y="15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5968206" y="1215104"/>
              <a:ext cx="292894" cy="395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249" fill="norm" stroke="1" extrusionOk="0">
                  <a:moveTo>
                    <a:pt x="9778" y="14720"/>
                  </a:moveTo>
                  <a:cubicBezTo>
                    <a:pt x="9623" y="14151"/>
                    <a:pt x="9469" y="13583"/>
                    <a:pt x="8698" y="13014"/>
                  </a:cubicBezTo>
                  <a:cubicBezTo>
                    <a:pt x="7926" y="12446"/>
                    <a:pt x="6538" y="11878"/>
                    <a:pt x="4918" y="12901"/>
                  </a:cubicBezTo>
                  <a:cubicBezTo>
                    <a:pt x="3298" y="13924"/>
                    <a:pt x="1446" y="16539"/>
                    <a:pt x="598" y="18187"/>
                  </a:cubicBezTo>
                  <a:cubicBezTo>
                    <a:pt x="-251" y="19835"/>
                    <a:pt x="-97" y="20518"/>
                    <a:pt x="443" y="20915"/>
                  </a:cubicBezTo>
                  <a:cubicBezTo>
                    <a:pt x="983" y="21313"/>
                    <a:pt x="1909" y="21427"/>
                    <a:pt x="3220" y="20859"/>
                  </a:cubicBezTo>
                  <a:cubicBezTo>
                    <a:pt x="4532" y="20290"/>
                    <a:pt x="6229" y="19040"/>
                    <a:pt x="7309" y="18130"/>
                  </a:cubicBezTo>
                  <a:cubicBezTo>
                    <a:pt x="8389" y="17221"/>
                    <a:pt x="8852" y="16652"/>
                    <a:pt x="9238" y="16084"/>
                  </a:cubicBezTo>
                  <a:cubicBezTo>
                    <a:pt x="9623" y="15515"/>
                    <a:pt x="9932" y="14947"/>
                    <a:pt x="9932" y="15004"/>
                  </a:cubicBezTo>
                  <a:cubicBezTo>
                    <a:pt x="9932" y="15061"/>
                    <a:pt x="9623" y="15743"/>
                    <a:pt x="9469" y="16425"/>
                  </a:cubicBezTo>
                  <a:cubicBezTo>
                    <a:pt x="9315" y="17107"/>
                    <a:pt x="9315" y="17789"/>
                    <a:pt x="9778" y="18130"/>
                  </a:cubicBezTo>
                  <a:cubicBezTo>
                    <a:pt x="10240" y="18471"/>
                    <a:pt x="11166" y="18471"/>
                    <a:pt x="12323" y="17903"/>
                  </a:cubicBezTo>
                  <a:cubicBezTo>
                    <a:pt x="13480" y="17334"/>
                    <a:pt x="14869" y="16198"/>
                    <a:pt x="16258" y="13810"/>
                  </a:cubicBezTo>
                  <a:cubicBezTo>
                    <a:pt x="17646" y="11423"/>
                    <a:pt x="19035" y="7785"/>
                    <a:pt x="19806" y="5625"/>
                  </a:cubicBezTo>
                  <a:cubicBezTo>
                    <a:pt x="20578" y="3465"/>
                    <a:pt x="20732" y="2783"/>
                    <a:pt x="20886" y="1987"/>
                  </a:cubicBezTo>
                  <a:cubicBezTo>
                    <a:pt x="21040" y="1191"/>
                    <a:pt x="21195" y="282"/>
                    <a:pt x="20963" y="54"/>
                  </a:cubicBezTo>
                  <a:cubicBezTo>
                    <a:pt x="20732" y="-173"/>
                    <a:pt x="20115" y="282"/>
                    <a:pt x="19343" y="2101"/>
                  </a:cubicBezTo>
                  <a:cubicBezTo>
                    <a:pt x="18572" y="3920"/>
                    <a:pt x="17646" y="7103"/>
                    <a:pt x="17106" y="10059"/>
                  </a:cubicBezTo>
                  <a:cubicBezTo>
                    <a:pt x="16566" y="13014"/>
                    <a:pt x="16412" y="15743"/>
                    <a:pt x="16412" y="17448"/>
                  </a:cubicBezTo>
                  <a:cubicBezTo>
                    <a:pt x="16412" y="19153"/>
                    <a:pt x="16566" y="19835"/>
                    <a:pt x="17415" y="20176"/>
                  </a:cubicBezTo>
                  <a:cubicBezTo>
                    <a:pt x="18263" y="20518"/>
                    <a:pt x="19806" y="20518"/>
                    <a:pt x="21349" y="20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6300913" y="1442593"/>
              <a:ext cx="69354" cy="197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1421" fill="norm" stroke="1" extrusionOk="0">
                  <a:moveTo>
                    <a:pt x="16639" y="919"/>
                  </a:moveTo>
                  <a:cubicBezTo>
                    <a:pt x="13462" y="460"/>
                    <a:pt x="10286" y="0"/>
                    <a:pt x="7110" y="0"/>
                  </a:cubicBezTo>
                  <a:cubicBezTo>
                    <a:pt x="3933" y="0"/>
                    <a:pt x="757" y="460"/>
                    <a:pt x="121" y="1838"/>
                  </a:cubicBezTo>
                  <a:cubicBezTo>
                    <a:pt x="-514" y="3217"/>
                    <a:pt x="1392" y="5515"/>
                    <a:pt x="4886" y="7583"/>
                  </a:cubicBezTo>
                  <a:cubicBezTo>
                    <a:pt x="8380" y="9651"/>
                    <a:pt x="13462" y="11489"/>
                    <a:pt x="16639" y="13328"/>
                  </a:cubicBezTo>
                  <a:cubicBezTo>
                    <a:pt x="19815" y="15166"/>
                    <a:pt x="21086" y="17004"/>
                    <a:pt x="20768" y="18383"/>
                  </a:cubicBezTo>
                  <a:cubicBezTo>
                    <a:pt x="20451" y="19762"/>
                    <a:pt x="18545" y="20681"/>
                    <a:pt x="16004" y="21140"/>
                  </a:cubicBezTo>
                  <a:cubicBezTo>
                    <a:pt x="13462" y="21600"/>
                    <a:pt x="10286" y="21600"/>
                    <a:pt x="8698" y="20336"/>
                  </a:cubicBezTo>
                  <a:cubicBezTo>
                    <a:pt x="7110" y="19072"/>
                    <a:pt x="7110" y="16545"/>
                    <a:pt x="7110" y="14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6389892" y="1463760"/>
              <a:ext cx="107985" cy="172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6" h="21212" fill="norm" stroke="1" extrusionOk="0">
                  <a:moveTo>
                    <a:pt x="16461" y="0"/>
                  </a:moveTo>
                  <a:cubicBezTo>
                    <a:pt x="14061" y="0"/>
                    <a:pt x="11661" y="0"/>
                    <a:pt x="8461" y="2733"/>
                  </a:cubicBezTo>
                  <a:cubicBezTo>
                    <a:pt x="5261" y="5465"/>
                    <a:pt x="1261" y="10930"/>
                    <a:pt x="261" y="14704"/>
                  </a:cubicBezTo>
                  <a:cubicBezTo>
                    <a:pt x="-739" y="18477"/>
                    <a:pt x="1261" y="20559"/>
                    <a:pt x="4061" y="21080"/>
                  </a:cubicBezTo>
                  <a:cubicBezTo>
                    <a:pt x="6861" y="21600"/>
                    <a:pt x="10461" y="20559"/>
                    <a:pt x="13461" y="18347"/>
                  </a:cubicBezTo>
                  <a:cubicBezTo>
                    <a:pt x="16461" y="16135"/>
                    <a:pt x="18861" y="12752"/>
                    <a:pt x="19861" y="10410"/>
                  </a:cubicBezTo>
                  <a:cubicBezTo>
                    <a:pt x="20861" y="8067"/>
                    <a:pt x="20461" y="6766"/>
                    <a:pt x="18861" y="5986"/>
                  </a:cubicBezTo>
                  <a:cubicBezTo>
                    <a:pt x="17261" y="5205"/>
                    <a:pt x="14461" y="4945"/>
                    <a:pt x="11661" y="4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6966591" y="1340576"/>
              <a:ext cx="266059" cy="4020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260" fill="norm" stroke="1" extrusionOk="0">
                  <a:moveTo>
                    <a:pt x="3548" y="7856"/>
                  </a:moveTo>
                  <a:cubicBezTo>
                    <a:pt x="3377" y="7296"/>
                    <a:pt x="3205" y="6737"/>
                    <a:pt x="3034" y="6737"/>
                  </a:cubicBezTo>
                  <a:cubicBezTo>
                    <a:pt x="2862" y="6737"/>
                    <a:pt x="2691" y="7296"/>
                    <a:pt x="2519" y="8975"/>
                  </a:cubicBezTo>
                  <a:cubicBezTo>
                    <a:pt x="2348" y="10654"/>
                    <a:pt x="2177" y="13452"/>
                    <a:pt x="2005" y="15522"/>
                  </a:cubicBezTo>
                  <a:cubicBezTo>
                    <a:pt x="1834" y="17593"/>
                    <a:pt x="1662" y="18936"/>
                    <a:pt x="1319" y="19887"/>
                  </a:cubicBezTo>
                  <a:cubicBezTo>
                    <a:pt x="977" y="20838"/>
                    <a:pt x="462" y="21398"/>
                    <a:pt x="205" y="21230"/>
                  </a:cubicBezTo>
                  <a:cubicBezTo>
                    <a:pt x="-52" y="21062"/>
                    <a:pt x="-52" y="20167"/>
                    <a:pt x="119" y="18320"/>
                  </a:cubicBezTo>
                  <a:cubicBezTo>
                    <a:pt x="291" y="16474"/>
                    <a:pt x="634" y="13676"/>
                    <a:pt x="1062" y="10934"/>
                  </a:cubicBezTo>
                  <a:cubicBezTo>
                    <a:pt x="1491" y="8192"/>
                    <a:pt x="2005" y="5506"/>
                    <a:pt x="2348" y="3771"/>
                  </a:cubicBezTo>
                  <a:cubicBezTo>
                    <a:pt x="2691" y="2036"/>
                    <a:pt x="2862" y="1253"/>
                    <a:pt x="3291" y="693"/>
                  </a:cubicBezTo>
                  <a:cubicBezTo>
                    <a:pt x="3719" y="134"/>
                    <a:pt x="4405" y="-202"/>
                    <a:pt x="5005" y="134"/>
                  </a:cubicBezTo>
                  <a:cubicBezTo>
                    <a:pt x="5605" y="470"/>
                    <a:pt x="6119" y="1477"/>
                    <a:pt x="6719" y="2820"/>
                  </a:cubicBezTo>
                  <a:cubicBezTo>
                    <a:pt x="7319" y="4163"/>
                    <a:pt x="8005" y="5842"/>
                    <a:pt x="8605" y="7017"/>
                  </a:cubicBezTo>
                  <a:cubicBezTo>
                    <a:pt x="9205" y="8192"/>
                    <a:pt x="9719" y="8863"/>
                    <a:pt x="10405" y="9255"/>
                  </a:cubicBezTo>
                  <a:cubicBezTo>
                    <a:pt x="11091" y="9647"/>
                    <a:pt x="11948" y="9759"/>
                    <a:pt x="13062" y="9255"/>
                  </a:cubicBezTo>
                  <a:cubicBezTo>
                    <a:pt x="14177" y="8751"/>
                    <a:pt x="15548" y="7632"/>
                    <a:pt x="16662" y="6457"/>
                  </a:cubicBezTo>
                  <a:cubicBezTo>
                    <a:pt x="17777" y="5282"/>
                    <a:pt x="18634" y="4051"/>
                    <a:pt x="19405" y="3211"/>
                  </a:cubicBezTo>
                  <a:cubicBezTo>
                    <a:pt x="20177" y="2372"/>
                    <a:pt x="20862" y="1924"/>
                    <a:pt x="21205" y="2036"/>
                  </a:cubicBezTo>
                  <a:cubicBezTo>
                    <a:pt x="21548" y="2148"/>
                    <a:pt x="21548" y="2820"/>
                    <a:pt x="21462" y="5058"/>
                  </a:cubicBezTo>
                  <a:cubicBezTo>
                    <a:pt x="21377" y="7296"/>
                    <a:pt x="21205" y="11102"/>
                    <a:pt x="21205" y="13956"/>
                  </a:cubicBezTo>
                  <a:cubicBezTo>
                    <a:pt x="21205" y="16809"/>
                    <a:pt x="21377" y="18712"/>
                    <a:pt x="21548" y="206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7309644" y="1353526"/>
              <a:ext cx="202407" cy="370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365" fill="norm" stroke="1" extrusionOk="0">
                  <a:moveTo>
                    <a:pt x="21516" y="1230"/>
                  </a:moveTo>
                  <a:cubicBezTo>
                    <a:pt x="20616" y="742"/>
                    <a:pt x="19716" y="254"/>
                    <a:pt x="18703" y="71"/>
                  </a:cubicBezTo>
                  <a:cubicBezTo>
                    <a:pt x="17691" y="-112"/>
                    <a:pt x="16566" y="10"/>
                    <a:pt x="14541" y="1047"/>
                  </a:cubicBezTo>
                  <a:cubicBezTo>
                    <a:pt x="12516" y="2085"/>
                    <a:pt x="9591" y="4037"/>
                    <a:pt x="7228" y="6295"/>
                  </a:cubicBezTo>
                  <a:cubicBezTo>
                    <a:pt x="4866" y="8552"/>
                    <a:pt x="3066" y="11115"/>
                    <a:pt x="1941" y="13251"/>
                  </a:cubicBezTo>
                  <a:cubicBezTo>
                    <a:pt x="816" y="15386"/>
                    <a:pt x="366" y="17095"/>
                    <a:pt x="141" y="18315"/>
                  </a:cubicBezTo>
                  <a:cubicBezTo>
                    <a:pt x="-84" y="19535"/>
                    <a:pt x="-84" y="20268"/>
                    <a:pt x="478" y="20756"/>
                  </a:cubicBezTo>
                  <a:cubicBezTo>
                    <a:pt x="1041" y="21244"/>
                    <a:pt x="2166" y="21488"/>
                    <a:pt x="4754" y="21305"/>
                  </a:cubicBezTo>
                  <a:cubicBezTo>
                    <a:pt x="7341" y="21122"/>
                    <a:pt x="11391" y="20512"/>
                    <a:pt x="14316" y="19719"/>
                  </a:cubicBezTo>
                  <a:cubicBezTo>
                    <a:pt x="17241" y="18925"/>
                    <a:pt x="19041" y="17949"/>
                    <a:pt x="20841" y="16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7353300" y="1552660"/>
              <a:ext cx="1714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3" y="14400"/>
                    <a:pt x="5867" y="7200"/>
                    <a:pt x="9467" y="3600"/>
                  </a:cubicBezTo>
                  <a:cubicBezTo>
                    <a:pt x="13067" y="0"/>
                    <a:pt x="17333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641350" y="3292560"/>
              <a:ext cx="139700" cy="139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82" y="1178"/>
                    <a:pt x="1964" y="2356"/>
                    <a:pt x="3436" y="3616"/>
                  </a:cubicBezTo>
                  <a:cubicBezTo>
                    <a:pt x="4909" y="4876"/>
                    <a:pt x="6873" y="6218"/>
                    <a:pt x="8673" y="7544"/>
                  </a:cubicBezTo>
                  <a:cubicBezTo>
                    <a:pt x="10473" y="8869"/>
                    <a:pt x="12109" y="10178"/>
                    <a:pt x="13582" y="11487"/>
                  </a:cubicBezTo>
                  <a:cubicBezTo>
                    <a:pt x="15055" y="12796"/>
                    <a:pt x="16364" y="14105"/>
                    <a:pt x="17345" y="15415"/>
                  </a:cubicBezTo>
                  <a:cubicBezTo>
                    <a:pt x="18327" y="16724"/>
                    <a:pt x="18982" y="18033"/>
                    <a:pt x="19473" y="18998"/>
                  </a:cubicBezTo>
                  <a:cubicBezTo>
                    <a:pt x="19964" y="19964"/>
                    <a:pt x="20291" y="20585"/>
                    <a:pt x="20455" y="20995"/>
                  </a:cubicBezTo>
                  <a:cubicBezTo>
                    <a:pt x="20618" y="21404"/>
                    <a:pt x="20618" y="21600"/>
                    <a:pt x="20782" y="21600"/>
                  </a:cubicBezTo>
                  <a:cubicBezTo>
                    <a:pt x="20945" y="21600"/>
                    <a:pt x="21273" y="21404"/>
                    <a:pt x="21600" y="212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683918" y="3068193"/>
              <a:ext cx="1451935" cy="1742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600" fill="norm" stroke="1" extrusionOk="0">
                  <a:moveTo>
                    <a:pt x="593" y="3648"/>
                  </a:moveTo>
                  <a:cubicBezTo>
                    <a:pt x="405" y="3359"/>
                    <a:pt x="216" y="3071"/>
                    <a:pt x="106" y="2848"/>
                  </a:cubicBezTo>
                  <a:cubicBezTo>
                    <a:pt x="-4" y="2625"/>
                    <a:pt x="-35" y="2467"/>
                    <a:pt x="43" y="2362"/>
                  </a:cubicBezTo>
                  <a:cubicBezTo>
                    <a:pt x="122" y="2257"/>
                    <a:pt x="310" y="2205"/>
                    <a:pt x="1001" y="2060"/>
                  </a:cubicBezTo>
                  <a:cubicBezTo>
                    <a:pt x="1692" y="1916"/>
                    <a:pt x="2885" y="1680"/>
                    <a:pt x="4156" y="1457"/>
                  </a:cubicBezTo>
                  <a:cubicBezTo>
                    <a:pt x="5428" y="1234"/>
                    <a:pt x="6778" y="1024"/>
                    <a:pt x="8034" y="853"/>
                  </a:cubicBezTo>
                  <a:cubicBezTo>
                    <a:pt x="9289" y="682"/>
                    <a:pt x="10451" y="551"/>
                    <a:pt x="11707" y="433"/>
                  </a:cubicBezTo>
                  <a:cubicBezTo>
                    <a:pt x="12963" y="315"/>
                    <a:pt x="14313" y="210"/>
                    <a:pt x="15459" y="131"/>
                  </a:cubicBezTo>
                  <a:cubicBezTo>
                    <a:pt x="16605" y="52"/>
                    <a:pt x="17546" y="0"/>
                    <a:pt x="18221" y="0"/>
                  </a:cubicBezTo>
                  <a:cubicBezTo>
                    <a:pt x="18896" y="0"/>
                    <a:pt x="19305" y="52"/>
                    <a:pt x="19666" y="289"/>
                  </a:cubicBezTo>
                  <a:cubicBezTo>
                    <a:pt x="20027" y="525"/>
                    <a:pt x="20341" y="945"/>
                    <a:pt x="20529" y="1640"/>
                  </a:cubicBezTo>
                  <a:cubicBezTo>
                    <a:pt x="20717" y="2336"/>
                    <a:pt x="20780" y="3307"/>
                    <a:pt x="20796" y="4317"/>
                  </a:cubicBezTo>
                  <a:cubicBezTo>
                    <a:pt x="20812" y="5328"/>
                    <a:pt x="20780" y="6378"/>
                    <a:pt x="20827" y="7388"/>
                  </a:cubicBezTo>
                  <a:cubicBezTo>
                    <a:pt x="20874" y="8399"/>
                    <a:pt x="21000" y="9370"/>
                    <a:pt x="21125" y="10354"/>
                  </a:cubicBezTo>
                  <a:cubicBezTo>
                    <a:pt x="21251" y="11338"/>
                    <a:pt x="21377" y="12335"/>
                    <a:pt x="21455" y="13320"/>
                  </a:cubicBezTo>
                  <a:cubicBezTo>
                    <a:pt x="21534" y="14304"/>
                    <a:pt x="21565" y="15275"/>
                    <a:pt x="21502" y="16220"/>
                  </a:cubicBezTo>
                  <a:cubicBezTo>
                    <a:pt x="21439" y="17165"/>
                    <a:pt x="21282" y="18083"/>
                    <a:pt x="21110" y="18674"/>
                  </a:cubicBezTo>
                  <a:cubicBezTo>
                    <a:pt x="20937" y="19264"/>
                    <a:pt x="20749" y="19527"/>
                    <a:pt x="20278" y="19697"/>
                  </a:cubicBezTo>
                  <a:cubicBezTo>
                    <a:pt x="19807" y="19868"/>
                    <a:pt x="19053" y="19947"/>
                    <a:pt x="18002" y="20065"/>
                  </a:cubicBezTo>
                  <a:cubicBezTo>
                    <a:pt x="16950" y="20183"/>
                    <a:pt x="15600" y="20340"/>
                    <a:pt x="14266" y="20511"/>
                  </a:cubicBezTo>
                  <a:cubicBezTo>
                    <a:pt x="12931" y="20681"/>
                    <a:pt x="11613" y="20865"/>
                    <a:pt x="10373" y="21023"/>
                  </a:cubicBezTo>
                  <a:cubicBezTo>
                    <a:pt x="9132" y="21180"/>
                    <a:pt x="7971" y="21311"/>
                    <a:pt x="6699" y="21377"/>
                  </a:cubicBezTo>
                  <a:cubicBezTo>
                    <a:pt x="5428" y="21443"/>
                    <a:pt x="4046" y="21443"/>
                    <a:pt x="3136" y="21469"/>
                  </a:cubicBezTo>
                  <a:cubicBezTo>
                    <a:pt x="2225" y="21495"/>
                    <a:pt x="1786" y="21548"/>
                    <a:pt x="134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1457236" y="2481133"/>
              <a:ext cx="263615" cy="437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350" fill="norm" stroke="1" extrusionOk="0">
                  <a:moveTo>
                    <a:pt x="16855" y="2103"/>
                  </a:moveTo>
                  <a:cubicBezTo>
                    <a:pt x="16855" y="1380"/>
                    <a:pt x="16855" y="656"/>
                    <a:pt x="16423" y="295"/>
                  </a:cubicBezTo>
                  <a:cubicBezTo>
                    <a:pt x="15991" y="-67"/>
                    <a:pt x="15127" y="-67"/>
                    <a:pt x="13399" y="140"/>
                  </a:cubicBezTo>
                  <a:cubicBezTo>
                    <a:pt x="11671" y="346"/>
                    <a:pt x="9079" y="760"/>
                    <a:pt x="7006" y="1742"/>
                  </a:cubicBezTo>
                  <a:cubicBezTo>
                    <a:pt x="4932" y="2723"/>
                    <a:pt x="3377" y="4274"/>
                    <a:pt x="2167" y="6754"/>
                  </a:cubicBezTo>
                  <a:cubicBezTo>
                    <a:pt x="958" y="9234"/>
                    <a:pt x="94" y="12645"/>
                    <a:pt x="7" y="15125"/>
                  </a:cubicBezTo>
                  <a:cubicBezTo>
                    <a:pt x="-79" y="17606"/>
                    <a:pt x="612" y="19156"/>
                    <a:pt x="1822" y="20138"/>
                  </a:cubicBezTo>
                  <a:cubicBezTo>
                    <a:pt x="3031" y="21120"/>
                    <a:pt x="4759" y="21533"/>
                    <a:pt x="7351" y="21275"/>
                  </a:cubicBezTo>
                  <a:cubicBezTo>
                    <a:pt x="9943" y="21016"/>
                    <a:pt x="13399" y="20086"/>
                    <a:pt x="15905" y="19259"/>
                  </a:cubicBezTo>
                  <a:cubicBezTo>
                    <a:pt x="18411" y="18433"/>
                    <a:pt x="19966" y="17709"/>
                    <a:pt x="21521" y="169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1466850" y="2759160"/>
              <a:ext cx="1841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76" y="16457"/>
                    <a:pt x="6952" y="11314"/>
                    <a:pt x="10552" y="7714"/>
                  </a:cubicBezTo>
                  <a:cubicBezTo>
                    <a:pt x="14152" y="4114"/>
                    <a:pt x="17876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1828799" y="2790910"/>
              <a:ext cx="571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4514850" y="3678781"/>
              <a:ext cx="50800" cy="1283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3" fill="norm" stroke="1" extrusionOk="0">
                  <a:moveTo>
                    <a:pt x="21600" y="446"/>
                  </a:moveTo>
                  <a:cubicBezTo>
                    <a:pt x="18000" y="232"/>
                    <a:pt x="14400" y="19"/>
                    <a:pt x="12600" y="1"/>
                  </a:cubicBezTo>
                  <a:cubicBezTo>
                    <a:pt x="10800" y="-17"/>
                    <a:pt x="10800" y="161"/>
                    <a:pt x="11250" y="873"/>
                  </a:cubicBezTo>
                  <a:cubicBezTo>
                    <a:pt x="11700" y="1584"/>
                    <a:pt x="12600" y="2830"/>
                    <a:pt x="13950" y="4075"/>
                  </a:cubicBezTo>
                  <a:cubicBezTo>
                    <a:pt x="15300" y="5321"/>
                    <a:pt x="17100" y="6566"/>
                    <a:pt x="18450" y="7936"/>
                  </a:cubicBezTo>
                  <a:cubicBezTo>
                    <a:pt x="19800" y="9306"/>
                    <a:pt x="20700" y="10801"/>
                    <a:pt x="20700" y="12206"/>
                  </a:cubicBezTo>
                  <a:cubicBezTo>
                    <a:pt x="20700" y="13612"/>
                    <a:pt x="19800" y="14929"/>
                    <a:pt x="17550" y="16263"/>
                  </a:cubicBezTo>
                  <a:cubicBezTo>
                    <a:pt x="15300" y="17597"/>
                    <a:pt x="11700" y="18950"/>
                    <a:pt x="8550" y="19839"/>
                  </a:cubicBezTo>
                  <a:cubicBezTo>
                    <a:pt x="5400" y="20729"/>
                    <a:pt x="2700" y="21156"/>
                    <a:pt x="0" y="215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4381500" y="3623024"/>
              <a:ext cx="3571669" cy="1497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583" fill="norm" stroke="1" extrusionOk="0">
                  <a:moveTo>
                    <a:pt x="422" y="728"/>
                  </a:moveTo>
                  <a:cubicBezTo>
                    <a:pt x="384" y="576"/>
                    <a:pt x="345" y="423"/>
                    <a:pt x="352" y="408"/>
                  </a:cubicBezTo>
                  <a:cubicBezTo>
                    <a:pt x="358" y="393"/>
                    <a:pt x="409" y="515"/>
                    <a:pt x="621" y="652"/>
                  </a:cubicBezTo>
                  <a:cubicBezTo>
                    <a:pt x="832" y="789"/>
                    <a:pt x="1203" y="942"/>
                    <a:pt x="1638" y="988"/>
                  </a:cubicBezTo>
                  <a:cubicBezTo>
                    <a:pt x="2073" y="1033"/>
                    <a:pt x="2572" y="972"/>
                    <a:pt x="3026" y="911"/>
                  </a:cubicBezTo>
                  <a:cubicBezTo>
                    <a:pt x="3481" y="850"/>
                    <a:pt x="3890" y="789"/>
                    <a:pt x="4376" y="698"/>
                  </a:cubicBezTo>
                  <a:cubicBezTo>
                    <a:pt x="4863" y="606"/>
                    <a:pt x="5426" y="484"/>
                    <a:pt x="5963" y="377"/>
                  </a:cubicBezTo>
                  <a:cubicBezTo>
                    <a:pt x="6500" y="271"/>
                    <a:pt x="7012" y="179"/>
                    <a:pt x="7524" y="118"/>
                  </a:cubicBezTo>
                  <a:cubicBezTo>
                    <a:pt x="8036" y="57"/>
                    <a:pt x="8548" y="27"/>
                    <a:pt x="9073" y="11"/>
                  </a:cubicBezTo>
                  <a:cubicBezTo>
                    <a:pt x="9597" y="-4"/>
                    <a:pt x="10135" y="-4"/>
                    <a:pt x="10672" y="11"/>
                  </a:cubicBezTo>
                  <a:cubicBezTo>
                    <a:pt x="11209" y="27"/>
                    <a:pt x="11747" y="57"/>
                    <a:pt x="12284" y="103"/>
                  </a:cubicBezTo>
                  <a:cubicBezTo>
                    <a:pt x="12822" y="149"/>
                    <a:pt x="13359" y="210"/>
                    <a:pt x="13884" y="286"/>
                  </a:cubicBezTo>
                  <a:cubicBezTo>
                    <a:pt x="14409" y="362"/>
                    <a:pt x="14920" y="454"/>
                    <a:pt x="15407" y="545"/>
                  </a:cubicBezTo>
                  <a:cubicBezTo>
                    <a:pt x="15893" y="637"/>
                    <a:pt x="16354" y="728"/>
                    <a:pt x="16840" y="804"/>
                  </a:cubicBezTo>
                  <a:cubicBezTo>
                    <a:pt x="17326" y="881"/>
                    <a:pt x="17838" y="942"/>
                    <a:pt x="18343" y="1018"/>
                  </a:cubicBezTo>
                  <a:cubicBezTo>
                    <a:pt x="18849" y="1094"/>
                    <a:pt x="19348" y="1186"/>
                    <a:pt x="19764" y="1262"/>
                  </a:cubicBezTo>
                  <a:cubicBezTo>
                    <a:pt x="20180" y="1338"/>
                    <a:pt x="20512" y="1399"/>
                    <a:pt x="20787" y="1476"/>
                  </a:cubicBezTo>
                  <a:cubicBezTo>
                    <a:pt x="21063" y="1552"/>
                    <a:pt x="21280" y="1643"/>
                    <a:pt x="21402" y="1857"/>
                  </a:cubicBezTo>
                  <a:cubicBezTo>
                    <a:pt x="21523" y="2071"/>
                    <a:pt x="21549" y="2406"/>
                    <a:pt x="21568" y="3154"/>
                  </a:cubicBezTo>
                  <a:cubicBezTo>
                    <a:pt x="21587" y="3901"/>
                    <a:pt x="21600" y="5060"/>
                    <a:pt x="21587" y="6189"/>
                  </a:cubicBezTo>
                  <a:cubicBezTo>
                    <a:pt x="21574" y="7318"/>
                    <a:pt x="21536" y="8416"/>
                    <a:pt x="21491" y="9484"/>
                  </a:cubicBezTo>
                  <a:cubicBezTo>
                    <a:pt x="21446" y="10552"/>
                    <a:pt x="21395" y="11589"/>
                    <a:pt x="21370" y="12764"/>
                  </a:cubicBezTo>
                  <a:cubicBezTo>
                    <a:pt x="21344" y="13938"/>
                    <a:pt x="21344" y="15250"/>
                    <a:pt x="21363" y="16425"/>
                  </a:cubicBezTo>
                  <a:cubicBezTo>
                    <a:pt x="21382" y="17599"/>
                    <a:pt x="21421" y="18637"/>
                    <a:pt x="21434" y="19430"/>
                  </a:cubicBezTo>
                  <a:cubicBezTo>
                    <a:pt x="21446" y="20223"/>
                    <a:pt x="21434" y="20772"/>
                    <a:pt x="21363" y="21108"/>
                  </a:cubicBezTo>
                  <a:cubicBezTo>
                    <a:pt x="21293" y="21443"/>
                    <a:pt x="21165" y="21565"/>
                    <a:pt x="20877" y="21581"/>
                  </a:cubicBezTo>
                  <a:cubicBezTo>
                    <a:pt x="20589" y="21596"/>
                    <a:pt x="20141" y="21504"/>
                    <a:pt x="19681" y="21398"/>
                  </a:cubicBezTo>
                  <a:cubicBezTo>
                    <a:pt x="19220" y="21291"/>
                    <a:pt x="18746" y="21169"/>
                    <a:pt x="18267" y="21062"/>
                  </a:cubicBezTo>
                  <a:cubicBezTo>
                    <a:pt x="17787" y="20955"/>
                    <a:pt x="17300" y="20864"/>
                    <a:pt x="16776" y="20772"/>
                  </a:cubicBezTo>
                  <a:cubicBezTo>
                    <a:pt x="16251" y="20681"/>
                    <a:pt x="15688" y="20589"/>
                    <a:pt x="15189" y="20528"/>
                  </a:cubicBezTo>
                  <a:cubicBezTo>
                    <a:pt x="14690" y="20467"/>
                    <a:pt x="14255" y="20437"/>
                    <a:pt x="13833" y="20406"/>
                  </a:cubicBezTo>
                  <a:cubicBezTo>
                    <a:pt x="13410" y="20376"/>
                    <a:pt x="13001" y="20345"/>
                    <a:pt x="12579" y="20315"/>
                  </a:cubicBezTo>
                  <a:cubicBezTo>
                    <a:pt x="12156" y="20284"/>
                    <a:pt x="11721" y="20254"/>
                    <a:pt x="11267" y="20208"/>
                  </a:cubicBezTo>
                  <a:cubicBezTo>
                    <a:pt x="10813" y="20162"/>
                    <a:pt x="10339" y="20101"/>
                    <a:pt x="9891" y="20055"/>
                  </a:cubicBezTo>
                  <a:cubicBezTo>
                    <a:pt x="9444" y="20010"/>
                    <a:pt x="9021" y="19979"/>
                    <a:pt x="8593" y="19949"/>
                  </a:cubicBezTo>
                  <a:cubicBezTo>
                    <a:pt x="8164" y="19918"/>
                    <a:pt x="7729" y="19888"/>
                    <a:pt x="7211" y="19842"/>
                  </a:cubicBezTo>
                  <a:cubicBezTo>
                    <a:pt x="6692" y="19796"/>
                    <a:pt x="6091" y="19735"/>
                    <a:pt x="5579" y="19689"/>
                  </a:cubicBezTo>
                  <a:cubicBezTo>
                    <a:pt x="5067" y="19643"/>
                    <a:pt x="4645" y="19613"/>
                    <a:pt x="4178" y="19582"/>
                  </a:cubicBezTo>
                  <a:cubicBezTo>
                    <a:pt x="3711" y="19552"/>
                    <a:pt x="3199" y="19521"/>
                    <a:pt x="2668" y="19506"/>
                  </a:cubicBezTo>
                  <a:cubicBezTo>
                    <a:pt x="2137" y="19491"/>
                    <a:pt x="1587" y="19491"/>
                    <a:pt x="1139" y="19460"/>
                  </a:cubicBezTo>
                  <a:cubicBezTo>
                    <a:pt x="691" y="19430"/>
                    <a:pt x="345" y="19369"/>
                    <a:pt x="0" y="19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8272965" y="3177444"/>
              <a:ext cx="293186" cy="553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06" fill="norm" stroke="1" extrusionOk="0">
                  <a:moveTo>
                    <a:pt x="21370" y="3713"/>
                  </a:moveTo>
                  <a:cubicBezTo>
                    <a:pt x="21216" y="2895"/>
                    <a:pt x="21061" y="2077"/>
                    <a:pt x="21061" y="1463"/>
                  </a:cubicBezTo>
                  <a:cubicBezTo>
                    <a:pt x="21061" y="850"/>
                    <a:pt x="21216" y="441"/>
                    <a:pt x="20907" y="195"/>
                  </a:cubicBezTo>
                  <a:cubicBezTo>
                    <a:pt x="20599" y="-50"/>
                    <a:pt x="19827" y="-132"/>
                    <a:pt x="18284" y="359"/>
                  </a:cubicBezTo>
                  <a:cubicBezTo>
                    <a:pt x="16741" y="850"/>
                    <a:pt x="14427" y="1913"/>
                    <a:pt x="11727" y="3754"/>
                  </a:cubicBezTo>
                  <a:cubicBezTo>
                    <a:pt x="9027" y="5595"/>
                    <a:pt x="5941" y="8213"/>
                    <a:pt x="3781" y="10750"/>
                  </a:cubicBezTo>
                  <a:cubicBezTo>
                    <a:pt x="1621" y="13286"/>
                    <a:pt x="387" y="15741"/>
                    <a:pt x="79" y="17459"/>
                  </a:cubicBezTo>
                  <a:cubicBezTo>
                    <a:pt x="-230" y="19177"/>
                    <a:pt x="387" y="20159"/>
                    <a:pt x="1544" y="20732"/>
                  </a:cubicBezTo>
                  <a:cubicBezTo>
                    <a:pt x="2701" y="21304"/>
                    <a:pt x="4399" y="21468"/>
                    <a:pt x="7021" y="21386"/>
                  </a:cubicBezTo>
                  <a:cubicBezTo>
                    <a:pt x="9644" y="21304"/>
                    <a:pt x="13193" y="20977"/>
                    <a:pt x="15661" y="20527"/>
                  </a:cubicBezTo>
                  <a:cubicBezTo>
                    <a:pt x="18130" y="20077"/>
                    <a:pt x="19519" y="19504"/>
                    <a:pt x="20907" y="18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8375650" y="3533860"/>
              <a:ext cx="1714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8667749" y="3614428"/>
              <a:ext cx="342901" cy="222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0" y="2636"/>
                  </a:moveTo>
                  <a:cubicBezTo>
                    <a:pt x="267" y="1617"/>
                    <a:pt x="533" y="598"/>
                    <a:pt x="1733" y="191"/>
                  </a:cubicBezTo>
                  <a:cubicBezTo>
                    <a:pt x="2933" y="-217"/>
                    <a:pt x="5067" y="-13"/>
                    <a:pt x="6400" y="1209"/>
                  </a:cubicBezTo>
                  <a:cubicBezTo>
                    <a:pt x="7733" y="2432"/>
                    <a:pt x="8267" y="4674"/>
                    <a:pt x="7867" y="7017"/>
                  </a:cubicBezTo>
                  <a:cubicBezTo>
                    <a:pt x="7467" y="9360"/>
                    <a:pt x="6133" y="11806"/>
                    <a:pt x="5133" y="13640"/>
                  </a:cubicBezTo>
                  <a:cubicBezTo>
                    <a:pt x="4133" y="15474"/>
                    <a:pt x="3467" y="16696"/>
                    <a:pt x="3067" y="17817"/>
                  </a:cubicBezTo>
                  <a:cubicBezTo>
                    <a:pt x="2667" y="18938"/>
                    <a:pt x="2533" y="19957"/>
                    <a:pt x="2800" y="20568"/>
                  </a:cubicBezTo>
                  <a:cubicBezTo>
                    <a:pt x="3067" y="21179"/>
                    <a:pt x="3733" y="21383"/>
                    <a:pt x="6533" y="21383"/>
                  </a:cubicBezTo>
                  <a:cubicBezTo>
                    <a:pt x="9333" y="21383"/>
                    <a:pt x="14267" y="21179"/>
                    <a:pt x="17133" y="20975"/>
                  </a:cubicBezTo>
                  <a:cubicBezTo>
                    <a:pt x="20000" y="20772"/>
                    <a:pt x="20800" y="20568"/>
                    <a:pt x="21600" y="20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2126614" y="3476710"/>
              <a:ext cx="1272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1032609" y="3454215"/>
              <a:ext cx="1104256" cy="1368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588" fill="norm" stroke="1" extrusionOk="0">
                  <a:moveTo>
                    <a:pt x="21235" y="355"/>
                  </a:moveTo>
                  <a:cubicBezTo>
                    <a:pt x="21400" y="255"/>
                    <a:pt x="21565" y="155"/>
                    <a:pt x="21544" y="88"/>
                  </a:cubicBezTo>
                  <a:cubicBezTo>
                    <a:pt x="21524" y="21"/>
                    <a:pt x="21317" y="-12"/>
                    <a:pt x="20760" y="5"/>
                  </a:cubicBezTo>
                  <a:cubicBezTo>
                    <a:pt x="20202" y="21"/>
                    <a:pt x="19293" y="88"/>
                    <a:pt x="18178" y="372"/>
                  </a:cubicBezTo>
                  <a:cubicBezTo>
                    <a:pt x="17063" y="656"/>
                    <a:pt x="15742" y="1156"/>
                    <a:pt x="14482" y="1674"/>
                  </a:cubicBezTo>
                  <a:cubicBezTo>
                    <a:pt x="13222" y="2191"/>
                    <a:pt x="12025" y="2726"/>
                    <a:pt x="10806" y="3360"/>
                  </a:cubicBezTo>
                  <a:cubicBezTo>
                    <a:pt x="9588" y="3994"/>
                    <a:pt x="8349" y="4729"/>
                    <a:pt x="7337" y="5446"/>
                  </a:cubicBezTo>
                  <a:cubicBezTo>
                    <a:pt x="6325" y="6164"/>
                    <a:pt x="5541" y="6865"/>
                    <a:pt x="4818" y="7650"/>
                  </a:cubicBezTo>
                  <a:cubicBezTo>
                    <a:pt x="4095" y="8434"/>
                    <a:pt x="3434" y="9302"/>
                    <a:pt x="2856" y="10287"/>
                  </a:cubicBezTo>
                  <a:cubicBezTo>
                    <a:pt x="2278" y="11272"/>
                    <a:pt x="1782" y="12374"/>
                    <a:pt x="1369" y="13425"/>
                  </a:cubicBezTo>
                  <a:cubicBezTo>
                    <a:pt x="956" y="14477"/>
                    <a:pt x="626" y="15479"/>
                    <a:pt x="378" y="16480"/>
                  </a:cubicBezTo>
                  <a:cubicBezTo>
                    <a:pt x="130" y="17482"/>
                    <a:pt x="-35" y="18483"/>
                    <a:pt x="6" y="19335"/>
                  </a:cubicBezTo>
                  <a:cubicBezTo>
                    <a:pt x="48" y="20186"/>
                    <a:pt x="295" y="20887"/>
                    <a:pt x="543" y="215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1149350" y="4283160"/>
              <a:ext cx="158750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592" y="2431"/>
                    <a:pt x="5184" y="4862"/>
                    <a:pt x="8064" y="7808"/>
                  </a:cubicBezTo>
                  <a:cubicBezTo>
                    <a:pt x="10944" y="10753"/>
                    <a:pt x="14112" y="14213"/>
                    <a:pt x="16416" y="16597"/>
                  </a:cubicBezTo>
                  <a:cubicBezTo>
                    <a:pt x="18720" y="18982"/>
                    <a:pt x="20160" y="2029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1333500" y="4010110"/>
              <a:ext cx="222250" cy="749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6" y="1586"/>
                    <a:pt x="411" y="3173"/>
                    <a:pt x="1337" y="4912"/>
                  </a:cubicBezTo>
                  <a:cubicBezTo>
                    <a:pt x="2263" y="6651"/>
                    <a:pt x="3909" y="8542"/>
                    <a:pt x="5760" y="10434"/>
                  </a:cubicBezTo>
                  <a:cubicBezTo>
                    <a:pt x="7611" y="12325"/>
                    <a:pt x="9669" y="14217"/>
                    <a:pt x="11931" y="15986"/>
                  </a:cubicBezTo>
                  <a:cubicBezTo>
                    <a:pt x="14194" y="17756"/>
                    <a:pt x="16663" y="19403"/>
                    <a:pt x="18309" y="20319"/>
                  </a:cubicBezTo>
                  <a:cubicBezTo>
                    <a:pt x="19954" y="21234"/>
                    <a:pt x="20777" y="2141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1606499" y="3889460"/>
              <a:ext cx="152452" cy="759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524" fill="norm" stroke="1" extrusionOk="0">
                  <a:moveTo>
                    <a:pt x="895" y="0"/>
                  </a:moveTo>
                  <a:cubicBezTo>
                    <a:pt x="303" y="2040"/>
                    <a:pt x="-289" y="4080"/>
                    <a:pt x="155" y="6090"/>
                  </a:cubicBezTo>
                  <a:cubicBezTo>
                    <a:pt x="599" y="8100"/>
                    <a:pt x="2078" y="10080"/>
                    <a:pt x="4445" y="12000"/>
                  </a:cubicBezTo>
                  <a:cubicBezTo>
                    <a:pt x="6812" y="13920"/>
                    <a:pt x="10067" y="15780"/>
                    <a:pt x="12434" y="17250"/>
                  </a:cubicBezTo>
                  <a:cubicBezTo>
                    <a:pt x="14801" y="18720"/>
                    <a:pt x="16281" y="19800"/>
                    <a:pt x="17464" y="20520"/>
                  </a:cubicBezTo>
                  <a:cubicBezTo>
                    <a:pt x="18648" y="21240"/>
                    <a:pt x="19536" y="21600"/>
                    <a:pt x="20127" y="21510"/>
                  </a:cubicBezTo>
                  <a:cubicBezTo>
                    <a:pt x="20719" y="21420"/>
                    <a:pt x="21015" y="20880"/>
                    <a:pt x="21311" y="20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1701800" y="3737060"/>
              <a:ext cx="127000" cy="793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160" y="1555"/>
                    <a:pt x="4320" y="3110"/>
                    <a:pt x="6480" y="4896"/>
                  </a:cubicBezTo>
                  <a:cubicBezTo>
                    <a:pt x="8640" y="6682"/>
                    <a:pt x="10800" y="8698"/>
                    <a:pt x="12600" y="10570"/>
                  </a:cubicBezTo>
                  <a:cubicBezTo>
                    <a:pt x="14400" y="12442"/>
                    <a:pt x="15840" y="14170"/>
                    <a:pt x="17280" y="15984"/>
                  </a:cubicBezTo>
                  <a:cubicBezTo>
                    <a:pt x="18720" y="17798"/>
                    <a:pt x="20160" y="1969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1968500" y="3507354"/>
              <a:ext cx="133350" cy="801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3" fill="norm" stroke="1" extrusionOk="0">
                  <a:moveTo>
                    <a:pt x="0" y="885"/>
                  </a:moveTo>
                  <a:cubicBezTo>
                    <a:pt x="1371" y="429"/>
                    <a:pt x="2743" y="-27"/>
                    <a:pt x="3943" y="1"/>
                  </a:cubicBezTo>
                  <a:cubicBezTo>
                    <a:pt x="5143" y="30"/>
                    <a:pt x="6171" y="543"/>
                    <a:pt x="7543" y="1740"/>
                  </a:cubicBezTo>
                  <a:cubicBezTo>
                    <a:pt x="8914" y="2937"/>
                    <a:pt x="10629" y="4817"/>
                    <a:pt x="12171" y="6812"/>
                  </a:cubicBezTo>
                  <a:cubicBezTo>
                    <a:pt x="13714" y="8807"/>
                    <a:pt x="15086" y="10915"/>
                    <a:pt x="16286" y="13024"/>
                  </a:cubicBezTo>
                  <a:cubicBezTo>
                    <a:pt x="17486" y="15133"/>
                    <a:pt x="18514" y="17242"/>
                    <a:pt x="19371" y="18666"/>
                  </a:cubicBezTo>
                  <a:cubicBezTo>
                    <a:pt x="20229" y="20091"/>
                    <a:pt x="20914" y="20832"/>
                    <a:pt x="21600" y="215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4495800" y="3610060"/>
              <a:ext cx="1122303" cy="914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600" fill="norm" stroke="1" extrusionOk="0">
                  <a:moveTo>
                    <a:pt x="21112" y="0"/>
                  </a:moveTo>
                  <a:cubicBezTo>
                    <a:pt x="21275" y="150"/>
                    <a:pt x="21437" y="300"/>
                    <a:pt x="21519" y="925"/>
                  </a:cubicBezTo>
                  <a:cubicBezTo>
                    <a:pt x="21600" y="1550"/>
                    <a:pt x="21600" y="2650"/>
                    <a:pt x="21376" y="4075"/>
                  </a:cubicBezTo>
                  <a:cubicBezTo>
                    <a:pt x="21153" y="5500"/>
                    <a:pt x="20705" y="7250"/>
                    <a:pt x="20136" y="8825"/>
                  </a:cubicBezTo>
                  <a:cubicBezTo>
                    <a:pt x="19566" y="10400"/>
                    <a:pt x="18875" y="11800"/>
                    <a:pt x="18061" y="13050"/>
                  </a:cubicBezTo>
                  <a:cubicBezTo>
                    <a:pt x="17247" y="14300"/>
                    <a:pt x="16312" y="15400"/>
                    <a:pt x="15234" y="16375"/>
                  </a:cubicBezTo>
                  <a:cubicBezTo>
                    <a:pt x="14156" y="17350"/>
                    <a:pt x="12936" y="18200"/>
                    <a:pt x="11736" y="18875"/>
                  </a:cubicBezTo>
                  <a:cubicBezTo>
                    <a:pt x="10536" y="19550"/>
                    <a:pt x="9356" y="20050"/>
                    <a:pt x="8075" y="20450"/>
                  </a:cubicBezTo>
                  <a:cubicBezTo>
                    <a:pt x="6793" y="20850"/>
                    <a:pt x="5410" y="21150"/>
                    <a:pt x="4047" y="21325"/>
                  </a:cubicBezTo>
                  <a:cubicBezTo>
                    <a:pt x="2685" y="21500"/>
                    <a:pt x="1342" y="215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4578350" y="3802676"/>
              <a:ext cx="831850" cy="2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29" y="18514"/>
                    <a:pt x="2858" y="15429"/>
                    <a:pt x="4479" y="12343"/>
                  </a:cubicBezTo>
                  <a:cubicBezTo>
                    <a:pt x="6101" y="9257"/>
                    <a:pt x="7915" y="6171"/>
                    <a:pt x="10003" y="3857"/>
                  </a:cubicBezTo>
                  <a:cubicBezTo>
                    <a:pt x="12092" y="1543"/>
                    <a:pt x="14455" y="0"/>
                    <a:pt x="16351" y="0"/>
                  </a:cubicBezTo>
                  <a:cubicBezTo>
                    <a:pt x="18247" y="0"/>
                    <a:pt x="19676" y="1543"/>
                    <a:pt x="20473" y="5400"/>
                  </a:cubicBezTo>
                  <a:cubicBezTo>
                    <a:pt x="21270" y="9257"/>
                    <a:pt x="21435" y="154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4565650" y="3919093"/>
              <a:ext cx="865717" cy="4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03" y="18655"/>
                    <a:pt x="2007" y="15709"/>
                    <a:pt x="3433" y="12764"/>
                  </a:cubicBezTo>
                  <a:cubicBezTo>
                    <a:pt x="4859" y="9818"/>
                    <a:pt x="6707" y="6873"/>
                    <a:pt x="8688" y="4418"/>
                  </a:cubicBezTo>
                  <a:cubicBezTo>
                    <a:pt x="10668" y="1964"/>
                    <a:pt x="12780" y="0"/>
                    <a:pt x="14867" y="0"/>
                  </a:cubicBezTo>
                  <a:cubicBezTo>
                    <a:pt x="16953" y="0"/>
                    <a:pt x="19012" y="1964"/>
                    <a:pt x="20174" y="3927"/>
                  </a:cubicBezTo>
                  <a:cubicBezTo>
                    <a:pt x="21336" y="5891"/>
                    <a:pt x="21600" y="7855"/>
                    <a:pt x="21600" y="10309"/>
                  </a:cubicBezTo>
                  <a:cubicBezTo>
                    <a:pt x="21600" y="12764"/>
                    <a:pt x="21336" y="15709"/>
                    <a:pt x="21072" y="186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4718050" y="4051973"/>
              <a:ext cx="673100" cy="21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73" fill="norm" stroke="1" extrusionOk="0">
                  <a:moveTo>
                    <a:pt x="0" y="20073"/>
                  </a:moveTo>
                  <a:cubicBezTo>
                    <a:pt x="2242" y="14182"/>
                    <a:pt x="4483" y="8291"/>
                    <a:pt x="6928" y="4364"/>
                  </a:cubicBezTo>
                  <a:cubicBezTo>
                    <a:pt x="9374" y="437"/>
                    <a:pt x="12023" y="-1527"/>
                    <a:pt x="14502" y="1418"/>
                  </a:cubicBezTo>
                  <a:cubicBezTo>
                    <a:pt x="16981" y="4364"/>
                    <a:pt x="19291" y="12218"/>
                    <a:pt x="21600" y="20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4597400" y="4239135"/>
              <a:ext cx="679450" cy="18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8" fill="norm" stroke="1" extrusionOk="0">
                  <a:moveTo>
                    <a:pt x="0" y="6718"/>
                  </a:moveTo>
                  <a:cubicBezTo>
                    <a:pt x="2557" y="4318"/>
                    <a:pt x="5114" y="1918"/>
                    <a:pt x="7974" y="718"/>
                  </a:cubicBezTo>
                  <a:cubicBezTo>
                    <a:pt x="10834" y="-482"/>
                    <a:pt x="13996" y="-482"/>
                    <a:pt x="16318" y="3118"/>
                  </a:cubicBezTo>
                  <a:cubicBezTo>
                    <a:pt x="18639" y="6718"/>
                    <a:pt x="20120" y="13918"/>
                    <a:pt x="21600" y="211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90" name="Drawing"/>
          <p:cNvGrpSpPr/>
          <p:nvPr/>
        </p:nvGrpSpPr>
        <p:grpSpPr>
          <a:xfrm>
            <a:off x="190499" y="1100666"/>
            <a:ext cx="12776201" cy="8443384"/>
            <a:chOff x="0" y="0"/>
            <a:chExt cx="12776199" cy="8443383"/>
          </a:xfrm>
        </p:grpSpPr>
        <p:sp>
          <p:nvSpPr>
            <p:cNvPr id="2057" name="Line"/>
            <p:cNvSpPr/>
            <p:nvPr/>
          </p:nvSpPr>
          <p:spPr>
            <a:xfrm>
              <a:off x="369746" y="765649"/>
              <a:ext cx="208104" cy="388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313" fill="norm" stroke="1" extrusionOk="0">
                  <a:moveTo>
                    <a:pt x="5742" y="2471"/>
                  </a:moveTo>
                  <a:cubicBezTo>
                    <a:pt x="4651" y="2587"/>
                    <a:pt x="3560" y="2703"/>
                    <a:pt x="3233" y="3052"/>
                  </a:cubicBezTo>
                  <a:cubicBezTo>
                    <a:pt x="2906" y="3400"/>
                    <a:pt x="3342" y="3981"/>
                    <a:pt x="5087" y="4155"/>
                  </a:cubicBezTo>
                  <a:cubicBezTo>
                    <a:pt x="6833" y="4329"/>
                    <a:pt x="9887" y="4097"/>
                    <a:pt x="12396" y="3690"/>
                  </a:cubicBezTo>
                  <a:cubicBezTo>
                    <a:pt x="14906" y="3284"/>
                    <a:pt x="16869" y="2703"/>
                    <a:pt x="18287" y="2181"/>
                  </a:cubicBezTo>
                  <a:cubicBezTo>
                    <a:pt x="19706" y="1658"/>
                    <a:pt x="20578" y="1194"/>
                    <a:pt x="20578" y="729"/>
                  </a:cubicBezTo>
                  <a:cubicBezTo>
                    <a:pt x="20578" y="265"/>
                    <a:pt x="19706" y="-200"/>
                    <a:pt x="17851" y="90"/>
                  </a:cubicBezTo>
                  <a:cubicBezTo>
                    <a:pt x="15996" y="381"/>
                    <a:pt x="13160" y="1426"/>
                    <a:pt x="10869" y="2703"/>
                  </a:cubicBezTo>
                  <a:cubicBezTo>
                    <a:pt x="8578" y="3981"/>
                    <a:pt x="6833" y="5490"/>
                    <a:pt x="6069" y="6535"/>
                  </a:cubicBezTo>
                  <a:cubicBezTo>
                    <a:pt x="5306" y="7581"/>
                    <a:pt x="5524" y="8161"/>
                    <a:pt x="6396" y="8568"/>
                  </a:cubicBezTo>
                  <a:cubicBezTo>
                    <a:pt x="7269" y="8974"/>
                    <a:pt x="8796" y="9206"/>
                    <a:pt x="10433" y="9497"/>
                  </a:cubicBezTo>
                  <a:cubicBezTo>
                    <a:pt x="12069" y="9787"/>
                    <a:pt x="13815" y="10135"/>
                    <a:pt x="14033" y="10600"/>
                  </a:cubicBezTo>
                  <a:cubicBezTo>
                    <a:pt x="14251" y="11065"/>
                    <a:pt x="12942" y="11645"/>
                    <a:pt x="10869" y="12574"/>
                  </a:cubicBezTo>
                  <a:cubicBezTo>
                    <a:pt x="8796" y="13503"/>
                    <a:pt x="5960" y="14781"/>
                    <a:pt x="3996" y="15884"/>
                  </a:cubicBezTo>
                  <a:cubicBezTo>
                    <a:pt x="2033" y="16987"/>
                    <a:pt x="942" y="17916"/>
                    <a:pt x="396" y="18729"/>
                  </a:cubicBezTo>
                  <a:cubicBezTo>
                    <a:pt x="-149" y="19542"/>
                    <a:pt x="-149" y="20239"/>
                    <a:pt x="506" y="20703"/>
                  </a:cubicBezTo>
                  <a:cubicBezTo>
                    <a:pt x="1160" y="21168"/>
                    <a:pt x="2469" y="21400"/>
                    <a:pt x="5524" y="21284"/>
                  </a:cubicBezTo>
                  <a:cubicBezTo>
                    <a:pt x="8578" y="21168"/>
                    <a:pt x="13378" y="20703"/>
                    <a:pt x="16324" y="20297"/>
                  </a:cubicBezTo>
                  <a:cubicBezTo>
                    <a:pt x="19269" y="19890"/>
                    <a:pt x="20360" y="19542"/>
                    <a:pt x="21451" y="191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588433" y="895120"/>
              <a:ext cx="281517" cy="221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4" fill="norm" stroke="1" extrusionOk="0">
                  <a:moveTo>
                    <a:pt x="1624" y="8988"/>
                  </a:moveTo>
                  <a:cubicBezTo>
                    <a:pt x="812" y="7765"/>
                    <a:pt x="0" y="6543"/>
                    <a:pt x="0" y="5829"/>
                  </a:cubicBezTo>
                  <a:cubicBezTo>
                    <a:pt x="0" y="5116"/>
                    <a:pt x="812" y="4912"/>
                    <a:pt x="1624" y="4912"/>
                  </a:cubicBezTo>
                  <a:cubicBezTo>
                    <a:pt x="2436" y="4912"/>
                    <a:pt x="3248" y="5116"/>
                    <a:pt x="4060" y="6950"/>
                  </a:cubicBezTo>
                  <a:cubicBezTo>
                    <a:pt x="4872" y="8784"/>
                    <a:pt x="5684" y="12248"/>
                    <a:pt x="5847" y="14592"/>
                  </a:cubicBezTo>
                  <a:cubicBezTo>
                    <a:pt x="6009" y="16935"/>
                    <a:pt x="5522" y="18158"/>
                    <a:pt x="4791" y="19278"/>
                  </a:cubicBezTo>
                  <a:cubicBezTo>
                    <a:pt x="4060" y="20399"/>
                    <a:pt x="3086" y="21418"/>
                    <a:pt x="2761" y="21316"/>
                  </a:cubicBezTo>
                  <a:cubicBezTo>
                    <a:pt x="2436" y="21214"/>
                    <a:pt x="2761" y="19992"/>
                    <a:pt x="4304" y="16833"/>
                  </a:cubicBezTo>
                  <a:cubicBezTo>
                    <a:pt x="5847" y="13675"/>
                    <a:pt x="8608" y="8580"/>
                    <a:pt x="10394" y="5218"/>
                  </a:cubicBezTo>
                  <a:cubicBezTo>
                    <a:pt x="12180" y="1856"/>
                    <a:pt x="12992" y="226"/>
                    <a:pt x="13074" y="22"/>
                  </a:cubicBezTo>
                  <a:cubicBezTo>
                    <a:pt x="13155" y="-182"/>
                    <a:pt x="12505" y="1041"/>
                    <a:pt x="11693" y="2875"/>
                  </a:cubicBezTo>
                  <a:cubicBezTo>
                    <a:pt x="10881" y="4709"/>
                    <a:pt x="9907" y="7154"/>
                    <a:pt x="10069" y="9599"/>
                  </a:cubicBezTo>
                  <a:cubicBezTo>
                    <a:pt x="10232" y="12044"/>
                    <a:pt x="11531" y="14490"/>
                    <a:pt x="13642" y="15712"/>
                  </a:cubicBezTo>
                  <a:cubicBezTo>
                    <a:pt x="15753" y="16935"/>
                    <a:pt x="18677" y="16935"/>
                    <a:pt x="21600" y="16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493183" y="1147233"/>
              <a:ext cx="306917" cy="746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1490" y="14400"/>
                  </a:moveTo>
                  <a:cubicBezTo>
                    <a:pt x="745" y="16800"/>
                    <a:pt x="0" y="19200"/>
                    <a:pt x="0" y="20400"/>
                  </a:cubicBezTo>
                  <a:cubicBezTo>
                    <a:pt x="0" y="21600"/>
                    <a:pt x="745" y="21600"/>
                    <a:pt x="3501" y="18900"/>
                  </a:cubicBezTo>
                  <a:cubicBezTo>
                    <a:pt x="6257" y="16200"/>
                    <a:pt x="11023" y="10800"/>
                    <a:pt x="14375" y="7200"/>
                  </a:cubicBezTo>
                  <a:cubicBezTo>
                    <a:pt x="17727" y="3600"/>
                    <a:pt x="1966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567861" y="1147233"/>
              <a:ext cx="238590" cy="1147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299" fill="norm" stroke="1" extrusionOk="0">
                  <a:moveTo>
                    <a:pt x="3736" y="17673"/>
                  </a:moveTo>
                  <a:cubicBezTo>
                    <a:pt x="2031" y="19244"/>
                    <a:pt x="325" y="20815"/>
                    <a:pt x="41" y="21207"/>
                  </a:cubicBezTo>
                  <a:cubicBezTo>
                    <a:pt x="-243" y="21600"/>
                    <a:pt x="894" y="20815"/>
                    <a:pt x="4683" y="17084"/>
                  </a:cubicBezTo>
                  <a:cubicBezTo>
                    <a:pt x="8473" y="13353"/>
                    <a:pt x="14915" y="6676"/>
                    <a:pt x="2135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981256" y="893233"/>
              <a:ext cx="15695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4000"/>
                    <a:pt x="-1582" y="8000"/>
                    <a:pt x="1118" y="11600"/>
                  </a:cubicBezTo>
                  <a:cubicBezTo>
                    <a:pt x="3818" y="15200"/>
                    <a:pt x="11918" y="1840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1047749" y="1058333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1970616" y="664633"/>
              <a:ext cx="23285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927" y="0"/>
                  </a:moveTo>
                  <a:cubicBezTo>
                    <a:pt x="1964" y="3423"/>
                    <a:pt x="0" y="6846"/>
                    <a:pt x="0" y="10092"/>
                  </a:cubicBezTo>
                  <a:cubicBezTo>
                    <a:pt x="0" y="13338"/>
                    <a:pt x="1964" y="16407"/>
                    <a:pt x="5891" y="18295"/>
                  </a:cubicBezTo>
                  <a:cubicBezTo>
                    <a:pt x="9818" y="20184"/>
                    <a:pt x="15709" y="2089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1962149" y="666529"/>
              <a:ext cx="247651" cy="353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14928"/>
                  </a:moveTo>
                  <a:cubicBezTo>
                    <a:pt x="185" y="14285"/>
                    <a:pt x="369" y="13642"/>
                    <a:pt x="2215" y="12356"/>
                  </a:cubicBezTo>
                  <a:cubicBezTo>
                    <a:pt x="4062" y="11071"/>
                    <a:pt x="7569" y="9142"/>
                    <a:pt x="10615" y="7342"/>
                  </a:cubicBezTo>
                  <a:cubicBezTo>
                    <a:pt x="13662" y="5542"/>
                    <a:pt x="16246" y="3871"/>
                    <a:pt x="17908" y="2521"/>
                  </a:cubicBezTo>
                  <a:cubicBezTo>
                    <a:pt x="19569" y="1171"/>
                    <a:pt x="20308" y="142"/>
                    <a:pt x="20677" y="14"/>
                  </a:cubicBezTo>
                  <a:cubicBezTo>
                    <a:pt x="21046" y="-115"/>
                    <a:pt x="21046" y="656"/>
                    <a:pt x="20769" y="3485"/>
                  </a:cubicBezTo>
                  <a:cubicBezTo>
                    <a:pt x="20492" y="6314"/>
                    <a:pt x="19938" y="11199"/>
                    <a:pt x="19662" y="14349"/>
                  </a:cubicBezTo>
                  <a:cubicBezTo>
                    <a:pt x="19385" y="17499"/>
                    <a:pt x="19385" y="18914"/>
                    <a:pt x="19754" y="19814"/>
                  </a:cubicBezTo>
                  <a:cubicBezTo>
                    <a:pt x="20123" y="20714"/>
                    <a:pt x="20862" y="21099"/>
                    <a:pt x="21600" y="214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2362199" y="702733"/>
              <a:ext cx="127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2374899" y="905933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2702567" y="620183"/>
              <a:ext cx="129534" cy="332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476" fill="norm" stroke="1" extrusionOk="0">
                  <a:moveTo>
                    <a:pt x="2507" y="0"/>
                  </a:moveTo>
                  <a:cubicBezTo>
                    <a:pt x="2159" y="2871"/>
                    <a:pt x="1810" y="5742"/>
                    <a:pt x="1462" y="8886"/>
                  </a:cubicBezTo>
                  <a:cubicBezTo>
                    <a:pt x="1114" y="12030"/>
                    <a:pt x="765" y="15448"/>
                    <a:pt x="591" y="17772"/>
                  </a:cubicBezTo>
                  <a:cubicBezTo>
                    <a:pt x="417" y="20096"/>
                    <a:pt x="417" y="21327"/>
                    <a:pt x="243" y="21463"/>
                  </a:cubicBezTo>
                  <a:cubicBezTo>
                    <a:pt x="68" y="21600"/>
                    <a:pt x="-280" y="20643"/>
                    <a:pt x="417" y="18934"/>
                  </a:cubicBezTo>
                  <a:cubicBezTo>
                    <a:pt x="1114" y="17225"/>
                    <a:pt x="2855" y="14765"/>
                    <a:pt x="4249" y="13192"/>
                  </a:cubicBezTo>
                  <a:cubicBezTo>
                    <a:pt x="5643" y="11620"/>
                    <a:pt x="6688" y="10937"/>
                    <a:pt x="8081" y="10458"/>
                  </a:cubicBezTo>
                  <a:cubicBezTo>
                    <a:pt x="9475" y="9980"/>
                    <a:pt x="11217" y="9706"/>
                    <a:pt x="12785" y="9775"/>
                  </a:cubicBezTo>
                  <a:cubicBezTo>
                    <a:pt x="14352" y="9843"/>
                    <a:pt x="15746" y="10253"/>
                    <a:pt x="16617" y="11620"/>
                  </a:cubicBezTo>
                  <a:cubicBezTo>
                    <a:pt x="17488" y="12987"/>
                    <a:pt x="17836" y="15311"/>
                    <a:pt x="18185" y="16884"/>
                  </a:cubicBezTo>
                  <a:cubicBezTo>
                    <a:pt x="18533" y="18456"/>
                    <a:pt x="18881" y="19276"/>
                    <a:pt x="19404" y="19754"/>
                  </a:cubicBezTo>
                  <a:cubicBezTo>
                    <a:pt x="19926" y="20233"/>
                    <a:pt x="20623" y="20370"/>
                    <a:pt x="21320" y="205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2875300" y="770539"/>
              <a:ext cx="109201" cy="147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150" fill="norm" stroke="1" extrusionOk="0">
                  <a:moveTo>
                    <a:pt x="1463" y="9420"/>
                  </a:moveTo>
                  <a:cubicBezTo>
                    <a:pt x="4723" y="7595"/>
                    <a:pt x="7983" y="5770"/>
                    <a:pt x="10021" y="4096"/>
                  </a:cubicBezTo>
                  <a:cubicBezTo>
                    <a:pt x="12059" y="2423"/>
                    <a:pt x="12874" y="902"/>
                    <a:pt x="12263" y="293"/>
                  </a:cubicBezTo>
                  <a:cubicBezTo>
                    <a:pt x="11651" y="-315"/>
                    <a:pt x="9614" y="-11"/>
                    <a:pt x="7372" y="1510"/>
                  </a:cubicBezTo>
                  <a:cubicBezTo>
                    <a:pt x="5131" y="3031"/>
                    <a:pt x="2685" y="5770"/>
                    <a:pt x="1259" y="8812"/>
                  </a:cubicBezTo>
                  <a:cubicBezTo>
                    <a:pt x="-167" y="11854"/>
                    <a:pt x="-575" y="15200"/>
                    <a:pt x="1055" y="17482"/>
                  </a:cubicBezTo>
                  <a:cubicBezTo>
                    <a:pt x="2685" y="19764"/>
                    <a:pt x="6353" y="20981"/>
                    <a:pt x="10021" y="21133"/>
                  </a:cubicBezTo>
                  <a:cubicBezTo>
                    <a:pt x="13689" y="21285"/>
                    <a:pt x="17357" y="20372"/>
                    <a:pt x="21025" y="19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2998482" y="777710"/>
              <a:ext cx="125718" cy="128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113" fill="norm" stroke="1" extrusionOk="0">
                  <a:moveTo>
                    <a:pt x="13822" y="1247"/>
                  </a:moveTo>
                  <a:cubicBezTo>
                    <a:pt x="12022" y="550"/>
                    <a:pt x="10222" y="-147"/>
                    <a:pt x="8602" y="27"/>
                  </a:cubicBezTo>
                  <a:cubicBezTo>
                    <a:pt x="6982" y="201"/>
                    <a:pt x="5542" y="1247"/>
                    <a:pt x="4102" y="3685"/>
                  </a:cubicBezTo>
                  <a:cubicBezTo>
                    <a:pt x="2662" y="6124"/>
                    <a:pt x="1222" y="9956"/>
                    <a:pt x="502" y="13092"/>
                  </a:cubicBezTo>
                  <a:cubicBezTo>
                    <a:pt x="-218" y="16227"/>
                    <a:pt x="-218" y="18666"/>
                    <a:pt x="862" y="19885"/>
                  </a:cubicBezTo>
                  <a:cubicBezTo>
                    <a:pt x="1942" y="21105"/>
                    <a:pt x="4102" y="21105"/>
                    <a:pt x="6082" y="19363"/>
                  </a:cubicBezTo>
                  <a:cubicBezTo>
                    <a:pt x="8062" y="17621"/>
                    <a:pt x="9862" y="14137"/>
                    <a:pt x="10942" y="11524"/>
                  </a:cubicBezTo>
                  <a:cubicBezTo>
                    <a:pt x="12022" y="8911"/>
                    <a:pt x="12382" y="7169"/>
                    <a:pt x="12742" y="7169"/>
                  </a:cubicBezTo>
                  <a:cubicBezTo>
                    <a:pt x="13102" y="7169"/>
                    <a:pt x="13462" y="8911"/>
                    <a:pt x="13642" y="10827"/>
                  </a:cubicBezTo>
                  <a:cubicBezTo>
                    <a:pt x="13822" y="12743"/>
                    <a:pt x="13822" y="14834"/>
                    <a:pt x="14182" y="16750"/>
                  </a:cubicBezTo>
                  <a:cubicBezTo>
                    <a:pt x="14542" y="18666"/>
                    <a:pt x="15262" y="20408"/>
                    <a:pt x="16522" y="20930"/>
                  </a:cubicBezTo>
                  <a:cubicBezTo>
                    <a:pt x="17782" y="21453"/>
                    <a:pt x="19582" y="20756"/>
                    <a:pt x="21382" y="20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3180130" y="620183"/>
              <a:ext cx="39320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21118" y="0"/>
                  </a:moveTo>
                  <a:cubicBezTo>
                    <a:pt x="15434" y="1532"/>
                    <a:pt x="9750" y="3064"/>
                    <a:pt x="5771" y="5898"/>
                  </a:cubicBezTo>
                  <a:cubicBezTo>
                    <a:pt x="1792" y="8732"/>
                    <a:pt x="-482" y="12868"/>
                    <a:pt x="86" y="15702"/>
                  </a:cubicBezTo>
                  <a:cubicBezTo>
                    <a:pt x="655" y="18536"/>
                    <a:pt x="4065" y="20068"/>
                    <a:pt x="747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3275541" y="617758"/>
              <a:ext cx="191559" cy="290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466" fill="norm" stroke="1" extrusionOk="0">
                  <a:moveTo>
                    <a:pt x="7865" y="1118"/>
                  </a:moveTo>
                  <a:cubicBezTo>
                    <a:pt x="5987" y="5657"/>
                    <a:pt x="4109" y="10196"/>
                    <a:pt x="3052" y="13483"/>
                  </a:cubicBezTo>
                  <a:cubicBezTo>
                    <a:pt x="1996" y="16770"/>
                    <a:pt x="1761" y="18805"/>
                    <a:pt x="2231" y="19979"/>
                  </a:cubicBezTo>
                  <a:cubicBezTo>
                    <a:pt x="2700" y="21153"/>
                    <a:pt x="3874" y="21466"/>
                    <a:pt x="5048" y="21466"/>
                  </a:cubicBezTo>
                  <a:cubicBezTo>
                    <a:pt x="6222" y="21466"/>
                    <a:pt x="7396" y="21153"/>
                    <a:pt x="8218" y="20605"/>
                  </a:cubicBezTo>
                  <a:cubicBezTo>
                    <a:pt x="9039" y="20057"/>
                    <a:pt x="9509" y="19275"/>
                    <a:pt x="9626" y="18414"/>
                  </a:cubicBezTo>
                  <a:cubicBezTo>
                    <a:pt x="9744" y="17553"/>
                    <a:pt x="9509" y="16614"/>
                    <a:pt x="8570" y="15909"/>
                  </a:cubicBezTo>
                  <a:cubicBezTo>
                    <a:pt x="7631" y="15205"/>
                    <a:pt x="5987" y="14736"/>
                    <a:pt x="4226" y="14501"/>
                  </a:cubicBezTo>
                  <a:cubicBezTo>
                    <a:pt x="2465" y="14266"/>
                    <a:pt x="587" y="14266"/>
                    <a:pt x="118" y="13953"/>
                  </a:cubicBezTo>
                  <a:cubicBezTo>
                    <a:pt x="-352" y="13640"/>
                    <a:pt x="587" y="13014"/>
                    <a:pt x="2935" y="11683"/>
                  </a:cubicBezTo>
                  <a:cubicBezTo>
                    <a:pt x="5283" y="10353"/>
                    <a:pt x="9039" y="8318"/>
                    <a:pt x="11622" y="6596"/>
                  </a:cubicBezTo>
                  <a:cubicBezTo>
                    <a:pt x="14205" y="4875"/>
                    <a:pt x="15613" y="3466"/>
                    <a:pt x="16787" y="2292"/>
                  </a:cubicBezTo>
                  <a:cubicBezTo>
                    <a:pt x="17961" y="1118"/>
                    <a:pt x="18900" y="179"/>
                    <a:pt x="19018" y="23"/>
                  </a:cubicBezTo>
                  <a:cubicBezTo>
                    <a:pt x="19135" y="-134"/>
                    <a:pt x="18431" y="492"/>
                    <a:pt x="17374" y="2605"/>
                  </a:cubicBezTo>
                  <a:cubicBezTo>
                    <a:pt x="16318" y="4718"/>
                    <a:pt x="14909" y="8318"/>
                    <a:pt x="14087" y="10588"/>
                  </a:cubicBezTo>
                  <a:cubicBezTo>
                    <a:pt x="13265" y="12857"/>
                    <a:pt x="13031" y="13796"/>
                    <a:pt x="12913" y="14736"/>
                  </a:cubicBezTo>
                  <a:cubicBezTo>
                    <a:pt x="12796" y="15675"/>
                    <a:pt x="12796" y="16614"/>
                    <a:pt x="13500" y="16849"/>
                  </a:cubicBezTo>
                  <a:cubicBezTo>
                    <a:pt x="14205" y="17083"/>
                    <a:pt x="15613" y="16614"/>
                    <a:pt x="16787" y="16614"/>
                  </a:cubicBezTo>
                  <a:cubicBezTo>
                    <a:pt x="17961" y="16614"/>
                    <a:pt x="18900" y="17083"/>
                    <a:pt x="19605" y="17396"/>
                  </a:cubicBezTo>
                  <a:cubicBezTo>
                    <a:pt x="20309" y="17709"/>
                    <a:pt x="20778" y="17866"/>
                    <a:pt x="21248" y="180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3486149" y="766233"/>
              <a:ext cx="109172" cy="383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378" fill="norm" stroke="1" extrusionOk="0">
                  <a:moveTo>
                    <a:pt x="3738" y="0"/>
                  </a:moveTo>
                  <a:cubicBezTo>
                    <a:pt x="3323" y="590"/>
                    <a:pt x="2908" y="1180"/>
                    <a:pt x="2908" y="1770"/>
                  </a:cubicBezTo>
                  <a:cubicBezTo>
                    <a:pt x="2908" y="2361"/>
                    <a:pt x="3323" y="2951"/>
                    <a:pt x="4569" y="3246"/>
                  </a:cubicBezTo>
                  <a:cubicBezTo>
                    <a:pt x="5815" y="3541"/>
                    <a:pt x="7892" y="3541"/>
                    <a:pt x="9762" y="3246"/>
                  </a:cubicBezTo>
                  <a:cubicBezTo>
                    <a:pt x="11631" y="2951"/>
                    <a:pt x="13292" y="2361"/>
                    <a:pt x="14954" y="1652"/>
                  </a:cubicBezTo>
                  <a:cubicBezTo>
                    <a:pt x="16615" y="944"/>
                    <a:pt x="18277" y="118"/>
                    <a:pt x="18900" y="295"/>
                  </a:cubicBezTo>
                  <a:cubicBezTo>
                    <a:pt x="19523" y="472"/>
                    <a:pt x="19108" y="1652"/>
                    <a:pt x="19523" y="4308"/>
                  </a:cubicBezTo>
                  <a:cubicBezTo>
                    <a:pt x="19938" y="6964"/>
                    <a:pt x="21185" y="11095"/>
                    <a:pt x="21392" y="14105"/>
                  </a:cubicBezTo>
                  <a:cubicBezTo>
                    <a:pt x="21600" y="17115"/>
                    <a:pt x="20769" y="19003"/>
                    <a:pt x="19523" y="20125"/>
                  </a:cubicBezTo>
                  <a:cubicBezTo>
                    <a:pt x="18277" y="21246"/>
                    <a:pt x="16615" y="21600"/>
                    <a:pt x="13708" y="21246"/>
                  </a:cubicBezTo>
                  <a:cubicBezTo>
                    <a:pt x="10800" y="20892"/>
                    <a:pt x="6646" y="19830"/>
                    <a:pt x="4154" y="18885"/>
                  </a:cubicBezTo>
                  <a:cubicBezTo>
                    <a:pt x="1662" y="17941"/>
                    <a:pt x="831" y="17115"/>
                    <a:pt x="0" y="162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1987549" y="1553633"/>
              <a:ext cx="31751" cy="300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020"/>
                    <a:pt x="11520" y="10039"/>
                    <a:pt x="15120" y="13386"/>
                  </a:cubicBezTo>
                  <a:cubicBezTo>
                    <a:pt x="18720" y="16732"/>
                    <a:pt x="20160" y="18406"/>
                    <a:pt x="20880" y="19623"/>
                  </a:cubicBezTo>
                  <a:cubicBezTo>
                    <a:pt x="21600" y="20839"/>
                    <a:pt x="21600" y="21600"/>
                    <a:pt x="21600" y="21600"/>
                  </a:cubicBezTo>
                  <a:cubicBezTo>
                    <a:pt x="21600" y="21600"/>
                    <a:pt x="21600" y="20839"/>
                    <a:pt x="21600" y="200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1991455" y="1485288"/>
              <a:ext cx="184640" cy="37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303" fill="norm" stroke="1" extrusionOk="0">
                  <a:moveTo>
                    <a:pt x="280" y="6360"/>
                  </a:moveTo>
                  <a:cubicBezTo>
                    <a:pt x="38" y="4331"/>
                    <a:pt x="-205" y="2302"/>
                    <a:pt x="280" y="1168"/>
                  </a:cubicBezTo>
                  <a:cubicBezTo>
                    <a:pt x="766" y="35"/>
                    <a:pt x="1979" y="-204"/>
                    <a:pt x="4649" y="154"/>
                  </a:cubicBezTo>
                  <a:cubicBezTo>
                    <a:pt x="7319" y="512"/>
                    <a:pt x="11444" y="1467"/>
                    <a:pt x="14842" y="3316"/>
                  </a:cubicBezTo>
                  <a:cubicBezTo>
                    <a:pt x="18240" y="5166"/>
                    <a:pt x="20910" y="7911"/>
                    <a:pt x="21152" y="10596"/>
                  </a:cubicBezTo>
                  <a:cubicBezTo>
                    <a:pt x="21395" y="13281"/>
                    <a:pt x="19211" y="15906"/>
                    <a:pt x="16420" y="17697"/>
                  </a:cubicBezTo>
                  <a:cubicBezTo>
                    <a:pt x="13629" y="19487"/>
                    <a:pt x="10231" y="20441"/>
                    <a:pt x="7561" y="20919"/>
                  </a:cubicBezTo>
                  <a:cubicBezTo>
                    <a:pt x="4892" y="21396"/>
                    <a:pt x="2950" y="21396"/>
                    <a:pt x="2222" y="21098"/>
                  </a:cubicBezTo>
                  <a:cubicBezTo>
                    <a:pt x="1494" y="20799"/>
                    <a:pt x="1979" y="20203"/>
                    <a:pt x="3193" y="19606"/>
                  </a:cubicBezTo>
                  <a:cubicBezTo>
                    <a:pt x="4406" y="19009"/>
                    <a:pt x="6348" y="18413"/>
                    <a:pt x="8289" y="17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2355849" y="1604433"/>
              <a:ext cx="12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2362199" y="1794933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2793999" y="1605092"/>
              <a:ext cx="95251" cy="209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5" fill="norm" stroke="1" extrusionOk="0">
                  <a:moveTo>
                    <a:pt x="0" y="3745"/>
                  </a:moveTo>
                  <a:cubicBezTo>
                    <a:pt x="480" y="8828"/>
                    <a:pt x="960" y="13910"/>
                    <a:pt x="960" y="16981"/>
                  </a:cubicBezTo>
                  <a:cubicBezTo>
                    <a:pt x="960" y="20051"/>
                    <a:pt x="480" y="21110"/>
                    <a:pt x="240" y="20898"/>
                  </a:cubicBezTo>
                  <a:cubicBezTo>
                    <a:pt x="0" y="20686"/>
                    <a:pt x="0" y="19204"/>
                    <a:pt x="240" y="16345"/>
                  </a:cubicBezTo>
                  <a:cubicBezTo>
                    <a:pt x="480" y="13486"/>
                    <a:pt x="960" y="9251"/>
                    <a:pt x="2160" y="6286"/>
                  </a:cubicBezTo>
                  <a:cubicBezTo>
                    <a:pt x="3360" y="3322"/>
                    <a:pt x="5280" y="1628"/>
                    <a:pt x="7440" y="675"/>
                  </a:cubicBezTo>
                  <a:cubicBezTo>
                    <a:pt x="9600" y="-278"/>
                    <a:pt x="12000" y="-490"/>
                    <a:pt x="14160" y="1839"/>
                  </a:cubicBezTo>
                  <a:cubicBezTo>
                    <a:pt x="16320" y="4169"/>
                    <a:pt x="18240" y="9039"/>
                    <a:pt x="19440" y="12110"/>
                  </a:cubicBezTo>
                  <a:cubicBezTo>
                    <a:pt x="20640" y="15181"/>
                    <a:pt x="21120" y="16451"/>
                    <a:pt x="21600" y="17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2945179" y="1642533"/>
              <a:ext cx="76946" cy="171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3" h="21049" fill="norm" stroke="1" extrusionOk="0">
                  <a:moveTo>
                    <a:pt x="13970" y="3123"/>
                  </a:moveTo>
                  <a:cubicBezTo>
                    <a:pt x="12264" y="2082"/>
                    <a:pt x="10559" y="1041"/>
                    <a:pt x="8570" y="911"/>
                  </a:cubicBezTo>
                  <a:cubicBezTo>
                    <a:pt x="6580" y="781"/>
                    <a:pt x="4306" y="1561"/>
                    <a:pt x="2601" y="3643"/>
                  </a:cubicBezTo>
                  <a:cubicBezTo>
                    <a:pt x="896" y="5725"/>
                    <a:pt x="-241" y="9108"/>
                    <a:pt x="43" y="12231"/>
                  </a:cubicBezTo>
                  <a:cubicBezTo>
                    <a:pt x="327" y="15354"/>
                    <a:pt x="2033" y="18217"/>
                    <a:pt x="4306" y="19778"/>
                  </a:cubicBezTo>
                  <a:cubicBezTo>
                    <a:pt x="6580" y="21340"/>
                    <a:pt x="9422" y="21600"/>
                    <a:pt x="12548" y="19778"/>
                  </a:cubicBezTo>
                  <a:cubicBezTo>
                    <a:pt x="15675" y="17957"/>
                    <a:pt x="19085" y="14053"/>
                    <a:pt x="20222" y="11320"/>
                  </a:cubicBezTo>
                  <a:cubicBezTo>
                    <a:pt x="21359" y="8588"/>
                    <a:pt x="20222" y="7027"/>
                    <a:pt x="17664" y="5855"/>
                  </a:cubicBezTo>
                  <a:cubicBezTo>
                    <a:pt x="15106" y="4684"/>
                    <a:pt x="11127" y="3904"/>
                    <a:pt x="9991" y="2993"/>
                  </a:cubicBezTo>
                  <a:cubicBezTo>
                    <a:pt x="8854" y="2082"/>
                    <a:pt x="10559" y="1041"/>
                    <a:pt x="122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3092983" y="1413660"/>
              <a:ext cx="69318" cy="392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308" fill="norm" stroke="1" extrusionOk="0">
                  <a:moveTo>
                    <a:pt x="11617" y="2772"/>
                  </a:moveTo>
                  <a:cubicBezTo>
                    <a:pt x="12926" y="2198"/>
                    <a:pt x="14235" y="1623"/>
                    <a:pt x="14890" y="1049"/>
                  </a:cubicBezTo>
                  <a:cubicBezTo>
                    <a:pt x="15544" y="474"/>
                    <a:pt x="15544" y="-100"/>
                    <a:pt x="14890" y="15"/>
                  </a:cubicBezTo>
                  <a:cubicBezTo>
                    <a:pt x="14235" y="130"/>
                    <a:pt x="12926" y="934"/>
                    <a:pt x="10308" y="3519"/>
                  </a:cubicBezTo>
                  <a:cubicBezTo>
                    <a:pt x="7690" y="6104"/>
                    <a:pt x="3762" y="10470"/>
                    <a:pt x="1799" y="13400"/>
                  </a:cubicBezTo>
                  <a:cubicBezTo>
                    <a:pt x="-165" y="16330"/>
                    <a:pt x="-165" y="17823"/>
                    <a:pt x="162" y="18857"/>
                  </a:cubicBezTo>
                  <a:cubicBezTo>
                    <a:pt x="490" y="19891"/>
                    <a:pt x="1144" y="20466"/>
                    <a:pt x="3108" y="20868"/>
                  </a:cubicBezTo>
                  <a:cubicBezTo>
                    <a:pt x="5071" y="21270"/>
                    <a:pt x="8344" y="21500"/>
                    <a:pt x="11617" y="21098"/>
                  </a:cubicBezTo>
                  <a:cubicBezTo>
                    <a:pt x="14890" y="20696"/>
                    <a:pt x="18162" y="19662"/>
                    <a:pt x="21435" y="186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3059568" y="1598083"/>
              <a:ext cx="121783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600" fill="norm" stroke="1" extrusionOk="0">
                  <a:moveTo>
                    <a:pt x="3551" y="21600"/>
                  </a:moveTo>
                  <a:cubicBezTo>
                    <a:pt x="1689" y="20400"/>
                    <a:pt x="-173" y="19200"/>
                    <a:pt x="13" y="16800"/>
                  </a:cubicBezTo>
                  <a:cubicBezTo>
                    <a:pt x="199" y="14400"/>
                    <a:pt x="2434" y="10800"/>
                    <a:pt x="6344" y="7800"/>
                  </a:cubicBezTo>
                  <a:cubicBezTo>
                    <a:pt x="10255" y="4800"/>
                    <a:pt x="15841" y="2400"/>
                    <a:pt x="2142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3536949" y="1439333"/>
              <a:ext cx="101601" cy="355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2700" y="0"/>
                  </a:moveTo>
                  <a:cubicBezTo>
                    <a:pt x="2700" y="4346"/>
                    <a:pt x="2700" y="8691"/>
                    <a:pt x="2700" y="12078"/>
                  </a:cubicBezTo>
                  <a:cubicBezTo>
                    <a:pt x="2700" y="15465"/>
                    <a:pt x="2700" y="17893"/>
                    <a:pt x="2250" y="19427"/>
                  </a:cubicBezTo>
                  <a:cubicBezTo>
                    <a:pt x="1800" y="20961"/>
                    <a:pt x="900" y="21600"/>
                    <a:pt x="450" y="21472"/>
                  </a:cubicBezTo>
                  <a:cubicBezTo>
                    <a:pt x="0" y="21344"/>
                    <a:pt x="0" y="20450"/>
                    <a:pt x="0" y="18980"/>
                  </a:cubicBezTo>
                  <a:cubicBezTo>
                    <a:pt x="0" y="17510"/>
                    <a:pt x="0" y="15465"/>
                    <a:pt x="675" y="14123"/>
                  </a:cubicBezTo>
                  <a:cubicBezTo>
                    <a:pt x="1350" y="12781"/>
                    <a:pt x="2700" y="12142"/>
                    <a:pt x="4725" y="11695"/>
                  </a:cubicBezTo>
                  <a:cubicBezTo>
                    <a:pt x="6750" y="11247"/>
                    <a:pt x="9450" y="10992"/>
                    <a:pt x="12375" y="12142"/>
                  </a:cubicBezTo>
                  <a:cubicBezTo>
                    <a:pt x="15300" y="13292"/>
                    <a:pt x="18450" y="15849"/>
                    <a:pt x="20025" y="17510"/>
                  </a:cubicBezTo>
                  <a:cubicBezTo>
                    <a:pt x="21600" y="19172"/>
                    <a:pt x="21600" y="19938"/>
                    <a:pt x="21600" y="207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3695699" y="1625949"/>
              <a:ext cx="88901" cy="143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5" fill="norm" stroke="1" extrusionOk="0">
                  <a:moveTo>
                    <a:pt x="0" y="5270"/>
                  </a:moveTo>
                  <a:cubicBezTo>
                    <a:pt x="1543" y="6522"/>
                    <a:pt x="3086" y="7774"/>
                    <a:pt x="5143" y="8087"/>
                  </a:cubicBezTo>
                  <a:cubicBezTo>
                    <a:pt x="7200" y="8400"/>
                    <a:pt x="9771" y="7774"/>
                    <a:pt x="11829" y="6209"/>
                  </a:cubicBezTo>
                  <a:cubicBezTo>
                    <a:pt x="13886" y="4644"/>
                    <a:pt x="15429" y="2139"/>
                    <a:pt x="14914" y="887"/>
                  </a:cubicBezTo>
                  <a:cubicBezTo>
                    <a:pt x="14400" y="-365"/>
                    <a:pt x="11829" y="-365"/>
                    <a:pt x="9000" y="1357"/>
                  </a:cubicBezTo>
                  <a:cubicBezTo>
                    <a:pt x="6171" y="3078"/>
                    <a:pt x="3086" y="6522"/>
                    <a:pt x="1543" y="9183"/>
                  </a:cubicBezTo>
                  <a:cubicBezTo>
                    <a:pt x="0" y="11844"/>
                    <a:pt x="0" y="13722"/>
                    <a:pt x="3600" y="15600"/>
                  </a:cubicBezTo>
                  <a:cubicBezTo>
                    <a:pt x="7200" y="17478"/>
                    <a:pt x="14400" y="19357"/>
                    <a:pt x="21600" y="21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3797264" y="1465263"/>
              <a:ext cx="190536" cy="316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421" fill="norm" stroke="1" extrusionOk="0">
                  <a:moveTo>
                    <a:pt x="9262" y="14126"/>
                  </a:moveTo>
                  <a:cubicBezTo>
                    <a:pt x="8075" y="13840"/>
                    <a:pt x="6888" y="13553"/>
                    <a:pt x="5820" y="13625"/>
                  </a:cubicBezTo>
                  <a:cubicBezTo>
                    <a:pt x="4752" y="13696"/>
                    <a:pt x="3802" y="14126"/>
                    <a:pt x="2971" y="14626"/>
                  </a:cubicBezTo>
                  <a:cubicBezTo>
                    <a:pt x="2141" y="15127"/>
                    <a:pt x="1429" y="15699"/>
                    <a:pt x="835" y="16557"/>
                  </a:cubicBezTo>
                  <a:cubicBezTo>
                    <a:pt x="242" y="17416"/>
                    <a:pt x="-233" y="18560"/>
                    <a:pt x="123" y="19061"/>
                  </a:cubicBezTo>
                  <a:cubicBezTo>
                    <a:pt x="479" y="19561"/>
                    <a:pt x="1666" y="19418"/>
                    <a:pt x="2615" y="19061"/>
                  </a:cubicBezTo>
                  <a:cubicBezTo>
                    <a:pt x="3565" y="18703"/>
                    <a:pt x="4277" y="18131"/>
                    <a:pt x="4989" y="17559"/>
                  </a:cubicBezTo>
                  <a:cubicBezTo>
                    <a:pt x="5701" y="16987"/>
                    <a:pt x="6413" y="16414"/>
                    <a:pt x="6888" y="16486"/>
                  </a:cubicBezTo>
                  <a:cubicBezTo>
                    <a:pt x="7363" y="16557"/>
                    <a:pt x="7600" y="17273"/>
                    <a:pt x="8193" y="17845"/>
                  </a:cubicBezTo>
                  <a:cubicBezTo>
                    <a:pt x="8787" y="18417"/>
                    <a:pt x="9736" y="18846"/>
                    <a:pt x="10804" y="18846"/>
                  </a:cubicBezTo>
                  <a:cubicBezTo>
                    <a:pt x="11872" y="18846"/>
                    <a:pt x="13059" y="18417"/>
                    <a:pt x="14602" y="16486"/>
                  </a:cubicBezTo>
                  <a:cubicBezTo>
                    <a:pt x="16145" y="14555"/>
                    <a:pt x="18044" y="11122"/>
                    <a:pt x="19231" y="8547"/>
                  </a:cubicBezTo>
                  <a:cubicBezTo>
                    <a:pt x="20418" y="5972"/>
                    <a:pt x="20892" y="4255"/>
                    <a:pt x="21130" y="2825"/>
                  </a:cubicBezTo>
                  <a:cubicBezTo>
                    <a:pt x="21367" y="1395"/>
                    <a:pt x="21367" y="250"/>
                    <a:pt x="21367" y="36"/>
                  </a:cubicBezTo>
                  <a:cubicBezTo>
                    <a:pt x="21367" y="-179"/>
                    <a:pt x="21367" y="536"/>
                    <a:pt x="20892" y="3183"/>
                  </a:cubicBezTo>
                  <a:cubicBezTo>
                    <a:pt x="20418" y="5829"/>
                    <a:pt x="19468" y="10406"/>
                    <a:pt x="18875" y="13768"/>
                  </a:cubicBezTo>
                  <a:cubicBezTo>
                    <a:pt x="18281" y="17130"/>
                    <a:pt x="18044" y="19275"/>
                    <a:pt x="17807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4064726" y="1477433"/>
              <a:ext cx="43725" cy="272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525" fill="norm" stroke="1" extrusionOk="0">
                  <a:moveTo>
                    <a:pt x="21247" y="0"/>
                  </a:moveTo>
                  <a:cubicBezTo>
                    <a:pt x="16104" y="1842"/>
                    <a:pt x="10961" y="3684"/>
                    <a:pt x="7361" y="6614"/>
                  </a:cubicBezTo>
                  <a:cubicBezTo>
                    <a:pt x="3761" y="9544"/>
                    <a:pt x="1704" y="13563"/>
                    <a:pt x="676" y="16074"/>
                  </a:cubicBezTo>
                  <a:cubicBezTo>
                    <a:pt x="-353" y="18586"/>
                    <a:pt x="-353" y="19591"/>
                    <a:pt x="1704" y="20344"/>
                  </a:cubicBezTo>
                  <a:cubicBezTo>
                    <a:pt x="3761" y="21098"/>
                    <a:pt x="7876" y="21600"/>
                    <a:pt x="11476" y="21516"/>
                  </a:cubicBezTo>
                  <a:cubicBezTo>
                    <a:pt x="15076" y="21433"/>
                    <a:pt x="18161" y="20763"/>
                    <a:pt x="21247" y="20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4044949" y="1488016"/>
              <a:ext cx="152401" cy="23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764"/>
                  </a:moveTo>
                  <a:cubicBezTo>
                    <a:pt x="5400" y="8871"/>
                    <a:pt x="10800" y="5979"/>
                    <a:pt x="14400" y="3761"/>
                  </a:cubicBezTo>
                  <a:cubicBezTo>
                    <a:pt x="18000" y="1543"/>
                    <a:pt x="19800" y="0"/>
                    <a:pt x="20550" y="0"/>
                  </a:cubicBezTo>
                  <a:cubicBezTo>
                    <a:pt x="21300" y="0"/>
                    <a:pt x="21000" y="1543"/>
                    <a:pt x="20250" y="4146"/>
                  </a:cubicBezTo>
                  <a:cubicBezTo>
                    <a:pt x="19500" y="6750"/>
                    <a:pt x="18300" y="10414"/>
                    <a:pt x="17100" y="13211"/>
                  </a:cubicBezTo>
                  <a:cubicBezTo>
                    <a:pt x="15900" y="16007"/>
                    <a:pt x="14700" y="17936"/>
                    <a:pt x="15450" y="19189"/>
                  </a:cubicBezTo>
                  <a:cubicBezTo>
                    <a:pt x="16200" y="20443"/>
                    <a:pt x="18900" y="210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4241799" y="1648883"/>
              <a:ext cx="101601" cy="296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0"/>
                  </a:moveTo>
                  <a:cubicBezTo>
                    <a:pt x="0" y="766"/>
                    <a:pt x="0" y="1532"/>
                    <a:pt x="450" y="2298"/>
                  </a:cubicBezTo>
                  <a:cubicBezTo>
                    <a:pt x="900" y="3064"/>
                    <a:pt x="1800" y="3830"/>
                    <a:pt x="4725" y="4060"/>
                  </a:cubicBezTo>
                  <a:cubicBezTo>
                    <a:pt x="7650" y="4289"/>
                    <a:pt x="12600" y="3983"/>
                    <a:pt x="15750" y="3523"/>
                  </a:cubicBezTo>
                  <a:cubicBezTo>
                    <a:pt x="18900" y="3064"/>
                    <a:pt x="20250" y="2451"/>
                    <a:pt x="20475" y="2757"/>
                  </a:cubicBezTo>
                  <a:cubicBezTo>
                    <a:pt x="20700" y="3064"/>
                    <a:pt x="19800" y="4289"/>
                    <a:pt x="19800" y="6587"/>
                  </a:cubicBezTo>
                  <a:cubicBezTo>
                    <a:pt x="19800" y="8885"/>
                    <a:pt x="20700" y="12255"/>
                    <a:pt x="21150" y="14477"/>
                  </a:cubicBezTo>
                  <a:cubicBezTo>
                    <a:pt x="21600" y="16698"/>
                    <a:pt x="21600" y="17770"/>
                    <a:pt x="21600" y="18766"/>
                  </a:cubicBezTo>
                  <a:cubicBezTo>
                    <a:pt x="21600" y="19762"/>
                    <a:pt x="21600" y="20681"/>
                    <a:pt x="20475" y="21140"/>
                  </a:cubicBezTo>
                  <a:cubicBezTo>
                    <a:pt x="19350" y="21600"/>
                    <a:pt x="17100" y="21600"/>
                    <a:pt x="14400" y="21140"/>
                  </a:cubicBezTo>
                  <a:cubicBezTo>
                    <a:pt x="11700" y="20681"/>
                    <a:pt x="8550" y="19762"/>
                    <a:pt x="5400" y="188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5283199" y="1464733"/>
              <a:ext cx="25401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221"/>
                    <a:pt x="3600" y="8441"/>
                    <a:pt x="7200" y="12041"/>
                  </a:cubicBezTo>
                  <a:cubicBezTo>
                    <a:pt x="10800" y="15641"/>
                    <a:pt x="16200" y="1862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5270499" y="1407974"/>
              <a:ext cx="208095" cy="436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198" fill="norm" stroke="1" extrusionOk="0">
                  <a:moveTo>
                    <a:pt x="0" y="5535"/>
                  </a:moveTo>
                  <a:cubicBezTo>
                    <a:pt x="1080" y="3786"/>
                    <a:pt x="2160" y="2038"/>
                    <a:pt x="3996" y="1009"/>
                  </a:cubicBezTo>
                  <a:cubicBezTo>
                    <a:pt x="5832" y="-19"/>
                    <a:pt x="8424" y="-328"/>
                    <a:pt x="11340" y="392"/>
                  </a:cubicBezTo>
                  <a:cubicBezTo>
                    <a:pt x="14256" y="1112"/>
                    <a:pt x="17496" y="2861"/>
                    <a:pt x="19332" y="5123"/>
                  </a:cubicBezTo>
                  <a:cubicBezTo>
                    <a:pt x="21168" y="7386"/>
                    <a:pt x="21600" y="10163"/>
                    <a:pt x="20952" y="12478"/>
                  </a:cubicBezTo>
                  <a:cubicBezTo>
                    <a:pt x="20304" y="14792"/>
                    <a:pt x="18576" y="16643"/>
                    <a:pt x="16308" y="18032"/>
                  </a:cubicBezTo>
                  <a:cubicBezTo>
                    <a:pt x="14040" y="19421"/>
                    <a:pt x="11232" y="20346"/>
                    <a:pt x="9288" y="20809"/>
                  </a:cubicBezTo>
                  <a:cubicBezTo>
                    <a:pt x="7344" y="21272"/>
                    <a:pt x="6264" y="21272"/>
                    <a:pt x="5292" y="21066"/>
                  </a:cubicBezTo>
                  <a:cubicBezTo>
                    <a:pt x="4320" y="20861"/>
                    <a:pt x="3456" y="20449"/>
                    <a:pt x="3888" y="19832"/>
                  </a:cubicBezTo>
                  <a:cubicBezTo>
                    <a:pt x="4320" y="19215"/>
                    <a:pt x="6048" y="18392"/>
                    <a:pt x="7776" y="175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5689599" y="1629833"/>
              <a:ext cx="1016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5670549" y="1737783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6239787" y="1382183"/>
              <a:ext cx="227958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600" fill="norm" stroke="1" extrusionOk="0">
                  <a:moveTo>
                    <a:pt x="3185" y="0"/>
                  </a:moveTo>
                  <a:cubicBezTo>
                    <a:pt x="3185" y="3187"/>
                    <a:pt x="3185" y="6374"/>
                    <a:pt x="3185" y="9443"/>
                  </a:cubicBezTo>
                  <a:cubicBezTo>
                    <a:pt x="3185" y="12511"/>
                    <a:pt x="3185" y="15462"/>
                    <a:pt x="3185" y="17233"/>
                  </a:cubicBezTo>
                  <a:cubicBezTo>
                    <a:pt x="3185" y="19003"/>
                    <a:pt x="3185" y="19593"/>
                    <a:pt x="2788" y="19593"/>
                  </a:cubicBezTo>
                  <a:cubicBezTo>
                    <a:pt x="2392" y="19593"/>
                    <a:pt x="1599" y="19003"/>
                    <a:pt x="1104" y="18354"/>
                  </a:cubicBezTo>
                  <a:cubicBezTo>
                    <a:pt x="609" y="17705"/>
                    <a:pt x="410" y="16997"/>
                    <a:pt x="212" y="16289"/>
                  </a:cubicBezTo>
                  <a:cubicBezTo>
                    <a:pt x="14" y="15580"/>
                    <a:pt x="-184" y="14872"/>
                    <a:pt x="311" y="14518"/>
                  </a:cubicBezTo>
                  <a:cubicBezTo>
                    <a:pt x="807" y="14164"/>
                    <a:pt x="1996" y="14164"/>
                    <a:pt x="4374" y="13633"/>
                  </a:cubicBezTo>
                  <a:cubicBezTo>
                    <a:pt x="6752" y="13102"/>
                    <a:pt x="10319" y="12039"/>
                    <a:pt x="12895" y="10564"/>
                  </a:cubicBezTo>
                  <a:cubicBezTo>
                    <a:pt x="15471" y="9089"/>
                    <a:pt x="17056" y="7200"/>
                    <a:pt x="18146" y="5902"/>
                  </a:cubicBezTo>
                  <a:cubicBezTo>
                    <a:pt x="19236" y="4603"/>
                    <a:pt x="19831" y="3895"/>
                    <a:pt x="20326" y="3187"/>
                  </a:cubicBezTo>
                  <a:cubicBezTo>
                    <a:pt x="20822" y="2479"/>
                    <a:pt x="21218" y="1770"/>
                    <a:pt x="21317" y="2007"/>
                  </a:cubicBezTo>
                  <a:cubicBezTo>
                    <a:pt x="21416" y="2243"/>
                    <a:pt x="21218" y="3423"/>
                    <a:pt x="20822" y="6020"/>
                  </a:cubicBezTo>
                  <a:cubicBezTo>
                    <a:pt x="20425" y="8616"/>
                    <a:pt x="19831" y="12630"/>
                    <a:pt x="19533" y="15462"/>
                  </a:cubicBezTo>
                  <a:cubicBezTo>
                    <a:pt x="19236" y="18295"/>
                    <a:pt x="19236" y="19948"/>
                    <a:pt x="192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6191249" y="1280020"/>
              <a:ext cx="2984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443" y="2735"/>
                    <a:pt x="8885" y="-1585"/>
                    <a:pt x="12485" y="575"/>
                  </a:cubicBezTo>
                  <a:cubicBezTo>
                    <a:pt x="16085" y="2735"/>
                    <a:pt x="18843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0" y="3306233"/>
              <a:ext cx="12769850" cy="62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714"/>
                  </a:moveTo>
                  <a:cubicBezTo>
                    <a:pt x="125" y="7935"/>
                    <a:pt x="251" y="8155"/>
                    <a:pt x="380" y="8265"/>
                  </a:cubicBezTo>
                  <a:cubicBezTo>
                    <a:pt x="508" y="8376"/>
                    <a:pt x="641" y="8376"/>
                    <a:pt x="768" y="8302"/>
                  </a:cubicBezTo>
                  <a:cubicBezTo>
                    <a:pt x="895" y="8229"/>
                    <a:pt x="1017" y="8082"/>
                    <a:pt x="1137" y="7898"/>
                  </a:cubicBezTo>
                  <a:cubicBezTo>
                    <a:pt x="1257" y="7714"/>
                    <a:pt x="1375" y="7494"/>
                    <a:pt x="1504" y="7237"/>
                  </a:cubicBezTo>
                  <a:cubicBezTo>
                    <a:pt x="1633" y="6980"/>
                    <a:pt x="1772" y="6686"/>
                    <a:pt x="1921" y="6429"/>
                  </a:cubicBezTo>
                  <a:cubicBezTo>
                    <a:pt x="2069" y="6171"/>
                    <a:pt x="2227" y="5951"/>
                    <a:pt x="2365" y="5767"/>
                  </a:cubicBezTo>
                  <a:cubicBezTo>
                    <a:pt x="2503" y="5584"/>
                    <a:pt x="2621" y="5437"/>
                    <a:pt x="2739" y="5290"/>
                  </a:cubicBezTo>
                  <a:cubicBezTo>
                    <a:pt x="2857" y="5143"/>
                    <a:pt x="2975" y="4996"/>
                    <a:pt x="3099" y="4849"/>
                  </a:cubicBezTo>
                  <a:cubicBezTo>
                    <a:pt x="3222" y="4702"/>
                    <a:pt x="3351" y="4555"/>
                    <a:pt x="3489" y="4408"/>
                  </a:cubicBezTo>
                  <a:cubicBezTo>
                    <a:pt x="3627" y="4261"/>
                    <a:pt x="3774" y="4114"/>
                    <a:pt x="3922" y="3967"/>
                  </a:cubicBezTo>
                  <a:cubicBezTo>
                    <a:pt x="4071" y="3820"/>
                    <a:pt x="4221" y="3673"/>
                    <a:pt x="4377" y="3527"/>
                  </a:cubicBezTo>
                  <a:cubicBezTo>
                    <a:pt x="4533" y="3380"/>
                    <a:pt x="4694" y="3233"/>
                    <a:pt x="4812" y="3122"/>
                  </a:cubicBezTo>
                  <a:cubicBezTo>
                    <a:pt x="4930" y="3012"/>
                    <a:pt x="5005" y="2939"/>
                    <a:pt x="5093" y="2865"/>
                  </a:cubicBezTo>
                  <a:cubicBezTo>
                    <a:pt x="5181" y="2792"/>
                    <a:pt x="5281" y="2718"/>
                    <a:pt x="5372" y="2645"/>
                  </a:cubicBezTo>
                  <a:cubicBezTo>
                    <a:pt x="5464" y="2571"/>
                    <a:pt x="5546" y="2498"/>
                    <a:pt x="5635" y="2388"/>
                  </a:cubicBezTo>
                  <a:cubicBezTo>
                    <a:pt x="5725" y="2278"/>
                    <a:pt x="5822" y="2131"/>
                    <a:pt x="5918" y="2020"/>
                  </a:cubicBezTo>
                  <a:cubicBezTo>
                    <a:pt x="6015" y="1910"/>
                    <a:pt x="6112" y="1837"/>
                    <a:pt x="6206" y="1763"/>
                  </a:cubicBezTo>
                  <a:cubicBezTo>
                    <a:pt x="6301" y="1690"/>
                    <a:pt x="6394" y="1616"/>
                    <a:pt x="6495" y="1506"/>
                  </a:cubicBezTo>
                  <a:cubicBezTo>
                    <a:pt x="6595" y="1396"/>
                    <a:pt x="6702" y="1249"/>
                    <a:pt x="6856" y="1102"/>
                  </a:cubicBezTo>
                  <a:cubicBezTo>
                    <a:pt x="7010" y="955"/>
                    <a:pt x="7211" y="808"/>
                    <a:pt x="7366" y="698"/>
                  </a:cubicBezTo>
                  <a:cubicBezTo>
                    <a:pt x="7522" y="588"/>
                    <a:pt x="7633" y="514"/>
                    <a:pt x="7742" y="441"/>
                  </a:cubicBezTo>
                  <a:cubicBezTo>
                    <a:pt x="7852" y="367"/>
                    <a:pt x="7959" y="294"/>
                    <a:pt x="8118" y="257"/>
                  </a:cubicBezTo>
                  <a:cubicBezTo>
                    <a:pt x="8278" y="220"/>
                    <a:pt x="8489" y="220"/>
                    <a:pt x="8650" y="184"/>
                  </a:cubicBezTo>
                  <a:cubicBezTo>
                    <a:pt x="8811" y="147"/>
                    <a:pt x="8922" y="73"/>
                    <a:pt x="9033" y="37"/>
                  </a:cubicBezTo>
                  <a:cubicBezTo>
                    <a:pt x="9144" y="0"/>
                    <a:pt x="9255" y="0"/>
                    <a:pt x="9416" y="0"/>
                  </a:cubicBezTo>
                  <a:cubicBezTo>
                    <a:pt x="9577" y="0"/>
                    <a:pt x="9789" y="0"/>
                    <a:pt x="9953" y="37"/>
                  </a:cubicBezTo>
                  <a:cubicBezTo>
                    <a:pt x="10118" y="73"/>
                    <a:pt x="10236" y="147"/>
                    <a:pt x="10351" y="220"/>
                  </a:cubicBezTo>
                  <a:cubicBezTo>
                    <a:pt x="10465" y="294"/>
                    <a:pt x="10576" y="367"/>
                    <a:pt x="10689" y="441"/>
                  </a:cubicBezTo>
                  <a:cubicBezTo>
                    <a:pt x="10802" y="514"/>
                    <a:pt x="10916" y="588"/>
                    <a:pt x="11026" y="661"/>
                  </a:cubicBezTo>
                  <a:cubicBezTo>
                    <a:pt x="11135" y="735"/>
                    <a:pt x="11239" y="808"/>
                    <a:pt x="11351" y="882"/>
                  </a:cubicBezTo>
                  <a:cubicBezTo>
                    <a:pt x="11464" y="955"/>
                    <a:pt x="11586" y="1029"/>
                    <a:pt x="11702" y="1139"/>
                  </a:cubicBezTo>
                  <a:cubicBezTo>
                    <a:pt x="11819" y="1249"/>
                    <a:pt x="11930" y="1396"/>
                    <a:pt x="12044" y="1543"/>
                  </a:cubicBezTo>
                  <a:cubicBezTo>
                    <a:pt x="12159" y="1690"/>
                    <a:pt x="12277" y="1837"/>
                    <a:pt x="12390" y="1947"/>
                  </a:cubicBezTo>
                  <a:cubicBezTo>
                    <a:pt x="12502" y="2057"/>
                    <a:pt x="12610" y="2131"/>
                    <a:pt x="12726" y="2241"/>
                  </a:cubicBezTo>
                  <a:cubicBezTo>
                    <a:pt x="12843" y="2351"/>
                    <a:pt x="12968" y="2498"/>
                    <a:pt x="13090" y="2682"/>
                  </a:cubicBezTo>
                  <a:cubicBezTo>
                    <a:pt x="13211" y="2865"/>
                    <a:pt x="13329" y="3086"/>
                    <a:pt x="13449" y="3269"/>
                  </a:cubicBezTo>
                  <a:cubicBezTo>
                    <a:pt x="13569" y="3453"/>
                    <a:pt x="13691" y="3600"/>
                    <a:pt x="13809" y="3747"/>
                  </a:cubicBezTo>
                  <a:cubicBezTo>
                    <a:pt x="13927" y="3894"/>
                    <a:pt x="14042" y="4041"/>
                    <a:pt x="14162" y="4224"/>
                  </a:cubicBezTo>
                  <a:cubicBezTo>
                    <a:pt x="14282" y="4408"/>
                    <a:pt x="14407" y="4629"/>
                    <a:pt x="14531" y="4849"/>
                  </a:cubicBezTo>
                  <a:cubicBezTo>
                    <a:pt x="14654" y="5069"/>
                    <a:pt x="14776" y="5290"/>
                    <a:pt x="14899" y="5473"/>
                  </a:cubicBezTo>
                  <a:cubicBezTo>
                    <a:pt x="15023" y="5657"/>
                    <a:pt x="15148" y="5804"/>
                    <a:pt x="15266" y="5988"/>
                  </a:cubicBezTo>
                  <a:cubicBezTo>
                    <a:pt x="15385" y="6171"/>
                    <a:pt x="15496" y="6392"/>
                    <a:pt x="15614" y="6649"/>
                  </a:cubicBezTo>
                  <a:cubicBezTo>
                    <a:pt x="15732" y="6906"/>
                    <a:pt x="15857" y="7200"/>
                    <a:pt x="15981" y="7457"/>
                  </a:cubicBezTo>
                  <a:cubicBezTo>
                    <a:pt x="16104" y="7714"/>
                    <a:pt x="16226" y="7935"/>
                    <a:pt x="16348" y="8192"/>
                  </a:cubicBezTo>
                  <a:cubicBezTo>
                    <a:pt x="16469" y="8449"/>
                    <a:pt x="16591" y="8743"/>
                    <a:pt x="16706" y="9000"/>
                  </a:cubicBezTo>
                  <a:cubicBezTo>
                    <a:pt x="16820" y="9257"/>
                    <a:pt x="16928" y="9478"/>
                    <a:pt x="17042" y="9735"/>
                  </a:cubicBezTo>
                  <a:cubicBezTo>
                    <a:pt x="17157" y="9992"/>
                    <a:pt x="17279" y="10286"/>
                    <a:pt x="17397" y="10580"/>
                  </a:cubicBezTo>
                  <a:cubicBezTo>
                    <a:pt x="17515" y="10873"/>
                    <a:pt x="17629" y="11167"/>
                    <a:pt x="17744" y="11461"/>
                  </a:cubicBezTo>
                  <a:cubicBezTo>
                    <a:pt x="17859" y="11755"/>
                    <a:pt x="17973" y="12049"/>
                    <a:pt x="18140" y="12490"/>
                  </a:cubicBezTo>
                  <a:cubicBezTo>
                    <a:pt x="18306" y="12931"/>
                    <a:pt x="18525" y="13518"/>
                    <a:pt x="18687" y="13922"/>
                  </a:cubicBezTo>
                  <a:cubicBezTo>
                    <a:pt x="18850" y="14327"/>
                    <a:pt x="18958" y="14547"/>
                    <a:pt x="19113" y="14951"/>
                  </a:cubicBezTo>
                  <a:cubicBezTo>
                    <a:pt x="19269" y="15355"/>
                    <a:pt x="19473" y="15943"/>
                    <a:pt x="19679" y="16457"/>
                  </a:cubicBezTo>
                  <a:cubicBezTo>
                    <a:pt x="19885" y="16971"/>
                    <a:pt x="20093" y="17412"/>
                    <a:pt x="20282" y="17853"/>
                  </a:cubicBezTo>
                  <a:cubicBezTo>
                    <a:pt x="20472" y="18294"/>
                    <a:pt x="20644" y="18735"/>
                    <a:pt x="20782" y="19065"/>
                  </a:cubicBezTo>
                  <a:cubicBezTo>
                    <a:pt x="20920" y="19396"/>
                    <a:pt x="21024" y="19616"/>
                    <a:pt x="21154" y="20020"/>
                  </a:cubicBezTo>
                  <a:cubicBezTo>
                    <a:pt x="21285" y="20424"/>
                    <a:pt x="21442" y="2101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9641649" y="317264"/>
              <a:ext cx="155195" cy="539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21253" fill="norm" stroke="1" extrusionOk="0">
                  <a:moveTo>
                    <a:pt x="4801" y="6681"/>
                  </a:moveTo>
                  <a:cubicBezTo>
                    <a:pt x="5369" y="8432"/>
                    <a:pt x="5938" y="10183"/>
                    <a:pt x="6648" y="12477"/>
                  </a:cubicBezTo>
                  <a:cubicBezTo>
                    <a:pt x="7359" y="14770"/>
                    <a:pt x="8211" y="17606"/>
                    <a:pt x="8638" y="19274"/>
                  </a:cubicBezTo>
                  <a:cubicBezTo>
                    <a:pt x="9064" y="20942"/>
                    <a:pt x="9064" y="21442"/>
                    <a:pt x="8638" y="21192"/>
                  </a:cubicBezTo>
                  <a:cubicBezTo>
                    <a:pt x="8211" y="20942"/>
                    <a:pt x="7359" y="19941"/>
                    <a:pt x="6080" y="18023"/>
                  </a:cubicBezTo>
                  <a:cubicBezTo>
                    <a:pt x="4801" y="16105"/>
                    <a:pt x="3096" y="13269"/>
                    <a:pt x="1817" y="10434"/>
                  </a:cubicBezTo>
                  <a:cubicBezTo>
                    <a:pt x="538" y="7598"/>
                    <a:pt x="-315" y="4762"/>
                    <a:pt x="111" y="2969"/>
                  </a:cubicBezTo>
                  <a:cubicBezTo>
                    <a:pt x="538" y="1176"/>
                    <a:pt x="2243" y="426"/>
                    <a:pt x="4943" y="134"/>
                  </a:cubicBezTo>
                  <a:cubicBezTo>
                    <a:pt x="7643" y="-158"/>
                    <a:pt x="11338" y="9"/>
                    <a:pt x="14464" y="801"/>
                  </a:cubicBezTo>
                  <a:cubicBezTo>
                    <a:pt x="17590" y="1593"/>
                    <a:pt x="20148" y="3011"/>
                    <a:pt x="20717" y="4429"/>
                  </a:cubicBezTo>
                  <a:cubicBezTo>
                    <a:pt x="21285" y="5847"/>
                    <a:pt x="19864" y="7264"/>
                    <a:pt x="16596" y="8223"/>
                  </a:cubicBezTo>
                  <a:cubicBezTo>
                    <a:pt x="13327" y="9183"/>
                    <a:pt x="8211" y="9683"/>
                    <a:pt x="3096" y="101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9761651" y="537633"/>
              <a:ext cx="201499" cy="224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411" fill="norm" stroke="1" extrusionOk="0">
                  <a:moveTo>
                    <a:pt x="1169" y="11507"/>
                  </a:moveTo>
                  <a:cubicBezTo>
                    <a:pt x="494" y="10093"/>
                    <a:pt x="-181" y="8680"/>
                    <a:pt x="44" y="7873"/>
                  </a:cubicBezTo>
                  <a:cubicBezTo>
                    <a:pt x="269" y="7065"/>
                    <a:pt x="1394" y="6864"/>
                    <a:pt x="3419" y="7267"/>
                  </a:cubicBezTo>
                  <a:cubicBezTo>
                    <a:pt x="5444" y="7671"/>
                    <a:pt x="8369" y="8680"/>
                    <a:pt x="10282" y="10800"/>
                  </a:cubicBezTo>
                  <a:cubicBezTo>
                    <a:pt x="12194" y="12920"/>
                    <a:pt x="13094" y="16150"/>
                    <a:pt x="13207" y="18168"/>
                  </a:cubicBezTo>
                  <a:cubicBezTo>
                    <a:pt x="13319" y="20187"/>
                    <a:pt x="12644" y="20994"/>
                    <a:pt x="11744" y="21297"/>
                  </a:cubicBezTo>
                  <a:cubicBezTo>
                    <a:pt x="10844" y="21600"/>
                    <a:pt x="9719" y="21398"/>
                    <a:pt x="8707" y="19480"/>
                  </a:cubicBezTo>
                  <a:cubicBezTo>
                    <a:pt x="7694" y="17563"/>
                    <a:pt x="6794" y="13929"/>
                    <a:pt x="8932" y="10396"/>
                  </a:cubicBezTo>
                  <a:cubicBezTo>
                    <a:pt x="11069" y="6864"/>
                    <a:pt x="16244" y="3432"/>
                    <a:pt x="2141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10081365" y="342899"/>
              <a:ext cx="142135" cy="486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600" fill="norm" stroke="1" extrusionOk="0">
                  <a:moveTo>
                    <a:pt x="21330" y="751"/>
                  </a:moveTo>
                  <a:cubicBezTo>
                    <a:pt x="20377" y="376"/>
                    <a:pt x="19424" y="0"/>
                    <a:pt x="18154" y="0"/>
                  </a:cubicBezTo>
                  <a:cubicBezTo>
                    <a:pt x="16883" y="0"/>
                    <a:pt x="15295" y="376"/>
                    <a:pt x="12912" y="1737"/>
                  </a:cubicBezTo>
                  <a:cubicBezTo>
                    <a:pt x="10530" y="3099"/>
                    <a:pt x="7354" y="5447"/>
                    <a:pt x="4812" y="8217"/>
                  </a:cubicBezTo>
                  <a:cubicBezTo>
                    <a:pt x="2271" y="10988"/>
                    <a:pt x="365" y="14181"/>
                    <a:pt x="48" y="16435"/>
                  </a:cubicBezTo>
                  <a:cubicBezTo>
                    <a:pt x="-270" y="18689"/>
                    <a:pt x="1001" y="20003"/>
                    <a:pt x="3859" y="20708"/>
                  </a:cubicBezTo>
                  <a:cubicBezTo>
                    <a:pt x="6718" y="21412"/>
                    <a:pt x="11165" y="21506"/>
                    <a:pt x="156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10280649" y="588433"/>
              <a:ext cx="2095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9" y="19800"/>
                    <a:pt x="12218" y="18000"/>
                    <a:pt x="15818" y="14400"/>
                  </a:cubicBezTo>
                  <a:cubicBezTo>
                    <a:pt x="19418" y="10800"/>
                    <a:pt x="20509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10382249" y="512233"/>
              <a:ext cx="44451" cy="262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6171" y="0"/>
                  </a:moveTo>
                  <a:cubicBezTo>
                    <a:pt x="3086" y="691"/>
                    <a:pt x="0" y="1382"/>
                    <a:pt x="0" y="3456"/>
                  </a:cubicBezTo>
                  <a:cubicBezTo>
                    <a:pt x="0" y="5530"/>
                    <a:pt x="3086" y="8986"/>
                    <a:pt x="5143" y="11837"/>
                  </a:cubicBezTo>
                  <a:cubicBezTo>
                    <a:pt x="7200" y="14688"/>
                    <a:pt x="8229" y="16934"/>
                    <a:pt x="9257" y="18490"/>
                  </a:cubicBezTo>
                  <a:cubicBezTo>
                    <a:pt x="10286" y="20045"/>
                    <a:pt x="11314" y="20909"/>
                    <a:pt x="13371" y="21254"/>
                  </a:cubicBezTo>
                  <a:cubicBezTo>
                    <a:pt x="15429" y="21600"/>
                    <a:pt x="18514" y="21427"/>
                    <a:pt x="21600" y="212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10624461" y="315383"/>
              <a:ext cx="49890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600" fill="norm" stroke="1" extrusionOk="0">
                  <a:moveTo>
                    <a:pt x="10412" y="0"/>
                  </a:moveTo>
                  <a:cubicBezTo>
                    <a:pt x="9512" y="2486"/>
                    <a:pt x="8612" y="4971"/>
                    <a:pt x="6812" y="7714"/>
                  </a:cubicBezTo>
                  <a:cubicBezTo>
                    <a:pt x="5012" y="10457"/>
                    <a:pt x="2312" y="13457"/>
                    <a:pt x="962" y="15600"/>
                  </a:cubicBezTo>
                  <a:cubicBezTo>
                    <a:pt x="-388" y="17743"/>
                    <a:pt x="-388" y="19029"/>
                    <a:pt x="1412" y="19886"/>
                  </a:cubicBezTo>
                  <a:cubicBezTo>
                    <a:pt x="3212" y="20743"/>
                    <a:pt x="6812" y="21171"/>
                    <a:pt x="10412" y="21386"/>
                  </a:cubicBezTo>
                  <a:cubicBezTo>
                    <a:pt x="14012" y="21600"/>
                    <a:pt x="17612" y="21600"/>
                    <a:pt x="2121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10750549" y="474133"/>
              <a:ext cx="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6318"/>
                    <a:pt x="21600" y="12637"/>
                    <a:pt x="0" y="16237"/>
                  </a:cubicBezTo>
                  <a:cubicBezTo>
                    <a:pt x="21600" y="19837"/>
                    <a:pt x="21600" y="2071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10755768" y="410029"/>
              <a:ext cx="131572" cy="339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265" fill="norm" stroke="1" extrusionOk="0">
                  <a:moveTo>
                    <a:pt x="181" y="3218"/>
                  </a:moveTo>
                  <a:cubicBezTo>
                    <a:pt x="1531" y="2026"/>
                    <a:pt x="2881" y="833"/>
                    <a:pt x="4568" y="303"/>
                  </a:cubicBezTo>
                  <a:cubicBezTo>
                    <a:pt x="6256" y="-227"/>
                    <a:pt x="8280" y="-94"/>
                    <a:pt x="11149" y="966"/>
                  </a:cubicBezTo>
                  <a:cubicBezTo>
                    <a:pt x="14018" y="2026"/>
                    <a:pt x="17731" y="4013"/>
                    <a:pt x="19587" y="6333"/>
                  </a:cubicBezTo>
                  <a:cubicBezTo>
                    <a:pt x="21443" y="8652"/>
                    <a:pt x="21443" y="11302"/>
                    <a:pt x="19587" y="13621"/>
                  </a:cubicBezTo>
                  <a:cubicBezTo>
                    <a:pt x="17731" y="15940"/>
                    <a:pt x="14018" y="17928"/>
                    <a:pt x="10981" y="19186"/>
                  </a:cubicBezTo>
                  <a:cubicBezTo>
                    <a:pt x="7943" y="20445"/>
                    <a:pt x="5581" y="20975"/>
                    <a:pt x="3556" y="21174"/>
                  </a:cubicBezTo>
                  <a:cubicBezTo>
                    <a:pt x="1531" y="21373"/>
                    <a:pt x="-157" y="21240"/>
                    <a:pt x="12" y="20843"/>
                  </a:cubicBezTo>
                  <a:cubicBezTo>
                    <a:pt x="181" y="20445"/>
                    <a:pt x="2206" y="19783"/>
                    <a:pt x="4231" y="191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10896599" y="309033"/>
              <a:ext cx="92606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600" fill="norm" stroke="1" extrusionOk="0">
                  <a:moveTo>
                    <a:pt x="7200" y="0"/>
                  </a:moveTo>
                  <a:cubicBezTo>
                    <a:pt x="12000" y="2372"/>
                    <a:pt x="16800" y="4744"/>
                    <a:pt x="19200" y="7454"/>
                  </a:cubicBezTo>
                  <a:cubicBezTo>
                    <a:pt x="21600" y="10165"/>
                    <a:pt x="21600" y="13214"/>
                    <a:pt x="19200" y="15628"/>
                  </a:cubicBezTo>
                  <a:cubicBezTo>
                    <a:pt x="16800" y="18042"/>
                    <a:pt x="12000" y="19821"/>
                    <a:pt x="8400" y="20711"/>
                  </a:cubicBezTo>
                  <a:cubicBezTo>
                    <a:pt x="4800" y="21600"/>
                    <a:pt x="240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11341099" y="550333"/>
              <a:ext cx="1968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503" y="3086"/>
                    <a:pt x="13006" y="6171"/>
                    <a:pt x="16606" y="9771"/>
                  </a:cubicBezTo>
                  <a:cubicBezTo>
                    <a:pt x="20206" y="13371"/>
                    <a:pt x="20903" y="174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11334749" y="696383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11711112" y="517232"/>
              <a:ext cx="193465" cy="270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3" h="21233" fill="norm" stroke="1" extrusionOk="0">
                  <a:moveTo>
                    <a:pt x="14980" y="605"/>
                  </a:moveTo>
                  <a:cubicBezTo>
                    <a:pt x="13831" y="439"/>
                    <a:pt x="12682" y="272"/>
                    <a:pt x="10959" y="771"/>
                  </a:cubicBezTo>
                  <a:cubicBezTo>
                    <a:pt x="9235" y="1269"/>
                    <a:pt x="6937" y="2432"/>
                    <a:pt x="4984" y="5257"/>
                  </a:cubicBezTo>
                  <a:cubicBezTo>
                    <a:pt x="3031" y="8082"/>
                    <a:pt x="1423" y="12568"/>
                    <a:pt x="618" y="15309"/>
                  </a:cubicBezTo>
                  <a:cubicBezTo>
                    <a:pt x="-186" y="18051"/>
                    <a:pt x="-186" y="19048"/>
                    <a:pt x="503" y="19879"/>
                  </a:cubicBezTo>
                  <a:cubicBezTo>
                    <a:pt x="1193" y="20709"/>
                    <a:pt x="2571" y="21374"/>
                    <a:pt x="5099" y="21208"/>
                  </a:cubicBezTo>
                  <a:cubicBezTo>
                    <a:pt x="7627" y="21042"/>
                    <a:pt x="11303" y="20045"/>
                    <a:pt x="14291" y="17303"/>
                  </a:cubicBezTo>
                  <a:cubicBezTo>
                    <a:pt x="17278" y="14562"/>
                    <a:pt x="19576" y="10076"/>
                    <a:pt x="20495" y="6919"/>
                  </a:cubicBezTo>
                  <a:cubicBezTo>
                    <a:pt x="21414" y="3762"/>
                    <a:pt x="20954" y="1934"/>
                    <a:pt x="20150" y="937"/>
                  </a:cubicBezTo>
                  <a:cubicBezTo>
                    <a:pt x="19346" y="-60"/>
                    <a:pt x="18197" y="-226"/>
                    <a:pt x="16474" y="272"/>
                  </a:cubicBezTo>
                  <a:cubicBezTo>
                    <a:pt x="14750" y="771"/>
                    <a:pt x="12452" y="1934"/>
                    <a:pt x="10154" y="3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12014199" y="709083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12148996" y="528367"/>
              <a:ext cx="136700" cy="333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380" fill="norm" stroke="1" extrusionOk="0">
                  <a:moveTo>
                    <a:pt x="19412" y="4671"/>
                  </a:moveTo>
                  <a:cubicBezTo>
                    <a:pt x="17776" y="3312"/>
                    <a:pt x="16140" y="1954"/>
                    <a:pt x="13849" y="1071"/>
                  </a:cubicBezTo>
                  <a:cubicBezTo>
                    <a:pt x="11558" y="188"/>
                    <a:pt x="8612" y="-220"/>
                    <a:pt x="6158" y="120"/>
                  </a:cubicBezTo>
                  <a:cubicBezTo>
                    <a:pt x="3703" y="459"/>
                    <a:pt x="1740" y="1546"/>
                    <a:pt x="758" y="2429"/>
                  </a:cubicBezTo>
                  <a:cubicBezTo>
                    <a:pt x="-224" y="3312"/>
                    <a:pt x="-224" y="3991"/>
                    <a:pt x="594" y="4467"/>
                  </a:cubicBezTo>
                  <a:cubicBezTo>
                    <a:pt x="1412" y="4942"/>
                    <a:pt x="3049" y="5214"/>
                    <a:pt x="5831" y="5146"/>
                  </a:cubicBezTo>
                  <a:cubicBezTo>
                    <a:pt x="8612" y="5078"/>
                    <a:pt x="12540" y="4671"/>
                    <a:pt x="15321" y="4331"/>
                  </a:cubicBezTo>
                  <a:cubicBezTo>
                    <a:pt x="18103" y="3991"/>
                    <a:pt x="19740" y="3720"/>
                    <a:pt x="20558" y="3923"/>
                  </a:cubicBezTo>
                  <a:cubicBezTo>
                    <a:pt x="21376" y="4127"/>
                    <a:pt x="21376" y="4806"/>
                    <a:pt x="20231" y="6844"/>
                  </a:cubicBezTo>
                  <a:cubicBezTo>
                    <a:pt x="19085" y="8882"/>
                    <a:pt x="16794" y="12278"/>
                    <a:pt x="15321" y="14927"/>
                  </a:cubicBezTo>
                  <a:cubicBezTo>
                    <a:pt x="13849" y="17576"/>
                    <a:pt x="13194" y="19478"/>
                    <a:pt x="12540" y="213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12419296" y="584709"/>
              <a:ext cx="152863" cy="429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1469" fill="norm" stroke="1" extrusionOk="0">
                  <a:moveTo>
                    <a:pt x="15729" y="2728"/>
                  </a:moveTo>
                  <a:cubicBezTo>
                    <a:pt x="13713" y="1775"/>
                    <a:pt x="11697" y="822"/>
                    <a:pt x="9969" y="345"/>
                  </a:cubicBezTo>
                  <a:cubicBezTo>
                    <a:pt x="8241" y="-131"/>
                    <a:pt x="6801" y="-131"/>
                    <a:pt x="5073" y="451"/>
                  </a:cubicBezTo>
                  <a:cubicBezTo>
                    <a:pt x="3345" y="1034"/>
                    <a:pt x="1329" y="2198"/>
                    <a:pt x="465" y="3045"/>
                  </a:cubicBezTo>
                  <a:cubicBezTo>
                    <a:pt x="-399" y="3893"/>
                    <a:pt x="-111" y="4422"/>
                    <a:pt x="1761" y="4793"/>
                  </a:cubicBezTo>
                  <a:cubicBezTo>
                    <a:pt x="3633" y="5163"/>
                    <a:pt x="7089" y="5375"/>
                    <a:pt x="9681" y="5322"/>
                  </a:cubicBezTo>
                  <a:cubicBezTo>
                    <a:pt x="12273" y="5269"/>
                    <a:pt x="14001" y="4951"/>
                    <a:pt x="15873" y="4528"/>
                  </a:cubicBezTo>
                  <a:cubicBezTo>
                    <a:pt x="17745" y="4104"/>
                    <a:pt x="19761" y="3575"/>
                    <a:pt x="20481" y="3787"/>
                  </a:cubicBezTo>
                  <a:cubicBezTo>
                    <a:pt x="21201" y="3998"/>
                    <a:pt x="20625" y="4951"/>
                    <a:pt x="19473" y="6751"/>
                  </a:cubicBezTo>
                  <a:cubicBezTo>
                    <a:pt x="18321" y="8551"/>
                    <a:pt x="16593" y="11198"/>
                    <a:pt x="15297" y="13793"/>
                  </a:cubicBezTo>
                  <a:cubicBezTo>
                    <a:pt x="14001" y="16387"/>
                    <a:pt x="13137" y="18928"/>
                    <a:pt x="12273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9696449" y="1673576"/>
              <a:ext cx="161910" cy="564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428" fill="norm" stroke="1" extrusionOk="0">
                  <a:moveTo>
                    <a:pt x="0" y="7976"/>
                  </a:moveTo>
                  <a:cubicBezTo>
                    <a:pt x="831" y="10144"/>
                    <a:pt x="1662" y="12312"/>
                    <a:pt x="2215" y="14360"/>
                  </a:cubicBezTo>
                  <a:cubicBezTo>
                    <a:pt x="2769" y="16407"/>
                    <a:pt x="3046" y="18334"/>
                    <a:pt x="3185" y="19579"/>
                  </a:cubicBezTo>
                  <a:cubicBezTo>
                    <a:pt x="3323" y="20824"/>
                    <a:pt x="3323" y="21386"/>
                    <a:pt x="3046" y="21426"/>
                  </a:cubicBezTo>
                  <a:cubicBezTo>
                    <a:pt x="2769" y="21466"/>
                    <a:pt x="2215" y="20984"/>
                    <a:pt x="1938" y="19258"/>
                  </a:cubicBezTo>
                  <a:cubicBezTo>
                    <a:pt x="1662" y="17531"/>
                    <a:pt x="1662" y="14560"/>
                    <a:pt x="2215" y="11549"/>
                  </a:cubicBezTo>
                  <a:cubicBezTo>
                    <a:pt x="2769" y="8538"/>
                    <a:pt x="3877" y="5487"/>
                    <a:pt x="5262" y="3560"/>
                  </a:cubicBezTo>
                  <a:cubicBezTo>
                    <a:pt x="6646" y="1633"/>
                    <a:pt x="8308" y="830"/>
                    <a:pt x="9831" y="388"/>
                  </a:cubicBezTo>
                  <a:cubicBezTo>
                    <a:pt x="11354" y="-54"/>
                    <a:pt x="12738" y="-134"/>
                    <a:pt x="14677" y="227"/>
                  </a:cubicBezTo>
                  <a:cubicBezTo>
                    <a:pt x="16615" y="589"/>
                    <a:pt x="19108" y="1392"/>
                    <a:pt x="20354" y="2757"/>
                  </a:cubicBezTo>
                  <a:cubicBezTo>
                    <a:pt x="21600" y="4122"/>
                    <a:pt x="21600" y="6049"/>
                    <a:pt x="19246" y="7575"/>
                  </a:cubicBezTo>
                  <a:cubicBezTo>
                    <a:pt x="16892" y="9100"/>
                    <a:pt x="12185" y="10224"/>
                    <a:pt x="9000" y="10746"/>
                  </a:cubicBezTo>
                  <a:cubicBezTo>
                    <a:pt x="5815" y="11268"/>
                    <a:pt x="4154" y="11188"/>
                    <a:pt x="2492" y="11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9836149" y="1915583"/>
              <a:ext cx="196851" cy="257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0" y="2634"/>
                  </a:moveTo>
                  <a:cubicBezTo>
                    <a:pt x="3019" y="4215"/>
                    <a:pt x="6039" y="5795"/>
                    <a:pt x="8245" y="8341"/>
                  </a:cubicBezTo>
                  <a:cubicBezTo>
                    <a:pt x="10452" y="10888"/>
                    <a:pt x="11845" y="14400"/>
                    <a:pt x="12194" y="16771"/>
                  </a:cubicBezTo>
                  <a:cubicBezTo>
                    <a:pt x="12542" y="19141"/>
                    <a:pt x="11845" y="20371"/>
                    <a:pt x="10916" y="20985"/>
                  </a:cubicBezTo>
                  <a:cubicBezTo>
                    <a:pt x="9987" y="21600"/>
                    <a:pt x="8826" y="21600"/>
                    <a:pt x="8013" y="20459"/>
                  </a:cubicBezTo>
                  <a:cubicBezTo>
                    <a:pt x="7200" y="19317"/>
                    <a:pt x="6735" y="17034"/>
                    <a:pt x="7316" y="13961"/>
                  </a:cubicBezTo>
                  <a:cubicBezTo>
                    <a:pt x="7897" y="10888"/>
                    <a:pt x="9523" y="7024"/>
                    <a:pt x="12077" y="4566"/>
                  </a:cubicBezTo>
                  <a:cubicBezTo>
                    <a:pt x="14632" y="2107"/>
                    <a:pt x="18116" y="10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10189351" y="1757643"/>
              <a:ext cx="205600" cy="507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476" fill="norm" stroke="1" extrusionOk="0">
                  <a:moveTo>
                    <a:pt x="21193" y="1579"/>
                  </a:moveTo>
                  <a:cubicBezTo>
                    <a:pt x="20975" y="1131"/>
                    <a:pt x="20757" y="683"/>
                    <a:pt x="19993" y="369"/>
                  </a:cubicBezTo>
                  <a:cubicBezTo>
                    <a:pt x="19229" y="55"/>
                    <a:pt x="17920" y="-124"/>
                    <a:pt x="16175" y="100"/>
                  </a:cubicBezTo>
                  <a:cubicBezTo>
                    <a:pt x="14429" y="324"/>
                    <a:pt x="12248" y="952"/>
                    <a:pt x="9629" y="2475"/>
                  </a:cubicBezTo>
                  <a:cubicBezTo>
                    <a:pt x="7011" y="3999"/>
                    <a:pt x="3957" y="6419"/>
                    <a:pt x="2102" y="9152"/>
                  </a:cubicBezTo>
                  <a:cubicBezTo>
                    <a:pt x="248" y="11886"/>
                    <a:pt x="-407" y="14933"/>
                    <a:pt x="248" y="17039"/>
                  </a:cubicBezTo>
                  <a:cubicBezTo>
                    <a:pt x="902" y="19146"/>
                    <a:pt x="2866" y="20311"/>
                    <a:pt x="4393" y="20893"/>
                  </a:cubicBezTo>
                  <a:cubicBezTo>
                    <a:pt x="5920" y="21476"/>
                    <a:pt x="7011" y="21476"/>
                    <a:pt x="8102" y="2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10369549" y="2055283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4400"/>
                    <a:pt x="11520" y="7200"/>
                    <a:pt x="15120" y="3600"/>
                  </a:cubicBezTo>
                  <a:cubicBezTo>
                    <a:pt x="18720" y="0"/>
                    <a:pt x="2016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10798356" y="1617133"/>
              <a:ext cx="19158" cy="827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549" h="21600" fill="norm" stroke="1" extrusionOk="0">
                  <a:moveTo>
                    <a:pt x="16015" y="0"/>
                  </a:moveTo>
                  <a:cubicBezTo>
                    <a:pt x="16015" y="2265"/>
                    <a:pt x="16015" y="4530"/>
                    <a:pt x="17095" y="6712"/>
                  </a:cubicBezTo>
                  <a:cubicBezTo>
                    <a:pt x="18175" y="8894"/>
                    <a:pt x="20335" y="10993"/>
                    <a:pt x="19255" y="13093"/>
                  </a:cubicBezTo>
                  <a:cubicBezTo>
                    <a:pt x="18175" y="15192"/>
                    <a:pt x="13855" y="17291"/>
                    <a:pt x="10615" y="18617"/>
                  </a:cubicBezTo>
                  <a:cubicBezTo>
                    <a:pt x="7375" y="19943"/>
                    <a:pt x="5215" y="20495"/>
                    <a:pt x="3055" y="20909"/>
                  </a:cubicBezTo>
                  <a:cubicBezTo>
                    <a:pt x="895" y="21324"/>
                    <a:pt x="-1265" y="21600"/>
                    <a:pt x="895" y="21600"/>
                  </a:cubicBezTo>
                  <a:cubicBezTo>
                    <a:pt x="3055" y="21600"/>
                    <a:pt x="9535" y="21324"/>
                    <a:pt x="16015" y="21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10945137" y="1833572"/>
              <a:ext cx="186413" cy="386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53" fill="norm" stroke="1" extrusionOk="0">
                  <a:moveTo>
                    <a:pt x="3172" y="1731"/>
                  </a:moveTo>
                  <a:cubicBezTo>
                    <a:pt x="2686" y="5370"/>
                    <a:pt x="2201" y="9010"/>
                    <a:pt x="1837" y="12062"/>
                  </a:cubicBezTo>
                  <a:cubicBezTo>
                    <a:pt x="1473" y="15114"/>
                    <a:pt x="1230" y="17579"/>
                    <a:pt x="1109" y="19164"/>
                  </a:cubicBezTo>
                  <a:cubicBezTo>
                    <a:pt x="987" y="20749"/>
                    <a:pt x="987" y="21453"/>
                    <a:pt x="987" y="21453"/>
                  </a:cubicBezTo>
                  <a:cubicBezTo>
                    <a:pt x="987" y="21453"/>
                    <a:pt x="987" y="20749"/>
                    <a:pt x="866" y="19692"/>
                  </a:cubicBezTo>
                  <a:cubicBezTo>
                    <a:pt x="745" y="18636"/>
                    <a:pt x="502" y="17227"/>
                    <a:pt x="259" y="16170"/>
                  </a:cubicBezTo>
                  <a:cubicBezTo>
                    <a:pt x="17" y="15114"/>
                    <a:pt x="-226" y="14410"/>
                    <a:pt x="381" y="14116"/>
                  </a:cubicBezTo>
                  <a:cubicBezTo>
                    <a:pt x="987" y="13823"/>
                    <a:pt x="2444" y="13940"/>
                    <a:pt x="4749" y="13470"/>
                  </a:cubicBezTo>
                  <a:cubicBezTo>
                    <a:pt x="7055" y="13001"/>
                    <a:pt x="10210" y="11944"/>
                    <a:pt x="12880" y="9949"/>
                  </a:cubicBezTo>
                  <a:cubicBezTo>
                    <a:pt x="15549" y="7953"/>
                    <a:pt x="17734" y="5018"/>
                    <a:pt x="19068" y="3081"/>
                  </a:cubicBezTo>
                  <a:cubicBezTo>
                    <a:pt x="20403" y="1144"/>
                    <a:pt x="20889" y="205"/>
                    <a:pt x="21131" y="29"/>
                  </a:cubicBezTo>
                  <a:cubicBezTo>
                    <a:pt x="21374" y="-147"/>
                    <a:pt x="21374" y="440"/>
                    <a:pt x="21374" y="3023"/>
                  </a:cubicBezTo>
                  <a:cubicBezTo>
                    <a:pt x="21374" y="5605"/>
                    <a:pt x="21374" y="10183"/>
                    <a:pt x="21374" y="13529"/>
                  </a:cubicBezTo>
                  <a:cubicBezTo>
                    <a:pt x="21374" y="16875"/>
                    <a:pt x="21374" y="18988"/>
                    <a:pt x="21374" y="211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11252199" y="1756833"/>
              <a:ext cx="78648" cy="526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559" fill="norm" stroke="1" extrusionOk="0">
                  <a:moveTo>
                    <a:pt x="0" y="0"/>
                  </a:moveTo>
                  <a:cubicBezTo>
                    <a:pt x="4547" y="607"/>
                    <a:pt x="9095" y="1214"/>
                    <a:pt x="13074" y="2906"/>
                  </a:cubicBezTo>
                  <a:cubicBezTo>
                    <a:pt x="17053" y="4598"/>
                    <a:pt x="20463" y="7373"/>
                    <a:pt x="21032" y="10280"/>
                  </a:cubicBezTo>
                  <a:cubicBezTo>
                    <a:pt x="21600" y="13186"/>
                    <a:pt x="19326" y="16222"/>
                    <a:pt x="17337" y="17957"/>
                  </a:cubicBezTo>
                  <a:cubicBezTo>
                    <a:pt x="15347" y="19692"/>
                    <a:pt x="13642" y="20125"/>
                    <a:pt x="11084" y="20602"/>
                  </a:cubicBezTo>
                  <a:cubicBezTo>
                    <a:pt x="8526" y="21080"/>
                    <a:pt x="5116" y="21600"/>
                    <a:pt x="3126" y="21557"/>
                  </a:cubicBezTo>
                  <a:cubicBezTo>
                    <a:pt x="1137" y="21513"/>
                    <a:pt x="568" y="20906"/>
                    <a:pt x="0" y="202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11532085" y="2049296"/>
              <a:ext cx="158266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0982" fill="norm" stroke="1" extrusionOk="0">
                  <a:moveTo>
                    <a:pt x="2493" y="10182"/>
                  </a:moveTo>
                  <a:cubicBezTo>
                    <a:pt x="1072" y="6582"/>
                    <a:pt x="-349" y="2982"/>
                    <a:pt x="77" y="1182"/>
                  </a:cubicBezTo>
                  <a:cubicBezTo>
                    <a:pt x="504" y="-618"/>
                    <a:pt x="2777" y="-618"/>
                    <a:pt x="6614" y="2982"/>
                  </a:cubicBezTo>
                  <a:cubicBezTo>
                    <a:pt x="10451" y="6582"/>
                    <a:pt x="15851" y="13782"/>
                    <a:pt x="21251" y="20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11518899" y="2150533"/>
              <a:ext cx="177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11805324" y="2000492"/>
              <a:ext cx="168761" cy="184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0493" fill="norm" stroke="1" extrusionOk="0">
                  <a:moveTo>
                    <a:pt x="19436" y="443"/>
                  </a:moveTo>
                  <a:cubicBezTo>
                    <a:pt x="16833" y="-26"/>
                    <a:pt x="14231" y="-496"/>
                    <a:pt x="10978" y="1147"/>
                  </a:cubicBezTo>
                  <a:cubicBezTo>
                    <a:pt x="7725" y="2791"/>
                    <a:pt x="3821" y="6547"/>
                    <a:pt x="1739" y="9834"/>
                  </a:cubicBezTo>
                  <a:cubicBezTo>
                    <a:pt x="-343" y="13121"/>
                    <a:pt x="-603" y="15939"/>
                    <a:pt x="1219" y="17934"/>
                  </a:cubicBezTo>
                  <a:cubicBezTo>
                    <a:pt x="3040" y="19930"/>
                    <a:pt x="6944" y="21104"/>
                    <a:pt x="10587" y="20165"/>
                  </a:cubicBezTo>
                  <a:cubicBezTo>
                    <a:pt x="14231" y="19226"/>
                    <a:pt x="17614" y="16174"/>
                    <a:pt x="19305" y="13121"/>
                  </a:cubicBezTo>
                  <a:cubicBezTo>
                    <a:pt x="20997" y="10069"/>
                    <a:pt x="20997" y="7017"/>
                    <a:pt x="20346" y="4904"/>
                  </a:cubicBezTo>
                  <a:cubicBezTo>
                    <a:pt x="19696" y="2791"/>
                    <a:pt x="18395" y="1617"/>
                    <a:pt x="17224" y="1382"/>
                  </a:cubicBezTo>
                  <a:cubicBezTo>
                    <a:pt x="16052" y="1147"/>
                    <a:pt x="15011" y="1852"/>
                    <a:pt x="13970" y="2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12052299" y="2125133"/>
              <a:ext cx="381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12153399" y="1970322"/>
              <a:ext cx="142318" cy="300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7" h="21470" fill="norm" stroke="1" extrusionOk="0">
                  <a:moveTo>
                    <a:pt x="20439" y="4250"/>
                  </a:moveTo>
                  <a:cubicBezTo>
                    <a:pt x="19513" y="2891"/>
                    <a:pt x="18587" y="1532"/>
                    <a:pt x="15810" y="776"/>
                  </a:cubicBezTo>
                  <a:cubicBezTo>
                    <a:pt x="13033" y="21"/>
                    <a:pt x="8405" y="-130"/>
                    <a:pt x="5473" y="97"/>
                  </a:cubicBezTo>
                  <a:cubicBezTo>
                    <a:pt x="2542" y="323"/>
                    <a:pt x="1307" y="927"/>
                    <a:pt x="536" y="1683"/>
                  </a:cubicBezTo>
                  <a:cubicBezTo>
                    <a:pt x="-235" y="2438"/>
                    <a:pt x="-544" y="3344"/>
                    <a:pt x="2233" y="3873"/>
                  </a:cubicBezTo>
                  <a:cubicBezTo>
                    <a:pt x="5010" y="4401"/>
                    <a:pt x="10873" y="4553"/>
                    <a:pt x="14576" y="4628"/>
                  </a:cubicBezTo>
                  <a:cubicBezTo>
                    <a:pt x="18279" y="4704"/>
                    <a:pt x="19822" y="4704"/>
                    <a:pt x="20439" y="5081"/>
                  </a:cubicBezTo>
                  <a:cubicBezTo>
                    <a:pt x="21056" y="5459"/>
                    <a:pt x="20747" y="6214"/>
                    <a:pt x="19513" y="7876"/>
                  </a:cubicBezTo>
                  <a:cubicBezTo>
                    <a:pt x="18279" y="9537"/>
                    <a:pt x="16119" y="12105"/>
                    <a:pt x="15039" y="14522"/>
                  </a:cubicBezTo>
                  <a:cubicBezTo>
                    <a:pt x="13959" y="16939"/>
                    <a:pt x="13959" y="19204"/>
                    <a:pt x="13959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12362658" y="1996922"/>
              <a:ext cx="159543" cy="407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441" fill="norm" stroke="1" extrusionOk="0">
                  <a:moveTo>
                    <a:pt x="21144" y="3070"/>
                  </a:moveTo>
                  <a:cubicBezTo>
                    <a:pt x="19741" y="2068"/>
                    <a:pt x="18339" y="1066"/>
                    <a:pt x="16095" y="509"/>
                  </a:cubicBezTo>
                  <a:cubicBezTo>
                    <a:pt x="13850" y="-48"/>
                    <a:pt x="10765" y="-159"/>
                    <a:pt x="7960" y="231"/>
                  </a:cubicBezTo>
                  <a:cubicBezTo>
                    <a:pt x="5154" y="620"/>
                    <a:pt x="2630" y="1511"/>
                    <a:pt x="1227" y="2290"/>
                  </a:cubicBezTo>
                  <a:cubicBezTo>
                    <a:pt x="-175" y="3070"/>
                    <a:pt x="-456" y="3738"/>
                    <a:pt x="806" y="4295"/>
                  </a:cubicBezTo>
                  <a:cubicBezTo>
                    <a:pt x="2069" y="4851"/>
                    <a:pt x="4874" y="5297"/>
                    <a:pt x="8100" y="5297"/>
                  </a:cubicBezTo>
                  <a:cubicBezTo>
                    <a:pt x="11326" y="5297"/>
                    <a:pt x="14973" y="4851"/>
                    <a:pt x="17357" y="4406"/>
                  </a:cubicBezTo>
                  <a:cubicBezTo>
                    <a:pt x="19741" y="3961"/>
                    <a:pt x="20863" y="3515"/>
                    <a:pt x="20863" y="3738"/>
                  </a:cubicBezTo>
                  <a:cubicBezTo>
                    <a:pt x="20863" y="3961"/>
                    <a:pt x="19741" y="4851"/>
                    <a:pt x="18760" y="6688"/>
                  </a:cubicBezTo>
                  <a:cubicBezTo>
                    <a:pt x="17778" y="8526"/>
                    <a:pt x="16936" y="11309"/>
                    <a:pt x="16095" y="13926"/>
                  </a:cubicBezTo>
                  <a:cubicBezTo>
                    <a:pt x="15253" y="16542"/>
                    <a:pt x="14412" y="18992"/>
                    <a:pt x="13570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2" name="Line"/>
            <p:cNvSpPr/>
            <p:nvPr/>
          </p:nvSpPr>
          <p:spPr>
            <a:xfrm>
              <a:off x="8906134" y="251883"/>
              <a:ext cx="3851016" cy="260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600" fill="norm" stroke="1" extrusionOk="0">
                  <a:moveTo>
                    <a:pt x="1476" y="0"/>
                  </a:moveTo>
                  <a:cubicBezTo>
                    <a:pt x="1416" y="683"/>
                    <a:pt x="1357" y="1366"/>
                    <a:pt x="1315" y="2041"/>
                  </a:cubicBezTo>
                  <a:cubicBezTo>
                    <a:pt x="1274" y="2715"/>
                    <a:pt x="1250" y="3381"/>
                    <a:pt x="1238" y="4082"/>
                  </a:cubicBezTo>
                  <a:cubicBezTo>
                    <a:pt x="1226" y="4782"/>
                    <a:pt x="1226" y="5518"/>
                    <a:pt x="1221" y="6210"/>
                  </a:cubicBezTo>
                  <a:cubicBezTo>
                    <a:pt x="1215" y="6902"/>
                    <a:pt x="1203" y="7550"/>
                    <a:pt x="1173" y="8234"/>
                  </a:cubicBezTo>
                  <a:cubicBezTo>
                    <a:pt x="1143" y="8917"/>
                    <a:pt x="1096" y="9635"/>
                    <a:pt x="1043" y="10345"/>
                  </a:cubicBezTo>
                  <a:cubicBezTo>
                    <a:pt x="989" y="11054"/>
                    <a:pt x="930" y="11755"/>
                    <a:pt x="865" y="12403"/>
                  </a:cubicBezTo>
                  <a:cubicBezTo>
                    <a:pt x="799" y="13051"/>
                    <a:pt x="728" y="13647"/>
                    <a:pt x="651" y="14242"/>
                  </a:cubicBezTo>
                  <a:cubicBezTo>
                    <a:pt x="574" y="14838"/>
                    <a:pt x="491" y="15434"/>
                    <a:pt x="390" y="16029"/>
                  </a:cubicBezTo>
                  <a:cubicBezTo>
                    <a:pt x="289" y="16625"/>
                    <a:pt x="171" y="17220"/>
                    <a:pt x="94" y="17720"/>
                  </a:cubicBezTo>
                  <a:cubicBezTo>
                    <a:pt x="17" y="18219"/>
                    <a:pt x="-19" y="18622"/>
                    <a:pt x="11" y="18893"/>
                  </a:cubicBezTo>
                  <a:cubicBezTo>
                    <a:pt x="40" y="19165"/>
                    <a:pt x="135" y="19305"/>
                    <a:pt x="378" y="19401"/>
                  </a:cubicBezTo>
                  <a:cubicBezTo>
                    <a:pt x="622" y="19498"/>
                    <a:pt x="1013" y="19550"/>
                    <a:pt x="1446" y="19568"/>
                  </a:cubicBezTo>
                  <a:cubicBezTo>
                    <a:pt x="1879" y="19585"/>
                    <a:pt x="2353" y="19568"/>
                    <a:pt x="2828" y="19550"/>
                  </a:cubicBezTo>
                  <a:cubicBezTo>
                    <a:pt x="3302" y="19533"/>
                    <a:pt x="3777" y="19515"/>
                    <a:pt x="4222" y="19507"/>
                  </a:cubicBezTo>
                  <a:cubicBezTo>
                    <a:pt x="4666" y="19498"/>
                    <a:pt x="5081" y="19498"/>
                    <a:pt x="5520" y="19515"/>
                  </a:cubicBezTo>
                  <a:cubicBezTo>
                    <a:pt x="5959" y="19533"/>
                    <a:pt x="6422" y="19568"/>
                    <a:pt x="6902" y="19603"/>
                  </a:cubicBezTo>
                  <a:cubicBezTo>
                    <a:pt x="7383" y="19638"/>
                    <a:pt x="7881" y="19673"/>
                    <a:pt x="8391" y="19726"/>
                  </a:cubicBezTo>
                  <a:cubicBezTo>
                    <a:pt x="8901" y="19778"/>
                    <a:pt x="9423" y="19848"/>
                    <a:pt x="9868" y="19909"/>
                  </a:cubicBezTo>
                  <a:cubicBezTo>
                    <a:pt x="10312" y="19971"/>
                    <a:pt x="10680" y="20023"/>
                    <a:pt x="11054" y="20085"/>
                  </a:cubicBezTo>
                  <a:cubicBezTo>
                    <a:pt x="11427" y="20146"/>
                    <a:pt x="11807" y="20216"/>
                    <a:pt x="12175" y="20286"/>
                  </a:cubicBezTo>
                  <a:cubicBezTo>
                    <a:pt x="12542" y="20356"/>
                    <a:pt x="12898" y="20426"/>
                    <a:pt x="13260" y="20496"/>
                  </a:cubicBezTo>
                  <a:cubicBezTo>
                    <a:pt x="13622" y="20566"/>
                    <a:pt x="13990" y="20636"/>
                    <a:pt x="14375" y="20707"/>
                  </a:cubicBezTo>
                  <a:cubicBezTo>
                    <a:pt x="14761" y="20777"/>
                    <a:pt x="15164" y="20847"/>
                    <a:pt x="15638" y="20926"/>
                  </a:cubicBezTo>
                  <a:cubicBezTo>
                    <a:pt x="16113" y="21004"/>
                    <a:pt x="16658" y="21092"/>
                    <a:pt x="17222" y="21171"/>
                  </a:cubicBezTo>
                  <a:cubicBezTo>
                    <a:pt x="17785" y="21250"/>
                    <a:pt x="18367" y="21320"/>
                    <a:pt x="18918" y="21372"/>
                  </a:cubicBezTo>
                  <a:cubicBezTo>
                    <a:pt x="19470" y="21425"/>
                    <a:pt x="19992" y="21460"/>
                    <a:pt x="20430" y="21495"/>
                  </a:cubicBezTo>
                  <a:cubicBezTo>
                    <a:pt x="20869" y="21530"/>
                    <a:pt x="21225" y="21565"/>
                    <a:pt x="2158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3" name="Line"/>
            <p:cNvSpPr/>
            <p:nvPr/>
          </p:nvSpPr>
          <p:spPr>
            <a:xfrm>
              <a:off x="8566149" y="632875"/>
              <a:ext cx="1036858" cy="28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442" fill="norm" stroke="1" extrusionOk="0">
                  <a:moveTo>
                    <a:pt x="0" y="21442"/>
                  </a:moveTo>
                  <a:cubicBezTo>
                    <a:pt x="527" y="20171"/>
                    <a:pt x="1054" y="18901"/>
                    <a:pt x="2085" y="17551"/>
                  </a:cubicBezTo>
                  <a:cubicBezTo>
                    <a:pt x="3117" y="16201"/>
                    <a:pt x="4654" y="14771"/>
                    <a:pt x="6300" y="13501"/>
                  </a:cubicBezTo>
                  <a:cubicBezTo>
                    <a:pt x="7946" y="12230"/>
                    <a:pt x="9702" y="11118"/>
                    <a:pt x="11393" y="10166"/>
                  </a:cubicBezTo>
                  <a:cubicBezTo>
                    <a:pt x="13083" y="9213"/>
                    <a:pt x="14707" y="8418"/>
                    <a:pt x="16046" y="7624"/>
                  </a:cubicBezTo>
                  <a:cubicBezTo>
                    <a:pt x="17385" y="6830"/>
                    <a:pt x="18439" y="6036"/>
                    <a:pt x="19076" y="5480"/>
                  </a:cubicBezTo>
                  <a:cubicBezTo>
                    <a:pt x="19712" y="4924"/>
                    <a:pt x="19932" y="4607"/>
                    <a:pt x="20173" y="4210"/>
                  </a:cubicBezTo>
                  <a:cubicBezTo>
                    <a:pt x="20415" y="3813"/>
                    <a:pt x="20678" y="3336"/>
                    <a:pt x="20678" y="3098"/>
                  </a:cubicBezTo>
                  <a:cubicBezTo>
                    <a:pt x="20678" y="2860"/>
                    <a:pt x="20415" y="2860"/>
                    <a:pt x="19998" y="2463"/>
                  </a:cubicBezTo>
                  <a:cubicBezTo>
                    <a:pt x="19580" y="2066"/>
                    <a:pt x="19010" y="1271"/>
                    <a:pt x="18527" y="716"/>
                  </a:cubicBezTo>
                  <a:cubicBezTo>
                    <a:pt x="18044" y="160"/>
                    <a:pt x="17649" y="-158"/>
                    <a:pt x="17583" y="80"/>
                  </a:cubicBezTo>
                  <a:cubicBezTo>
                    <a:pt x="17517" y="318"/>
                    <a:pt x="17780" y="1113"/>
                    <a:pt x="18307" y="1827"/>
                  </a:cubicBezTo>
                  <a:cubicBezTo>
                    <a:pt x="18834" y="2542"/>
                    <a:pt x="19624" y="3177"/>
                    <a:pt x="20173" y="3733"/>
                  </a:cubicBezTo>
                  <a:cubicBezTo>
                    <a:pt x="20722" y="4289"/>
                    <a:pt x="21029" y="4766"/>
                    <a:pt x="21249" y="5401"/>
                  </a:cubicBezTo>
                  <a:cubicBezTo>
                    <a:pt x="21468" y="6036"/>
                    <a:pt x="21600" y="6830"/>
                    <a:pt x="21424" y="8021"/>
                  </a:cubicBezTo>
                  <a:cubicBezTo>
                    <a:pt x="21249" y="9213"/>
                    <a:pt x="20766" y="10801"/>
                    <a:pt x="20151" y="12389"/>
                  </a:cubicBezTo>
                  <a:cubicBezTo>
                    <a:pt x="19537" y="13977"/>
                    <a:pt x="18790" y="15566"/>
                    <a:pt x="18044" y="17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4" name="Line"/>
            <p:cNvSpPr/>
            <p:nvPr/>
          </p:nvSpPr>
          <p:spPr>
            <a:xfrm>
              <a:off x="8006221" y="2048933"/>
              <a:ext cx="1290179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600" fill="norm" stroke="1" extrusionOk="0">
                  <a:moveTo>
                    <a:pt x="974" y="21600"/>
                  </a:moveTo>
                  <a:cubicBezTo>
                    <a:pt x="797" y="21221"/>
                    <a:pt x="620" y="20842"/>
                    <a:pt x="426" y="20463"/>
                  </a:cubicBezTo>
                  <a:cubicBezTo>
                    <a:pt x="231" y="20084"/>
                    <a:pt x="18" y="19705"/>
                    <a:pt x="1" y="19516"/>
                  </a:cubicBezTo>
                  <a:cubicBezTo>
                    <a:pt x="-17" y="19326"/>
                    <a:pt x="160" y="19326"/>
                    <a:pt x="886" y="18568"/>
                  </a:cubicBezTo>
                  <a:cubicBezTo>
                    <a:pt x="1612" y="17811"/>
                    <a:pt x="2887" y="16295"/>
                    <a:pt x="4161" y="15158"/>
                  </a:cubicBezTo>
                  <a:cubicBezTo>
                    <a:pt x="5436" y="14021"/>
                    <a:pt x="6711" y="13263"/>
                    <a:pt x="8021" y="12505"/>
                  </a:cubicBezTo>
                  <a:cubicBezTo>
                    <a:pt x="9331" y="11747"/>
                    <a:pt x="10677" y="10989"/>
                    <a:pt x="12129" y="10611"/>
                  </a:cubicBezTo>
                  <a:cubicBezTo>
                    <a:pt x="13580" y="10232"/>
                    <a:pt x="15138" y="10232"/>
                    <a:pt x="16502" y="10042"/>
                  </a:cubicBezTo>
                  <a:cubicBezTo>
                    <a:pt x="17865" y="9853"/>
                    <a:pt x="19033" y="9474"/>
                    <a:pt x="19830" y="8716"/>
                  </a:cubicBezTo>
                  <a:cubicBezTo>
                    <a:pt x="20627" y="7958"/>
                    <a:pt x="21052" y="6821"/>
                    <a:pt x="21282" y="5305"/>
                  </a:cubicBezTo>
                  <a:cubicBezTo>
                    <a:pt x="21512" y="3789"/>
                    <a:pt x="21548" y="1895"/>
                    <a:pt x="215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9124949" y="2004483"/>
              <a:ext cx="155756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600" fill="norm" stroke="1" extrusionOk="0">
                  <a:moveTo>
                    <a:pt x="0" y="0"/>
                  </a:moveTo>
                  <a:cubicBezTo>
                    <a:pt x="5472" y="960"/>
                    <a:pt x="10944" y="1920"/>
                    <a:pt x="14688" y="3600"/>
                  </a:cubicBezTo>
                  <a:cubicBezTo>
                    <a:pt x="18432" y="5280"/>
                    <a:pt x="20448" y="7680"/>
                    <a:pt x="21024" y="10080"/>
                  </a:cubicBezTo>
                  <a:cubicBezTo>
                    <a:pt x="21600" y="12480"/>
                    <a:pt x="20736" y="14880"/>
                    <a:pt x="17856" y="16800"/>
                  </a:cubicBezTo>
                  <a:cubicBezTo>
                    <a:pt x="14976" y="18720"/>
                    <a:pt x="10080" y="20160"/>
                    <a:pt x="51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2247899" y="2760133"/>
              <a:ext cx="50801" cy="444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21600" y="0"/>
                  </a:moveTo>
                  <a:cubicBezTo>
                    <a:pt x="18900" y="3788"/>
                    <a:pt x="16200" y="7575"/>
                    <a:pt x="13500" y="10851"/>
                  </a:cubicBezTo>
                  <a:cubicBezTo>
                    <a:pt x="10800" y="14127"/>
                    <a:pt x="8100" y="16891"/>
                    <a:pt x="6300" y="18682"/>
                  </a:cubicBezTo>
                  <a:cubicBezTo>
                    <a:pt x="4500" y="20474"/>
                    <a:pt x="3600" y="21293"/>
                    <a:pt x="2700" y="21446"/>
                  </a:cubicBezTo>
                  <a:cubicBezTo>
                    <a:pt x="1800" y="21600"/>
                    <a:pt x="900" y="21088"/>
                    <a:pt x="0" y="20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2089149" y="2706471"/>
              <a:ext cx="425451" cy="453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8535"/>
                  </a:moveTo>
                  <a:cubicBezTo>
                    <a:pt x="2794" y="7235"/>
                    <a:pt x="5588" y="5935"/>
                    <a:pt x="8221" y="4585"/>
                  </a:cubicBezTo>
                  <a:cubicBezTo>
                    <a:pt x="10854" y="3235"/>
                    <a:pt x="13325" y="1835"/>
                    <a:pt x="14884" y="985"/>
                  </a:cubicBezTo>
                  <a:cubicBezTo>
                    <a:pt x="16442" y="135"/>
                    <a:pt x="17087" y="-165"/>
                    <a:pt x="17409" y="85"/>
                  </a:cubicBezTo>
                  <a:cubicBezTo>
                    <a:pt x="17731" y="335"/>
                    <a:pt x="17731" y="1135"/>
                    <a:pt x="17624" y="3085"/>
                  </a:cubicBezTo>
                  <a:cubicBezTo>
                    <a:pt x="17516" y="5035"/>
                    <a:pt x="17301" y="8135"/>
                    <a:pt x="17033" y="11135"/>
                  </a:cubicBezTo>
                  <a:cubicBezTo>
                    <a:pt x="16764" y="14135"/>
                    <a:pt x="16442" y="17035"/>
                    <a:pt x="16173" y="18735"/>
                  </a:cubicBezTo>
                  <a:cubicBezTo>
                    <a:pt x="15904" y="20435"/>
                    <a:pt x="15690" y="20935"/>
                    <a:pt x="15636" y="20785"/>
                  </a:cubicBezTo>
                  <a:cubicBezTo>
                    <a:pt x="15582" y="20635"/>
                    <a:pt x="15690" y="19835"/>
                    <a:pt x="16066" y="18785"/>
                  </a:cubicBezTo>
                  <a:cubicBezTo>
                    <a:pt x="16442" y="17735"/>
                    <a:pt x="17087" y="16435"/>
                    <a:pt x="17839" y="15635"/>
                  </a:cubicBezTo>
                  <a:cubicBezTo>
                    <a:pt x="18591" y="14835"/>
                    <a:pt x="19451" y="14535"/>
                    <a:pt x="19934" y="14735"/>
                  </a:cubicBezTo>
                  <a:cubicBezTo>
                    <a:pt x="20418" y="14935"/>
                    <a:pt x="20525" y="15635"/>
                    <a:pt x="20740" y="16835"/>
                  </a:cubicBezTo>
                  <a:cubicBezTo>
                    <a:pt x="20955" y="18035"/>
                    <a:pt x="21278" y="19735"/>
                    <a:pt x="21600" y="214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2574486" y="2967671"/>
              <a:ext cx="86165" cy="173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8" h="21327" fill="norm" stroke="1" extrusionOk="0">
                  <a:moveTo>
                    <a:pt x="2364" y="10397"/>
                  </a:moveTo>
                  <a:cubicBezTo>
                    <a:pt x="6885" y="8055"/>
                    <a:pt x="11406" y="5713"/>
                    <a:pt x="13918" y="3891"/>
                  </a:cubicBezTo>
                  <a:cubicBezTo>
                    <a:pt x="16429" y="2069"/>
                    <a:pt x="16932" y="768"/>
                    <a:pt x="15927" y="247"/>
                  </a:cubicBezTo>
                  <a:cubicBezTo>
                    <a:pt x="14922" y="-273"/>
                    <a:pt x="12411" y="-13"/>
                    <a:pt x="9648" y="1419"/>
                  </a:cubicBezTo>
                  <a:cubicBezTo>
                    <a:pt x="6885" y="2850"/>
                    <a:pt x="3871" y="5452"/>
                    <a:pt x="1862" y="8705"/>
                  </a:cubicBezTo>
                  <a:cubicBezTo>
                    <a:pt x="-147" y="11958"/>
                    <a:pt x="-1152" y="15862"/>
                    <a:pt x="2113" y="18074"/>
                  </a:cubicBezTo>
                  <a:cubicBezTo>
                    <a:pt x="5378" y="20286"/>
                    <a:pt x="12913" y="20807"/>
                    <a:pt x="20448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2749549" y="2956983"/>
              <a:ext cx="114301" cy="188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7" fill="norm" stroke="1" extrusionOk="0">
                  <a:moveTo>
                    <a:pt x="0" y="0"/>
                  </a:moveTo>
                  <a:cubicBezTo>
                    <a:pt x="4000" y="5520"/>
                    <a:pt x="8000" y="11040"/>
                    <a:pt x="9600" y="14400"/>
                  </a:cubicBezTo>
                  <a:cubicBezTo>
                    <a:pt x="11200" y="17760"/>
                    <a:pt x="10400" y="18960"/>
                    <a:pt x="9200" y="19920"/>
                  </a:cubicBezTo>
                  <a:cubicBezTo>
                    <a:pt x="8000" y="20880"/>
                    <a:pt x="6400" y="21600"/>
                    <a:pt x="5400" y="21360"/>
                  </a:cubicBezTo>
                  <a:cubicBezTo>
                    <a:pt x="4400" y="21120"/>
                    <a:pt x="4000" y="19920"/>
                    <a:pt x="4600" y="16920"/>
                  </a:cubicBezTo>
                  <a:cubicBezTo>
                    <a:pt x="5200" y="13920"/>
                    <a:pt x="6800" y="9120"/>
                    <a:pt x="9800" y="6120"/>
                  </a:cubicBezTo>
                  <a:cubicBezTo>
                    <a:pt x="12800" y="3120"/>
                    <a:pt x="17200" y="1920"/>
                    <a:pt x="21600" y="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2889249" y="2946299"/>
              <a:ext cx="215901" cy="168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4" fill="norm" stroke="1" extrusionOk="0">
                  <a:moveTo>
                    <a:pt x="0" y="3700"/>
                  </a:moveTo>
                  <a:cubicBezTo>
                    <a:pt x="212" y="5017"/>
                    <a:pt x="424" y="6334"/>
                    <a:pt x="1059" y="7125"/>
                  </a:cubicBezTo>
                  <a:cubicBezTo>
                    <a:pt x="1694" y="7915"/>
                    <a:pt x="2753" y="8178"/>
                    <a:pt x="3812" y="8047"/>
                  </a:cubicBezTo>
                  <a:cubicBezTo>
                    <a:pt x="4871" y="7915"/>
                    <a:pt x="5929" y="7388"/>
                    <a:pt x="6882" y="6598"/>
                  </a:cubicBezTo>
                  <a:cubicBezTo>
                    <a:pt x="7835" y="5808"/>
                    <a:pt x="8682" y="4754"/>
                    <a:pt x="9212" y="3569"/>
                  </a:cubicBezTo>
                  <a:cubicBezTo>
                    <a:pt x="9741" y="2383"/>
                    <a:pt x="9953" y="1066"/>
                    <a:pt x="9529" y="408"/>
                  </a:cubicBezTo>
                  <a:cubicBezTo>
                    <a:pt x="9106" y="-251"/>
                    <a:pt x="8047" y="-251"/>
                    <a:pt x="6353" y="1461"/>
                  </a:cubicBezTo>
                  <a:cubicBezTo>
                    <a:pt x="4659" y="3173"/>
                    <a:pt x="2329" y="6598"/>
                    <a:pt x="1165" y="10022"/>
                  </a:cubicBezTo>
                  <a:cubicBezTo>
                    <a:pt x="0" y="13447"/>
                    <a:pt x="0" y="16871"/>
                    <a:pt x="1800" y="18847"/>
                  </a:cubicBezTo>
                  <a:cubicBezTo>
                    <a:pt x="3600" y="20822"/>
                    <a:pt x="7200" y="21349"/>
                    <a:pt x="10800" y="20822"/>
                  </a:cubicBezTo>
                  <a:cubicBezTo>
                    <a:pt x="14400" y="20295"/>
                    <a:pt x="18000" y="18715"/>
                    <a:pt x="21600" y="171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3714749" y="2969683"/>
              <a:ext cx="2" cy="158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3682999" y="2859289"/>
              <a:ext cx="31751" cy="65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9" fill="norm" stroke="1" extrusionOk="0">
                  <a:moveTo>
                    <a:pt x="0" y="21029"/>
                  </a:moveTo>
                  <a:cubicBezTo>
                    <a:pt x="0" y="16979"/>
                    <a:pt x="0" y="12929"/>
                    <a:pt x="0" y="9217"/>
                  </a:cubicBezTo>
                  <a:cubicBezTo>
                    <a:pt x="0" y="5504"/>
                    <a:pt x="0" y="2129"/>
                    <a:pt x="3600" y="779"/>
                  </a:cubicBezTo>
                  <a:cubicBezTo>
                    <a:pt x="7200" y="-571"/>
                    <a:pt x="14400" y="104"/>
                    <a:pt x="21600" y="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3777639" y="2901949"/>
              <a:ext cx="144737" cy="212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481" fill="norm" stroke="1" extrusionOk="0">
                  <a:moveTo>
                    <a:pt x="14690" y="3636"/>
                  </a:moveTo>
                  <a:cubicBezTo>
                    <a:pt x="14386" y="2566"/>
                    <a:pt x="14082" y="1497"/>
                    <a:pt x="13169" y="855"/>
                  </a:cubicBezTo>
                  <a:cubicBezTo>
                    <a:pt x="12256" y="214"/>
                    <a:pt x="10735" y="0"/>
                    <a:pt x="9214" y="0"/>
                  </a:cubicBezTo>
                  <a:cubicBezTo>
                    <a:pt x="7693" y="0"/>
                    <a:pt x="6172" y="214"/>
                    <a:pt x="4651" y="749"/>
                  </a:cubicBezTo>
                  <a:cubicBezTo>
                    <a:pt x="3130" y="1283"/>
                    <a:pt x="1609" y="2139"/>
                    <a:pt x="696" y="3101"/>
                  </a:cubicBezTo>
                  <a:cubicBezTo>
                    <a:pt x="-217" y="4063"/>
                    <a:pt x="-521" y="5133"/>
                    <a:pt x="1609" y="6630"/>
                  </a:cubicBezTo>
                  <a:cubicBezTo>
                    <a:pt x="3738" y="8127"/>
                    <a:pt x="8302" y="10051"/>
                    <a:pt x="11952" y="11655"/>
                  </a:cubicBezTo>
                  <a:cubicBezTo>
                    <a:pt x="15603" y="13259"/>
                    <a:pt x="18341" y="14543"/>
                    <a:pt x="19710" y="15719"/>
                  </a:cubicBezTo>
                  <a:cubicBezTo>
                    <a:pt x="21079" y="16895"/>
                    <a:pt x="21079" y="17964"/>
                    <a:pt x="20166" y="18927"/>
                  </a:cubicBezTo>
                  <a:cubicBezTo>
                    <a:pt x="19254" y="19889"/>
                    <a:pt x="17428" y="20745"/>
                    <a:pt x="15755" y="21172"/>
                  </a:cubicBezTo>
                  <a:cubicBezTo>
                    <a:pt x="14082" y="21600"/>
                    <a:pt x="12561" y="21600"/>
                    <a:pt x="11648" y="21065"/>
                  </a:cubicBezTo>
                  <a:cubicBezTo>
                    <a:pt x="10735" y="20531"/>
                    <a:pt x="10431" y="19461"/>
                    <a:pt x="10887" y="18285"/>
                  </a:cubicBezTo>
                  <a:cubicBezTo>
                    <a:pt x="11344" y="17109"/>
                    <a:pt x="12561" y="15826"/>
                    <a:pt x="13778" y="14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4190474" y="2923299"/>
              <a:ext cx="222777" cy="147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0974" fill="norm" stroke="1" extrusionOk="0">
                  <a:moveTo>
                    <a:pt x="13373" y="7474"/>
                  </a:moveTo>
                  <a:cubicBezTo>
                    <a:pt x="11354" y="4474"/>
                    <a:pt x="9336" y="1474"/>
                    <a:pt x="7317" y="424"/>
                  </a:cubicBezTo>
                  <a:cubicBezTo>
                    <a:pt x="5298" y="-626"/>
                    <a:pt x="3280" y="274"/>
                    <a:pt x="1867" y="3124"/>
                  </a:cubicBezTo>
                  <a:cubicBezTo>
                    <a:pt x="453" y="5974"/>
                    <a:pt x="-354" y="10774"/>
                    <a:pt x="151" y="13774"/>
                  </a:cubicBezTo>
                  <a:cubicBezTo>
                    <a:pt x="655" y="16774"/>
                    <a:pt x="2472" y="17974"/>
                    <a:pt x="4390" y="17974"/>
                  </a:cubicBezTo>
                  <a:cubicBezTo>
                    <a:pt x="6308" y="17974"/>
                    <a:pt x="8326" y="16774"/>
                    <a:pt x="9941" y="15274"/>
                  </a:cubicBezTo>
                  <a:cubicBezTo>
                    <a:pt x="11556" y="13774"/>
                    <a:pt x="12767" y="11974"/>
                    <a:pt x="13373" y="12274"/>
                  </a:cubicBezTo>
                  <a:cubicBezTo>
                    <a:pt x="13979" y="12574"/>
                    <a:pt x="13979" y="14974"/>
                    <a:pt x="15190" y="16774"/>
                  </a:cubicBezTo>
                  <a:cubicBezTo>
                    <a:pt x="16401" y="18574"/>
                    <a:pt x="18824" y="19774"/>
                    <a:pt x="21246" y="209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5302249" y="2556933"/>
              <a:ext cx="63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440"/>
                    <a:pt x="14400" y="10880"/>
                    <a:pt x="18000" y="14480"/>
                  </a:cubicBezTo>
                  <a:cubicBezTo>
                    <a:pt x="21600" y="18080"/>
                    <a:pt x="21600" y="19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5130799" y="2839243"/>
              <a:ext cx="425451" cy="28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1" fill="norm" stroke="1" extrusionOk="0">
                  <a:moveTo>
                    <a:pt x="0" y="21021"/>
                  </a:moveTo>
                  <a:cubicBezTo>
                    <a:pt x="3439" y="14850"/>
                    <a:pt x="6878" y="8678"/>
                    <a:pt x="10155" y="4821"/>
                  </a:cubicBezTo>
                  <a:cubicBezTo>
                    <a:pt x="13433" y="964"/>
                    <a:pt x="16549" y="-579"/>
                    <a:pt x="18430" y="192"/>
                  </a:cubicBezTo>
                  <a:cubicBezTo>
                    <a:pt x="20310" y="964"/>
                    <a:pt x="20955" y="4050"/>
                    <a:pt x="21600" y="71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5140506" y="3001433"/>
              <a:ext cx="15695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476"/>
                    <a:pt x="3818" y="6952"/>
                    <a:pt x="1118" y="10552"/>
                  </a:cubicBezTo>
                  <a:cubicBezTo>
                    <a:pt x="-1582" y="14152"/>
                    <a:pt x="1118" y="17876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5214408" y="3027538"/>
              <a:ext cx="105947" cy="113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076" fill="norm" stroke="1" extrusionOk="0">
                  <a:moveTo>
                    <a:pt x="11223" y="1047"/>
                  </a:moveTo>
                  <a:cubicBezTo>
                    <a:pt x="9106" y="261"/>
                    <a:pt x="6988" y="-524"/>
                    <a:pt x="5082" y="458"/>
                  </a:cubicBezTo>
                  <a:cubicBezTo>
                    <a:pt x="3176" y="1440"/>
                    <a:pt x="1482" y="4189"/>
                    <a:pt x="635" y="7527"/>
                  </a:cubicBezTo>
                  <a:cubicBezTo>
                    <a:pt x="-212" y="10865"/>
                    <a:pt x="-212" y="14792"/>
                    <a:pt x="635" y="17345"/>
                  </a:cubicBezTo>
                  <a:cubicBezTo>
                    <a:pt x="1482" y="19898"/>
                    <a:pt x="3176" y="21076"/>
                    <a:pt x="6353" y="21076"/>
                  </a:cubicBezTo>
                  <a:cubicBezTo>
                    <a:pt x="9529" y="21076"/>
                    <a:pt x="14188" y="19898"/>
                    <a:pt x="17153" y="17149"/>
                  </a:cubicBezTo>
                  <a:cubicBezTo>
                    <a:pt x="20117" y="14400"/>
                    <a:pt x="21388" y="10080"/>
                    <a:pt x="21176" y="7331"/>
                  </a:cubicBezTo>
                  <a:cubicBezTo>
                    <a:pt x="20964" y="4581"/>
                    <a:pt x="19270" y="3403"/>
                    <a:pt x="17364" y="3011"/>
                  </a:cubicBezTo>
                  <a:cubicBezTo>
                    <a:pt x="15459" y="2618"/>
                    <a:pt x="13341" y="3011"/>
                    <a:pt x="11223" y="34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5378449" y="3014133"/>
              <a:ext cx="84292" cy="149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190" fill="norm" stroke="1" extrusionOk="0">
                  <a:moveTo>
                    <a:pt x="18966" y="0"/>
                  </a:moveTo>
                  <a:cubicBezTo>
                    <a:pt x="13698" y="600"/>
                    <a:pt x="8429" y="1200"/>
                    <a:pt x="5005" y="3300"/>
                  </a:cubicBezTo>
                  <a:cubicBezTo>
                    <a:pt x="1580" y="5400"/>
                    <a:pt x="0" y="9000"/>
                    <a:pt x="0" y="12300"/>
                  </a:cubicBezTo>
                  <a:cubicBezTo>
                    <a:pt x="0" y="15600"/>
                    <a:pt x="1580" y="18600"/>
                    <a:pt x="3951" y="20100"/>
                  </a:cubicBezTo>
                  <a:cubicBezTo>
                    <a:pt x="6322" y="21600"/>
                    <a:pt x="9483" y="21600"/>
                    <a:pt x="12907" y="19800"/>
                  </a:cubicBezTo>
                  <a:cubicBezTo>
                    <a:pt x="16332" y="18000"/>
                    <a:pt x="20020" y="14400"/>
                    <a:pt x="20810" y="11100"/>
                  </a:cubicBezTo>
                  <a:cubicBezTo>
                    <a:pt x="21600" y="7800"/>
                    <a:pt x="19493" y="4800"/>
                    <a:pt x="17385" y="1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5528332" y="2988733"/>
              <a:ext cx="107576" cy="159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147" fill="norm" stroke="1" extrusionOk="0">
                  <a:moveTo>
                    <a:pt x="15157" y="3366"/>
                  </a:moveTo>
                  <a:cubicBezTo>
                    <a:pt x="13119" y="2805"/>
                    <a:pt x="11081" y="2244"/>
                    <a:pt x="9247" y="2384"/>
                  </a:cubicBezTo>
                  <a:cubicBezTo>
                    <a:pt x="7413" y="2525"/>
                    <a:pt x="5783" y="3366"/>
                    <a:pt x="4153" y="5891"/>
                  </a:cubicBezTo>
                  <a:cubicBezTo>
                    <a:pt x="2523" y="8416"/>
                    <a:pt x="893" y="12623"/>
                    <a:pt x="281" y="15429"/>
                  </a:cubicBezTo>
                  <a:cubicBezTo>
                    <a:pt x="-330" y="18234"/>
                    <a:pt x="78" y="19636"/>
                    <a:pt x="1300" y="20478"/>
                  </a:cubicBezTo>
                  <a:cubicBezTo>
                    <a:pt x="2523" y="21319"/>
                    <a:pt x="4561" y="21600"/>
                    <a:pt x="8025" y="19917"/>
                  </a:cubicBezTo>
                  <a:cubicBezTo>
                    <a:pt x="11489" y="18234"/>
                    <a:pt x="16379" y="14587"/>
                    <a:pt x="18825" y="11922"/>
                  </a:cubicBezTo>
                  <a:cubicBezTo>
                    <a:pt x="21270" y="9257"/>
                    <a:pt x="21270" y="7574"/>
                    <a:pt x="19232" y="5751"/>
                  </a:cubicBezTo>
                  <a:cubicBezTo>
                    <a:pt x="17195" y="3927"/>
                    <a:pt x="13119" y="1964"/>
                    <a:pt x="90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6123651" y="2872696"/>
              <a:ext cx="92999" cy="204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340" fill="norm" stroke="1" extrusionOk="0">
                  <a:moveTo>
                    <a:pt x="21089" y="2826"/>
                  </a:moveTo>
                  <a:cubicBezTo>
                    <a:pt x="19169" y="1724"/>
                    <a:pt x="17249" y="622"/>
                    <a:pt x="15089" y="181"/>
                  </a:cubicBezTo>
                  <a:cubicBezTo>
                    <a:pt x="12929" y="-260"/>
                    <a:pt x="10529" y="-40"/>
                    <a:pt x="7889" y="2495"/>
                  </a:cubicBezTo>
                  <a:cubicBezTo>
                    <a:pt x="5249" y="5030"/>
                    <a:pt x="2369" y="9879"/>
                    <a:pt x="929" y="12964"/>
                  </a:cubicBezTo>
                  <a:cubicBezTo>
                    <a:pt x="-511" y="16050"/>
                    <a:pt x="-511" y="17373"/>
                    <a:pt x="2609" y="18475"/>
                  </a:cubicBezTo>
                  <a:cubicBezTo>
                    <a:pt x="5729" y="19577"/>
                    <a:pt x="11969" y="20458"/>
                    <a:pt x="18209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6268348" y="2728383"/>
              <a:ext cx="119752" cy="349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86" fill="norm" stroke="1" extrusionOk="0">
                  <a:moveTo>
                    <a:pt x="8934" y="0"/>
                  </a:moveTo>
                  <a:cubicBezTo>
                    <a:pt x="7418" y="5205"/>
                    <a:pt x="5902" y="10410"/>
                    <a:pt x="4955" y="13337"/>
                  </a:cubicBezTo>
                  <a:cubicBezTo>
                    <a:pt x="4007" y="16265"/>
                    <a:pt x="3628" y="16916"/>
                    <a:pt x="3250" y="17566"/>
                  </a:cubicBezTo>
                  <a:cubicBezTo>
                    <a:pt x="2871" y="18217"/>
                    <a:pt x="2492" y="18867"/>
                    <a:pt x="1923" y="19648"/>
                  </a:cubicBezTo>
                  <a:cubicBezTo>
                    <a:pt x="1355" y="20429"/>
                    <a:pt x="597" y="21340"/>
                    <a:pt x="218" y="21470"/>
                  </a:cubicBezTo>
                  <a:cubicBezTo>
                    <a:pt x="-161" y="21600"/>
                    <a:pt x="-161" y="20949"/>
                    <a:pt x="1165" y="19323"/>
                  </a:cubicBezTo>
                  <a:cubicBezTo>
                    <a:pt x="2492" y="17696"/>
                    <a:pt x="5144" y="15094"/>
                    <a:pt x="7418" y="13533"/>
                  </a:cubicBezTo>
                  <a:cubicBezTo>
                    <a:pt x="9692" y="11971"/>
                    <a:pt x="11586" y="11451"/>
                    <a:pt x="13481" y="11190"/>
                  </a:cubicBezTo>
                  <a:cubicBezTo>
                    <a:pt x="15376" y="10930"/>
                    <a:pt x="17271" y="10930"/>
                    <a:pt x="18597" y="11320"/>
                  </a:cubicBezTo>
                  <a:cubicBezTo>
                    <a:pt x="19923" y="11711"/>
                    <a:pt x="20681" y="12492"/>
                    <a:pt x="21060" y="13663"/>
                  </a:cubicBezTo>
                  <a:cubicBezTo>
                    <a:pt x="21439" y="14834"/>
                    <a:pt x="21439" y="16395"/>
                    <a:pt x="21439" y="17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6423289" y="2918984"/>
              <a:ext cx="110862" cy="152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077" fill="norm" stroke="1" extrusionOk="0">
                  <a:moveTo>
                    <a:pt x="16454" y="8743"/>
                  </a:moveTo>
                  <a:cubicBezTo>
                    <a:pt x="16454" y="6991"/>
                    <a:pt x="16454" y="5240"/>
                    <a:pt x="16251" y="3635"/>
                  </a:cubicBezTo>
                  <a:cubicBezTo>
                    <a:pt x="16047" y="2029"/>
                    <a:pt x="15639" y="570"/>
                    <a:pt x="13398" y="132"/>
                  </a:cubicBezTo>
                  <a:cubicBezTo>
                    <a:pt x="11156" y="-306"/>
                    <a:pt x="7081" y="278"/>
                    <a:pt x="4432" y="2905"/>
                  </a:cubicBezTo>
                  <a:cubicBezTo>
                    <a:pt x="1783" y="5532"/>
                    <a:pt x="560" y="10202"/>
                    <a:pt x="153" y="13413"/>
                  </a:cubicBezTo>
                  <a:cubicBezTo>
                    <a:pt x="-255" y="16624"/>
                    <a:pt x="153" y="18375"/>
                    <a:pt x="1375" y="19543"/>
                  </a:cubicBezTo>
                  <a:cubicBezTo>
                    <a:pt x="2598" y="20710"/>
                    <a:pt x="4636" y="21294"/>
                    <a:pt x="6266" y="21002"/>
                  </a:cubicBezTo>
                  <a:cubicBezTo>
                    <a:pt x="7896" y="20710"/>
                    <a:pt x="9119" y="19543"/>
                    <a:pt x="10545" y="17645"/>
                  </a:cubicBezTo>
                  <a:cubicBezTo>
                    <a:pt x="11971" y="15748"/>
                    <a:pt x="13602" y="13121"/>
                    <a:pt x="14417" y="12537"/>
                  </a:cubicBezTo>
                  <a:cubicBezTo>
                    <a:pt x="15232" y="11953"/>
                    <a:pt x="15232" y="13413"/>
                    <a:pt x="15843" y="14726"/>
                  </a:cubicBezTo>
                  <a:cubicBezTo>
                    <a:pt x="16454" y="16040"/>
                    <a:pt x="17677" y="17208"/>
                    <a:pt x="18696" y="17353"/>
                  </a:cubicBezTo>
                  <a:cubicBezTo>
                    <a:pt x="19715" y="17499"/>
                    <a:pt x="20530" y="16624"/>
                    <a:pt x="21345" y="15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6541721" y="2912533"/>
              <a:ext cx="99468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600" fill="norm" stroke="1" extrusionOk="0">
                  <a:moveTo>
                    <a:pt x="6490" y="9900"/>
                  </a:moveTo>
                  <a:cubicBezTo>
                    <a:pt x="5590" y="11400"/>
                    <a:pt x="4690" y="12900"/>
                    <a:pt x="3565" y="15000"/>
                  </a:cubicBezTo>
                  <a:cubicBezTo>
                    <a:pt x="2440" y="17100"/>
                    <a:pt x="1090" y="19800"/>
                    <a:pt x="415" y="20400"/>
                  </a:cubicBezTo>
                  <a:cubicBezTo>
                    <a:pt x="-260" y="21000"/>
                    <a:pt x="-260" y="19500"/>
                    <a:pt x="1540" y="16050"/>
                  </a:cubicBezTo>
                  <a:cubicBezTo>
                    <a:pt x="3340" y="12600"/>
                    <a:pt x="6940" y="7200"/>
                    <a:pt x="9640" y="4050"/>
                  </a:cubicBezTo>
                  <a:cubicBezTo>
                    <a:pt x="12340" y="900"/>
                    <a:pt x="14140" y="0"/>
                    <a:pt x="15940" y="0"/>
                  </a:cubicBezTo>
                  <a:cubicBezTo>
                    <a:pt x="17740" y="0"/>
                    <a:pt x="19540" y="900"/>
                    <a:pt x="20440" y="2850"/>
                  </a:cubicBezTo>
                  <a:cubicBezTo>
                    <a:pt x="21340" y="4800"/>
                    <a:pt x="21340" y="7800"/>
                    <a:pt x="20665" y="11100"/>
                  </a:cubicBezTo>
                  <a:cubicBezTo>
                    <a:pt x="19990" y="14400"/>
                    <a:pt x="18640" y="18000"/>
                    <a:pt x="1729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6681142" y="2950996"/>
              <a:ext cx="246708" cy="17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181" fill="norm" stroke="1" extrusionOk="0">
                  <a:moveTo>
                    <a:pt x="6564" y="728"/>
                  </a:moveTo>
                  <a:cubicBezTo>
                    <a:pt x="5641" y="213"/>
                    <a:pt x="4718" y="-301"/>
                    <a:pt x="3795" y="213"/>
                  </a:cubicBezTo>
                  <a:cubicBezTo>
                    <a:pt x="2872" y="728"/>
                    <a:pt x="1949" y="2270"/>
                    <a:pt x="1210" y="4585"/>
                  </a:cubicBezTo>
                  <a:cubicBezTo>
                    <a:pt x="472" y="6899"/>
                    <a:pt x="-82" y="9985"/>
                    <a:pt x="10" y="12556"/>
                  </a:cubicBezTo>
                  <a:cubicBezTo>
                    <a:pt x="103" y="15128"/>
                    <a:pt x="841" y="17185"/>
                    <a:pt x="2687" y="17442"/>
                  </a:cubicBezTo>
                  <a:cubicBezTo>
                    <a:pt x="4533" y="17699"/>
                    <a:pt x="7487" y="16156"/>
                    <a:pt x="9887" y="13970"/>
                  </a:cubicBezTo>
                  <a:cubicBezTo>
                    <a:pt x="12287" y="11785"/>
                    <a:pt x="14133" y="8956"/>
                    <a:pt x="15056" y="6770"/>
                  </a:cubicBezTo>
                  <a:cubicBezTo>
                    <a:pt x="15980" y="4585"/>
                    <a:pt x="15980" y="3042"/>
                    <a:pt x="15426" y="2270"/>
                  </a:cubicBezTo>
                  <a:cubicBezTo>
                    <a:pt x="14872" y="1499"/>
                    <a:pt x="13764" y="1499"/>
                    <a:pt x="12656" y="2528"/>
                  </a:cubicBezTo>
                  <a:cubicBezTo>
                    <a:pt x="11549" y="3556"/>
                    <a:pt x="10441" y="5613"/>
                    <a:pt x="9703" y="8570"/>
                  </a:cubicBezTo>
                  <a:cubicBezTo>
                    <a:pt x="8964" y="11528"/>
                    <a:pt x="8595" y="15385"/>
                    <a:pt x="9703" y="17828"/>
                  </a:cubicBezTo>
                  <a:cubicBezTo>
                    <a:pt x="10810" y="20270"/>
                    <a:pt x="13395" y="21299"/>
                    <a:pt x="15610" y="21170"/>
                  </a:cubicBezTo>
                  <a:cubicBezTo>
                    <a:pt x="17826" y="21042"/>
                    <a:pt x="19672" y="19756"/>
                    <a:pt x="21518" y="18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7437587" y="2785533"/>
              <a:ext cx="322113" cy="503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600" fill="norm" stroke="1" extrusionOk="0">
                  <a:moveTo>
                    <a:pt x="6237" y="8440"/>
                  </a:moveTo>
                  <a:cubicBezTo>
                    <a:pt x="6096" y="7987"/>
                    <a:pt x="5955" y="7533"/>
                    <a:pt x="5531" y="7442"/>
                  </a:cubicBezTo>
                  <a:cubicBezTo>
                    <a:pt x="5108" y="7351"/>
                    <a:pt x="4402" y="7624"/>
                    <a:pt x="3413" y="8395"/>
                  </a:cubicBezTo>
                  <a:cubicBezTo>
                    <a:pt x="2425" y="9166"/>
                    <a:pt x="1155" y="10437"/>
                    <a:pt x="519" y="11345"/>
                  </a:cubicBezTo>
                  <a:cubicBezTo>
                    <a:pt x="-116" y="12252"/>
                    <a:pt x="-116" y="12797"/>
                    <a:pt x="237" y="13205"/>
                  </a:cubicBezTo>
                  <a:cubicBezTo>
                    <a:pt x="590" y="13613"/>
                    <a:pt x="1296" y="13886"/>
                    <a:pt x="2496" y="13296"/>
                  </a:cubicBezTo>
                  <a:cubicBezTo>
                    <a:pt x="3696" y="12706"/>
                    <a:pt x="5390" y="11254"/>
                    <a:pt x="6308" y="9847"/>
                  </a:cubicBezTo>
                  <a:cubicBezTo>
                    <a:pt x="7225" y="8440"/>
                    <a:pt x="7366" y="7079"/>
                    <a:pt x="7578" y="5990"/>
                  </a:cubicBezTo>
                  <a:cubicBezTo>
                    <a:pt x="7790" y="4901"/>
                    <a:pt x="8072" y="4084"/>
                    <a:pt x="9060" y="3222"/>
                  </a:cubicBezTo>
                  <a:cubicBezTo>
                    <a:pt x="10049" y="2360"/>
                    <a:pt x="11743" y="1452"/>
                    <a:pt x="13013" y="862"/>
                  </a:cubicBezTo>
                  <a:cubicBezTo>
                    <a:pt x="14284" y="272"/>
                    <a:pt x="15131" y="0"/>
                    <a:pt x="15837" y="0"/>
                  </a:cubicBezTo>
                  <a:cubicBezTo>
                    <a:pt x="16543" y="0"/>
                    <a:pt x="17108" y="272"/>
                    <a:pt x="16684" y="1543"/>
                  </a:cubicBezTo>
                  <a:cubicBezTo>
                    <a:pt x="16260" y="2813"/>
                    <a:pt x="14849" y="5082"/>
                    <a:pt x="13296" y="7941"/>
                  </a:cubicBezTo>
                  <a:cubicBezTo>
                    <a:pt x="11743" y="10800"/>
                    <a:pt x="10049" y="14249"/>
                    <a:pt x="9131" y="16472"/>
                  </a:cubicBezTo>
                  <a:cubicBezTo>
                    <a:pt x="8213" y="18696"/>
                    <a:pt x="8072" y="19694"/>
                    <a:pt x="8002" y="20420"/>
                  </a:cubicBezTo>
                  <a:cubicBezTo>
                    <a:pt x="7931" y="21146"/>
                    <a:pt x="7931" y="21600"/>
                    <a:pt x="8284" y="21600"/>
                  </a:cubicBezTo>
                  <a:cubicBezTo>
                    <a:pt x="8637" y="21600"/>
                    <a:pt x="9343" y="21146"/>
                    <a:pt x="10472" y="20103"/>
                  </a:cubicBezTo>
                  <a:cubicBezTo>
                    <a:pt x="11602" y="19059"/>
                    <a:pt x="13155" y="17425"/>
                    <a:pt x="13790" y="16291"/>
                  </a:cubicBezTo>
                  <a:cubicBezTo>
                    <a:pt x="14425" y="15156"/>
                    <a:pt x="14143" y="14521"/>
                    <a:pt x="14355" y="14158"/>
                  </a:cubicBezTo>
                  <a:cubicBezTo>
                    <a:pt x="14566" y="13795"/>
                    <a:pt x="15272" y="13704"/>
                    <a:pt x="16543" y="13477"/>
                  </a:cubicBezTo>
                  <a:cubicBezTo>
                    <a:pt x="17813" y="13250"/>
                    <a:pt x="19649" y="12887"/>
                    <a:pt x="21484" y="12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8109624" y="2968507"/>
              <a:ext cx="151727" cy="221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086" fill="norm" stroke="1" extrusionOk="0">
                  <a:moveTo>
                    <a:pt x="20923" y="3745"/>
                  </a:moveTo>
                  <a:cubicBezTo>
                    <a:pt x="20339" y="2332"/>
                    <a:pt x="19755" y="919"/>
                    <a:pt x="18442" y="314"/>
                  </a:cubicBezTo>
                  <a:cubicBezTo>
                    <a:pt x="17128" y="-292"/>
                    <a:pt x="15085" y="-90"/>
                    <a:pt x="11874" y="1525"/>
                  </a:cubicBezTo>
                  <a:cubicBezTo>
                    <a:pt x="8664" y="3140"/>
                    <a:pt x="4285" y="6168"/>
                    <a:pt x="1950" y="9196"/>
                  </a:cubicBezTo>
                  <a:cubicBezTo>
                    <a:pt x="-385" y="12224"/>
                    <a:pt x="-677" y="15252"/>
                    <a:pt x="1366" y="17372"/>
                  </a:cubicBezTo>
                  <a:cubicBezTo>
                    <a:pt x="3409" y="19491"/>
                    <a:pt x="7788" y="20702"/>
                    <a:pt x="11291" y="21005"/>
                  </a:cubicBezTo>
                  <a:cubicBezTo>
                    <a:pt x="14793" y="21308"/>
                    <a:pt x="17420" y="20702"/>
                    <a:pt x="20047" y="200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8258085" y="2842424"/>
              <a:ext cx="271182" cy="321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11" fill="norm" stroke="1" extrusionOk="0">
                  <a:moveTo>
                    <a:pt x="5783" y="16111"/>
                  </a:moveTo>
                  <a:cubicBezTo>
                    <a:pt x="5951" y="15264"/>
                    <a:pt x="6118" y="14417"/>
                    <a:pt x="5867" y="13782"/>
                  </a:cubicBezTo>
                  <a:cubicBezTo>
                    <a:pt x="5616" y="13147"/>
                    <a:pt x="4946" y="12723"/>
                    <a:pt x="4193" y="12582"/>
                  </a:cubicBezTo>
                  <a:cubicBezTo>
                    <a:pt x="3439" y="12441"/>
                    <a:pt x="2602" y="12582"/>
                    <a:pt x="1765" y="13641"/>
                  </a:cubicBezTo>
                  <a:cubicBezTo>
                    <a:pt x="928" y="14700"/>
                    <a:pt x="90" y="16676"/>
                    <a:pt x="7" y="17876"/>
                  </a:cubicBezTo>
                  <a:cubicBezTo>
                    <a:pt x="-77" y="19076"/>
                    <a:pt x="593" y="19500"/>
                    <a:pt x="1346" y="19641"/>
                  </a:cubicBezTo>
                  <a:cubicBezTo>
                    <a:pt x="2100" y="19782"/>
                    <a:pt x="2937" y="19641"/>
                    <a:pt x="3607" y="19217"/>
                  </a:cubicBezTo>
                  <a:cubicBezTo>
                    <a:pt x="4276" y="18794"/>
                    <a:pt x="4779" y="18088"/>
                    <a:pt x="4779" y="18158"/>
                  </a:cubicBezTo>
                  <a:cubicBezTo>
                    <a:pt x="4779" y="18229"/>
                    <a:pt x="4276" y="19076"/>
                    <a:pt x="4360" y="19711"/>
                  </a:cubicBezTo>
                  <a:cubicBezTo>
                    <a:pt x="4444" y="20347"/>
                    <a:pt x="5114" y="20770"/>
                    <a:pt x="6202" y="20700"/>
                  </a:cubicBezTo>
                  <a:cubicBezTo>
                    <a:pt x="7290" y="20629"/>
                    <a:pt x="8797" y="20064"/>
                    <a:pt x="10639" y="18229"/>
                  </a:cubicBezTo>
                  <a:cubicBezTo>
                    <a:pt x="12481" y="16394"/>
                    <a:pt x="14658" y="13288"/>
                    <a:pt x="16416" y="10394"/>
                  </a:cubicBezTo>
                  <a:cubicBezTo>
                    <a:pt x="18174" y="7500"/>
                    <a:pt x="19514" y="4817"/>
                    <a:pt x="20351" y="2982"/>
                  </a:cubicBezTo>
                  <a:cubicBezTo>
                    <a:pt x="21188" y="1147"/>
                    <a:pt x="21523" y="158"/>
                    <a:pt x="21439" y="17"/>
                  </a:cubicBezTo>
                  <a:cubicBezTo>
                    <a:pt x="21356" y="-124"/>
                    <a:pt x="20853" y="582"/>
                    <a:pt x="19765" y="2841"/>
                  </a:cubicBezTo>
                  <a:cubicBezTo>
                    <a:pt x="18676" y="5100"/>
                    <a:pt x="17002" y="8911"/>
                    <a:pt x="15997" y="12017"/>
                  </a:cubicBezTo>
                  <a:cubicBezTo>
                    <a:pt x="14993" y="15123"/>
                    <a:pt x="14658" y="17523"/>
                    <a:pt x="14658" y="19076"/>
                  </a:cubicBezTo>
                  <a:cubicBezTo>
                    <a:pt x="14658" y="20629"/>
                    <a:pt x="14993" y="21335"/>
                    <a:pt x="15914" y="21405"/>
                  </a:cubicBezTo>
                  <a:cubicBezTo>
                    <a:pt x="16835" y="21476"/>
                    <a:pt x="18342" y="20911"/>
                    <a:pt x="19849" y="20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8417983" y="3014133"/>
              <a:ext cx="110068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154" y="0"/>
                  </a:moveTo>
                  <a:cubicBezTo>
                    <a:pt x="2077" y="0"/>
                    <a:pt x="0" y="0"/>
                    <a:pt x="0" y="0"/>
                  </a:cubicBezTo>
                  <a:cubicBezTo>
                    <a:pt x="0" y="0"/>
                    <a:pt x="2077" y="0"/>
                    <a:pt x="6023" y="3600"/>
                  </a:cubicBezTo>
                  <a:cubicBezTo>
                    <a:pt x="9969" y="7200"/>
                    <a:pt x="15785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8522879" y="2869329"/>
              <a:ext cx="204876" cy="284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0904" fill="norm" stroke="1" extrusionOk="0">
                  <a:moveTo>
                    <a:pt x="10457" y="12029"/>
                  </a:moveTo>
                  <a:cubicBezTo>
                    <a:pt x="8032" y="11874"/>
                    <a:pt x="5608" y="11718"/>
                    <a:pt x="3844" y="12729"/>
                  </a:cubicBezTo>
                  <a:cubicBezTo>
                    <a:pt x="2081" y="13739"/>
                    <a:pt x="979" y="15914"/>
                    <a:pt x="428" y="17390"/>
                  </a:cubicBezTo>
                  <a:cubicBezTo>
                    <a:pt x="-123" y="18867"/>
                    <a:pt x="-123" y="19644"/>
                    <a:pt x="318" y="20265"/>
                  </a:cubicBezTo>
                  <a:cubicBezTo>
                    <a:pt x="759" y="20887"/>
                    <a:pt x="1640" y="21353"/>
                    <a:pt x="4175" y="20188"/>
                  </a:cubicBezTo>
                  <a:cubicBezTo>
                    <a:pt x="6710" y="19022"/>
                    <a:pt x="10897" y="16225"/>
                    <a:pt x="13983" y="13117"/>
                  </a:cubicBezTo>
                  <a:cubicBezTo>
                    <a:pt x="17069" y="10009"/>
                    <a:pt x="19053" y="6590"/>
                    <a:pt x="20155" y="4182"/>
                  </a:cubicBezTo>
                  <a:cubicBezTo>
                    <a:pt x="21257" y="1773"/>
                    <a:pt x="21477" y="375"/>
                    <a:pt x="21257" y="64"/>
                  </a:cubicBezTo>
                  <a:cubicBezTo>
                    <a:pt x="21036" y="-247"/>
                    <a:pt x="20375" y="530"/>
                    <a:pt x="19273" y="3405"/>
                  </a:cubicBezTo>
                  <a:cubicBezTo>
                    <a:pt x="18171" y="6280"/>
                    <a:pt x="16628" y="11252"/>
                    <a:pt x="15636" y="14205"/>
                  </a:cubicBezTo>
                  <a:cubicBezTo>
                    <a:pt x="14644" y="17157"/>
                    <a:pt x="14204" y="18090"/>
                    <a:pt x="13763" y="18944"/>
                  </a:cubicBezTo>
                  <a:cubicBezTo>
                    <a:pt x="13322" y="19799"/>
                    <a:pt x="12881" y="20576"/>
                    <a:pt x="12991" y="20498"/>
                  </a:cubicBezTo>
                  <a:cubicBezTo>
                    <a:pt x="13101" y="20421"/>
                    <a:pt x="13763" y="19488"/>
                    <a:pt x="14644" y="18711"/>
                  </a:cubicBezTo>
                  <a:cubicBezTo>
                    <a:pt x="15526" y="17934"/>
                    <a:pt x="16628" y="17313"/>
                    <a:pt x="17730" y="17080"/>
                  </a:cubicBezTo>
                  <a:cubicBezTo>
                    <a:pt x="18832" y="16847"/>
                    <a:pt x="19934" y="17002"/>
                    <a:pt x="21036" y="171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8762999" y="3064933"/>
              <a:ext cx="63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8807449" y="2963333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8792380" y="3027436"/>
              <a:ext cx="208593" cy="339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280" fill="norm" stroke="1" extrusionOk="0">
                  <a:moveTo>
                    <a:pt x="4130" y="2348"/>
                  </a:moveTo>
                  <a:cubicBezTo>
                    <a:pt x="3482" y="3805"/>
                    <a:pt x="2834" y="5263"/>
                    <a:pt x="2078" y="6257"/>
                  </a:cubicBezTo>
                  <a:cubicBezTo>
                    <a:pt x="1322" y="7251"/>
                    <a:pt x="458" y="7781"/>
                    <a:pt x="134" y="7715"/>
                  </a:cubicBezTo>
                  <a:cubicBezTo>
                    <a:pt x="-190" y="7648"/>
                    <a:pt x="26" y="6986"/>
                    <a:pt x="1322" y="5661"/>
                  </a:cubicBezTo>
                  <a:cubicBezTo>
                    <a:pt x="2618" y="4336"/>
                    <a:pt x="4994" y="2348"/>
                    <a:pt x="6722" y="1221"/>
                  </a:cubicBezTo>
                  <a:cubicBezTo>
                    <a:pt x="8450" y="95"/>
                    <a:pt x="9530" y="-170"/>
                    <a:pt x="10178" y="95"/>
                  </a:cubicBezTo>
                  <a:cubicBezTo>
                    <a:pt x="10826" y="360"/>
                    <a:pt x="11042" y="1155"/>
                    <a:pt x="11042" y="2017"/>
                  </a:cubicBezTo>
                  <a:cubicBezTo>
                    <a:pt x="11042" y="2878"/>
                    <a:pt x="10826" y="3805"/>
                    <a:pt x="10718" y="4601"/>
                  </a:cubicBezTo>
                  <a:cubicBezTo>
                    <a:pt x="10610" y="5396"/>
                    <a:pt x="10610" y="6058"/>
                    <a:pt x="11258" y="6390"/>
                  </a:cubicBezTo>
                  <a:cubicBezTo>
                    <a:pt x="11906" y="6721"/>
                    <a:pt x="13202" y="6721"/>
                    <a:pt x="14606" y="6257"/>
                  </a:cubicBezTo>
                  <a:cubicBezTo>
                    <a:pt x="16010" y="5793"/>
                    <a:pt x="17522" y="4866"/>
                    <a:pt x="18386" y="4070"/>
                  </a:cubicBezTo>
                  <a:cubicBezTo>
                    <a:pt x="19250" y="3275"/>
                    <a:pt x="19466" y="2613"/>
                    <a:pt x="19250" y="2547"/>
                  </a:cubicBezTo>
                  <a:cubicBezTo>
                    <a:pt x="19034" y="2480"/>
                    <a:pt x="18386" y="3010"/>
                    <a:pt x="18602" y="3408"/>
                  </a:cubicBezTo>
                  <a:cubicBezTo>
                    <a:pt x="18818" y="3805"/>
                    <a:pt x="19898" y="4070"/>
                    <a:pt x="20438" y="4601"/>
                  </a:cubicBezTo>
                  <a:cubicBezTo>
                    <a:pt x="20978" y="5131"/>
                    <a:pt x="20978" y="5926"/>
                    <a:pt x="21086" y="7781"/>
                  </a:cubicBezTo>
                  <a:cubicBezTo>
                    <a:pt x="21194" y="9636"/>
                    <a:pt x="21410" y="12551"/>
                    <a:pt x="21194" y="14870"/>
                  </a:cubicBezTo>
                  <a:cubicBezTo>
                    <a:pt x="20978" y="17190"/>
                    <a:pt x="20330" y="18912"/>
                    <a:pt x="19574" y="19972"/>
                  </a:cubicBezTo>
                  <a:cubicBezTo>
                    <a:pt x="18818" y="21032"/>
                    <a:pt x="17954" y="21430"/>
                    <a:pt x="16874" y="21231"/>
                  </a:cubicBezTo>
                  <a:cubicBezTo>
                    <a:pt x="15794" y="21032"/>
                    <a:pt x="14498" y="20237"/>
                    <a:pt x="13202" y="194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9403305" y="2906183"/>
              <a:ext cx="375695" cy="337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537" fill="norm" stroke="1" extrusionOk="0">
                  <a:moveTo>
                    <a:pt x="7300" y="0"/>
                  </a:moveTo>
                  <a:cubicBezTo>
                    <a:pt x="6576" y="2430"/>
                    <a:pt x="5852" y="4860"/>
                    <a:pt x="5248" y="7830"/>
                  </a:cubicBezTo>
                  <a:cubicBezTo>
                    <a:pt x="4645" y="10800"/>
                    <a:pt x="4162" y="14310"/>
                    <a:pt x="3921" y="16403"/>
                  </a:cubicBezTo>
                  <a:cubicBezTo>
                    <a:pt x="3679" y="18495"/>
                    <a:pt x="3679" y="19170"/>
                    <a:pt x="3800" y="19913"/>
                  </a:cubicBezTo>
                  <a:cubicBezTo>
                    <a:pt x="3921" y="20655"/>
                    <a:pt x="4162" y="21465"/>
                    <a:pt x="4343" y="21533"/>
                  </a:cubicBezTo>
                  <a:cubicBezTo>
                    <a:pt x="4524" y="21600"/>
                    <a:pt x="4645" y="20925"/>
                    <a:pt x="4464" y="19508"/>
                  </a:cubicBezTo>
                  <a:cubicBezTo>
                    <a:pt x="4283" y="18090"/>
                    <a:pt x="3800" y="15930"/>
                    <a:pt x="3378" y="14580"/>
                  </a:cubicBezTo>
                  <a:cubicBezTo>
                    <a:pt x="2955" y="13230"/>
                    <a:pt x="2593" y="12690"/>
                    <a:pt x="1930" y="12083"/>
                  </a:cubicBezTo>
                  <a:cubicBezTo>
                    <a:pt x="1266" y="11475"/>
                    <a:pt x="301" y="10800"/>
                    <a:pt x="59" y="10260"/>
                  </a:cubicBezTo>
                  <a:cubicBezTo>
                    <a:pt x="-182" y="9720"/>
                    <a:pt x="301" y="9315"/>
                    <a:pt x="1688" y="8303"/>
                  </a:cubicBezTo>
                  <a:cubicBezTo>
                    <a:pt x="3076" y="7290"/>
                    <a:pt x="5369" y="5670"/>
                    <a:pt x="6817" y="4725"/>
                  </a:cubicBezTo>
                  <a:cubicBezTo>
                    <a:pt x="8265" y="3780"/>
                    <a:pt x="8868" y="3510"/>
                    <a:pt x="9411" y="3645"/>
                  </a:cubicBezTo>
                  <a:cubicBezTo>
                    <a:pt x="9954" y="3780"/>
                    <a:pt x="10437" y="4320"/>
                    <a:pt x="10558" y="5940"/>
                  </a:cubicBezTo>
                  <a:cubicBezTo>
                    <a:pt x="10678" y="7560"/>
                    <a:pt x="10437" y="10260"/>
                    <a:pt x="10135" y="12488"/>
                  </a:cubicBezTo>
                  <a:cubicBezTo>
                    <a:pt x="9834" y="14715"/>
                    <a:pt x="9472" y="16470"/>
                    <a:pt x="9110" y="17618"/>
                  </a:cubicBezTo>
                  <a:cubicBezTo>
                    <a:pt x="8748" y="18765"/>
                    <a:pt x="8386" y="19305"/>
                    <a:pt x="8205" y="19170"/>
                  </a:cubicBezTo>
                  <a:cubicBezTo>
                    <a:pt x="8024" y="19035"/>
                    <a:pt x="8024" y="18225"/>
                    <a:pt x="8205" y="17483"/>
                  </a:cubicBezTo>
                  <a:cubicBezTo>
                    <a:pt x="8386" y="16740"/>
                    <a:pt x="8748" y="16065"/>
                    <a:pt x="9110" y="15458"/>
                  </a:cubicBezTo>
                  <a:cubicBezTo>
                    <a:pt x="9472" y="14850"/>
                    <a:pt x="9834" y="14310"/>
                    <a:pt x="10316" y="14175"/>
                  </a:cubicBezTo>
                  <a:cubicBezTo>
                    <a:pt x="10799" y="14040"/>
                    <a:pt x="11402" y="14310"/>
                    <a:pt x="12006" y="15188"/>
                  </a:cubicBezTo>
                  <a:cubicBezTo>
                    <a:pt x="12609" y="16065"/>
                    <a:pt x="13212" y="17550"/>
                    <a:pt x="13755" y="18090"/>
                  </a:cubicBezTo>
                  <a:cubicBezTo>
                    <a:pt x="14298" y="18630"/>
                    <a:pt x="14781" y="18225"/>
                    <a:pt x="15384" y="17415"/>
                  </a:cubicBezTo>
                  <a:cubicBezTo>
                    <a:pt x="15988" y="16605"/>
                    <a:pt x="16712" y="15390"/>
                    <a:pt x="17195" y="14378"/>
                  </a:cubicBezTo>
                  <a:cubicBezTo>
                    <a:pt x="17677" y="13365"/>
                    <a:pt x="17919" y="12555"/>
                    <a:pt x="17798" y="12353"/>
                  </a:cubicBezTo>
                  <a:cubicBezTo>
                    <a:pt x="17677" y="12150"/>
                    <a:pt x="17195" y="12555"/>
                    <a:pt x="16712" y="13433"/>
                  </a:cubicBezTo>
                  <a:cubicBezTo>
                    <a:pt x="16229" y="14310"/>
                    <a:pt x="15746" y="15660"/>
                    <a:pt x="15686" y="16942"/>
                  </a:cubicBezTo>
                  <a:cubicBezTo>
                    <a:pt x="15626" y="18225"/>
                    <a:pt x="15988" y="19440"/>
                    <a:pt x="17014" y="20182"/>
                  </a:cubicBezTo>
                  <a:cubicBezTo>
                    <a:pt x="18039" y="20925"/>
                    <a:pt x="19729" y="21195"/>
                    <a:pt x="21418" y="214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10081788" y="2964571"/>
              <a:ext cx="200979" cy="369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320" fill="norm" stroke="1" extrusionOk="0">
                  <a:moveTo>
                    <a:pt x="16414" y="14573"/>
                  </a:moveTo>
                  <a:cubicBezTo>
                    <a:pt x="13264" y="13597"/>
                    <a:pt x="10114" y="12621"/>
                    <a:pt x="7414" y="12560"/>
                  </a:cubicBezTo>
                  <a:cubicBezTo>
                    <a:pt x="4714" y="12499"/>
                    <a:pt x="2464" y="13353"/>
                    <a:pt x="1227" y="14817"/>
                  </a:cubicBezTo>
                  <a:cubicBezTo>
                    <a:pt x="-11" y="16282"/>
                    <a:pt x="-236" y="18356"/>
                    <a:pt x="214" y="19576"/>
                  </a:cubicBezTo>
                  <a:cubicBezTo>
                    <a:pt x="664" y="20797"/>
                    <a:pt x="1789" y="21163"/>
                    <a:pt x="3027" y="21285"/>
                  </a:cubicBezTo>
                  <a:cubicBezTo>
                    <a:pt x="4264" y="21407"/>
                    <a:pt x="5614" y="21285"/>
                    <a:pt x="7752" y="19821"/>
                  </a:cubicBezTo>
                  <a:cubicBezTo>
                    <a:pt x="9889" y="18356"/>
                    <a:pt x="12814" y="15549"/>
                    <a:pt x="15064" y="12438"/>
                  </a:cubicBezTo>
                  <a:cubicBezTo>
                    <a:pt x="17314" y="9326"/>
                    <a:pt x="18889" y="5909"/>
                    <a:pt x="19902" y="3651"/>
                  </a:cubicBezTo>
                  <a:cubicBezTo>
                    <a:pt x="20914" y="1393"/>
                    <a:pt x="21364" y="295"/>
                    <a:pt x="21364" y="51"/>
                  </a:cubicBezTo>
                  <a:cubicBezTo>
                    <a:pt x="21364" y="-193"/>
                    <a:pt x="20914" y="417"/>
                    <a:pt x="20126" y="2492"/>
                  </a:cubicBezTo>
                  <a:cubicBezTo>
                    <a:pt x="19339" y="4566"/>
                    <a:pt x="18214" y="8105"/>
                    <a:pt x="17314" y="10668"/>
                  </a:cubicBezTo>
                  <a:cubicBezTo>
                    <a:pt x="16414" y="13231"/>
                    <a:pt x="15739" y="14817"/>
                    <a:pt x="15401" y="16099"/>
                  </a:cubicBezTo>
                  <a:cubicBezTo>
                    <a:pt x="15064" y="17380"/>
                    <a:pt x="15064" y="18356"/>
                    <a:pt x="15626" y="18600"/>
                  </a:cubicBezTo>
                  <a:cubicBezTo>
                    <a:pt x="16189" y="18844"/>
                    <a:pt x="17314" y="18356"/>
                    <a:pt x="18439" y="17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10308166" y="3106118"/>
              <a:ext cx="23285" cy="104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3927" y="21402"/>
                  </a:moveTo>
                  <a:cubicBezTo>
                    <a:pt x="1964" y="17946"/>
                    <a:pt x="0" y="14490"/>
                    <a:pt x="0" y="11682"/>
                  </a:cubicBezTo>
                  <a:cubicBezTo>
                    <a:pt x="0" y="8874"/>
                    <a:pt x="1964" y="6714"/>
                    <a:pt x="4909" y="4554"/>
                  </a:cubicBezTo>
                  <a:cubicBezTo>
                    <a:pt x="7855" y="2394"/>
                    <a:pt x="11782" y="234"/>
                    <a:pt x="14727" y="18"/>
                  </a:cubicBezTo>
                  <a:cubicBezTo>
                    <a:pt x="17673" y="-198"/>
                    <a:pt x="19636" y="1530"/>
                    <a:pt x="21600" y="3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10363199" y="3161362"/>
              <a:ext cx="76201" cy="168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2" fill="norm" stroke="1" extrusionOk="0">
                  <a:moveTo>
                    <a:pt x="21600" y="3051"/>
                  </a:moveTo>
                  <a:cubicBezTo>
                    <a:pt x="19200" y="1984"/>
                    <a:pt x="16800" y="918"/>
                    <a:pt x="13500" y="384"/>
                  </a:cubicBezTo>
                  <a:cubicBezTo>
                    <a:pt x="10200" y="-149"/>
                    <a:pt x="6000" y="-149"/>
                    <a:pt x="3900" y="518"/>
                  </a:cubicBezTo>
                  <a:cubicBezTo>
                    <a:pt x="1800" y="1184"/>
                    <a:pt x="1800" y="2518"/>
                    <a:pt x="4200" y="4251"/>
                  </a:cubicBezTo>
                  <a:cubicBezTo>
                    <a:pt x="6600" y="5984"/>
                    <a:pt x="11400" y="8118"/>
                    <a:pt x="14700" y="9984"/>
                  </a:cubicBezTo>
                  <a:cubicBezTo>
                    <a:pt x="18000" y="11851"/>
                    <a:pt x="19800" y="13451"/>
                    <a:pt x="19200" y="15318"/>
                  </a:cubicBezTo>
                  <a:cubicBezTo>
                    <a:pt x="18600" y="17184"/>
                    <a:pt x="15600" y="19318"/>
                    <a:pt x="12300" y="20384"/>
                  </a:cubicBezTo>
                  <a:cubicBezTo>
                    <a:pt x="9000" y="21451"/>
                    <a:pt x="5400" y="21451"/>
                    <a:pt x="3300" y="20651"/>
                  </a:cubicBezTo>
                  <a:cubicBezTo>
                    <a:pt x="1200" y="19851"/>
                    <a:pt x="600" y="18251"/>
                    <a:pt x="0" y="166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10438313" y="3173486"/>
              <a:ext cx="242388" cy="1517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220" fill="norm" stroke="1" extrusionOk="0">
                  <a:moveTo>
                    <a:pt x="4006" y="8793"/>
                  </a:moveTo>
                  <a:cubicBezTo>
                    <a:pt x="4378" y="7313"/>
                    <a:pt x="4751" y="5834"/>
                    <a:pt x="5216" y="4206"/>
                  </a:cubicBezTo>
                  <a:cubicBezTo>
                    <a:pt x="5682" y="2579"/>
                    <a:pt x="6240" y="804"/>
                    <a:pt x="6054" y="212"/>
                  </a:cubicBezTo>
                  <a:cubicBezTo>
                    <a:pt x="5868" y="-380"/>
                    <a:pt x="4937" y="212"/>
                    <a:pt x="3726" y="2727"/>
                  </a:cubicBezTo>
                  <a:cubicBezTo>
                    <a:pt x="2516" y="5242"/>
                    <a:pt x="1026" y="9680"/>
                    <a:pt x="375" y="12787"/>
                  </a:cubicBezTo>
                  <a:cubicBezTo>
                    <a:pt x="-277" y="15894"/>
                    <a:pt x="-91" y="17669"/>
                    <a:pt x="1026" y="18853"/>
                  </a:cubicBezTo>
                  <a:cubicBezTo>
                    <a:pt x="2144" y="20036"/>
                    <a:pt x="4192" y="20628"/>
                    <a:pt x="6799" y="19741"/>
                  </a:cubicBezTo>
                  <a:cubicBezTo>
                    <a:pt x="9406" y="18853"/>
                    <a:pt x="12571" y="16486"/>
                    <a:pt x="14526" y="14858"/>
                  </a:cubicBezTo>
                  <a:cubicBezTo>
                    <a:pt x="16482" y="13231"/>
                    <a:pt x="17226" y="12343"/>
                    <a:pt x="17785" y="11160"/>
                  </a:cubicBezTo>
                  <a:cubicBezTo>
                    <a:pt x="18344" y="9976"/>
                    <a:pt x="18716" y="8497"/>
                    <a:pt x="18344" y="7609"/>
                  </a:cubicBezTo>
                  <a:cubicBezTo>
                    <a:pt x="17971" y="6721"/>
                    <a:pt x="16854" y="6425"/>
                    <a:pt x="15830" y="6425"/>
                  </a:cubicBezTo>
                  <a:cubicBezTo>
                    <a:pt x="14806" y="6425"/>
                    <a:pt x="13875" y="6721"/>
                    <a:pt x="12851" y="7609"/>
                  </a:cubicBezTo>
                  <a:cubicBezTo>
                    <a:pt x="11826" y="8497"/>
                    <a:pt x="10709" y="9976"/>
                    <a:pt x="10057" y="11456"/>
                  </a:cubicBezTo>
                  <a:cubicBezTo>
                    <a:pt x="9406" y="12935"/>
                    <a:pt x="9220" y="14415"/>
                    <a:pt x="9592" y="15006"/>
                  </a:cubicBezTo>
                  <a:cubicBezTo>
                    <a:pt x="9964" y="15598"/>
                    <a:pt x="10895" y="15302"/>
                    <a:pt x="11826" y="14858"/>
                  </a:cubicBezTo>
                  <a:cubicBezTo>
                    <a:pt x="12757" y="14415"/>
                    <a:pt x="13689" y="13823"/>
                    <a:pt x="14620" y="13231"/>
                  </a:cubicBezTo>
                  <a:cubicBezTo>
                    <a:pt x="15551" y="12639"/>
                    <a:pt x="16482" y="12047"/>
                    <a:pt x="16947" y="13083"/>
                  </a:cubicBezTo>
                  <a:cubicBezTo>
                    <a:pt x="17413" y="14119"/>
                    <a:pt x="17413" y="16782"/>
                    <a:pt x="18064" y="18409"/>
                  </a:cubicBezTo>
                  <a:cubicBezTo>
                    <a:pt x="18716" y="20036"/>
                    <a:pt x="20020" y="20628"/>
                    <a:pt x="21323" y="212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10743927" y="3199987"/>
              <a:ext cx="82823" cy="162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0984" fill="norm" stroke="1" extrusionOk="0">
                  <a:moveTo>
                    <a:pt x="21130" y="4702"/>
                  </a:moveTo>
                  <a:cubicBezTo>
                    <a:pt x="18970" y="3608"/>
                    <a:pt x="16810" y="2514"/>
                    <a:pt x="14110" y="1557"/>
                  </a:cubicBezTo>
                  <a:cubicBezTo>
                    <a:pt x="11410" y="600"/>
                    <a:pt x="8170" y="-220"/>
                    <a:pt x="6550" y="53"/>
                  </a:cubicBezTo>
                  <a:cubicBezTo>
                    <a:pt x="4930" y="327"/>
                    <a:pt x="4930" y="1694"/>
                    <a:pt x="6010" y="3881"/>
                  </a:cubicBezTo>
                  <a:cubicBezTo>
                    <a:pt x="7090" y="6069"/>
                    <a:pt x="9250" y="9076"/>
                    <a:pt x="9790" y="11947"/>
                  </a:cubicBezTo>
                  <a:cubicBezTo>
                    <a:pt x="10330" y="14818"/>
                    <a:pt x="9250" y="17552"/>
                    <a:pt x="6820" y="19193"/>
                  </a:cubicBezTo>
                  <a:cubicBezTo>
                    <a:pt x="4390" y="20833"/>
                    <a:pt x="610" y="21380"/>
                    <a:pt x="70" y="20696"/>
                  </a:cubicBezTo>
                  <a:cubicBezTo>
                    <a:pt x="-470" y="20013"/>
                    <a:pt x="2230" y="18099"/>
                    <a:pt x="4930" y="16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10803067" y="3232212"/>
              <a:ext cx="131634" cy="162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6" h="21315" fill="norm" stroke="1" extrusionOk="0">
                  <a:moveTo>
                    <a:pt x="7706" y="5530"/>
                  </a:moveTo>
                  <a:cubicBezTo>
                    <a:pt x="9368" y="5807"/>
                    <a:pt x="11029" y="6084"/>
                    <a:pt x="12857" y="5946"/>
                  </a:cubicBezTo>
                  <a:cubicBezTo>
                    <a:pt x="14684" y="5807"/>
                    <a:pt x="16678" y="5253"/>
                    <a:pt x="18174" y="4146"/>
                  </a:cubicBezTo>
                  <a:cubicBezTo>
                    <a:pt x="19669" y="3038"/>
                    <a:pt x="20666" y="1377"/>
                    <a:pt x="20001" y="546"/>
                  </a:cubicBezTo>
                  <a:cubicBezTo>
                    <a:pt x="19337" y="-285"/>
                    <a:pt x="17011" y="-285"/>
                    <a:pt x="13355" y="1377"/>
                  </a:cubicBezTo>
                  <a:cubicBezTo>
                    <a:pt x="9700" y="3038"/>
                    <a:pt x="4715" y="6361"/>
                    <a:pt x="2057" y="9130"/>
                  </a:cubicBezTo>
                  <a:cubicBezTo>
                    <a:pt x="-602" y="11900"/>
                    <a:pt x="-934" y="14115"/>
                    <a:pt x="2555" y="16053"/>
                  </a:cubicBezTo>
                  <a:cubicBezTo>
                    <a:pt x="6044" y="17992"/>
                    <a:pt x="13355" y="19653"/>
                    <a:pt x="20666" y="213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468829" y="3973624"/>
              <a:ext cx="242372" cy="344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180" fill="norm" stroke="1" extrusionOk="0">
                  <a:moveTo>
                    <a:pt x="9032" y="5035"/>
                  </a:moveTo>
                  <a:cubicBezTo>
                    <a:pt x="8846" y="4384"/>
                    <a:pt x="8660" y="3734"/>
                    <a:pt x="8381" y="3083"/>
                  </a:cubicBezTo>
                  <a:cubicBezTo>
                    <a:pt x="8101" y="2432"/>
                    <a:pt x="7729" y="1782"/>
                    <a:pt x="7077" y="1652"/>
                  </a:cubicBezTo>
                  <a:cubicBezTo>
                    <a:pt x="6425" y="1522"/>
                    <a:pt x="5494" y="1912"/>
                    <a:pt x="4284" y="3799"/>
                  </a:cubicBezTo>
                  <a:cubicBezTo>
                    <a:pt x="3074" y="5685"/>
                    <a:pt x="1584" y="9069"/>
                    <a:pt x="746" y="11736"/>
                  </a:cubicBezTo>
                  <a:cubicBezTo>
                    <a:pt x="-92" y="14403"/>
                    <a:pt x="-278" y="16355"/>
                    <a:pt x="467" y="17917"/>
                  </a:cubicBezTo>
                  <a:cubicBezTo>
                    <a:pt x="1212" y="19478"/>
                    <a:pt x="2888" y="20649"/>
                    <a:pt x="4750" y="20975"/>
                  </a:cubicBezTo>
                  <a:cubicBezTo>
                    <a:pt x="6612" y="21300"/>
                    <a:pt x="8660" y="20779"/>
                    <a:pt x="10894" y="19023"/>
                  </a:cubicBezTo>
                  <a:cubicBezTo>
                    <a:pt x="13129" y="17266"/>
                    <a:pt x="15550" y="14273"/>
                    <a:pt x="16667" y="11216"/>
                  </a:cubicBezTo>
                  <a:cubicBezTo>
                    <a:pt x="17784" y="8158"/>
                    <a:pt x="17598" y="5035"/>
                    <a:pt x="16481" y="3083"/>
                  </a:cubicBezTo>
                  <a:cubicBezTo>
                    <a:pt x="15363" y="1131"/>
                    <a:pt x="13315" y="350"/>
                    <a:pt x="11825" y="90"/>
                  </a:cubicBezTo>
                  <a:cubicBezTo>
                    <a:pt x="10336" y="-170"/>
                    <a:pt x="9405" y="90"/>
                    <a:pt x="8753" y="1391"/>
                  </a:cubicBezTo>
                  <a:cubicBezTo>
                    <a:pt x="8101" y="2693"/>
                    <a:pt x="7729" y="5035"/>
                    <a:pt x="8194" y="7963"/>
                  </a:cubicBezTo>
                  <a:cubicBezTo>
                    <a:pt x="8660" y="10890"/>
                    <a:pt x="9963" y="14403"/>
                    <a:pt x="11267" y="16811"/>
                  </a:cubicBezTo>
                  <a:cubicBezTo>
                    <a:pt x="12570" y="19218"/>
                    <a:pt x="13874" y="20519"/>
                    <a:pt x="15550" y="20975"/>
                  </a:cubicBezTo>
                  <a:cubicBezTo>
                    <a:pt x="17225" y="21430"/>
                    <a:pt x="19274" y="21040"/>
                    <a:pt x="21322" y="20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666749" y="3933051"/>
              <a:ext cx="171193" cy="447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340" fill="norm" stroke="1" extrusionOk="0">
                  <a:moveTo>
                    <a:pt x="6171" y="1298"/>
                  </a:moveTo>
                  <a:cubicBezTo>
                    <a:pt x="6686" y="793"/>
                    <a:pt x="7200" y="289"/>
                    <a:pt x="8100" y="87"/>
                  </a:cubicBezTo>
                  <a:cubicBezTo>
                    <a:pt x="9000" y="-115"/>
                    <a:pt x="10286" y="-14"/>
                    <a:pt x="12343" y="894"/>
                  </a:cubicBezTo>
                  <a:cubicBezTo>
                    <a:pt x="14400" y="1803"/>
                    <a:pt x="17229" y="3519"/>
                    <a:pt x="19029" y="5840"/>
                  </a:cubicBezTo>
                  <a:cubicBezTo>
                    <a:pt x="20829" y="8162"/>
                    <a:pt x="21600" y="11089"/>
                    <a:pt x="19671" y="13814"/>
                  </a:cubicBezTo>
                  <a:cubicBezTo>
                    <a:pt x="17743" y="16539"/>
                    <a:pt x="13114" y="19063"/>
                    <a:pt x="9386" y="20274"/>
                  </a:cubicBezTo>
                  <a:cubicBezTo>
                    <a:pt x="5657" y="21485"/>
                    <a:pt x="2829" y="21384"/>
                    <a:pt x="0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370416" y="3915871"/>
              <a:ext cx="162984" cy="400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10660" y="3408"/>
                  </a:moveTo>
                  <a:cubicBezTo>
                    <a:pt x="10099" y="2385"/>
                    <a:pt x="9538" y="1362"/>
                    <a:pt x="8556" y="737"/>
                  </a:cubicBezTo>
                  <a:cubicBezTo>
                    <a:pt x="7574" y="111"/>
                    <a:pt x="6171" y="-116"/>
                    <a:pt x="5049" y="55"/>
                  </a:cubicBezTo>
                  <a:cubicBezTo>
                    <a:pt x="3927" y="225"/>
                    <a:pt x="3086" y="793"/>
                    <a:pt x="2104" y="2953"/>
                  </a:cubicBezTo>
                  <a:cubicBezTo>
                    <a:pt x="1122" y="5113"/>
                    <a:pt x="0" y="8865"/>
                    <a:pt x="0" y="12219"/>
                  </a:cubicBezTo>
                  <a:cubicBezTo>
                    <a:pt x="0" y="15572"/>
                    <a:pt x="1122" y="18528"/>
                    <a:pt x="4909" y="20006"/>
                  </a:cubicBezTo>
                  <a:cubicBezTo>
                    <a:pt x="8696" y="21484"/>
                    <a:pt x="15148" y="21484"/>
                    <a:pt x="21600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1201570" y="3842936"/>
              <a:ext cx="126064" cy="51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0" h="21420" fill="norm" stroke="1" extrusionOk="0">
                  <a:moveTo>
                    <a:pt x="4913" y="5705"/>
                  </a:moveTo>
                  <a:cubicBezTo>
                    <a:pt x="4570" y="7741"/>
                    <a:pt x="4227" y="9777"/>
                    <a:pt x="4398" y="12123"/>
                  </a:cubicBezTo>
                  <a:cubicBezTo>
                    <a:pt x="4570" y="14469"/>
                    <a:pt x="5256" y="17124"/>
                    <a:pt x="5941" y="18851"/>
                  </a:cubicBezTo>
                  <a:cubicBezTo>
                    <a:pt x="6627" y="20577"/>
                    <a:pt x="7313" y="21373"/>
                    <a:pt x="7313" y="21418"/>
                  </a:cubicBezTo>
                  <a:cubicBezTo>
                    <a:pt x="7313" y="21462"/>
                    <a:pt x="6627" y="20754"/>
                    <a:pt x="5427" y="18983"/>
                  </a:cubicBezTo>
                  <a:cubicBezTo>
                    <a:pt x="4227" y="17213"/>
                    <a:pt x="2513" y="14380"/>
                    <a:pt x="1313" y="11547"/>
                  </a:cubicBezTo>
                  <a:cubicBezTo>
                    <a:pt x="113" y="8714"/>
                    <a:pt x="-573" y="5882"/>
                    <a:pt x="627" y="3934"/>
                  </a:cubicBezTo>
                  <a:cubicBezTo>
                    <a:pt x="1827" y="1987"/>
                    <a:pt x="4913" y="924"/>
                    <a:pt x="7313" y="393"/>
                  </a:cubicBezTo>
                  <a:cubicBezTo>
                    <a:pt x="9713" y="-138"/>
                    <a:pt x="11427" y="-138"/>
                    <a:pt x="13827" y="437"/>
                  </a:cubicBezTo>
                  <a:cubicBezTo>
                    <a:pt x="16227" y="1013"/>
                    <a:pt x="19313" y="2164"/>
                    <a:pt x="20170" y="3669"/>
                  </a:cubicBezTo>
                  <a:cubicBezTo>
                    <a:pt x="21027" y="5173"/>
                    <a:pt x="19656" y="7032"/>
                    <a:pt x="16398" y="8405"/>
                  </a:cubicBezTo>
                  <a:cubicBezTo>
                    <a:pt x="13141" y="9777"/>
                    <a:pt x="7998" y="10662"/>
                    <a:pt x="2856" y="11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1336820" y="4093633"/>
              <a:ext cx="174481" cy="21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505" fill="norm" stroke="1" extrusionOk="0">
                  <a:moveTo>
                    <a:pt x="1140" y="5718"/>
                  </a:moveTo>
                  <a:cubicBezTo>
                    <a:pt x="368" y="4447"/>
                    <a:pt x="-403" y="3176"/>
                    <a:pt x="240" y="2541"/>
                  </a:cubicBezTo>
                  <a:cubicBezTo>
                    <a:pt x="883" y="1906"/>
                    <a:pt x="2940" y="1906"/>
                    <a:pt x="5768" y="3600"/>
                  </a:cubicBezTo>
                  <a:cubicBezTo>
                    <a:pt x="8597" y="5294"/>
                    <a:pt x="12197" y="8682"/>
                    <a:pt x="13997" y="11647"/>
                  </a:cubicBezTo>
                  <a:cubicBezTo>
                    <a:pt x="15797" y="14612"/>
                    <a:pt x="15797" y="17153"/>
                    <a:pt x="15154" y="18847"/>
                  </a:cubicBezTo>
                  <a:cubicBezTo>
                    <a:pt x="14511" y="20541"/>
                    <a:pt x="13226" y="21388"/>
                    <a:pt x="12068" y="21494"/>
                  </a:cubicBezTo>
                  <a:cubicBezTo>
                    <a:pt x="10911" y="21600"/>
                    <a:pt x="9883" y="20965"/>
                    <a:pt x="9626" y="18212"/>
                  </a:cubicBezTo>
                  <a:cubicBezTo>
                    <a:pt x="9368" y="15459"/>
                    <a:pt x="9883" y="10588"/>
                    <a:pt x="11940" y="7200"/>
                  </a:cubicBezTo>
                  <a:cubicBezTo>
                    <a:pt x="13997" y="3812"/>
                    <a:pt x="17597" y="1906"/>
                    <a:pt x="2119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1681516" y="3878430"/>
              <a:ext cx="166334" cy="494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7" h="21478" fill="norm" stroke="1" extrusionOk="0">
                  <a:moveTo>
                    <a:pt x="19597" y="1349"/>
                  </a:moveTo>
                  <a:cubicBezTo>
                    <a:pt x="19597" y="797"/>
                    <a:pt x="19597" y="246"/>
                    <a:pt x="18922" y="62"/>
                  </a:cubicBezTo>
                  <a:cubicBezTo>
                    <a:pt x="18247" y="-122"/>
                    <a:pt x="16897" y="62"/>
                    <a:pt x="14332" y="1211"/>
                  </a:cubicBezTo>
                  <a:cubicBezTo>
                    <a:pt x="11767" y="2360"/>
                    <a:pt x="7987" y="4474"/>
                    <a:pt x="5287" y="7047"/>
                  </a:cubicBezTo>
                  <a:cubicBezTo>
                    <a:pt x="2587" y="9621"/>
                    <a:pt x="967" y="12654"/>
                    <a:pt x="292" y="14998"/>
                  </a:cubicBezTo>
                  <a:cubicBezTo>
                    <a:pt x="-383" y="17342"/>
                    <a:pt x="-113" y="18996"/>
                    <a:pt x="3532" y="19961"/>
                  </a:cubicBezTo>
                  <a:cubicBezTo>
                    <a:pt x="7177" y="20927"/>
                    <a:pt x="14197" y="21202"/>
                    <a:pt x="21217" y="214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2057399" y="3992033"/>
              <a:ext cx="19051" cy="28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0" y="0"/>
                  </a:moveTo>
                  <a:cubicBezTo>
                    <a:pt x="0" y="4129"/>
                    <a:pt x="0" y="8259"/>
                    <a:pt x="2400" y="11515"/>
                  </a:cubicBezTo>
                  <a:cubicBezTo>
                    <a:pt x="4800" y="14771"/>
                    <a:pt x="9600" y="17153"/>
                    <a:pt x="12000" y="18821"/>
                  </a:cubicBezTo>
                  <a:cubicBezTo>
                    <a:pt x="14400" y="20488"/>
                    <a:pt x="14400" y="21441"/>
                    <a:pt x="15600" y="21521"/>
                  </a:cubicBezTo>
                  <a:cubicBezTo>
                    <a:pt x="16800" y="21600"/>
                    <a:pt x="19200" y="20806"/>
                    <a:pt x="21600" y="20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2061487" y="3966456"/>
              <a:ext cx="184550" cy="301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5" h="21368" fill="norm" stroke="1" extrusionOk="0">
                  <a:moveTo>
                    <a:pt x="254" y="5413"/>
                  </a:moveTo>
                  <a:cubicBezTo>
                    <a:pt x="16" y="4663"/>
                    <a:pt x="-221" y="3913"/>
                    <a:pt x="372" y="2788"/>
                  </a:cubicBezTo>
                  <a:cubicBezTo>
                    <a:pt x="966" y="1663"/>
                    <a:pt x="2390" y="163"/>
                    <a:pt x="5476" y="13"/>
                  </a:cubicBezTo>
                  <a:cubicBezTo>
                    <a:pt x="8561" y="-137"/>
                    <a:pt x="13309" y="1063"/>
                    <a:pt x="16513" y="3463"/>
                  </a:cubicBezTo>
                  <a:cubicBezTo>
                    <a:pt x="19717" y="5863"/>
                    <a:pt x="21379" y="9463"/>
                    <a:pt x="20430" y="12463"/>
                  </a:cubicBezTo>
                  <a:cubicBezTo>
                    <a:pt x="19480" y="15463"/>
                    <a:pt x="15920" y="17863"/>
                    <a:pt x="13309" y="19288"/>
                  </a:cubicBezTo>
                  <a:cubicBezTo>
                    <a:pt x="10698" y="20713"/>
                    <a:pt x="9036" y="21163"/>
                    <a:pt x="7612" y="21313"/>
                  </a:cubicBezTo>
                  <a:cubicBezTo>
                    <a:pt x="6188" y="21463"/>
                    <a:pt x="5001" y="21313"/>
                    <a:pt x="5238" y="20788"/>
                  </a:cubicBezTo>
                  <a:cubicBezTo>
                    <a:pt x="5476" y="20263"/>
                    <a:pt x="7137" y="19363"/>
                    <a:pt x="8799" y="184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2384606" y="3833283"/>
              <a:ext cx="34745" cy="602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6" h="21506" fill="norm" stroke="1" extrusionOk="0">
                  <a:moveTo>
                    <a:pt x="20856" y="0"/>
                  </a:moveTo>
                  <a:cubicBezTo>
                    <a:pt x="19585" y="2794"/>
                    <a:pt x="18315" y="5589"/>
                    <a:pt x="15774" y="8345"/>
                  </a:cubicBezTo>
                  <a:cubicBezTo>
                    <a:pt x="13232" y="11102"/>
                    <a:pt x="9421" y="13821"/>
                    <a:pt x="6880" y="15898"/>
                  </a:cubicBezTo>
                  <a:cubicBezTo>
                    <a:pt x="4338" y="17975"/>
                    <a:pt x="3068" y="19410"/>
                    <a:pt x="1797" y="20316"/>
                  </a:cubicBezTo>
                  <a:cubicBezTo>
                    <a:pt x="527" y="21222"/>
                    <a:pt x="-744" y="21600"/>
                    <a:pt x="527" y="21487"/>
                  </a:cubicBezTo>
                  <a:cubicBezTo>
                    <a:pt x="1797" y="21373"/>
                    <a:pt x="5609" y="20769"/>
                    <a:pt x="9421" y="20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2539999" y="4125383"/>
              <a:ext cx="2159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12" y="15200"/>
                    <a:pt x="7624" y="8800"/>
                    <a:pt x="11224" y="5200"/>
                  </a:cubicBezTo>
                  <a:cubicBezTo>
                    <a:pt x="14824" y="1600"/>
                    <a:pt x="18212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2666999" y="4055533"/>
              <a:ext cx="127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800" y="0"/>
                  </a:moveTo>
                  <a:cubicBezTo>
                    <a:pt x="7200" y="3979"/>
                    <a:pt x="3600" y="7958"/>
                    <a:pt x="1800" y="11084"/>
                  </a:cubicBezTo>
                  <a:cubicBezTo>
                    <a:pt x="0" y="14211"/>
                    <a:pt x="0" y="16484"/>
                    <a:pt x="0" y="18095"/>
                  </a:cubicBezTo>
                  <a:cubicBezTo>
                    <a:pt x="0" y="19705"/>
                    <a:pt x="0" y="20653"/>
                    <a:pt x="3600" y="21126"/>
                  </a:cubicBezTo>
                  <a:cubicBezTo>
                    <a:pt x="7200" y="21600"/>
                    <a:pt x="144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2768599" y="3852333"/>
              <a:ext cx="92916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2" h="21600" fill="norm" stroke="1" extrusionOk="0">
                  <a:moveTo>
                    <a:pt x="7043" y="0"/>
                  </a:moveTo>
                  <a:cubicBezTo>
                    <a:pt x="10330" y="2483"/>
                    <a:pt x="13617" y="4966"/>
                    <a:pt x="16435" y="7738"/>
                  </a:cubicBezTo>
                  <a:cubicBezTo>
                    <a:pt x="19252" y="10510"/>
                    <a:pt x="21600" y="13572"/>
                    <a:pt x="20191" y="15890"/>
                  </a:cubicBezTo>
                  <a:cubicBezTo>
                    <a:pt x="18783" y="18207"/>
                    <a:pt x="13617" y="19779"/>
                    <a:pt x="9626" y="20607"/>
                  </a:cubicBezTo>
                  <a:cubicBezTo>
                    <a:pt x="5635" y="21434"/>
                    <a:pt x="2817" y="2151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9486899" y="93133"/>
              <a:ext cx="65947" cy="1254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583" fill="norm" stroke="1" extrusionOk="0">
                  <a:moveTo>
                    <a:pt x="16200" y="0"/>
                  </a:moveTo>
                  <a:cubicBezTo>
                    <a:pt x="18900" y="1384"/>
                    <a:pt x="21600" y="2768"/>
                    <a:pt x="20925" y="4116"/>
                  </a:cubicBezTo>
                  <a:cubicBezTo>
                    <a:pt x="20250" y="5464"/>
                    <a:pt x="16200" y="6775"/>
                    <a:pt x="12487" y="8177"/>
                  </a:cubicBezTo>
                  <a:cubicBezTo>
                    <a:pt x="8775" y="9580"/>
                    <a:pt x="5400" y="11073"/>
                    <a:pt x="3375" y="12512"/>
                  </a:cubicBezTo>
                  <a:cubicBezTo>
                    <a:pt x="1350" y="13951"/>
                    <a:pt x="675" y="15335"/>
                    <a:pt x="337" y="16755"/>
                  </a:cubicBezTo>
                  <a:cubicBezTo>
                    <a:pt x="0" y="18176"/>
                    <a:pt x="0" y="19633"/>
                    <a:pt x="0" y="20489"/>
                  </a:cubicBezTo>
                  <a:cubicBezTo>
                    <a:pt x="0" y="21345"/>
                    <a:pt x="0" y="21600"/>
                    <a:pt x="675" y="21582"/>
                  </a:cubicBezTo>
                  <a:cubicBezTo>
                    <a:pt x="1350" y="21564"/>
                    <a:pt x="2700" y="21272"/>
                    <a:pt x="4050" y="20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9459129" y="0"/>
              <a:ext cx="1675861" cy="1254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81" fill="norm" stroke="1" extrusionOk="0">
                  <a:moveTo>
                    <a:pt x="194" y="3788"/>
                  </a:moveTo>
                  <a:cubicBezTo>
                    <a:pt x="139" y="3606"/>
                    <a:pt x="85" y="3424"/>
                    <a:pt x="44" y="3242"/>
                  </a:cubicBezTo>
                  <a:cubicBezTo>
                    <a:pt x="3" y="3060"/>
                    <a:pt x="-24" y="2878"/>
                    <a:pt x="30" y="2787"/>
                  </a:cubicBezTo>
                  <a:cubicBezTo>
                    <a:pt x="85" y="2695"/>
                    <a:pt x="221" y="2695"/>
                    <a:pt x="711" y="2623"/>
                  </a:cubicBezTo>
                  <a:cubicBezTo>
                    <a:pt x="1202" y="2550"/>
                    <a:pt x="2046" y="2404"/>
                    <a:pt x="2931" y="2258"/>
                  </a:cubicBezTo>
                  <a:cubicBezTo>
                    <a:pt x="3817" y="2113"/>
                    <a:pt x="4743" y="1967"/>
                    <a:pt x="5669" y="1839"/>
                  </a:cubicBezTo>
                  <a:cubicBezTo>
                    <a:pt x="6595" y="1712"/>
                    <a:pt x="7521" y="1603"/>
                    <a:pt x="8474" y="1512"/>
                  </a:cubicBezTo>
                  <a:cubicBezTo>
                    <a:pt x="9428" y="1421"/>
                    <a:pt x="10408" y="1348"/>
                    <a:pt x="11443" y="1257"/>
                  </a:cubicBezTo>
                  <a:cubicBezTo>
                    <a:pt x="12478" y="1166"/>
                    <a:pt x="13568" y="1056"/>
                    <a:pt x="14508" y="929"/>
                  </a:cubicBezTo>
                  <a:cubicBezTo>
                    <a:pt x="15447" y="801"/>
                    <a:pt x="16237" y="656"/>
                    <a:pt x="17082" y="510"/>
                  </a:cubicBezTo>
                  <a:cubicBezTo>
                    <a:pt x="17926" y="364"/>
                    <a:pt x="18825" y="219"/>
                    <a:pt x="19411" y="127"/>
                  </a:cubicBezTo>
                  <a:cubicBezTo>
                    <a:pt x="19996" y="36"/>
                    <a:pt x="20269" y="0"/>
                    <a:pt x="20473" y="0"/>
                  </a:cubicBezTo>
                  <a:cubicBezTo>
                    <a:pt x="20677" y="0"/>
                    <a:pt x="20813" y="36"/>
                    <a:pt x="20922" y="146"/>
                  </a:cubicBezTo>
                  <a:cubicBezTo>
                    <a:pt x="21031" y="255"/>
                    <a:pt x="21113" y="437"/>
                    <a:pt x="21208" y="1056"/>
                  </a:cubicBezTo>
                  <a:cubicBezTo>
                    <a:pt x="21304" y="1676"/>
                    <a:pt x="21413" y="2732"/>
                    <a:pt x="21481" y="3970"/>
                  </a:cubicBezTo>
                  <a:cubicBezTo>
                    <a:pt x="21549" y="5209"/>
                    <a:pt x="21576" y="6629"/>
                    <a:pt x="21562" y="8013"/>
                  </a:cubicBezTo>
                  <a:cubicBezTo>
                    <a:pt x="21549" y="9398"/>
                    <a:pt x="21494" y="10745"/>
                    <a:pt x="21440" y="12002"/>
                  </a:cubicBezTo>
                  <a:cubicBezTo>
                    <a:pt x="21385" y="13259"/>
                    <a:pt x="21331" y="14424"/>
                    <a:pt x="21236" y="15553"/>
                  </a:cubicBezTo>
                  <a:cubicBezTo>
                    <a:pt x="21140" y="16683"/>
                    <a:pt x="21004" y="17775"/>
                    <a:pt x="20841" y="18722"/>
                  </a:cubicBezTo>
                  <a:cubicBezTo>
                    <a:pt x="20677" y="19669"/>
                    <a:pt x="20486" y="20471"/>
                    <a:pt x="20337" y="20926"/>
                  </a:cubicBezTo>
                  <a:cubicBezTo>
                    <a:pt x="20187" y="21381"/>
                    <a:pt x="20078" y="21491"/>
                    <a:pt x="19792" y="21545"/>
                  </a:cubicBezTo>
                  <a:cubicBezTo>
                    <a:pt x="19506" y="21600"/>
                    <a:pt x="19043" y="21600"/>
                    <a:pt x="18335" y="21491"/>
                  </a:cubicBezTo>
                  <a:cubicBezTo>
                    <a:pt x="17626" y="21381"/>
                    <a:pt x="16673" y="21163"/>
                    <a:pt x="15638" y="20963"/>
                  </a:cubicBezTo>
                  <a:cubicBezTo>
                    <a:pt x="14603" y="20762"/>
                    <a:pt x="13486" y="20580"/>
                    <a:pt x="12383" y="20453"/>
                  </a:cubicBezTo>
                  <a:cubicBezTo>
                    <a:pt x="11280" y="20325"/>
                    <a:pt x="10190" y="20252"/>
                    <a:pt x="9046" y="20216"/>
                  </a:cubicBezTo>
                  <a:cubicBezTo>
                    <a:pt x="7902" y="20179"/>
                    <a:pt x="6704" y="20179"/>
                    <a:pt x="5669" y="20234"/>
                  </a:cubicBezTo>
                  <a:cubicBezTo>
                    <a:pt x="4634" y="20289"/>
                    <a:pt x="3762" y="20398"/>
                    <a:pt x="2945" y="20453"/>
                  </a:cubicBezTo>
                  <a:cubicBezTo>
                    <a:pt x="2128" y="20507"/>
                    <a:pt x="1365" y="20507"/>
                    <a:pt x="602" y="20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1384299" y="4570246"/>
              <a:ext cx="1320801" cy="66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4" fill="norm" stroke="1" extrusionOk="0">
                  <a:moveTo>
                    <a:pt x="0" y="16084"/>
                  </a:moveTo>
                  <a:cubicBezTo>
                    <a:pt x="1108" y="14059"/>
                    <a:pt x="2215" y="12034"/>
                    <a:pt x="3479" y="9672"/>
                  </a:cubicBezTo>
                  <a:cubicBezTo>
                    <a:pt x="4742" y="7309"/>
                    <a:pt x="6162" y="4609"/>
                    <a:pt x="7494" y="2921"/>
                  </a:cubicBezTo>
                  <a:cubicBezTo>
                    <a:pt x="8827" y="1234"/>
                    <a:pt x="10073" y="559"/>
                    <a:pt x="11458" y="221"/>
                  </a:cubicBezTo>
                  <a:cubicBezTo>
                    <a:pt x="12842" y="-116"/>
                    <a:pt x="14365" y="-116"/>
                    <a:pt x="15819" y="559"/>
                  </a:cubicBezTo>
                  <a:cubicBezTo>
                    <a:pt x="17273" y="1234"/>
                    <a:pt x="18658" y="2584"/>
                    <a:pt x="19488" y="3934"/>
                  </a:cubicBezTo>
                  <a:cubicBezTo>
                    <a:pt x="20319" y="5284"/>
                    <a:pt x="20596" y="6634"/>
                    <a:pt x="20562" y="7309"/>
                  </a:cubicBezTo>
                  <a:cubicBezTo>
                    <a:pt x="20527" y="7984"/>
                    <a:pt x="20181" y="7984"/>
                    <a:pt x="19454" y="6971"/>
                  </a:cubicBezTo>
                  <a:cubicBezTo>
                    <a:pt x="18727" y="5959"/>
                    <a:pt x="17619" y="3934"/>
                    <a:pt x="16373" y="2584"/>
                  </a:cubicBezTo>
                  <a:cubicBezTo>
                    <a:pt x="15127" y="1234"/>
                    <a:pt x="13742" y="559"/>
                    <a:pt x="12375" y="221"/>
                  </a:cubicBezTo>
                  <a:cubicBezTo>
                    <a:pt x="11008" y="-116"/>
                    <a:pt x="9658" y="-116"/>
                    <a:pt x="8290" y="559"/>
                  </a:cubicBezTo>
                  <a:cubicBezTo>
                    <a:pt x="6923" y="1234"/>
                    <a:pt x="5538" y="2584"/>
                    <a:pt x="4517" y="4271"/>
                  </a:cubicBezTo>
                  <a:cubicBezTo>
                    <a:pt x="3496" y="5959"/>
                    <a:pt x="2838" y="7984"/>
                    <a:pt x="2406" y="10009"/>
                  </a:cubicBezTo>
                  <a:cubicBezTo>
                    <a:pt x="1973" y="12034"/>
                    <a:pt x="1765" y="14059"/>
                    <a:pt x="1817" y="15747"/>
                  </a:cubicBezTo>
                  <a:cubicBezTo>
                    <a:pt x="1869" y="17434"/>
                    <a:pt x="2181" y="18784"/>
                    <a:pt x="2994" y="19796"/>
                  </a:cubicBezTo>
                  <a:cubicBezTo>
                    <a:pt x="3808" y="20809"/>
                    <a:pt x="5123" y="21484"/>
                    <a:pt x="6387" y="21146"/>
                  </a:cubicBezTo>
                  <a:cubicBezTo>
                    <a:pt x="7650" y="20809"/>
                    <a:pt x="8862" y="19459"/>
                    <a:pt x="10108" y="18109"/>
                  </a:cubicBezTo>
                  <a:cubicBezTo>
                    <a:pt x="11354" y="16759"/>
                    <a:pt x="12635" y="15409"/>
                    <a:pt x="14071" y="14734"/>
                  </a:cubicBezTo>
                  <a:cubicBezTo>
                    <a:pt x="15508" y="14059"/>
                    <a:pt x="17100" y="14059"/>
                    <a:pt x="18381" y="13384"/>
                  </a:cubicBezTo>
                  <a:cubicBezTo>
                    <a:pt x="19662" y="12709"/>
                    <a:pt x="20631" y="11359"/>
                    <a:pt x="21600" y="10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9410699" y="1198976"/>
              <a:ext cx="1454151" cy="109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5" fill="norm" stroke="1" extrusionOk="0">
                  <a:moveTo>
                    <a:pt x="1321" y="15712"/>
                  </a:moveTo>
                  <a:cubicBezTo>
                    <a:pt x="1006" y="14490"/>
                    <a:pt x="692" y="13267"/>
                    <a:pt x="440" y="12656"/>
                  </a:cubicBezTo>
                  <a:cubicBezTo>
                    <a:pt x="189" y="12044"/>
                    <a:pt x="0" y="12044"/>
                    <a:pt x="0" y="12452"/>
                  </a:cubicBezTo>
                  <a:cubicBezTo>
                    <a:pt x="0" y="12860"/>
                    <a:pt x="189" y="13675"/>
                    <a:pt x="802" y="13878"/>
                  </a:cubicBezTo>
                  <a:cubicBezTo>
                    <a:pt x="1415" y="14082"/>
                    <a:pt x="2452" y="13675"/>
                    <a:pt x="3631" y="12860"/>
                  </a:cubicBezTo>
                  <a:cubicBezTo>
                    <a:pt x="4810" y="12044"/>
                    <a:pt x="6131" y="10822"/>
                    <a:pt x="7420" y="9803"/>
                  </a:cubicBezTo>
                  <a:cubicBezTo>
                    <a:pt x="8709" y="8784"/>
                    <a:pt x="9967" y="7969"/>
                    <a:pt x="11177" y="7358"/>
                  </a:cubicBezTo>
                  <a:cubicBezTo>
                    <a:pt x="12388" y="6746"/>
                    <a:pt x="13551" y="6339"/>
                    <a:pt x="14714" y="6339"/>
                  </a:cubicBezTo>
                  <a:cubicBezTo>
                    <a:pt x="15878" y="6339"/>
                    <a:pt x="17041" y="6746"/>
                    <a:pt x="17921" y="7154"/>
                  </a:cubicBezTo>
                  <a:cubicBezTo>
                    <a:pt x="18802" y="7561"/>
                    <a:pt x="19399" y="7969"/>
                    <a:pt x="19792" y="8376"/>
                  </a:cubicBezTo>
                  <a:cubicBezTo>
                    <a:pt x="20185" y="8784"/>
                    <a:pt x="20374" y="9192"/>
                    <a:pt x="20374" y="9192"/>
                  </a:cubicBezTo>
                  <a:cubicBezTo>
                    <a:pt x="20374" y="9192"/>
                    <a:pt x="20185" y="8784"/>
                    <a:pt x="19493" y="8580"/>
                  </a:cubicBezTo>
                  <a:cubicBezTo>
                    <a:pt x="18802" y="8376"/>
                    <a:pt x="17607" y="8376"/>
                    <a:pt x="16365" y="8173"/>
                  </a:cubicBezTo>
                  <a:cubicBezTo>
                    <a:pt x="15123" y="7969"/>
                    <a:pt x="13834" y="7561"/>
                    <a:pt x="12545" y="7154"/>
                  </a:cubicBezTo>
                  <a:cubicBezTo>
                    <a:pt x="11256" y="6746"/>
                    <a:pt x="9967" y="6339"/>
                    <a:pt x="8678" y="6135"/>
                  </a:cubicBezTo>
                  <a:cubicBezTo>
                    <a:pt x="7389" y="5931"/>
                    <a:pt x="6100" y="5931"/>
                    <a:pt x="5031" y="5931"/>
                  </a:cubicBezTo>
                  <a:cubicBezTo>
                    <a:pt x="3962" y="5931"/>
                    <a:pt x="3113" y="5931"/>
                    <a:pt x="2531" y="6339"/>
                  </a:cubicBezTo>
                  <a:cubicBezTo>
                    <a:pt x="1949" y="6746"/>
                    <a:pt x="1635" y="7561"/>
                    <a:pt x="1635" y="7969"/>
                  </a:cubicBezTo>
                  <a:cubicBezTo>
                    <a:pt x="1635" y="8376"/>
                    <a:pt x="1949" y="8376"/>
                    <a:pt x="2688" y="8376"/>
                  </a:cubicBezTo>
                  <a:cubicBezTo>
                    <a:pt x="3427" y="8376"/>
                    <a:pt x="4590" y="8376"/>
                    <a:pt x="5754" y="8376"/>
                  </a:cubicBezTo>
                  <a:cubicBezTo>
                    <a:pt x="6917" y="8376"/>
                    <a:pt x="8080" y="8376"/>
                    <a:pt x="9212" y="8784"/>
                  </a:cubicBezTo>
                  <a:cubicBezTo>
                    <a:pt x="10344" y="9192"/>
                    <a:pt x="11445" y="10007"/>
                    <a:pt x="12545" y="11026"/>
                  </a:cubicBezTo>
                  <a:cubicBezTo>
                    <a:pt x="13645" y="12044"/>
                    <a:pt x="14746" y="13267"/>
                    <a:pt x="15579" y="14286"/>
                  </a:cubicBezTo>
                  <a:cubicBezTo>
                    <a:pt x="16412" y="15305"/>
                    <a:pt x="16978" y="16120"/>
                    <a:pt x="17340" y="16527"/>
                  </a:cubicBezTo>
                  <a:cubicBezTo>
                    <a:pt x="17701" y="16935"/>
                    <a:pt x="17859" y="16935"/>
                    <a:pt x="17764" y="16935"/>
                  </a:cubicBezTo>
                  <a:cubicBezTo>
                    <a:pt x="17670" y="16935"/>
                    <a:pt x="17324" y="16935"/>
                    <a:pt x="16648" y="16527"/>
                  </a:cubicBezTo>
                  <a:cubicBezTo>
                    <a:pt x="15972" y="16120"/>
                    <a:pt x="14966" y="15305"/>
                    <a:pt x="13881" y="14490"/>
                  </a:cubicBezTo>
                  <a:cubicBezTo>
                    <a:pt x="12797" y="13675"/>
                    <a:pt x="11633" y="12860"/>
                    <a:pt x="10423" y="11841"/>
                  </a:cubicBezTo>
                  <a:cubicBezTo>
                    <a:pt x="9212" y="10822"/>
                    <a:pt x="7955" y="9599"/>
                    <a:pt x="6666" y="8580"/>
                  </a:cubicBezTo>
                  <a:cubicBezTo>
                    <a:pt x="5376" y="7561"/>
                    <a:pt x="4056" y="6746"/>
                    <a:pt x="3160" y="6339"/>
                  </a:cubicBezTo>
                  <a:cubicBezTo>
                    <a:pt x="2264" y="5931"/>
                    <a:pt x="1792" y="5931"/>
                    <a:pt x="1478" y="5727"/>
                  </a:cubicBezTo>
                  <a:cubicBezTo>
                    <a:pt x="1163" y="5524"/>
                    <a:pt x="1006" y="5116"/>
                    <a:pt x="1022" y="4912"/>
                  </a:cubicBezTo>
                  <a:cubicBezTo>
                    <a:pt x="1038" y="4709"/>
                    <a:pt x="1226" y="4709"/>
                    <a:pt x="1918" y="4709"/>
                  </a:cubicBezTo>
                  <a:cubicBezTo>
                    <a:pt x="2610" y="4709"/>
                    <a:pt x="3804" y="4709"/>
                    <a:pt x="5046" y="4912"/>
                  </a:cubicBezTo>
                  <a:cubicBezTo>
                    <a:pt x="6288" y="5116"/>
                    <a:pt x="7577" y="5524"/>
                    <a:pt x="8788" y="6543"/>
                  </a:cubicBezTo>
                  <a:cubicBezTo>
                    <a:pt x="9998" y="7561"/>
                    <a:pt x="11130" y="9192"/>
                    <a:pt x="12168" y="11229"/>
                  </a:cubicBezTo>
                  <a:cubicBezTo>
                    <a:pt x="13205" y="13267"/>
                    <a:pt x="14148" y="15712"/>
                    <a:pt x="14714" y="17343"/>
                  </a:cubicBezTo>
                  <a:cubicBezTo>
                    <a:pt x="15280" y="18973"/>
                    <a:pt x="15469" y="19788"/>
                    <a:pt x="15422" y="20399"/>
                  </a:cubicBezTo>
                  <a:cubicBezTo>
                    <a:pt x="15375" y="21010"/>
                    <a:pt x="15092" y="21418"/>
                    <a:pt x="14369" y="21010"/>
                  </a:cubicBezTo>
                  <a:cubicBezTo>
                    <a:pt x="13645" y="20603"/>
                    <a:pt x="12482" y="19380"/>
                    <a:pt x="11460" y="17546"/>
                  </a:cubicBezTo>
                  <a:cubicBezTo>
                    <a:pt x="10438" y="15712"/>
                    <a:pt x="9558" y="13267"/>
                    <a:pt x="9055" y="11433"/>
                  </a:cubicBezTo>
                  <a:cubicBezTo>
                    <a:pt x="8552" y="9599"/>
                    <a:pt x="8426" y="8376"/>
                    <a:pt x="8442" y="7154"/>
                  </a:cubicBezTo>
                  <a:cubicBezTo>
                    <a:pt x="8458" y="5931"/>
                    <a:pt x="8615" y="4709"/>
                    <a:pt x="9228" y="3282"/>
                  </a:cubicBezTo>
                  <a:cubicBezTo>
                    <a:pt x="9841" y="1856"/>
                    <a:pt x="10910" y="226"/>
                    <a:pt x="12199" y="22"/>
                  </a:cubicBezTo>
                  <a:cubicBezTo>
                    <a:pt x="13488" y="-182"/>
                    <a:pt x="14997" y="1041"/>
                    <a:pt x="16412" y="2875"/>
                  </a:cubicBezTo>
                  <a:cubicBezTo>
                    <a:pt x="17827" y="4709"/>
                    <a:pt x="19148" y="7154"/>
                    <a:pt x="19997" y="8988"/>
                  </a:cubicBezTo>
                  <a:cubicBezTo>
                    <a:pt x="20845" y="10822"/>
                    <a:pt x="21223" y="12044"/>
                    <a:pt x="21600" y="13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3352799" y="4149651"/>
              <a:ext cx="292101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15842"/>
                  </a:moveTo>
                  <a:cubicBezTo>
                    <a:pt x="4539" y="7535"/>
                    <a:pt x="9078" y="-773"/>
                    <a:pt x="12678" y="58"/>
                  </a:cubicBezTo>
                  <a:cubicBezTo>
                    <a:pt x="16278" y="889"/>
                    <a:pt x="18939" y="10858"/>
                    <a:pt x="21600" y="208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3428999" y="4277783"/>
              <a:ext cx="1905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8804185" y="156374"/>
              <a:ext cx="3972015" cy="2823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5" h="21580" fill="norm" stroke="1" extrusionOk="0">
                  <a:moveTo>
                    <a:pt x="950" y="730"/>
                  </a:moveTo>
                  <a:cubicBezTo>
                    <a:pt x="939" y="568"/>
                    <a:pt x="927" y="407"/>
                    <a:pt x="916" y="269"/>
                  </a:cubicBezTo>
                  <a:cubicBezTo>
                    <a:pt x="904" y="132"/>
                    <a:pt x="893" y="18"/>
                    <a:pt x="910" y="2"/>
                  </a:cubicBezTo>
                  <a:cubicBezTo>
                    <a:pt x="927" y="-14"/>
                    <a:pt x="973" y="67"/>
                    <a:pt x="1008" y="318"/>
                  </a:cubicBezTo>
                  <a:cubicBezTo>
                    <a:pt x="1042" y="568"/>
                    <a:pt x="1065" y="989"/>
                    <a:pt x="1105" y="1418"/>
                  </a:cubicBezTo>
                  <a:cubicBezTo>
                    <a:pt x="1146" y="1847"/>
                    <a:pt x="1203" y="2284"/>
                    <a:pt x="1267" y="2785"/>
                  </a:cubicBezTo>
                  <a:cubicBezTo>
                    <a:pt x="1330" y="3287"/>
                    <a:pt x="1399" y="3853"/>
                    <a:pt x="1416" y="4460"/>
                  </a:cubicBezTo>
                  <a:cubicBezTo>
                    <a:pt x="1433" y="5066"/>
                    <a:pt x="1399" y="5714"/>
                    <a:pt x="1364" y="6304"/>
                  </a:cubicBezTo>
                  <a:cubicBezTo>
                    <a:pt x="1330" y="6895"/>
                    <a:pt x="1295" y="7429"/>
                    <a:pt x="1261" y="7987"/>
                  </a:cubicBezTo>
                  <a:cubicBezTo>
                    <a:pt x="1226" y="8545"/>
                    <a:pt x="1192" y="9128"/>
                    <a:pt x="1152" y="9726"/>
                  </a:cubicBezTo>
                  <a:cubicBezTo>
                    <a:pt x="1111" y="10325"/>
                    <a:pt x="1065" y="10940"/>
                    <a:pt x="1019" y="11538"/>
                  </a:cubicBezTo>
                  <a:cubicBezTo>
                    <a:pt x="973" y="12137"/>
                    <a:pt x="927" y="12719"/>
                    <a:pt x="881" y="13302"/>
                  </a:cubicBezTo>
                  <a:cubicBezTo>
                    <a:pt x="835" y="13884"/>
                    <a:pt x="789" y="14467"/>
                    <a:pt x="743" y="15025"/>
                  </a:cubicBezTo>
                  <a:cubicBezTo>
                    <a:pt x="697" y="15583"/>
                    <a:pt x="651" y="16117"/>
                    <a:pt x="611" y="16619"/>
                  </a:cubicBezTo>
                  <a:cubicBezTo>
                    <a:pt x="570" y="17120"/>
                    <a:pt x="536" y="17590"/>
                    <a:pt x="478" y="18059"/>
                  </a:cubicBezTo>
                  <a:cubicBezTo>
                    <a:pt x="421" y="18528"/>
                    <a:pt x="340" y="18997"/>
                    <a:pt x="271" y="19321"/>
                  </a:cubicBezTo>
                  <a:cubicBezTo>
                    <a:pt x="202" y="19644"/>
                    <a:pt x="145" y="19822"/>
                    <a:pt x="93" y="19992"/>
                  </a:cubicBezTo>
                  <a:cubicBezTo>
                    <a:pt x="41" y="20162"/>
                    <a:pt x="-5" y="20324"/>
                    <a:pt x="1" y="20413"/>
                  </a:cubicBezTo>
                  <a:cubicBezTo>
                    <a:pt x="7" y="20502"/>
                    <a:pt x="64" y="20518"/>
                    <a:pt x="294" y="20518"/>
                  </a:cubicBezTo>
                  <a:cubicBezTo>
                    <a:pt x="524" y="20518"/>
                    <a:pt x="927" y="20502"/>
                    <a:pt x="1336" y="20453"/>
                  </a:cubicBezTo>
                  <a:cubicBezTo>
                    <a:pt x="1744" y="20405"/>
                    <a:pt x="2158" y="20324"/>
                    <a:pt x="2578" y="20251"/>
                  </a:cubicBezTo>
                  <a:cubicBezTo>
                    <a:pt x="2999" y="20178"/>
                    <a:pt x="3424" y="20114"/>
                    <a:pt x="3821" y="20057"/>
                  </a:cubicBezTo>
                  <a:cubicBezTo>
                    <a:pt x="4218" y="20000"/>
                    <a:pt x="4587" y="19952"/>
                    <a:pt x="4972" y="19928"/>
                  </a:cubicBezTo>
                  <a:cubicBezTo>
                    <a:pt x="5358" y="19903"/>
                    <a:pt x="5760" y="19903"/>
                    <a:pt x="6175" y="19903"/>
                  </a:cubicBezTo>
                  <a:cubicBezTo>
                    <a:pt x="6589" y="19903"/>
                    <a:pt x="7015" y="19903"/>
                    <a:pt x="7458" y="19928"/>
                  </a:cubicBezTo>
                  <a:cubicBezTo>
                    <a:pt x="7901" y="19952"/>
                    <a:pt x="8361" y="20000"/>
                    <a:pt x="8764" y="20049"/>
                  </a:cubicBezTo>
                  <a:cubicBezTo>
                    <a:pt x="9167" y="20097"/>
                    <a:pt x="9512" y="20146"/>
                    <a:pt x="9863" y="20186"/>
                  </a:cubicBezTo>
                  <a:cubicBezTo>
                    <a:pt x="10214" y="20227"/>
                    <a:pt x="10571" y="20259"/>
                    <a:pt x="10927" y="20300"/>
                  </a:cubicBezTo>
                  <a:cubicBezTo>
                    <a:pt x="11284" y="20340"/>
                    <a:pt x="11641" y="20389"/>
                    <a:pt x="11998" y="20437"/>
                  </a:cubicBezTo>
                  <a:cubicBezTo>
                    <a:pt x="12354" y="20486"/>
                    <a:pt x="12711" y="20534"/>
                    <a:pt x="13074" y="20591"/>
                  </a:cubicBezTo>
                  <a:cubicBezTo>
                    <a:pt x="13436" y="20648"/>
                    <a:pt x="13804" y="20712"/>
                    <a:pt x="14167" y="20769"/>
                  </a:cubicBezTo>
                  <a:cubicBezTo>
                    <a:pt x="14529" y="20826"/>
                    <a:pt x="14886" y="20874"/>
                    <a:pt x="15306" y="20939"/>
                  </a:cubicBezTo>
                  <a:cubicBezTo>
                    <a:pt x="15726" y="21004"/>
                    <a:pt x="16209" y="21084"/>
                    <a:pt x="16664" y="21149"/>
                  </a:cubicBezTo>
                  <a:cubicBezTo>
                    <a:pt x="17118" y="21214"/>
                    <a:pt x="17544" y="21262"/>
                    <a:pt x="17987" y="21319"/>
                  </a:cubicBezTo>
                  <a:cubicBezTo>
                    <a:pt x="18430" y="21376"/>
                    <a:pt x="18891" y="21440"/>
                    <a:pt x="19311" y="21489"/>
                  </a:cubicBezTo>
                  <a:cubicBezTo>
                    <a:pt x="19731" y="21537"/>
                    <a:pt x="20111" y="21570"/>
                    <a:pt x="20485" y="21578"/>
                  </a:cubicBezTo>
                  <a:cubicBezTo>
                    <a:pt x="20859" y="21586"/>
                    <a:pt x="21227" y="21570"/>
                    <a:pt x="21595" y="2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1892663" y="3763433"/>
              <a:ext cx="44088" cy="1017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579" fill="norm" stroke="1" extrusionOk="0">
                  <a:moveTo>
                    <a:pt x="21424" y="0"/>
                  </a:moveTo>
                  <a:cubicBezTo>
                    <a:pt x="19367" y="1392"/>
                    <a:pt x="17310" y="2784"/>
                    <a:pt x="14738" y="4266"/>
                  </a:cubicBezTo>
                  <a:cubicBezTo>
                    <a:pt x="12167" y="5748"/>
                    <a:pt x="9081" y="7320"/>
                    <a:pt x="6510" y="8914"/>
                  </a:cubicBezTo>
                  <a:cubicBezTo>
                    <a:pt x="3938" y="10508"/>
                    <a:pt x="1881" y="12125"/>
                    <a:pt x="853" y="13876"/>
                  </a:cubicBezTo>
                  <a:cubicBezTo>
                    <a:pt x="-176" y="15627"/>
                    <a:pt x="-176" y="17514"/>
                    <a:pt x="338" y="18748"/>
                  </a:cubicBezTo>
                  <a:cubicBezTo>
                    <a:pt x="853" y="19983"/>
                    <a:pt x="1881" y="20567"/>
                    <a:pt x="2395" y="20971"/>
                  </a:cubicBezTo>
                  <a:cubicBezTo>
                    <a:pt x="2910" y="21375"/>
                    <a:pt x="2910" y="21600"/>
                    <a:pt x="3424" y="21578"/>
                  </a:cubicBezTo>
                  <a:cubicBezTo>
                    <a:pt x="3938" y="21555"/>
                    <a:pt x="4967" y="21286"/>
                    <a:pt x="5995" y="20994"/>
                  </a:cubicBezTo>
                  <a:cubicBezTo>
                    <a:pt x="7024" y="20702"/>
                    <a:pt x="8053" y="20388"/>
                    <a:pt x="9081" y="2007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1790699" y="3776133"/>
              <a:ext cx="1066801" cy="946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86" y="2754"/>
                  </a:moveTo>
                  <a:cubicBezTo>
                    <a:pt x="1971" y="2561"/>
                    <a:pt x="1757" y="2368"/>
                    <a:pt x="1821" y="2199"/>
                  </a:cubicBezTo>
                  <a:cubicBezTo>
                    <a:pt x="1886" y="2030"/>
                    <a:pt x="2229" y="1885"/>
                    <a:pt x="3086" y="1667"/>
                  </a:cubicBezTo>
                  <a:cubicBezTo>
                    <a:pt x="3943" y="1450"/>
                    <a:pt x="5314" y="1160"/>
                    <a:pt x="6771" y="942"/>
                  </a:cubicBezTo>
                  <a:cubicBezTo>
                    <a:pt x="8229" y="725"/>
                    <a:pt x="9771" y="580"/>
                    <a:pt x="11357" y="435"/>
                  </a:cubicBezTo>
                  <a:cubicBezTo>
                    <a:pt x="12943" y="290"/>
                    <a:pt x="14571" y="145"/>
                    <a:pt x="16029" y="72"/>
                  </a:cubicBezTo>
                  <a:cubicBezTo>
                    <a:pt x="17486" y="0"/>
                    <a:pt x="18771" y="0"/>
                    <a:pt x="19607" y="0"/>
                  </a:cubicBezTo>
                  <a:cubicBezTo>
                    <a:pt x="20443" y="0"/>
                    <a:pt x="20829" y="0"/>
                    <a:pt x="21086" y="97"/>
                  </a:cubicBezTo>
                  <a:cubicBezTo>
                    <a:pt x="21343" y="193"/>
                    <a:pt x="21471" y="387"/>
                    <a:pt x="21536" y="1039"/>
                  </a:cubicBezTo>
                  <a:cubicBezTo>
                    <a:pt x="21600" y="1691"/>
                    <a:pt x="21600" y="2803"/>
                    <a:pt x="21600" y="4228"/>
                  </a:cubicBezTo>
                  <a:cubicBezTo>
                    <a:pt x="21600" y="5654"/>
                    <a:pt x="21600" y="7393"/>
                    <a:pt x="21536" y="9085"/>
                  </a:cubicBezTo>
                  <a:cubicBezTo>
                    <a:pt x="21471" y="10776"/>
                    <a:pt x="21343" y="12419"/>
                    <a:pt x="21214" y="13796"/>
                  </a:cubicBezTo>
                  <a:cubicBezTo>
                    <a:pt x="21086" y="15173"/>
                    <a:pt x="20957" y="16285"/>
                    <a:pt x="20829" y="17179"/>
                  </a:cubicBezTo>
                  <a:cubicBezTo>
                    <a:pt x="20700" y="18072"/>
                    <a:pt x="20571" y="18749"/>
                    <a:pt x="20250" y="19184"/>
                  </a:cubicBezTo>
                  <a:cubicBezTo>
                    <a:pt x="19929" y="19619"/>
                    <a:pt x="19414" y="19812"/>
                    <a:pt x="18279" y="19836"/>
                  </a:cubicBezTo>
                  <a:cubicBezTo>
                    <a:pt x="17143" y="19860"/>
                    <a:pt x="15386" y="19715"/>
                    <a:pt x="13736" y="19570"/>
                  </a:cubicBezTo>
                  <a:cubicBezTo>
                    <a:pt x="12086" y="19426"/>
                    <a:pt x="10543" y="19281"/>
                    <a:pt x="8850" y="19232"/>
                  </a:cubicBezTo>
                  <a:cubicBezTo>
                    <a:pt x="7157" y="19184"/>
                    <a:pt x="5314" y="19232"/>
                    <a:pt x="3836" y="19474"/>
                  </a:cubicBezTo>
                  <a:cubicBezTo>
                    <a:pt x="2357" y="19715"/>
                    <a:pt x="1243" y="20150"/>
                    <a:pt x="664" y="20537"/>
                  </a:cubicBezTo>
                  <a:cubicBezTo>
                    <a:pt x="86" y="20923"/>
                    <a:pt x="43" y="212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10166713" y="156633"/>
              <a:ext cx="132987" cy="960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600" fill="norm" stroke="1" extrusionOk="0">
                  <a:moveTo>
                    <a:pt x="21541" y="0"/>
                  </a:moveTo>
                  <a:cubicBezTo>
                    <a:pt x="19484" y="1522"/>
                    <a:pt x="17427" y="3045"/>
                    <a:pt x="15884" y="4615"/>
                  </a:cubicBezTo>
                  <a:cubicBezTo>
                    <a:pt x="14341" y="6185"/>
                    <a:pt x="13312" y="7803"/>
                    <a:pt x="12455" y="9492"/>
                  </a:cubicBezTo>
                  <a:cubicBezTo>
                    <a:pt x="11598" y="11181"/>
                    <a:pt x="10912" y="12941"/>
                    <a:pt x="9712" y="14630"/>
                  </a:cubicBezTo>
                  <a:cubicBezTo>
                    <a:pt x="8512" y="16319"/>
                    <a:pt x="6798" y="17937"/>
                    <a:pt x="5427" y="19007"/>
                  </a:cubicBezTo>
                  <a:cubicBezTo>
                    <a:pt x="4055" y="20078"/>
                    <a:pt x="3027" y="20601"/>
                    <a:pt x="2170" y="20981"/>
                  </a:cubicBezTo>
                  <a:cubicBezTo>
                    <a:pt x="1312" y="21362"/>
                    <a:pt x="627" y="21600"/>
                    <a:pt x="284" y="21600"/>
                  </a:cubicBezTo>
                  <a:cubicBezTo>
                    <a:pt x="-59" y="21600"/>
                    <a:pt x="-59" y="21362"/>
                    <a:pt x="112" y="21100"/>
                  </a:cubicBezTo>
                  <a:cubicBezTo>
                    <a:pt x="284" y="20839"/>
                    <a:pt x="627" y="20553"/>
                    <a:pt x="970" y="2026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9944099" y="165902"/>
              <a:ext cx="1154907" cy="995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28" fill="norm" stroke="1" extrusionOk="0">
                  <a:moveTo>
                    <a:pt x="5103" y="2134"/>
                  </a:moveTo>
                  <a:cubicBezTo>
                    <a:pt x="6567" y="1768"/>
                    <a:pt x="8031" y="1402"/>
                    <a:pt x="9534" y="1127"/>
                  </a:cubicBezTo>
                  <a:cubicBezTo>
                    <a:pt x="11037" y="852"/>
                    <a:pt x="12580" y="669"/>
                    <a:pt x="13965" y="532"/>
                  </a:cubicBezTo>
                  <a:cubicBezTo>
                    <a:pt x="15349" y="395"/>
                    <a:pt x="16576" y="303"/>
                    <a:pt x="17723" y="212"/>
                  </a:cubicBezTo>
                  <a:cubicBezTo>
                    <a:pt x="18870" y="120"/>
                    <a:pt x="19938" y="29"/>
                    <a:pt x="20571" y="6"/>
                  </a:cubicBezTo>
                  <a:cubicBezTo>
                    <a:pt x="21204" y="-17"/>
                    <a:pt x="21402" y="29"/>
                    <a:pt x="21501" y="189"/>
                  </a:cubicBezTo>
                  <a:cubicBezTo>
                    <a:pt x="21600" y="349"/>
                    <a:pt x="21600" y="624"/>
                    <a:pt x="21560" y="1402"/>
                  </a:cubicBezTo>
                  <a:cubicBezTo>
                    <a:pt x="21521" y="2180"/>
                    <a:pt x="21442" y="3461"/>
                    <a:pt x="21284" y="4994"/>
                  </a:cubicBezTo>
                  <a:cubicBezTo>
                    <a:pt x="21125" y="6527"/>
                    <a:pt x="20888" y="8312"/>
                    <a:pt x="20591" y="9845"/>
                  </a:cubicBezTo>
                  <a:cubicBezTo>
                    <a:pt x="20295" y="11378"/>
                    <a:pt x="19938" y="12659"/>
                    <a:pt x="19622" y="14078"/>
                  </a:cubicBezTo>
                  <a:cubicBezTo>
                    <a:pt x="19305" y="15497"/>
                    <a:pt x="19029" y="17052"/>
                    <a:pt x="18851" y="18197"/>
                  </a:cubicBezTo>
                  <a:cubicBezTo>
                    <a:pt x="18673" y="19341"/>
                    <a:pt x="18593" y="20073"/>
                    <a:pt x="18554" y="20599"/>
                  </a:cubicBezTo>
                  <a:cubicBezTo>
                    <a:pt x="18514" y="21125"/>
                    <a:pt x="18514" y="21446"/>
                    <a:pt x="18336" y="21514"/>
                  </a:cubicBezTo>
                  <a:cubicBezTo>
                    <a:pt x="18158" y="21583"/>
                    <a:pt x="17802" y="21400"/>
                    <a:pt x="16892" y="21125"/>
                  </a:cubicBezTo>
                  <a:cubicBezTo>
                    <a:pt x="15982" y="20851"/>
                    <a:pt x="14519" y="20485"/>
                    <a:pt x="12996" y="20164"/>
                  </a:cubicBezTo>
                  <a:cubicBezTo>
                    <a:pt x="11473" y="19844"/>
                    <a:pt x="9890" y="19569"/>
                    <a:pt x="8407" y="19409"/>
                  </a:cubicBezTo>
                  <a:cubicBezTo>
                    <a:pt x="6923" y="19249"/>
                    <a:pt x="5538" y="19203"/>
                    <a:pt x="4154" y="19203"/>
                  </a:cubicBezTo>
                  <a:cubicBezTo>
                    <a:pt x="2769" y="19203"/>
                    <a:pt x="1385" y="19249"/>
                    <a:pt x="0" y="1929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3251199" y="3795183"/>
              <a:ext cx="6985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73" y="4737"/>
                    <a:pt x="6545" y="9474"/>
                    <a:pt x="10145" y="13074"/>
                  </a:cubicBezTo>
                  <a:cubicBezTo>
                    <a:pt x="13745" y="16674"/>
                    <a:pt x="17673" y="19137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3220392" y="3704402"/>
              <a:ext cx="159925" cy="327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5" h="21307" fill="norm" stroke="1" extrusionOk="0">
                  <a:moveTo>
                    <a:pt x="1558" y="4662"/>
                  </a:moveTo>
                  <a:cubicBezTo>
                    <a:pt x="717" y="3974"/>
                    <a:pt x="-125" y="3286"/>
                    <a:pt x="15" y="2530"/>
                  </a:cubicBezTo>
                  <a:cubicBezTo>
                    <a:pt x="156" y="1773"/>
                    <a:pt x="1278" y="948"/>
                    <a:pt x="2961" y="466"/>
                  </a:cubicBezTo>
                  <a:cubicBezTo>
                    <a:pt x="4644" y="-15"/>
                    <a:pt x="6888" y="-153"/>
                    <a:pt x="8992" y="191"/>
                  </a:cubicBezTo>
                  <a:cubicBezTo>
                    <a:pt x="11096" y="535"/>
                    <a:pt x="13059" y="1360"/>
                    <a:pt x="13340" y="2805"/>
                  </a:cubicBezTo>
                  <a:cubicBezTo>
                    <a:pt x="13620" y="4250"/>
                    <a:pt x="12218" y="6313"/>
                    <a:pt x="10675" y="7827"/>
                  </a:cubicBezTo>
                  <a:cubicBezTo>
                    <a:pt x="9132" y="9340"/>
                    <a:pt x="7449" y="10303"/>
                    <a:pt x="7589" y="10785"/>
                  </a:cubicBezTo>
                  <a:cubicBezTo>
                    <a:pt x="7730" y="11266"/>
                    <a:pt x="9693" y="11266"/>
                    <a:pt x="12078" y="11610"/>
                  </a:cubicBezTo>
                  <a:cubicBezTo>
                    <a:pt x="14462" y="11954"/>
                    <a:pt x="17267" y="12642"/>
                    <a:pt x="18810" y="13330"/>
                  </a:cubicBezTo>
                  <a:cubicBezTo>
                    <a:pt x="20353" y="14018"/>
                    <a:pt x="20633" y="14706"/>
                    <a:pt x="20914" y="15462"/>
                  </a:cubicBezTo>
                  <a:cubicBezTo>
                    <a:pt x="21194" y="16219"/>
                    <a:pt x="21475" y="17044"/>
                    <a:pt x="20633" y="18008"/>
                  </a:cubicBezTo>
                  <a:cubicBezTo>
                    <a:pt x="19792" y="18971"/>
                    <a:pt x="17828" y="20071"/>
                    <a:pt x="16005" y="20690"/>
                  </a:cubicBezTo>
                  <a:cubicBezTo>
                    <a:pt x="14181" y="21309"/>
                    <a:pt x="12498" y="21447"/>
                    <a:pt x="11236" y="21172"/>
                  </a:cubicBezTo>
                  <a:cubicBezTo>
                    <a:pt x="9974" y="20897"/>
                    <a:pt x="9132" y="20209"/>
                    <a:pt x="8992" y="19452"/>
                  </a:cubicBezTo>
                  <a:cubicBezTo>
                    <a:pt x="8852" y="18695"/>
                    <a:pt x="9413" y="17870"/>
                    <a:pt x="9974" y="17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3404241" y="3793066"/>
              <a:ext cx="382006" cy="263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1364" fill="norm" stroke="1" extrusionOk="0">
                  <a:moveTo>
                    <a:pt x="1744" y="8400"/>
                  </a:moveTo>
                  <a:cubicBezTo>
                    <a:pt x="1388" y="7714"/>
                    <a:pt x="1032" y="7029"/>
                    <a:pt x="735" y="7114"/>
                  </a:cubicBezTo>
                  <a:cubicBezTo>
                    <a:pt x="439" y="7200"/>
                    <a:pt x="201" y="8057"/>
                    <a:pt x="83" y="9000"/>
                  </a:cubicBezTo>
                  <a:cubicBezTo>
                    <a:pt x="-36" y="9943"/>
                    <a:pt x="-36" y="10971"/>
                    <a:pt x="142" y="11829"/>
                  </a:cubicBezTo>
                  <a:cubicBezTo>
                    <a:pt x="320" y="12686"/>
                    <a:pt x="676" y="13371"/>
                    <a:pt x="1032" y="13286"/>
                  </a:cubicBezTo>
                  <a:cubicBezTo>
                    <a:pt x="1388" y="13200"/>
                    <a:pt x="1744" y="12343"/>
                    <a:pt x="1922" y="11486"/>
                  </a:cubicBezTo>
                  <a:cubicBezTo>
                    <a:pt x="2100" y="10629"/>
                    <a:pt x="2100" y="9771"/>
                    <a:pt x="2219" y="9771"/>
                  </a:cubicBezTo>
                  <a:cubicBezTo>
                    <a:pt x="2338" y="9771"/>
                    <a:pt x="2575" y="10629"/>
                    <a:pt x="2990" y="11143"/>
                  </a:cubicBezTo>
                  <a:cubicBezTo>
                    <a:pt x="3406" y="11657"/>
                    <a:pt x="3999" y="11829"/>
                    <a:pt x="4474" y="11486"/>
                  </a:cubicBezTo>
                  <a:cubicBezTo>
                    <a:pt x="4949" y="11143"/>
                    <a:pt x="5305" y="10286"/>
                    <a:pt x="5542" y="9429"/>
                  </a:cubicBezTo>
                  <a:cubicBezTo>
                    <a:pt x="5779" y="8571"/>
                    <a:pt x="5898" y="7714"/>
                    <a:pt x="6017" y="7714"/>
                  </a:cubicBezTo>
                  <a:cubicBezTo>
                    <a:pt x="6135" y="7714"/>
                    <a:pt x="6254" y="8571"/>
                    <a:pt x="6610" y="8486"/>
                  </a:cubicBezTo>
                  <a:cubicBezTo>
                    <a:pt x="6966" y="8400"/>
                    <a:pt x="7560" y="7371"/>
                    <a:pt x="7975" y="7371"/>
                  </a:cubicBezTo>
                  <a:cubicBezTo>
                    <a:pt x="8390" y="7371"/>
                    <a:pt x="8628" y="8400"/>
                    <a:pt x="9162" y="10114"/>
                  </a:cubicBezTo>
                  <a:cubicBezTo>
                    <a:pt x="9696" y="11829"/>
                    <a:pt x="10527" y="14229"/>
                    <a:pt x="10942" y="15857"/>
                  </a:cubicBezTo>
                  <a:cubicBezTo>
                    <a:pt x="11357" y="17486"/>
                    <a:pt x="11357" y="18343"/>
                    <a:pt x="11179" y="19114"/>
                  </a:cubicBezTo>
                  <a:cubicBezTo>
                    <a:pt x="11001" y="19886"/>
                    <a:pt x="10645" y="20571"/>
                    <a:pt x="10171" y="21000"/>
                  </a:cubicBezTo>
                  <a:cubicBezTo>
                    <a:pt x="9696" y="21429"/>
                    <a:pt x="9102" y="21600"/>
                    <a:pt x="8687" y="20829"/>
                  </a:cubicBezTo>
                  <a:cubicBezTo>
                    <a:pt x="8272" y="20057"/>
                    <a:pt x="8034" y="18343"/>
                    <a:pt x="8924" y="15857"/>
                  </a:cubicBezTo>
                  <a:cubicBezTo>
                    <a:pt x="9815" y="13371"/>
                    <a:pt x="11832" y="10114"/>
                    <a:pt x="12960" y="8057"/>
                  </a:cubicBezTo>
                  <a:cubicBezTo>
                    <a:pt x="14087" y="6000"/>
                    <a:pt x="14324" y="5143"/>
                    <a:pt x="14384" y="4286"/>
                  </a:cubicBezTo>
                  <a:cubicBezTo>
                    <a:pt x="14443" y="3429"/>
                    <a:pt x="14324" y="2571"/>
                    <a:pt x="14028" y="2400"/>
                  </a:cubicBezTo>
                  <a:cubicBezTo>
                    <a:pt x="13731" y="2229"/>
                    <a:pt x="13256" y="2743"/>
                    <a:pt x="12960" y="3429"/>
                  </a:cubicBezTo>
                  <a:cubicBezTo>
                    <a:pt x="12663" y="4114"/>
                    <a:pt x="12544" y="4971"/>
                    <a:pt x="12485" y="6086"/>
                  </a:cubicBezTo>
                  <a:cubicBezTo>
                    <a:pt x="12426" y="7200"/>
                    <a:pt x="12426" y="8571"/>
                    <a:pt x="12604" y="9600"/>
                  </a:cubicBezTo>
                  <a:cubicBezTo>
                    <a:pt x="12782" y="10629"/>
                    <a:pt x="13138" y="11314"/>
                    <a:pt x="13672" y="11743"/>
                  </a:cubicBezTo>
                  <a:cubicBezTo>
                    <a:pt x="14206" y="12171"/>
                    <a:pt x="14918" y="12343"/>
                    <a:pt x="15511" y="12000"/>
                  </a:cubicBezTo>
                  <a:cubicBezTo>
                    <a:pt x="16105" y="11657"/>
                    <a:pt x="16579" y="10800"/>
                    <a:pt x="17054" y="9000"/>
                  </a:cubicBezTo>
                  <a:cubicBezTo>
                    <a:pt x="17529" y="7200"/>
                    <a:pt x="18004" y="4457"/>
                    <a:pt x="18004" y="2657"/>
                  </a:cubicBezTo>
                  <a:cubicBezTo>
                    <a:pt x="18004" y="857"/>
                    <a:pt x="17529" y="0"/>
                    <a:pt x="17351" y="0"/>
                  </a:cubicBezTo>
                  <a:cubicBezTo>
                    <a:pt x="17173" y="0"/>
                    <a:pt x="17291" y="857"/>
                    <a:pt x="18004" y="2657"/>
                  </a:cubicBezTo>
                  <a:cubicBezTo>
                    <a:pt x="18716" y="4457"/>
                    <a:pt x="20021" y="7200"/>
                    <a:pt x="20733" y="9000"/>
                  </a:cubicBezTo>
                  <a:cubicBezTo>
                    <a:pt x="21445" y="10800"/>
                    <a:pt x="21564" y="11657"/>
                    <a:pt x="21267" y="12686"/>
                  </a:cubicBezTo>
                  <a:cubicBezTo>
                    <a:pt x="20971" y="13714"/>
                    <a:pt x="20259" y="14914"/>
                    <a:pt x="19606" y="15343"/>
                  </a:cubicBezTo>
                  <a:cubicBezTo>
                    <a:pt x="18953" y="15771"/>
                    <a:pt x="18360" y="15429"/>
                    <a:pt x="17766" y="15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2101849" y="4411133"/>
              <a:ext cx="48685" cy="642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7" fill="norm" stroke="1" extrusionOk="0">
                  <a:moveTo>
                    <a:pt x="0" y="0"/>
                  </a:moveTo>
                  <a:cubicBezTo>
                    <a:pt x="4696" y="2416"/>
                    <a:pt x="9391" y="4832"/>
                    <a:pt x="12678" y="7212"/>
                  </a:cubicBezTo>
                  <a:cubicBezTo>
                    <a:pt x="15965" y="9592"/>
                    <a:pt x="17843" y="11937"/>
                    <a:pt x="19252" y="14211"/>
                  </a:cubicBezTo>
                  <a:cubicBezTo>
                    <a:pt x="20661" y="16484"/>
                    <a:pt x="21600" y="18687"/>
                    <a:pt x="21600" y="19966"/>
                  </a:cubicBezTo>
                  <a:cubicBezTo>
                    <a:pt x="21600" y="21245"/>
                    <a:pt x="20661" y="21600"/>
                    <a:pt x="19252" y="21564"/>
                  </a:cubicBezTo>
                  <a:cubicBezTo>
                    <a:pt x="17843" y="21529"/>
                    <a:pt x="15965" y="21103"/>
                    <a:pt x="14557" y="20214"/>
                  </a:cubicBezTo>
                  <a:cubicBezTo>
                    <a:pt x="13148" y="19326"/>
                    <a:pt x="12209" y="17976"/>
                    <a:pt x="11270" y="166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2014232" y="4374921"/>
              <a:ext cx="240018" cy="196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125" fill="norm" stroke="1" extrusionOk="0">
                  <a:moveTo>
                    <a:pt x="7843" y="3208"/>
                  </a:moveTo>
                  <a:cubicBezTo>
                    <a:pt x="6327" y="4572"/>
                    <a:pt x="4811" y="5936"/>
                    <a:pt x="3485" y="8323"/>
                  </a:cubicBezTo>
                  <a:cubicBezTo>
                    <a:pt x="2159" y="10711"/>
                    <a:pt x="1022" y="14121"/>
                    <a:pt x="453" y="16622"/>
                  </a:cubicBezTo>
                  <a:cubicBezTo>
                    <a:pt x="-115" y="19123"/>
                    <a:pt x="-115" y="20715"/>
                    <a:pt x="264" y="21056"/>
                  </a:cubicBezTo>
                  <a:cubicBezTo>
                    <a:pt x="643" y="21397"/>
                    <a:pt x="1401" y="20488"/>
                    <a:pt x="2443" y="17986"/>
                  </a:cubicBezTo>
                  <a:cubicBezTo>
                    <a:pt x="3485" y="15485"/>
                    <a:pt x="4811" y="11393"/>
                    <a:pt x="5853" y="8096"/>
                  </a:cubicBezTo>
                  <a:cubicBezTo>
                    <a:pt x="6896" y="4799"/>
                    <a:pt x="7653" y="2298"/>
                    <a:pt x="8506" y="1048"/>
                  </a:cubicBezTo>
                  <a:cubicBezTo>
                    <a:pt x="9359" y="-203"/>
                    <a:pt x="10306" y="-203"/>
                    <a:pt x="10874" y="365"/>
                  </a:cubicBezTo>
                  <a:cubicBezTo>
                    <a:pt x="11443" y="934"/>
                    <a:pt x="11632" y="2071"/>
                    <a:pt x="12959" y="4913"/>
                  </a:cubicBezTo>
                  <a:cubicBezTo>
                    <a:pt x="14285" y="7755"/>
                    <a:pt x="16748" y="12302"/>
                    <a:pt x="18359" y="14917"/>
                  </a:cubicBezTo>
                  <a:cubicBezTo>
                    <a:pt x="19969" y="17532"/>
                    <a:pt x="20727" y="18214"/>
                    <a:pt x="21485" y="188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2063749" y="4265083"/>
              <a:ext cx="57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9814942" y="3866849"/>
              <a:ext cx="211709" cy="537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410" fill="norm" stroke="1" extrusionOk="0">
                  <a:moveTo>
                    <a:pt x="21390" y="2459"/>
                  </a:moveTo>
                  <a:cubicBezTo>
                    <a:pt x="19679" y="1616"/>
                    <a:pt x="17968" y="772"/>
                    <a:pt x="15830" y="350"/>
                  </a:cubicBezTo>
                  <a:cubicBezTo>
                    <a:pt x="13691" y="-72"/>
                    <a:pt x="11125" y="-72"/>
                    <a:pt x="8986" y="139"/>
                  </a:cubicBezTo>
                  <a:cubicBezTo>
                    <a:pt x="6847" y="350"/>
                    <a:pt x="5137" y="772"/>
                    <a:pt x="4174" y="1194"/>
                  </a:cubicBezTo>
                  <a:cubicBezTo>
                    <a:pt x="3212" y="1616"/>
                    <a:pt x="2998" y="2037"/>
                    <a:pt x="3640" y="2670"/>
                  </a:cubicBezTo>
                  <a:cubicBezTo>
                    <a:pt x="4281" y="3303"/>
                    <a:pt x="5778" y="4147"/>
                    <a:pt x="6954" y="5328"/>
                  </a:cubicBezTo>
                  <a:cubicBezTo>
                    <a:pt x="8131" y="6509"/>
                    <a:pt x="8986" y="8028"/>
                    <a:pt x="8879" y="9167"/>
                  </a:cubicBezTo>
                  <a:cubicBezTo>
                    <a:pt x="8772" y="10306"/>
                    <a:pt x="7703" y="11066"/>
                    <a:pt x="6740" y="11572"/>
                  </a:cubicBezTo>
                  <a:cubicBezTo>
                    <a:pt x="5778" y="12078"/>
                    <a:pt x="4923" y="12331"/>
                    <a:pt x="3853" y="12416"/>
                  </a:cubicBezTo>
                  <a:cubicBezTo>
                    <a:pt x="2784" y="12500"/>
                    <a:pt x="1501" y="12416"/>
                    <a:pt x="752" y="12120"/>
                  </a:cubicBezTo>
                  <a:cubicBezTo>
                    <a:pt x="4" y="11825"/>
                    <a:pt x="-210" y="11319"/>
                    <a:pt x="218" y="10981"/>
                  </a:cubicBezTo>
                  <a:cubicBezTo>
                    <a:pt x="645" y="10644"/>
                    <a:pt x="1715" y="10475"/>
                    <a:pt x="2677" y="10517"/>
                  </a:cubicBezTo>
                  <a:cubicBezTo>
                    <a:pt x="3640" y="10559"/>
                    <a:pt x="4495" y="10812"/>
                    <a:pt x="5030" y="11445"/>
                  </a:cubicBezTo>
                  <a:cubicBezTo>
                    <a:pt x="5564" y="12078"/>
                    <a:pt x="5778" y="13091"/>
                    <a:pt x="5137" y="14525"/>
                  </a:cubicBezTo>
                  <a:cubicBezTo>
                    <a:pt x="4495" y="15959"/>
                    <a:pt x="2998" y="17816"/>
                    <a:pt x="2142" y="18997"/>
                  </a:cubicBezTo>
                  <a:cubicBezTo>
                    <a:pt x="1287" y="20178"/>
                    <a:pt x="1073" y="20684"/>
                    <a:pt x="1501" y="21022"/>
                  </a:cubicBezTo>
                  <a:cubicBezTo>
                    <a:pt x="1929" y="21359"/>
                    <a:pt x="2998" y="21528"/>
                    <a:pt x="5457" y="21317"/>
                  </a:cubicBezTo>
                  <a:cubicBezTo>
                    <a:pt x="7917" y="21106"/>
                    <a:pt x="11766" y="20516"/>
                    <a:pt x="15616" y="19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10109199" y="4049183"/>
              <a:ext cx="190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983"/>
                    <a:pt x="12000" y="7966"/>
                    <a:pt x="8400" y="11566"/>
                  </a:cubicBezTo>
                  <a:cubicBezTo>
                    <a:pt x="4800" y="15166"/>
                    <a:pt x="2400" y="183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10094383" y="4006320"/>
              <a:ext cx="223149" cy="369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408" fill="norm" stroke="1" extrusionOk="0">
                  <a:moveTo>
                    <a:pt x="1413" y="2117"/>
                  </a:moveTo>
                  <a:cubicBezTo>
                    <a:pt x="1413" y="1381"/>
                    <a:pt x="1413" y="644"/>
                    <a:pt x="2221" y="276"/>
                  </a:cubicBezTo>
                  <a:cubicBezTo>
                    <a:pt x="3028" y="-92"/>
                    <a:pt x="4643" y="-92"/>
                    <a:pt x="7267" y="276"/>
                  </a:cubicBezTo>
                  <a:cubicBezTo>
                    <a:pt x="9892" y="644"/>
                    <a:pt x="13525" y="1381"/>
                    <a:pt x="16250" y="2424"/>
                  </a:cubicBezTo>
                  <a:cubicBezTo>
                    <a:pt x="18976" y="3467"/>
                    <a:pt x="20793" y="4817"/>
                    <a:pt x="21196" y="6719"/>
                  </a:cubicBezTo>
                  <a:cubicBezTo>
                    <a:pt x="21600" y="8622"/>
                    <a:pt x="20591" y="11076"/>
                    <a:pt x="17865" y="13408"/>
                  </a:cubicBezTo>
                  <a:cubicBezTo>
                    <a:pt x="15140" y="15740"/>
                    <a:pt x="10699" y="17949"/>
                    <a:pt x="7772" y="19299"/>
                  </a:cubicBezTo>
                  <a:cubicBezTo>
                    <a:pt x="4845" y="20649"/>
                    <a:pt x="3432" y="21140"/>
                    <a:pt x="2221" y="21324"/>
                  </a:cubicBezTo>
                  <a:cubicBezTo>
                    <a:pt x="1009" y="21508"/>
                    <a:pt x="0" y="21385"/>
                    <a:pt x="0" y="21017"/>
                  </a:cubicBezTo>
                  <a:cubicBezTo>
                    <a:pt x="0" y="20649"/>
                    <a:pt x="1009" y="20035"/>
                    <a:pt x="2019" y="19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10286999" y="4398433"/>
              <a:ext cx="952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11183055" y="3993770"/>
              <a:ext cx="191677" cy="633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422" fill="norm" stroke="1" extrusionOk="0">
                  <a:moveTo>
                    <a:pt x="13022" y="1014"/>
                  </a:moveTo>
                  <a:cubicBezTo>
                    <a:pt x="14171" y="656"/>
                    <a:pt x="15320" y="299"/>
                    <a:pt x="16468" y="120"/>
                  </a:cubicBezTo>
                  <a:cubicBezTo>
                    <a:pt x="17617" y="-59"/>
                    <a:pt x="18766" y="-59"/>
                    <a:pt x="19685" y="263"/>
                  </a:cubicBezTo>
                  <a:cubicBezTo>
                    <a:pt x="20605" y="585"/>
                    <a:pt x="21294" y="1228"/>
                    <a:pt x="20375" y="2301"/>
                  </a:cubicBezTo>
                  <a:cubicBezTo>
                    <a:pt x="19456" y="3374"/>
                    <a:pt x="16928" y="4876"/>
                    <a:pt x="14975" y="6128"/>
                  </a:cubicBezTo>
                  <a:cubicBezTo>
                    <a:pt x="13022" y="7379"/>
                    <a:pt x="11643" y="8381"/>
                    <a:pt x="10954" y="9060"/>
                  </a:cubicBezTo>
                  <a:cubicBezTo>
                    <a:pt x="10264" y="9740"/>
                    <a:pt x="10264" y="10097"/>
                    <a:pt x="10839" y="10598"/>
                  </a:cubicBezTo>
                  <a:cubicBezTo>
                    <a:pt x="11413" y="11099"/>
                    <a:pt x="12562" y="11742"/>
                    <a:pt x="13826" y="12744"/>
                  </a:cubicBezTo>
                  <a:cubicBezTo>
                    <a:pt x="15090" y="13745"/>
                    <a:pt x="16468" y="15104"/>
                    <a:pt x="16698" y="16248"/>
                  </a:cubicBezTo>
                  <a:cubicBezTo>
                    <a:pt x="16928" y="17393"/>
                    <a:pt x="16009" y="18322"/>
                    <a:pt x="13711" y="19181"/>
                  </a:cubicBezTo>
                  <a:cubicBezTo>
                    <a:pt x="11413" y="20039"/>
                    <a:pt x="7737" y="20826"/>
                    <a:pt x="5094" y="21183"/>
                  </a:cubicBezTo>
                  <a:cubicBezTo>
                    <a:pt x="2451" y="21541"/>
                    <a:pt x="843" y="21469"/>
                    <a:pt x="268" y="21148"/>
                  </a:cubicBezTo>
                  <a:cubicBezTo>
                    <a:pt x="-306" y="20826"/>
                    <a:pt x="154" y="20254"/>
                    <a:pt x="613" y="19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10744563" y="4074583"/>
              <a:ext cx="216067" cy="368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92" fill="norm" stroke="1" extrusionOk="0">
                  <a:moveTo>
                    <a:pt x="4997" y="0"/>
                  </a:moveTo>
                  <a:cubicBezTo>
                    <a:pt x="4368" y="1975"/>
                    <a:pt x="3739" y="3950"/>
                    <a:pt x="3110" y="6480"/>
                  </a:cubicBezTo>
                  <a:cubicBezTo>
                    <a:pt x="2481" y="9010"/>
                    <a:pt x="1851" y="12096"/>
                    <a:pt x="1327" y="14503"/>
                  </a:cubicBezTo>
                  <a:cubicBezTo>
                    <a:pt x="803" y="16910"/>
                    <a:pt x="383" y="18638"/>
                    <a:pt x="174" y="19810"/>
                  </a:cubicBezTo>
                  <a:cubicBezTo>
                    <a:pt x="-36" y="20983"/>
                    <a:pt x="-36" y="21600"/>
                    <a:pt x="69" y="21477"/>
                  </a:cubicBezTo>
                  <a:cubicBezTo>
                    <a:pt x="174" y="21353"/>
                    <a:pt x="383" y="20489"/>
                    <a:pt x="593" y="19255"/>
                  </a:cubicBezTo>
                  <a:cubicBezTo>
                    <a:pt x="803" y="18021"/>
                    <a:pt x="1013" y="16416"/>
                    <a:pt x="1117" y="15243"/>
                  </a:cubicBezTo>
                  <a:cubicBezTo>
                    <a:pt x="1222" y="14071"/>
                    <a:pt x="1222" y="13330"/>
                    <a:pt x="1327" y="13269"/>
                  </a:cubicBezTo>
                  <a:cubicBezTo>
                    <a:pt x="1432" y="13207"/>
                    <a:pt x="1642" y="13824"/>
                    <a:pt x="2481" y="14133"/>
                  </a:cubicBezTo>
                  <a:cubicBezTo>
                    <a:pt x="3319" y="14441"/>
                    <a:pt x="4787" y="14441"/>
                    <a:pt x="6570" y="13824"/>
                  </a:cubicBezTo>
                  <a:cubicBezTo>
                    <a:pt x="8352" y="13207"/>
                    <a:pt x="10449" y="11973"/>
                    <a:pt x="12022" y="10738"/>
                  </a:cubicBezTo>
                  <a:cubicBezTo>
                    <a:pt x="13595" y="9504"/>
                    <a:pt x="14644" y="8270"/>
                    <a:pt x="16007" y="6912"/>
                  </a:cubicBezTo>
                  <a:cubicBezTo>
                    <a:pt x="17370" y="5554"/>
                    <a:pt x="19047" y="4073"/>
                    <a:pt x="20096" y="3641"/>
                  </a:cubicBezTo>
                  <a:cubicBezTo>
                    <a:pt x="21145" y="3209"/>
                    <a:pt x="21564" y="3826"/>
                    <a:pt x="21354" y="5925"/>
                  </a:cubicBezTo>
                  <a:cubicBezTo>
                    <a:pt x="21145" y="8023"/>
                    <a:pt x="20306" y="11602"/>
                    <a:pt x="20201" y="14441"/>
                  </a:cubicBezTo>
                  <a:cubicBezTo>
                    <a:pt x="20096" y="17280"/>
                    <a:pt x="20725" y="19378"/>
                    <a:pt x="21354" y="214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10040144" y="4860769"/>
              <a:ext cx="196057" cy="490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60" fill="norm" stroke="1" extrusionOk="0">
                  <a:moveTo>
                    <a:pt x="21513" y="3126"/>
                  </a:moveTo>
                  <a:cubicBezTo>
                    <a:pt x="20584" y="2194"/>
                    <a:pt x="19655" y="1263"/>
                    <a:pt x="18029" y="705"/>
                  </a:cubicBezTo>
                  <a:cubicBezTo>
                    <a:pt x="16403" y="146"/>
                    <a:pt x="14081" y="-40"/>
                    <a:pt x="11874" y="7"/>
                  </a:cubicBezTo>
                  <a:cubicBezTo>
                    <a:pt x="9668" y="53"/>
                    <a:pt x="7578" y="332"/>
                    <a:pt x="6068" y="891"/>
                  </a:cubicBezTo>
                  <a:cubicBezTo>
                    <a:pt x="4558" y="1450"/>
                    <a:pt x="3629" y="2288"/>
                    <a:pt x="4210" y="3032"/>
                  </a:cubicBezTo>
                  <a:cubicBezTo>
                    <a:pt x="4790" y="3777"/>
                    <a:pt x="6881" y="4429"/>
                    <a:pt x="8855" y="5360"/>
                  </a:cubicBezTo>
                  <a:cubicBezTo>
                    <a:pt x="10829" y="6291"/>
                    <a:pt x="12687" y="7501"/>
                    <a:pt x="13500" y="8665"/>
                  </a:cubicBezTo>
                  <a:cubicBezTo>
                    <a:pt x="14313" y="9829"/>
                    <a:pt x="14081" y="10946"/>
                    <a:pt x="12803" y="11738"/>
                  </a:cubicBezTo>
                  <a:cubicBezTo>
                    <a:pt x="11526" y="12529"/>
                    <a:pt x="9203" y="12994"/>
                    <a:pt x="7461" y="13181"/>
                  </a:cubicBezTo>
                  <a:cubicBezTo>
                    <a:pt x="5719" y="13367"/>
                    <a:pt x="4558" y="13274"/>
                    <a:pt x="3397" y="13181"/>
                  </a:cubicBezTo>
                  <a:cubicBezTo>
                    <a:pt x="2236" y="13088"/>
                    <a:pt x="1074" y="12994"/>
                    <a:pt x="494" y="13320"/>
                  </a:cubicBezTo>
                  <a:cubicBezTo>
                    <a:pt x="-87" y="13646"/>
                    <a:pt x="-87" y="14391"/>
                    <a:pt x="145" y="15415"/>
                  </a:cubicBezTo>
                  <a:cubicBezTo>
                    <a:pt x="378" y="16439"/>
                    <a:pt x="842" y="17743"/>
                    <a:pt x="2816" y="18813"/>
                  </a:cubicBezTo>
                  <a:cubicBezTo>
                    <a:pt x="4790" y="19884"/>
                    <a:pt x="8274" y="20722"/>
                    <a:pt x="11758" y="215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10293349" y="5154083"/>
              <a:ext cx="203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75" y="19800"/>
                    <a:pt x="10350" y="18000"/>
                    <a:pt x="13950" y="14400"/>
                  </a:cubicBezTo>
                  <a:cubicBezTo>
                    <a:pt x="17550" y="10800"/>
                    <a:pt x="19575" y="5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10402746" y="5058833"/>
              <a:ext cx="36655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600" fill="norm" stroke="1" extrusionOk="0">
                  <a:moveTo>
                    <a:pt x="20780" y="0"/>
                  </a:moveTo>
                  <a:cubicBezTo>
                    <a:pt x="13580" y="1886"/>
                    <a:pt x="6380" y="3771"/>
                    <a:pt x="2780" y="6686"/>
                  </a:cubicBezTo>
                  <a:cubicBezTo>
                    <a:pt x="-820" y="9600"/>
                    <a:pt x="-820" y="13543"/>
                    <a:pt x="2180" y="16200"/>
                  </a:cubicBezTo>
                  <a:cubicBezTo>
                    <a:pt x="5180" y="18857"/>
                    <a:pt x="11180" y="20229"/>
                    <a:pt x="171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10642599" y="5293783"/>
              <a:ext cx="698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10839449" y="5251450"/>
              <a:ext cx="15875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64" y="10800"/>
                    <a:pt x="1728" y="0"/>
                    <a:pt x="5328" y="0"/>
                  </a:cubicBezTo>
                  <a:cubicBezTo>
                    <a:pt x="8928" y="0"/>
                    <a:pt x="15264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11137899" y="5036518"/>
              <a:ext cx="120717" cy="543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562" fill="norm" stroke="1" extrusionOk="0">
                  <a:moveTo>
                    <a:pt x="3295" y="1895"/>
                  </a:moveTo>
                  <a:cubicBezTo>
                    <a:pt x="3295" y="1475"/>
                    <a:pt x="3295" y="1055"/>
                    <a:pt x="4027" y="676"/>
                  </a:cubicBezTo>
                  <a:cubicBezTo>
                    <a:pt x="4759" y="298"/>
                    <a:pt x="6224" y="-38"/>
                    <a:pt x="9336" y="4"/>
                  </a:cubicBezTo>
                  <a:cubicBezTo>
                    <a:pt x="12447" y="46"/>
                    <a:pt x="17207" y="466"/>
                    <a:pt x="19403" y="1181"/>
                  </a:cubicBezTo>
                  <a:cubicBezTo>
                    <a:pt x="21600" y="1895"/>
                    <a:pt x="21234" y="2904"/>
                    <a:pt x="19037" y="4206"/>
                  </a:cubicBezTo>
                  <a:cubicBezTo>
                    <a:pt x="16841" y="5509"/>
                    <a:pt x="12814" y="7106"/>
                    <a:pt x="10800" y="8157"/>
                  </a:cubicBezTo>
                  <a:cubicBezTo>
                    <a:pt x="8786" y="9207"/>
                    <a:pt x="8786" y="9711"/>
                    <a:pt x="10251" y="10510"/>
                  </a:cubicBezTo>
                  <a:cubicBezTo>
                    <a:pt x="11715" y="11308"/>
                    <a:pt x="14644" y="12401"/>
                    <a:pt x="16475" y="13746"/>
                  </a:cubicBezTo>
                  <a:cubicBezTo>
                    <a:pt x="18305" y="15090"/>
                    <a:pt x="19037" y="16687"/>
                    <a:pt x="16108" y="18032"/>
                  </a:cubicBezTo>
                  <a:cubicBezTo>
                    <a:pt x="13180" y="19377"/>
                    <a:pt x="6590" y="20469"/>
                    <a:pt x="0" y="215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1936749" y="3842037"/>
              <a:ext cx="373705" cy="534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10" fill="norm" stroke="1" extrusionOk="0">
                  <a:moveTo>
                    <a:pt x="14278" y="2445"/>
                  </a:moveTo>
                  <a:cubicBezTo>
                    <a:pt x="14156" y="2022"/>
                    <a:pt x="14034" y="1598"/>
                    <a:pt x="13546" y="1132"/>
                  </a:cubicBezTo>
                  <a:cubicBezTo>
                    <a:pt x="13058" y="666"/>
                    <a:pt x="12203" y="158"/>
                    <a:pt x="11166" y="31"/>
                  </a:cubicBezTo>
                  <a:cubicBezTo>
                    <a:pt x="10129" y="-96"/>
                    <a:pt x="8908" y="158"/>
                    <a:pt x="7505" y="1005"/>
                  </a:cubicBezTo>
                  <a:cubicBezTo>
                    <a:pt x="6102" y="1852"/>
                    <a:pt x="4515" y="3292"/>
                    <a:pt x="3234" y="5325"/>
                  </a:cubicBezTo>
                  <a:cubicBezTo>
                    <a:pt x="1953" y="7358"/>
                    <a:pt x="976" y="9984"/>
                    <a:pt x="488" y="12186"/>
                  </a:cubicBezTo>
                  <a:cubicBezTo>
                    <a:pt x="0" y="14389"/>
                    <a:pt x="0" y="16168"/>
                    <a:pt x="0" y="17269"/>
                  </a:cubicBezTo>
                  <a:cubicBezTo>
                    <a:pt x="0" y="18370"/>
                    <a:pt x="0" y="18793"/>
                    <a:pt x="488" y="19302"/>
                  </a:cubicBezTo>
                  <a:cubicBezTo>
                    <a:pt x="976" y="19810"/>
                    <a:pt x="1953" y="20403"/>
                    <a:pt x="3417" y="20826"/>
                  </a:cubicBezTo>
                  <a:cubicBezTo>
                    <a:pt x="4881" y="21250"/>
                    <a:pt x="6834" y="21504"/>
                    <a:pt x="9031" y="21377"/>
                  </a:cubicBezTo>
                  <a:cubicBezTo>
                    <a:pt x="11227" y="21250"/>
                    <a:pt x="13668" y="20742"/>
                    <a:pt x="15681" y="19852"/>
                  </a:cubicBezTo>
                  <a:cubicBezTo>
                    <a:pt x="17695" y="18963"/>
                    <a:pt x="19281" y="17692"/>
                    <a:pt x="20258" y="16040"/>
                  </a:cubicBezTo>
                  <a:cubicBezTo>
                    <a:pt x="21234" y="14389"/>
                    <a:pt x="21600" y="12356"/>
                    <a:pt x="21539" y="10873"/>
                  </a:cubicBezTo>
                  <a:cubicBezTo>
                    <a:pt x="21478" y="9391"/>
                    <a:pt x="20990" y="8459"/>
                    <a:pt x="19708" y="7528"/>
                  </a:cubicBezTo>
                  <a:cubicBezTo>
                    <a:pt x="18427" y="6596"/>
                    <a:pt x="16353" y="5664"/>
                    <a:pt x="14766" y="4986"/>
                  </a:cubicBezTo>
                  <a:cubicBezTo>
                    <a:pt x="13180" y="4309"/>
                    <a:pt x="12081" y="3885"/>
                    <a:pt x="10983" y="3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10011833" y="3904376"/>
              <a:ext cx="1138767" cy="1681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557" fill="norm" stroke="1" extrusionOk="0">
                  <a:moveTo>
                    <a:pt x="40" y="554"/>
                  </a:moveTo>
                  <a:cubicBezTo>
                    <a:pt x="0" y="310"/>
                    <a:pt x="-40" y="66"/>
                    <a:pt x="80" y="11"/>
                  </a:cubicBezTo>
                  <a:cubicBezTo>
                    <a:pt x="200" y="-43"/>
                    <a:pt x="481" y="93"/>
                    <a:pt x="1062" y="581"/>
                  </a:cubicBezTo>
                  <a:cubicBezTo>
                    <a:pt x="1643" y="1070"/>
                    <a:pt x="2525" y="1911"/>
                    <a:pt x="3286" y="2766"/>
                  </a:cubicBezTo>
                  <a:cubicBezTo>
                    <a:pt x="4048" y="3620"/>
                    <a:pt x="4689" y="4489"/>
                    <a:pt x="5390" y="5425"/>
                  </a:cubicBezTo>
                  <a:cubicBezTo>
                    <a:pt x="6091" y="6361"/>
                    <a:pt x="6853" y="7365"/>
                    <a:pt x="7554" y="8301"/>
                  </a:cubicBezTo>
                  <a:cubicBezTo>
                    <a:pt x="8255" y="9237"/>
                    <a:pt x="8897" y="10106"/>
                    <a:pt x="9558" y="10933"/>
                  </a:cubicBezTo>
                  <a:cubicBezTo>
                    <a:pt x="10219" y="11761"/>
                    <a:pt x="10900" y="12548"/>
                    <a:pt x="11702" y="13403"/>
                  </a:cubicBezTo>
                  <a:cubicBezTo>
                    <a:pt x="12503" y="14258"/>
                    <a:pt x="13425" y="15180"/>
                    <a:pt x="14407" y="16076"/>
                  </a:cubicBezTo>
                  <a:cubicBezTo>
                    <a:pt x="15389" y="16971"/>
                    <a:pt x="16431" y="17839"/>
                    <a:pt x="17452" y="18667"/>
                  </a:cubicBezTo>
                  <a:cubicBezTo>
                    <a:pt x="18474" y="19495"/>
                    <a:pt x="19476" y="20282"/>
                    <a:pt x="20157" y="20756"/>
                  </a:cubicBezTo>
                  <a:cubicBezTo>
                    <a:pt x="20839" y="21231"/>
                    <a:pt x="21199" y="21394"/>
                    <a:pt x="21560" y="21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9810749" y="3889301"/>
              <a:ext cx="1587501" cy="1544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6" fill="norm" stroke="1" extrusionOk="0">
                  <a:moveTo>
                    <a:pt x="21600" y="903"/>
                  </a:moveTo>
                  <a:cubicBezTo>
                    <a:pt x="21571" y="696"/>
                    <a:pt x="21542" y="489"/>
                    <a:pt x="21485" y="311"/>
                  </a:cubicBezTo>
                  <a:cubicBezTo>
                    <a:pt x="21427" y="134"/>
                    <a:pt x="21341" y="-14"/>
                    <a:pt x="21211" y="1"/>
                  </a:cubicBezTo>
                  <a:cubicBezTo>
                    <a:pt x="21082" y="16"/>
                    <a:pt x="20909" y="193"/>
                    <a:pt x="20549" y="785"/>
                  </a:cubicBezTo>
                  <a:cubicBezTo>
                    <a:pt x="20189" y="1377"/>
                    <a:pt x="19642" y="2383"/>
                    <a:pt x="19080" y="3285"/>
                  </a:cubicBezTo>
                  <a:cubicBezTo>
                    <a:pt x="18518" y="4188"/>
                    <a:pt x="17942" y="4987"/>
                    <a:pt x="17237" y="5874"/>
                  </a:cubicBezTo>
                  <a:cubicBezTo>
                    <a:pt x="16531" y="6762"/>
                    <a:pt x="15696" y="7738"/>
                    <a:pt x="14918" y="8567"/>
                  </a:cubicBezTo>
                  <a:cubicBezTo>
                    <a:pt x="14141" y="9395"/>
                    <a:pt x="13421" y="10076"/>
                    <a:pt x="12701" y="10712"/>
                  </a:cubicBezTo>
                  <a:cubicBezTo>
                    <a:pt x="11981" y="11348"/>
                    <a:pt x="11261" y="11940"/>
                    <a:pt x="10541" y="12517"/>
                  </a:cubicBezTo>
                  <a:cubicBezTo>
                    <a:pt x="9821" y="13094"/>
                    <a:pt x="9101" y="13656"/>
                    <a:pt x="8280" y="14278"/>
                  </a:cubicBezTo>
                  <a:cubicBezTo>
                    <a:pt x="7459" y="14899"/>
                    <a:pt x="6538" y="15579"/>
                    <a:pt x="5587" y="16319"/>
                  </a:cubicBezTo>
                  <a:cubicBezTo>
                    <a:pt x="4637" y="17059"/>
                    <a:pt x="3658" y="17858"/>
                    <a:pt x="2722" y="18745"/>
                  </a:cubicBezTo>
                  <a:cubicBezTo>
                    <a:pt x="1786" y="19633"/>
                    <a:pt x="893" y="20610"/>
                    <a:pt x="0" y="215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4248149" y="3615114"/>
              <a:ext cx="127518" cy="495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1345" fill="norm" stroke="1" extrusionOk="0">
                  <a:moveTo>
                    <a:pt x="0" y="8026"/>
                  </a:moveTo>
                  <a:cubicBezTo>
                    <a:pt x="697" y="10578"/>
                    <a:pt x="1394" y="13130"/>
                    <a:pt x="1916" y="15226"/>
                  </a:cubicBezTo>
                  <a:cubicBezTo>
                    <a:pt x="2439" y="17323"/>
                    <a:pt x="2787" y="18963"/>
                    <a:pt x="3135" y="20011"/>
                  </a:cubicBezTo>
                  <a:cubicBezTo>
                    <a:pt x="3484" y="21059"/>
                    <a:pt x="3832" y="21515"/>
                    <a:pt x="4006" y="21287"/>
                  </a:cubicBezTo>
                  <a:cubicBezTo>
                    <a:pt x="4181" y="21059"/>
                    <a:pt x="4181" y="20148"/>
                    <a:pt x="3832" y="18143"/>
                  </a:cubicBezTo>
                  <a:cubicBezTo>
                    <a:pt x="3484" y="16138"/>
                    <a:pt x="2787" y="13039"/>
                    <a:pt x="2265" y="10305"/>
                  </a:cubicBezTo>
                  <a:cubicBezTo>
                    <a:pt x="1742" y="7571"/>
                    <a:pt x="1394" y="5201"/>
                    <a:pt x="1568" y="3697"/>
                  </a:cubicBezTo>
                  <a:cubicBezTo>
                    <a:pt x="1742" y="2193"/>
                    <a:pt x="2439" y="1556"/>
                    <a:pt x="3658" y="1054"/>
                  </a:cubicBezTo>
                  <a:cubicBezTo>
                    <a:pt x="4877" y="553"/>
                    <a:pt x="6619" y="188"/>
                    <a:pt x="8361" y="52"/>
                  </a:cubicBezTo>
                  <a:cubicBezTo>
                    <a:pt x="10103" y="-85"/>
                    <a:pt x="11845" y="6"/>
                    <a:pt x="14284" y="826"/>
                  </a:cubicBezTo>
                  <a:cubicBezTo>
                    <a:pt x="16723" y="1647"/>
                    <a:pt x="19858" y="3196"/>
                    <a:pt x="20729" y="4973"/>
                  </a:cubicBezTo>
                  <a:cubicBezTo>
                    <a:pt x="21600" y="6750"/>
                    <a:pt x="20206" y="8756"/>
                    <a:pt x="17594" y="10031"/>
                  </a:cubicBezTo>
                  <a:cubicBezTo>
                    <a:pt x="14981" y="11307"/>
                    <a:pt x="11148" y="11854"/>
                    <a:pt x="8187" y="12082"/>
                  </a:cubicBezTo>
                  <a:cubicBezTo>
                    <a:pt x="5226" y="12310"/>
                    <a:pt x="3135" y="12219"/>
                    <a:pt x="2265" y="11945"/>
                  </a:cubicBezTo>
                  <a:cubicBezTo>
                    <a:pt x="1394" y="11672"/>
                    <a:pt x="1742" y="11216"/>
                    <a:pt x="3310" y="10852"/>
                  </a:cubicBezTo>
                  <a:cubicBezTo>
                    <a:pt x="4877" y="10487"/>
                    <a:pt x="7665" y="10214"/>
                    <a:pt x="10452" y="99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4385854" y="3801533"/>
              <a:ext cx="186147" cy="2754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59" fill="norm" stroke="1" extrusionOk="0">
                  <a:moveTo>
                    <a:pt x="228" y="9398"/>
                  </a:moveTo>
                  <a:cubicBezTo>
                    <a:pt x="-14" y="8409"/>
                    <a:pt x="-257" y="7420"/>
                    <a:pt x="592" y="6925"/>
                  </a:cubicBezTo>
                  <a:cubicBezTo>
                    <a:pt x="1442" y="6431"/>
                    <a:pt x="3383" y="6431"/>
                    <a:pt x="5204" y="7667"/>
                  </a:cubicBezTo>
                  <a:cubicBezTo>
                    <a:pt x="7024" y="8904"/>
                    <a:pt x="8723" y="11377"/>
                    <a:pt x="9330" y="13521"/>
                  </a:cubicBezTo>
                  <a:cubicBezTo>
                    <a:pt x="9936" y="15664"/>
                    <a:pt x="9451" y="17478"/>
                    <a:pt x="8601" y="18879"/>
                  </a:cubicBezTo>
                  <a:cubicBezTo>
                    <a:pt x="7752" y="20281"/>
                    <a:pt x="6539" y="21270"/>
                    <a:pt x="5568" y="21435"/>
                  </a:cubicBezTo>
                  <a:cubicBezTo>
                    <a:pt x="4597" y="21600"/>
                    <a:pt x="3869" y="20940"/>
                    <a:pt x="4112" y="18797"/>
                  </a:cubicBezTo>
                  <a:cubicBezTo>
                    <a:pt x="4354" y="16653"/>
                    <a:pt x="5568" y="13026"/>
                    <a:pt x="8601" y="9646"/>
                  </a:cubicBezTo>
                  <a:cubicBezTo>
                    <a:pt x="11635" y="6266"/>
                    <a:pt x="16489" y="3133"/>
                    <a:pt x="2134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4657637" y="3683318"/>
              <a:ext cx="130264" cy="444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288" fill="norm" stroke="1" extrusionOk="0">
                  <a:moveTo>
                    <a:pt x="21440" y="1404"/>
                  </a:moveTo>
                  <a:cubicBezTo>
                    <a:pt x="21440" y="796"/>
                    <a:pt x="21440" y="187"/>
                    <a:pt x="20569" y="35"/>
                  </a:cubicBezTo>
                  <a:cubicBezTo>
                    <a:pt x="19698" y="-117"/>
                    <a:pt x="17956" y="187"/>
                    <a:pt x="14995" y="1607"/>
                  </a:cubicBezTo>
                  <a:cubicBezTo>
                    <a:pt x="12034" y="3027"/>
                    <a:pt x="7853" y="5562"/>
                    <a:pt x="4892" y="8604"/>
                  </a:cubicBezTo>
                  <a:cubicBezTo>
                    <a:pt x="1930" y="11646"/>
                    <a:pt x="188" y="15196"/>
                    <a:pt x="14" y="17477"/>
                  </a:cubicBezTo>
                  <a:cubicBezTo>
                    <a:pt x="-160" y="19759"/>
                    <a:pt x="1234" y="20773"/>
                    <a:pt x="4892" y="21128"/>
                  </a:cubicBezTo>
                  <a:cubicBezTo>
                    <a:pt x="8550" y="21483"/>
                    <a:pt x="14472" y="21179"/>
                    <a:pt x="20395" y="208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4876799" y="3877733"/>
              <a:ext cx="177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71" y="16800"/>
                    <a:pt x="8743" y="12000"/>
                    <a:pt x="12343" y="8400"/>
                  </a:cubicBezTo>
                  <a:cubicBezTo>
                    <a:pt x="15943" y="4800"/>
                    <a:pt x="18771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4969056" y="3788833"/>
              <a:ext cx="15695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040"/>
                    <a:pt x="-1582" y="10080"/>
                    <a:pt x="1118" y="13680"/>
                  </a:cubicBezTo>
                  <a:cubicBezTo>
                    <a:pt x="3818" y="17280"/>
                    <a:pt x="11918" y="1944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5172227" y="3642783"/>
              <a:ext cx="15723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5" h="21600" fill="norm" stroke="1" extrusionOk="0">
                  <a:moveTo>
                    <a:pt x="3855" y="0"/>
                  </a:moveTo>
                  <a:cubicBezTo>
                    <a:pt x="3855" y="4208"/>
                    <a:pt x="3855" y="8416"/>
                    <a:pt x="2505" y="11782"/>
                  </a:cubicBezTo>
                  <a:cubicBezTo>
                    <a:pt x="1155" y="15148"/>
                    <a:pt x="-1545" y="17673"/>
                    <a:pt x="1155" y="19169"/>
                  </a:cubicBezTo>
                  <a:cubicBezTo>
                    <a:pt x="3855" y="20665"/>
                    <a:pt x="11955" y="21132"/>
                    <a:pt x="20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5276849" y="3795183"/>
              <a:ext cx="12701" cy="243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3" fill="norm" stroke="1" extrusionOk="0">
                  <a:moveTo>
                    <a:pt x="0" y="0"/>
                  </a:moveTo>
                  <a:cubicBezTo>
                    <a:pt x="3600" y="6331"/>
                    <a:pt x="7200" y="12662"/>
                    <a:pt x="9000" y="16293"/>
                  </a:cubicBezTo>
                  <a:cubicBezTo>
                    <a:pt x="10800" y="19924"/>
                    <a:pt x="10800" y="20855"/>
                    <a:pt x="12600" y="21228"/>
                  </a:cubicBezTo>
                  <a:cubicBezTo>
                    <a:pt x="14400" y="21600"/>
                    <a:pt x="18000" y="21414"/>
                    <a:pt x="21600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5264149" y="3742665"/>
              <a:ext cx="131466" cy="306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279" fill="norm" stroke="1" extrusionOk="0">
                  <a:moveTo>
                    <a:pt x="0" y="2323"/>
                  </a:moveTo>
                  <a:cubicBezTo>
                    <a:pt x="0" y="1588"/>
                    <a:pt x="0" y="854"/>
                    <a:pt x="1200" y="413"/>
                  </a:cubicBezTo>
                  <a:cubicBezTo>
                    <a:pt x="2400" y="-28"/>
                    <a:pt x="4800" y="-175"/>
                    <a:pt x="7714" y="266"/>
                  </a:cubicBezTo>
                  <a:cubicBezTo>
                    <a:pt x="10629" y="707"/>
                    <a:pt x="14057" y="1735"/>
                    <a:pt x="16800" y="3572"/>
                  </a:cubicBezTo>
                  <a:cubicBezTo>
                    <a:pt x="19543" y="5409"/>
                    <a:pt x="21600" y="8054"/>
                    <a:pt x="21257" y="10845"/>
                  </a:cubicBezTo>
                  <a:cubicBezTo>
                    <a:pt x="20914" y="13637"/>
                    <a:pt x="18171" y="16576"/>
                    <a:pt x="15257" y="18413"/>
                  </a:cubicBezTo>
                  <a:cubicBezTo>
                    <a:pt x="12343" y="20249"/>
                    <a:pt x="9257" y="20984"/>
                    <a:pt x="6857" y="21205"/>
                  </a:cubicBezTo>
                  <a:cubicBezTo>
                    <a:pt x="4457" y="21425"/>
                    <a:pt x="2743" y="21131"/>
                    <a:pt x="1886" y="20617"/>
                  </a:cubicBezTo>
                  <a:cubicBezTo>
                    <a:pt x="1029" y="20103"/>
                    <a:pt x="1029" y="19368"/>
                    <a:pt x="1543" y="18633"/>
                  </a:cubicBezTo>
                  <a:cubicBezTo>
                    <a:pt x="2057" y="17898"/>
                    <a:pt x="3086" y="17164"/>
                    <a:pt x="4114" y="16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5416549" y="3668183"/>
              <a:ext cx="84597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4" h="21600" fill="norm" stroke="1" extrusionOk="0">
                  <a:moveTo>
                    <a:pt x="1543" y="0"/>
                  </a:moveTo>
                  <a:cubicBezTo>
                    <a:pt x="7200" y="1745"/>
                    <a:pt x="12857" y="3491"/>
                    <a:pt x="16457" y="6055"/>
                  </a:cubicBezTo>
                  <a:cubicBezTo>
                    <a:pt x="20057" y="8618"/>
                    <a:pt x="21600" y="12000"/>
                    <a:pt x="19800" y="14564"/>
                  </a:cubicBezTo>
                  <a:cubicBezTo>
                    <a:pt x="18000" y="17127"/>
                    <a:pt x="12857" y="18873"/>
                    <a:pt x="9000" y="19909"/>
                  </a:cubicBezTo>
                  <a:cubicBezTo>
                    <a:pt x="5143" y="20945"/>
                    <a:pt x="2571" y="212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5651499" y="3998383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5902073" y="3687587"/>
              <a:ext cx="147281" cy="377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286" fill="norm" stroke="1" extrusionOk="0">
                  <a:moveTo>
                    <a:pt x="5969" y="7140"/>
                  </a:moveTo>
                  <a:cubicBezTo>
                    <a:pt x="6881" y="10839"/>
                    <a:pt x="7794" y="14539"/>
                    <a:pt x="8402" y="16687"/>
                  </a:cubicBezTo>
                  <a:cubicBezTo>
                    <a:pt x="9011" y="18835"/>
                    <a:pt x="9315" y="19432"/>
                    <a:pt x="9467" y="20028"/>
                  </a:cubicBezTo>
                  <a:cubicBezTo>
                    <a:pt x="9619" y="20625"/>
                    <a:pt x="9619" y="21222"/>
                    <a:pt x="9163" y="21281"/>
                  </a:cubicBezTo>
                  <a:cubicBezTo>
                    <a:pt x="8707" y="21341"/>
                    <a:pt x="7794" y="20864"/>
                    <a:pt x="6273" y="18537"/>
                  </a:cubicBezTo>
                  <a:cubicBezTo>
                    <a:pt x="4752" y="16210"/>
                    <a:pt x="2622" y="12033"/>
                    <a:pt x="1405" y="9049"/>
                  </a:cubicBezTo>
                  <a:cubicBezTo>
                    <a:pt x="188" y="6066"/>
                    <a:pt x="-116" y="4276"/>
                    <a:pt x="36" y="3082"/>
                  </a:cubicBezTo>
                  <a:cubicBezTo>
                    <a:pt x="188" y="1889"/>
                    <a:pt x="797" y="1292"/>
                    <a:pt x="2926" y="755"/>
                  </a:cubicBezTo>
                  <a:cubicBezTo>
                    <a:pt x="5056" y="218"/>
                    <a:pt x="8707" y="-259"/>
                    <a:pt x="12053" y="159"/>
                  </a:cubicBezTo>
                  <a:cubicBezTo>
                    <a:pt x="15399" y="576"/>
                    <a:pt x="18442" y="1889"/>
                    <a:pt x="19963" y="3202"/>
                  </a:cubicBezTo>
                  <a:cubicBezTo>
                    <a:pt x="21484" y="4514"/>
                    <a:pt x="21484" y="5827"/>
                    <a:pt x="20419" y="6961"/>
                  </a:cubicBezTo>
                  <a:cubicBezTo>
                    <a:pt x="19354" y="8095"/>
                    <a:pt x="17225" y="9049"/>
                    <a:pt x="14639" y="9586"/>
                  </a:cubicBezTo>
                  <a:cubicBezTo>
                    <a:pt x="12053" y="10123"/>
                    <a:pt x="9011" y="10243"/>
                    <a:pt x="5969" y="103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6057899" y="3845983"/>
              <a:ext cx="139701" cy="177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0" fill="norm" stroke="1" extrusionOk="0">
                  <a:moveTo>
                    <a:pt x="0" y="8386"/>
                  </a:moveTo>
                  <a:cubicBezTo>
                    <a:pt x="1636" y="8132"/>
                    <a:pt x="3273" y="7878"/>
                    <a:pt x="5236" y="8894"/>
                  </a:cubicBezTo>
                  <a:cubicBezTo>
                    <a:pt x="7200" y="9911"/>
                    <a:pt x="9491" y="12198"/>
                    <a:pt x="10800" y="13976"/>
                  </a:cubicBezTo>
                  <a:cubicBezTo>
                    <a:pt x="12109" y="15755"/>
                    <a:pt x="12436" y="17026"/>
                    <a:pt x="12600" y="18296"/>
                  </a:cubicBezTo>
                  <a:cubicBezTo>
                    <a:pt x="12764" y="19567"/>
                    <a:pt x="12764" y="20838"/>
                    <a:pt x="11945" y="21219"/>
                  </a:cubicBezTo>
                  <a:cubicBezTo>
                    <a:pt x="11127" y="21600"/>
                    <a:pt x="9491" y="21092"/>
                    <a:pt x="8018" y="19567"/>
                  </a:cubicBezTo>
                  <a:cubicBezTo>
                    <a:pt x="6545" y="18042"/>
                    <a:pt x="5236" y="15501"/>
                    <a:pt x="5236" y="12833"/>
                  </a:cubicBezTo>
                  <a:cubicBezTo>
                    <a:pt x="5236" y="10165"/>
                    <a:pt x="6545" y="7369"/>
                    <a:pt x="9491" y="5209"/>
                  </a:cubicBezTo>
                  <a:cubicBezTo>
                    <a:pt x="12436" y="3049"/>
                    <a:pt x="17018" y="15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6300911" y="3708034"/>
              <a:ext cx="112589" cy="310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296" fill="norm" stroke="1" extrusionOk="0">
                  <a:moveTo>
                    <a:pt x="21277" y="1620"/>
                  </a:moveTo>
                  <a:cubicBezTo>
                    <a:pt x="20077" y="1040"/>
                    <a:pt x="18877" y="460"/>
                    <a:pt x="17077" y="170"/>
                  </a:cubicBezTo>
                  <a:cubicBezTo>
                    <a:pt x="15277" y="-120"/>
                    <a:pt x="12877" y="-120"/>
                    <a:pt x="10277" y="822"/>
                  </a:cubicBezTo>
                  <a:cubicBezTo>
                    <a:pt x="7677" y="1765"/>
                    <a:pt x="4877" y="3649"/>
                    <a:pt x="2877" y="6259"/>
                  </a:cubicBezTo>
                  <a:cubicBezTo>
                    <a:pt x="877" y="8868"/>
                    <a:pt x="-323" y="12202"/>
                    <a:pt x="77" y="14884"/>
                  </a:cubicBezTo>
                  <a:cubicBezTo>
                    <a:pt x="477" y="17566"/>
                    <a:pt x="2477" y="19595"/>
                    <a:pt x="5077" y="20538"/>
                  </a:cubicBezTo>
                  <a:cubicBezTo>
                    <a:pt x="7677" y="21480"/>
                    <a:pt x="10877" y="21335"/>
                    <a:pt x="14077" y="21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6445783" y="3730867"/>
              <a:ext cx="148007" cy="312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0" h="21242" fill="norm" stroke="1" extrusionOk="0">
                  <a:moveTo>
                    <a:pt x="7026" y="1351"/>
                  </a:moveTo>
                  <a:cubicBezTo>
                    <a:pt x="5843" y="3799"/>
                    <a:pt x="4659" y="6247"/>
                    <a:pt x="4215" y="8551"/>
                  </a:cubicBezTo>
                  <a:cubicBezTo>
                    <a:pt x="3772" y="10855"/>
                    <a:pt x="4067" y="13015"/>
                    <a:pt x="4215" y="14527"/>
                  </a:cubicBezTo>
                  <a:cubicBezTo>
                    <a:pt x="4363" y="16039"/>
                    <a:pt x="4363" y="16903"/>
                    <a:pt x="4511" y="17695"/>
                  </a:cubicBezTo>
                  <a:cubicBezTo>
                    <a:pt x="4659" y="18487"/>
                    <a:pt x="4955" y="19207"/>
                    <a:pt x="4955" y="19063"/>
                  </a:cubicBezTo>
                  <a:cubicBezTo>
                    <a:pt x="4955" y="18919"/>
                    <a:pt x="4659" y="17911"/>
                    <a:pt x="3920" y="15463"/>
                  </a:cubicBezTo>
                  <a:cubicBezTo>
                    <a:pt x="3180" y="13015"/>
                    <a:pt x="1996" y="9127"/>
                    <a:pt x="1257" y="6823"/>
                  </a:cubicBezTo>
                  <a:cubicBezTo>
                    <a:pt x="517" y="4519"/>
                    <a:pt x="221" y="3799"/>
                    <a:pt x="73" y="2935"/>
                  </a:cubicBezTo>
                  <a:cubicBezTo>
                    <a:pt x="-75" y="2071"/>
                    <a:pt x="-75" y="1063"/>
                    <a:pt x="813" y="487"/>
                  </a:cubicBezTo>
                  <a:cubicBezTo>
                    <a:pt x="1700" y="-89"/>
                    <a:pt x="3476" y="-233"/>
                    <a:pt x="6878" y="487"/>
                  </a:cubicBezTo>
                  <a:cubicBezTo>
                    <a:pt x="10281" y="1207"/>
                    <a:pt x="15311" y="2791"/>
                    <a:pt x="18122" y="4735"/>
                  </a:cubicBezTo>
                  <a:cubicBezTo>
                    <a:pt x="20933" y="6679"/>
                    <a:pt x="21525" y="8983"/>
                    <a:pt x="19454" y="11359"/>
                  </a:cubicBezTo>
                  <a:cubicBezTo>
                    <a:pt x="17383" y="13735"/>
                    <a:pt x="12648" y="16183"/>
                    <a:pt x="9541" y="17623"/>
                  </a:cubicBezTo>
                  <a:cubicBezTo>
                    <a:pt x="6435" y="19063"/>
                    <a:pt x="4955" y="19495"/>
                    <a:pt x="3328" y="20071"/>
                  </a:cubicBezTo>
                  <a:cubicBezTo>
                    <a:pt x="1700" y="20647"/>
                    <a:pt x="-75" y="21367"/>
                    <a:pt x="221" y="21223"/>
                  </a:cubicBezTo>
                  <a:cubicBezTo>
                    <a:pt x="517" y="21079"/>
                    <a:pt x="2884" y="20071"/>
                    <a:pt x="5251" y="190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6610349" y="3718983"/>
              <a:ext cx="93212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8" h="21600" fill="norm" stroke="1" extrusionOk="0">
                  <a:moveTo>
                    <a:pt x="9861" y="0"/>
                  </a:moveTo>
                  <a:cubicBezTo>
                    <a:pt x="13148" y="1829"/>
                    <a:pt x="16435" y="3657"/>
                    <a:pt x="18548" y="6229"/>
                  </a:cubicBezTo>
                  <a:cubicBezTo>
                    <a:pt x="20661" y="8800"/>
                    <a:pt x="21600" y="12114"/>
                    <a:pt x="19487" y="14686"/>
                  </a:cubicBezTo>
                  <a:cubicBezTo>
                    <a:pt x="17374" y="17257"/>
                    <a:pt x="12209" y="19086"/>
                    <a:pt x="8452" y="20114"/>
                  </a:cubicBezTo>
                  <a:cubicBezTo>
                    <a:pt x="4696" y="21143"/>
                    <a:pt x="2348" y="213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4197349" y="4449233"/>
              <a:ext cx="4019551" cy="964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4226"/>
                  </a:moveTo>
                  <a:cubicBezTo>
                    <a:pt x="478" y="3757"/>
                    <a:pt x="955" y="3287"/>
                    <a:pt x="1393" y="3052"/>
                  </a:cubicBezTo>
                  <a:cubicBezTo>
                    <a:pt x="1831" y="2817"/>
                    <a:pt x="2229" y="2817"/>
                    <a:pt x="2673" y="2817"/>
                  </a:cubicBezTo>
                  <a:cubicBezTo>
                    <a:pt x="3117" y="2817"/>
                    <a:pt x="3606" y="2817"/>
                    <a:pt x="4095" y="2583"/>
                  </a:cubicBezTo>
                  <a:cubicBezTo>
                    <a:pt x="4584" y="2348"/>
                    <a:pt x="5073" y="1878"/>
                    <a:pt x="5494" y="1409"/>
                  </a:cubicBezTo>
                  <a:cubicBezTo>
                    <a:pt x="5915" y="939"/>
                    <a:pt x="6267" y="470"/>
                    <a:pt x="6637" y="235"/>
                  </a:cubicBezTo>
                  <a:cubicBezTo>
                    <a:pt x="7007" y="0"/>
                    <a:pt x="7393" y="0"/>
                    <a:pt x="7769" y="0"/>
                  </a:cubicBezTo>
                  <a:cubicBezTo>
                    <a:pt x="8144" y="0"/>
                    <a:pt x="8508" y="0"/>
                    <a:pt x="8895" y="0"/>
                  </a:cubicBezTo>
                  <a:cubicBezTo>
                    <a:pt x="9282" y="0"/>
                    <a:pt x="9691" y="0"/>
                    <a:pt x="10089" y="235"/>
                  </a:cubicBezTo>
                  <a:cubicBezTo>
                    <a:pt x="10487" y="470"/>
                    <a:pt x="10874" y="939"/>
                    <a:pt x="11249" y="1409"/>
                  </a:cubicBezTo>
                  <a:cubicBezTo>
                    <a:pt x="11625" y="1878"/>
                    <a:pt x="11989" y="2348"/>
                    <a:pt x="12364" y="3052"/>
                  </a:cubicBezTo>
                  <a:cubicBezTo>
                    <a:pt x="12739" y="3757"/>
                    <a:pt x="13126" y="4696"/>
                    <a:pt x="13609" y="5870"/>
                  </a:cubicBezTo>
                  <a:cubicBezTo>
                    <a:pt x="14093" y="7043"/>
                    <a:pt x="14673" y="8452"/>
                    <a:pt x="15156" y="9626"/>
                  </a:cubicBezTo>
                  <a:cubicBezTo>
                    <a:pt x="15640" y="10800"/>
                    <a:pt x="16027" y="11739"/>
                    <a:pt x="16487" y="12678"/>
                  </a:cubicBezTo>
                  <a:cubicBezTo>
                    <a:pt x="16948" y="13617"/>
                    <a:pt x="17482" y="14557"/>
                    <a:pt x="17977" y="15730"/>
                  </a:cubicBezTo>
                  <a:cubicBezTo>
                    <a:pt x="18472" y="16904"/>
                    <a:pt x="18927" y="18313"/>
                    <a:pt x="19371" y="19487"/>
                  </a:cubicBezTo>
                  <a:cubicBezTo>
                    <a:pt x="19814" y="20661"/>
                    <a:pt x="20246" y="21600"/>
                    <a:pt x="20616" y="21365"/>
                  </a:cubicBezTo>
                  <a:cubicBezTo>
                    <a:pt x="20986" y="21130"/>
                    <a:pt x="21293" y="19722"/>
                    <a:pt x="21600" y="18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4251055" y="4616034"/>
              <a:ext cx="123722" cy="441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7" h="21356" fill="norm" stroke="1" extrusionOk="0">
                  <a:moveTo>
                    <a:pt x="4825" y="8210"/>
                  </a:moveTo>
                  <a:cubicBezTo>
                    <a:pt x="5888" y="11383"/>
                    <a:pt x="6950" y="14557"/>
                    <a:pt x="7481" y="16400"/>
                  </a:cubicBezTo>
                  <a:cubicBezTo>
                    <a:pt x="8012" y="18242"/>
                    <a:pt x="8012" y="18754"/>
                    <a:pt x="7835" y="19471"/>
                  </a:cubicBezTo>
                  <a:cubicBezTo>
                    <a:pt x="7658" y="20187"/>
                    <a:pt x="7304" y="21109"/>
                    <a:pt x="6596" y="21313"/>
                  </a:cubicBezTo>
                  <a:cubicBezTo>
                    <a:pt x="5888" y="21518"/>
                    <a:pt x="4825" y="21006"/>
                    <a:pt x="3763" y="19317"/>
                  </a:cubicBezTo>
                  <a:cubicBezTo>
                    <a:pt x="2701" y="17628"/>
                    <a:pt x="1638" y="14762"/>
                    <a:pt x="930" y="11844"/>
                  </a:cubicBezTo>
                  <a:cubicBezTo>
                    <a:pt x="222" y="8927"/>
                    <a:pt x="-132" y="5958"/>
                    <a:pt x="45" y="4166"/>
                  </a:cubicBezTo>
                  <a:cubicBezTo>
                    <a:pt x="222" y="2375"/>
                    <a:pt x="930" y="1761"/>
                    <a:pt x="1816" y="1249"/>
                  </a:cubicBezTo>
                  <a:cubicBezTo>
                    <a:pt x="2701" y="737"/>
                    <a:pt x="3763" y="327"/>
                    <a:pt x="5357" y="123"/>
                  </a:cubicBezTo>
                  <a:cubicBezTo>
                    <a:pt x="6950" y="-82"/>
                    <a:pt x="9075" y="-82"/>
                    <a:pt x="12084" y="532"/>
                  </a:cubicBezTo>
                  <a:cubicBezTo>
                    <a:pt x="15094" y="1146"/>
                    <a:pt x="18989" y="2375"/>
                    <a:pt x="20229" y="3654"/>
                  </a:cubicBezTo>
                  <a:cubicBezTo>
                    <a:pt x="21468" y="4934"/>
                    <a:pt x="20052" y="6265"/>
                    <a:pt x="18281" y="7084"/>
                  </a:cubicBezTo>
                  <a:cubicBezTo>
                    <a:pt x="16511" y="7903"/>
                    <a:pt x="14386" y="8210"/>
                    <a:pt x="11907" y="8517"/>
                  </a:cubicBezTo>
                  <a:cubicBezTo>
                    <a:pt x="9429" y="8824"/>
                    <a:pt x="6596" y="9131"/>
                    <a:pt x="5357" y="9438"/>
                  </a:cubicBezTo>
                  <a:cubicBezTo>
                    <a:pt x="4117" y="9745"/>
                    <a:pt x="4471" y="10053"/>
                    <a:pt x="4825" y="10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4369795" y="4779433"/>
              <a:ext cx="138705" cy="238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386" fill="norm" stroke="1" extrusionOk="0">
                  <a:moveTo>
                    <a:pt x="816" y="5684"/>
                  </a:moveTo>
                  <a:cubicBezTo>
                    <a:pt x="171" y="4547"/>
                    <a:pt x="-474" y="3411"/>
                    <a:pt x="493" y="2842"/>
                  </a:cubicBezTo>
                  <a:cubicBezTo>
                    <a:pt x="1460" y="2274"/>
                    <a:pt x="4039" y="2274"/>
                    <a:pt x="6941" y="4074"/>
                  </a:cubicBezTo>
                  <a:cubicBezTo>
                    <a:pt x="9842" y="5874"/>
                    <a:pt x="13066" y="9474"/>
                    <a:pt x="14678" y="12505"/>
                  </a:cubicBezTo>
                  <a:cubicBezTo>
                    <a:pt x="16290" y="15537"/>
                    <a:pt x="16290" y="18000"/>
                    <a:pt x="15645" y="19516"/>
                  </a:cubicBezTo>
                  <a:cubicBezTo>
                    <a:pt x="15001" y="21032"/>
                    <a:pt x="13711" y="21600"/>
                    <a:pt x="12583" y="21316"/>
                  </a:cubicBezTo>
                  <a:cubicBezTo>
                    <a:pt x="11454" y="21032"/>
                    <a:pt x="10487" y="19895"/>
                    <a:pt x="10165" y="17147"/>
                  </a:cubicBezTo>
                  <a:cubicBezTo>
                    <a:pt x="9842" y="14400"/>
                    <a:pt x="10165" y="10042"/>
                    <a:pt x="12099" y="6916"/>
                  </a:cubicBezTo>
                  <a:cubicBezTo>
                    <a:pt x="14033" y="3789"/>
                    <a:pt x="17580" y="1895"/>
                    <a:pt x="2112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4583613" y="4643637"/>
              <a:ext cx="140788" cy="410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8" h="21385" fill="norm" stroke="1" extrusionOk="0">
                  <a:moveTo>
                    <a:pt x="21128" y="789"/>
                  </a:moveTo>
                  <a:cubicBezTo>
                    <a:pt x="19540" y="348"/>
                    <a:pt x="17952" y="-93"/>
                    <a:pt x="16204" y="17"/>
                  </a:cubicBezTo>
                  <a:cubicBezTo>
                    <a:pt x="14457" y="127"/>
                    <a:pt x="12552" y="789"/>
                    <a:pt x="9852" y="2662"/>
                  </a:cubicBezTo>
                  <a:cubicBezTo>
                    <a:pt x="7152" y="4536"/>
                    <a:pt x="3657" y="7621"/>
                    <a:pt x="1752" y="10487"/>
                  </a:cubicBezTo>
                  <a:cubicBezTo>
                    <a:pt x="-154" y="13352"/>
                    <a:pt x="-472" y="15997"/>
                    <a:pt x="640" y="17815"/>
                  </a:cubicBezTo>
                  <a:cubicBezTo>
                    <a:pt x="1752" y="19634"/>
                    <a:pt x="4293" y="20625"/>
                    <a:pt x="6834" y="21066"/>
                  </a:cubicBezTo>
                  <a:cubicBezTo>
                    <a:pt x="9375" y="21507"/>
                    <a:pt x="11916" y="21397"/>
                    <a:pt x="14457" y="21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4749799" y="4842933"/>
              <a:ext cx="139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55" y="20160"/>
                    <a:pt x="8509" y="18720"/>
                    <a:pt x="12109" y="15120"/>
                  </a:cubicBezTo>
                  <a:cubicBezTo>
                    <a:pt x="15709" y="11520"/>
                    <a:pt x="18655" y="57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4821766" y="4785783"/>
              <a:ext cx="10584" cy="192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2" fill="norm" stroke="1" extrusionOk="0">
                  <a:moveTo>
                    <a:pt x="8640" y="0"/>
                  </a:moveTo>
                  <a:cubicBezTo>
                    <a:pt x="4320" y="3757"/>
                    <a:pt x="0" y="7513"/>
                    <a:pt x="0" y="10565"/>
                  </a:cubicBezTo>
                  <a:cubicBezTo>
                    <a:pt x="0" y="13617"/>
                    <a:pt x="4320" y="15965"/>
                    <a:pt x="6480" y="17726"/>
                  </a:cubicBezTo>
                  <a:cubicBezTo>
                    <a:pt x="8640" y="19487"/>
                    <a:pt x="8640" y="20661"/>
                    <a:pt x="10800" y="21130"/>
                  </a:cubicBezTo>
                  <a:cubicBezTo>
                    <a:pt x="12960" y="21600"/>
                    <a:pt x="17280" y="21365"/>
                    <a:pt x="21600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4927599" y="4607983"/>
              <a:ext cx="19051" cy="482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14400" y="0"/>
                  </a:moveTo>
                  <a:cubicBezTo>
                    <a:pt x="9600" y="3113"/>
                    <a:pt x="4800" y="6225"/>
                    <a:pt x="2400" y="9668"/>
                  </a:cubicBezTo>
                  <a:cubicBezTo>
                    <a:pt x="0" y="13111"/>
                    <a:pt x="0" y="16884"/>
                    <a:pt x="0" y="19006"/>
                  </a:cubicBezTo>
                  <a:cubicBezTo>
                    <a:pt x="0" y="21128"/>
                    <a:pt x="0" y="21600"/>
                    <a:pt x="3600" y="21506"/>
                  </a:cubicBezTo>
                  <a:cubicBezTo>
                    <a:pt x="7200" y="21411"/>
                    <a:pt x="14400" y="20751"/>
                    <a:pt x="21600" y="200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5010149" y="4760383"/>
              <a:ext cx="63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6646"/>
                    <a:pt x="21600" y="13292"/>
                    <a:pt x="18000" y="16892"/>
                  </a:cubicBezTo>
                  <a:cubicBezTo>
                    <a:pt x="14400" y="20492"/>
                    <a:pt x="7200" y="2104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5010149" y="4730345"/>
              <a:ext cx="105835" cy="289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5" fill="norm" stroke="1" extrusionOk="0">
                  <a:moveTo>
                    <a:pt x="0" y="2671"/>
                  </a:moveTo>
                  <a:cubicBezTo>
                    <a:pt x="0" y="1739"/>
                    <a:pt x="0" y="806"/>
                    <a:pt x="1080" y="340"/>
                  </a:cubicBezTo>
                  <a:cubicBezTo>
                    <a:pt x="2160" y="-126"/>
                    <a:pt x="4320" y="-126"/>
                    <a:pt x="7344" y="418"/>
                  </a:cubicBezTo>
                  <a:cubicBezTo>
                    <a:pt x="10368" y="962"/>
                    <a:pt x="14256" y="2050"/>
                    <a:pt x="17064" y="3837"/>
                  </a:cubicBezTo>
                  <a:cubicBezTo>
                    <a:pt x="19872" y="5624"/>
                    <a:pt x="21600" y="8110"/>
                    <a:pt x="21600" y="10596"/>
                  </a:cubicBezTo>
                  <a:cubicBezTo>
                    <a:pt x="21600" y="13083"/>
                    <a:pt x="19872" y="15569"/>
                    <a:pt x="17712" y="17278"/>
                  </a:cubicBezTo>
                  <a:cubicBezTo>
                    <a:pt x="15552" y="18988"/>
                    <a:pt x="12960" y="19920"/>
                    <a:pt x="10584" y="20542"/>
                  </a:cubicBezTo>
                  <a:cubicBezTo>
                    <a:pt x="8208" y="21163"/>
                    <a:pt x="6048" y="21474"/>
                    <a:pt x="4968" y="21163"/>
                  </a:cubicBezTo>
                  <a:cubicBezTo>
                    <a:pt x="3888" y="20852"/>
                    <a:pt x="3888" y="19920"/>
                    <a:pt x="4752" y="17978"/>
                  </a:cubicBezTo>
                  <a:cubicBezTo>
                    <a:pt x="5616" y="16035"/>
                    <a:pt x="7344" y="13083"/>
                    <a:pt x="9072" y="10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5143499" y="4620683"/>
              <a:ext cx="59595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600" fill="norm" stroke="1" extrusionOk="0">
                  <a:moveTo>
                    <a:pt x="2234" y="0"/>
                  </a:moveTo>
                  <a:cubicBezTo>
                    <a:pt x="6703" y="2579"/>
                    <a:pt x="11172" y="5158"/>
                    <a:pt x="14897" y="8006"/>
                  </a:cubicBezTo>
                  <a:cubicBezTo>
                    <a:pt x="18621" y="10854"/>
                    <a:pt x="21600" y="13970"/>
                    <a:pt x="20855" y="16281"/>
                  </a:cubicBezTo>
                  <a:cubicBezTo>
                    <a:pt x="20110" y="18591"/>
                    <a:pt x="15641" y="20096"/>
                    <a:pt x="11545" y="20848"/>
                  </a:cubicBezTo>
                  <a:cubicBezTo>
                    <a:pt x="7448" y="21600"/>
                    <a:pt x="3724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0" name="Line"/>
            <p:cNvSpPr/>
            <p:nvPr/>
          </p:nvSpPr>
          <p:spPr>
            <a:xfrm>
              <a:off x="5308599" y="4925483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1" name="Line"/>
            <p:cNvSpPr/>
            <p:nvPr/>
          </p:nvSpPr>
          <p:spPr>
            <a:xfrm>
              <a:off x="5467349" y="4635773"/>
              <a:ext cx="117827" cy="3976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471" fill="norm" stroke="1" extrusionOk="0">
                  <a:moveTo>
                    <a:pt x="3411" y="10842"/>
                  </a:moveTo>
                  <a:cubicBezTo>
                    <a:pt x="3032" y="13928"/>
                    <a:pt x="2653" y="17014"/>
                    <a:pt x="2463" y="18900"/>
                  </a:cubicBezTo>
                  <a:cubicBezTo>
                    <a:pt x="2274" y="20785"/>
                    <a:pt x="2274" y="21471"/>
                    <a:pt x="2274" y="21471"/>
                  </a:cubicBezTo>
                  <a:cubicBezTo>
                    <a:pt x="2274" y="21471"/>
                    <a:pt x="2274" y="20785"/>
                    <a:pt x="2653" y="18385"/>
                  </a:cubicBezTo>
                  <a:cubicBezTo>
                    <a:pt x="3032" y="15985"/>
                    <a:pt x="3789" y="11871"/>
                    <a:pt x="4547" y="8785"/>
                  </a:cubicBezTo>
                  <a:cubicBezTo>
                    <a:pt x="5305" y="5700"/>
                    <a:pt x="6063" y="3642"/>
                    <a:pt x="6821" y="2328"/>
                  </a:cubicBezTo>
                  <a:cubicBezTo>
                    <a:pt x="7579" y="1014"/>
                    <a:pt x="8337" y="442"/>
                    <a:pt x="9663" y="157"/>
                  </a:cubicBezTo>
                  <a:cubicBezTo>
                    <a:pt x="10989" y="-129"/>
                    <a:pt x="12884" y="-129"/>
                    <a:pt x="15537" y="1071"/>
                  </a:cubicBezTo>
                  <a:cubicBezTo>
                    <a:pt x="18189" y="2271"/>
                    <a:pt x="21600" y="4671"/>
                    <a:pt x="21032" y="6671"/>
                  </a:cubicBezTo>
                  <a:cubicBezTo>
                    <a:pt x="20463" y="8671"/>
                    <a:pt x="15916" y="10271"/>
                    <a:pt x="11747" y="10957"/>
                  </a:cubicBezTo>
                  <a:cubicBezTo>
                    <a:pt x="7579" y="11642"/>
                    <a:pt x="3789" y="11414"/>
                    <a:pt x="0" y="111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2" name="Line"/>
            <p:cNvSpPr/>
            <p:nvPr/>
          </p:nvSpPr>
          <p:spPr>
            <a:xfrm>
              <a:off x="5549899" y="4792133"/>
              <a:ext cx="177801" cy="226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3000"/>
                  </a:moveTo>
                  <a:cubicBezTo>
                    <a:pt x="1286" y="2800"/>
                    <a:pt x="2571" y="2600"/>
                    <a:pt x="3986" y="3800"/>
                  </a:cubicBezTo>
                  <a:cubicBezTo>
                    <a:pt x="5400" y="5000"/>
                    <a:pt x="6943" y="7600"/>
                    <a:pt x="7843" y="10300"/>
                  </a:cubicBezTo>
                  <a:cubicBezTo>
                    <a:pt x="8743" y="13000"/>
                    <a:pt x="9000" y="15800"/>
                    <a:pt x="9000" y="17800"/>
                  </a:cubicBezTo>
                  <a:cubicBezTo>
                    <a:pt x="9000" y="19800"/>
                    <a:pt x="8743" y="21000"/>
                    <a:pt x="8100" y="21300"/>
                  </a:cubicBezTo>
                  <a:cubicBezTo>
                    <a:pt x="7457" y="21600"/>
                    <a:pt x="6429" y="21000"/>
                    <a:pt x="5657" y="19500"/>
                  </a:cubicBezTo>
                  <a:cubicBezTo>
                    <a:pt x="4886" y="18000"/>
                    <a:pt x="4371" y="15600"/>
                    <a:pt x="6043" y="12600"/>
                  </a:cubicBezTo>
                  <a:cubicBezTo>
                    <a:pt x="7714" y="9600"/>
                    <a:pt x="11571" y="6000"/>
                    <a:pt x="14529" y="3800"/>
                  </a:cubicBezTo>
                  <a:cubicBezTo>
                    <a:pt x="17486" y="1600"/>
                    <a:pt x="19543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3" name="Line"/>
            <p:cNvSpPr/>
            <p:nvPr/>
          </p:nvSpPr>
          <p:spPr>
            <a:xfrm>
              <a:off x="5759449" y="4694957"/>
              <a:ext cx="88901" cy="318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5" fill="norm" stroke="1" extrusionOk="0">
                  <a:moveTo>
                    <a:pt x="21600" y="1822"/>
                  </a:moveTo>
                  <a:cubicBezTo>
                    <a:pt x="21600" y="1117"/>
                    <a:pt x="21600" y="411"/>
                    <a:pt x="20314" y="128"/>
                  </a:cubicBezTo>
                  <a:cubicBezTo>
                    <a:pt x="19029" y="-154"/>
                    <a:pt x="16457" y="-13"/>
                    <a:pt x="13371" y="975"/>
                  </a:cubicBezTo>
                  <a:cubicBezTo>
                    <a:pt x="10286" y="1964"/>
                    <a:pt x="6686" y="3799"/>
                    <a:pt x="4114" y="6693"/>
                  </a:cubicBezTo>
                  <a:cubicBezTo>
                    <a:pt x="1543" y="9587"/>
                    <a:pt x="0" y="13540"/>
                    <a:pt x="0" y="16081"/>
                  </a:cubicBezTo>
                  <a:cubicBezTo>
                    <a:pt x="0" y="18622"/>
                    <a:pt x="1543" y="19752"/>
                    <a:pt x="4114" y="20458"/>
                  </a:cubicBezTo>
                  <a:cubicBezTo>
                    <a:pt x="6686" y="21164"/>
                    <a:pt x="10286" y="21446"/>
                    <a:pt x="13371" y="21093"/>
                  </a:cubicBezTo>
                  <a:cubicBezTo>
                    <a:pt x="16457" y="20740"/>
                    <a:pt x="19029" y="19752"/>
                    <a:pt x="21600" y="187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4" name="Line"/>
            <p:cNvSpPr/>
            <p:nvPr/>
          </p:nvSpPr>
          <p:spPr>
            <a:xfrm>
              <a:off x="5911849" y="4728633"/>
              <a:ext cx="254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892"/>
                    <a:pt x="7200" y="7784"/>
                    <a:pt x="3600" y="10800"/>
                  </a:cubicBezTo>
                  <a:cubicBezTo>
                    <a:pt x="0" y="13816"/>
                    <a:pt x="0" y="15957"/>
                    <a:pt x="0" y="17611"/>
                  </a:cubicBezTo>
                  <a:cubicBezTo>
                    <a:pt x="0" y="19265"/>
                    <a:pt x="0" y="20432"/>
                    <a:pt x="1800" y="21016"/>
                  </a:cubicBezTo>
                  <a:cubicBezTo>
                    <a:pt x="3600" y="21600"/>
                    <a:pt x="7200" y="21600"/>
                    <a:pt x="108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5" name="Line"/>
            <p:cNvSpPr/>
            <p:nvPr/>
          </p:nvSpPr>
          <p:spPr>
            <a:xfrm>
              <a:off x="5905478" y="4688741"/>
              <a:ext cx="110952" cy="32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8" h="21294" fill="norm" stroke="1" extrusionOk="0">
                  <a:moveTo>
                    <a:pt x="1161" y="1756"/>
                  </a:moveTo>
                  <a:cubicBezTo>
                    <a:pt x="1547" y="1072"/>
                    <a:pt x="1932" y="389"/>
                    <a:pt x="3089" y="115"/>
                  </a:cubicBezTo>
                  <a:cubicBezTo>
                    <a:pt x="4247" y="-158"/>
                    <a:pt x="6175" y="-21"/>
                    <a:pt x="9647" y="1346"/>
                  </a:cubicBezTo>
                  <a:cubicBezTo>
                    <a:pt x="13118" y="2713"/>
                    <a:pt x="18132" y="5310"/>
                    <a:pt x="19675" y="8113"/>
                  </a:cubicBezTo>
                  <a:cubicBezTo>
                    <a:pt x="21218" y="10915"/>
                    <a:pt x="19289" y="13923"/>
                    <a:pt x="16204" y="16179"/>
                  </a:cubicBezTo>
                  <a:cubicBezTo>
                    <a:pt x="13118" y="18434"/>
                    <a:pt x="8875" y="19938"/>
                    <a:pt x="5789" y="20690"/>
                  </a:cubicBezTo>
                  <a:cubicBezTo>
                    <a:pt x="2704" y="21442"/>
                    <a:pt x="775" y="21442"/>
                    <a:pt x="197" y="20964"/>
                  </a:cubicBezTo>
                  <a:cubicBezTo>
                    <a:pt x="-382" y="20485"/>
                    <a:pt x="389" y="19528"/>
                    <a:pt x="1547" y="18298"/>
                  </a:cubicBezTo>
                  <a:cubicBezTo>
                    <a:pt x="2704" y="17067"/>
                    <a:pt x="4247" y="15564"/>
                    <a:pt x="5789" y="140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6" name="Line"/>
            <p:cNvSpPr/>
            <p:nvPr/>
          </p:nvSpPr>
          <p:spPr>
            <a:xfrm>
              <a:off x="6057899" y="4627033"/>
              <a:ext cx="97375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1" h="21600" fill="norm" stroke="1" extrusionOk="0">
                  <a:moveTo>
                    <a:pt x="8100" y="0"/>
                  </a:moveTo>
                  <a:cubicBezTo>
                    <a:pt x="11700" y="2435"/>
                    <a:pt x="15300" y="4871"/>
                    <a:pt x="17775" y="7412"/>
                  </a:cubicBezTo>
                  <a:cubicBezTo>
                    <a:pt x="20250" y="9953"/>
                    <a:pt x="21600" y="12600"/>
                    <a:pt x="20025" y="14929"/>
                  </a:cubicBezTo>
                  <a:cubicBezTo>
                    <a:pt x="18450" y="17259"/>
                    <a:pt x="13950" y="19271"/>
                    <a:pt x="10125" y="20329"/>
                  </a:cubicBezTo>
                  <a:cubicBezTo>
                    <a:pt x="6300" y="21388"/>
                    <a:pt x="3150" y="214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7" name="Line"/>
            <p:cNvSpPr/>
            <p:nvPr/>
          </p:nvSpPr>
          <p:spPr>
            <a:xfrm>
              <a:off x="6280149" y="4925483"/>
              <a:ext cx="2349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70" y="10800"/>
                    <a:pt x="9341" y="21600"/>
                    <a:pt x="12941" y="21600"/>
                  </a:cubicBezTo>
                  <a:cubicBezTo>
                    <a:pt x="16541" y="21600"/>
                    <a:pt x="19070" y="10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8" name="Line"/>
            <p:cNvSpPr/>
            <p:nvPr/>
          </p:nvSpPr>
          <p:spPr>
            <a:xfrm>
              <a:off x="6381749" y="4861983"/>
              <a:ext cx="508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175"/>
                    <a:pt x="7200" y="10350"/>
                    <a:pt x="10800" y="13950"/>
                  </a:cubicBezTo>
                  <a:cubicBezTo>
                    <a:pt x="14400" y="17550"/>
                    <a:pt x="18000" y="1957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9" name="Line"/>
            <p:cNvSpPr/>
            <p:nvPr/>
          </p:nvSpPr>
          <p:spPr>
            <a:xfrm>
              <a:off x="6683086" y="4642676"/>
              <a:ext cx="126549" cy="391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453" fill="norm" stroke="1" extrusionOk="0">
                  <a:moveTo>
                    <a:pt x="4828" y="8200"/>
                  </a:moveTo>
                  <a:cubicBezTo>
                    <a:pt x="4474" y="11684"/>
                    <a:pt x="4120" y="15168"/>
                    <a:pt x="3766" y="17200"/>
                  </a:cubicBezTo>
                  <a:cubicBezTo>
                    <a:pt x="3412" y="19232"/>
                    <a:pt x="3058" y="19813"/>
                    <a:pt x="2527" y="20394"/>
                  </a:cubicBezTo>
                  <a:cubicBezTo>
                    <a:pt x="1996" y="20974"/>
                    <a:pt x="1287" y="21555"/>
                    <a:pt x="933" y="21439"/>
                  </a:cubicBezTo>
                  <a:cubicBezTo>
                    <a:pt x="579" y="21323"/>
                    <a:pt x="579" y="20510"/>
                    <a:pt x="402" y="17781"/>
                  </a:cubicBezTo>
                  <a:cubicBezTo>
                    <a:pt x="225" y="15052"/>
                    <a:pt x="-129" y="10407"/>
                    <a:pt x="48" y="7445"/>
                  </a:cubicBezTo>
                  <a:cubicBezTo>
                    <a:pt x="225" y="4484"/>
                    <a:pt x="933" y="3207"/>
                    <a:pt x="1819" y="2336"/>
                  </a:cubicBezTo>
                  <a:cubicBezTo>
                    <a:pt x="2704" y="1465"/>
                    <a:pt x="3766" y="1000"/>
                    <a:pt x="5360" y="652"/>
                  </a:cubicBezTo>
                  <a:cubicBezTo>
                    <a:pt x="6953" y="303"/>
                    <a:pt x="9078" y="71"/>
                    <a:pt x="11025" y="13"/>
                  </a:cubicBezTo>
                  <a:cubicBezTo>
                    <a:pt x="12973" y="-45"/>
                    <a:pt x="14743" y="71"/>
                    <a:pt x="16691" y="884"/>
                  </a:cubicBezTo>
                  <a:cubicBezTo>
                    <a:pt x="18638" y="1697"/>
                    <a:pt x="20763" y="3207"/>
                    <a:pt x="21117" y="4600"/>
                  </a:cubicBezTo>
                  <a:cubicBezTo>
                    <a:pt x="21471" y="5994"/>
                    <a:pt x="20055" y="7271"/>
                    <a:pt x="16868" y="8258"/>
                  </a:cubicBezTo>
                  <a:cubicBezTo>
                    <a:pt x="13681" y="9245"/>
                    <a:pt x="8723" y="9942"/>
                    <a:pt x="3766" y="106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0" name="Line"/>
            <p:cNvSpPr/>
            <p:nvPr/>
          </p:nvSpPr>
          <p:spPr>
            <a:xfrm>
              <a:off x="6781799" y="4842933"/>
              <a:ext cx="120651" cy="1590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2" fill="norm" stroke="1" extrusionOk="0">
                  <a:moveTo>
                    <a:pt x="0" y="4263"/>
                  </a:moveTo>
                  <a:cubicBezTo>
                    <a:pt x="1895" y="4263"/>
                    <a:pt x="3789" y="4263"/>
                    <a:pt x="5684" y="5542"/>
                  </a:cubicBezTo>
                  <a:cubicBezTo>
                    <a:pt x="7579" y="6821"/>
                    <a:pt x="9474" y="9379"/>
                    <a:pt x="10421" y="11795"/>
                  </a:cubicBezTo>
                  <a:cubicBezTo>
                    <a:pt x="11368" y="14211"/>
                    <a:pt x="11368" y="16484"/>
                    <a:pt x="10611" y="18332"/>
                  </a:cubicBezTo>
                  <a:cubicBezTo>
                    <a:pt x="9853" y="20179"/>
                    <a:pt x="8337" y="21600"/>
                    <a:pt x="7389" y="21316"/>
                  </a:cubicBezTo>
                  <a:cubicBezTo>
                    <a:pt x="6442" y="21032"/>
                    <a:pt x="6063" y="19042"/>
                    <a:pt x="6442" y="16200"/>
                  </a:cubicBezTo>
                  <a:cubicBezTo>
                    <a:pt x="6821" y="13358"/>
                    <a:pt x="7958" y="9663"/>
                    <a:pt x="10611" y="6821"/>
                  </a:cubicBezTo>
                  <a:cubicBezTo>
                    <a:pt x="13263" y="3979"/>
                    <a:pt x="17432" y="19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1" name="Line"/>
            <p:cNvSpPr/>
            <p:nvPr/>
          </p:nvSpPr>
          <p:spPr>
            <a:xfrm>
              <a:off x="6980365" y="4701694"/>
              <a:ext cx="106236" cy="336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193" fill="norm" stroke="1" extrusionOk="0">
                  <a:moveTo>
                    <a:pt x="21257" y="2097"/>
                  </a:moveTo>
                  <a:cubicBezTo>
                    <a:pt x="20833" y="1297"/>
                    <a:pt x="20410" y="497"/>
                    <a:pt x="19139" y="163"/>
                  </a:cubicBezTo>
                  <a:cubicBezTo>
                    <a:pt x="17869" y="-170"/>
                    <a:pt x="15751" y="-37"/>
                    <a:pt x="12786" y="963"/>
                  </a:cubicBezTo>
                  <a:cubicBezTo>
                    <a:pt x="9822" y="1963"/>
                    <a:pt x="6010" y="3830"/>
                    <a:pt x="3469" y="6697"/>
                  </a:cubicBezTo>
                  <a:cubicBezTo>
                    <a:pt x="928" y="9563"/>
                    <a:pt x="-343" y="13430"/>
                    <a:pt x="81" y="16097"/>
                  </a:cubicBezTo>
                  <a:cubicBezTo>
                    <a:pt x="504" y="18763"/>
                    <a:pt x="2622" y="20230"/>
                    <a:pt x="5163" y="20830"/>
                  </a:cubicBezTo>
                  <a:cubicBezTo>
                    <a:pt x="7704" y="21430"/>
                    <a:pt x="10669" y="21163"/>
                    <a:pt x="13633" y="208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2" name="Line"/>
            <p:cNvSpPr/>
            <p:nvPr/>
          </p:nvSpPr>
          <p:spPr>
            <a:xfrm>
              <a:off x="7111999" y="4881033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3" name="Line"/>
            <p:cNvSpPr/>
            <p:nvPr/>
          </p:nvSpPr>
          <p:spPr>
            <a:xfrm>
              <a:off x="7188199" y="4830233"/>
              <a:ext cx="254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696"/>
                    <a:pt x="0" y="9391"/>
                    <a:pt x="3600" y="12991"/>
                  </a:cubicBezTo>
                  <a:cubicBezTo>
                    <a:pt x="7200" y="16591"/>
                    <a:pt x="14400" y="19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4" name="Line"/>
            <p:cNvSpPr/>
            <p:nvPr/>
          </p:nvSpPr>
          <p:spPr>
            <a:xfrm>
              <a:off x="7324455" y="4614333"/>
              <a:ext cx="66945" cy="578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407" fill="norm" stroke="1" extrusionOk="0">
                  <a:moveTo>
                    <a:pt x="21349" y="0"/>
                  </a:moveTo>
                  <a:cubicBezTo>
                    <a:pt x="18649" y="1722"/>
                    <a:pt x="15949" y="3443"/>
                    <a:pt x="13587" y="5557"/>
                  </a:cubicBezTo>
                  <a:cubicBezTo>
                    <a:pt x="11224" y="7670"/>
                    <a:pt x="9199" y="10174"/>
                    <a:pt x="7174" y="12483"/>
                  </a:cubicBezTo>
                  <a:cubicBezTo>
                    <a:pt x="5149" y="14791"/>
                    <a:pt x="3124" y="16904"/>
                    <a:pt x="1774" y="18470"/>
                  </a:cubicBezTo>
                  <a:cubicBezTo>
                    <a:pt x="424" y="20035"/>
                    <a:pt x="-251" y="21052"/>
                    <a:pt x="86" y="21326"/>
                  </a:cubicBezTo>
                  <a:cubicBezTo>
                    <a:pt x="424" y="21600"/>
                    <a:pt x="1774" y="21130"/>
                    <a:pt x="3124" y="206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5" name="Line"/>
            <p:cNvSpPr/>
            <p:nvPr/>
          </p:nvSpPr>
          <p:spPr>
            <a:xfrm>
              <a:off x="7448549" y="4792133"/>
              <a:ext cx="190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281"/>
                    <a:pt x="21600" y="8562"/>
                    <a:pt x="18000" y="12162"/>
                  </a:cubicBezTo>
                  <a:cubicBezTo>
                    <a:pt x="14400" y="15762"/>
                    <a:pt x="7200" y="186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6" name="Line"/>
            <p:cNvSpPr/>
            <p:nvPr/>
          </p:nvSpPr>
          <p:spPr>
            <a:xfrm>
              <a:off x="7435849" y="4806659"/>
              <a:ext cx="172678" cy="195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0949" fill="norm" stroke="1" extrusionOk="0">
                  <a:moveTo>
                    <a:pt x="0" y="13446"/>
                  </a:moveTo>
                  <a:cubicBezTo>
                    <a:pt x="2898" y="13218"/>
                    <a:pt x="5795" y="12991"/>
                    <a:pt x="9088" y="11172"/>
                  </a:cubicBezTo>
                  <a:cubicBezTo>
                    <a:pt x="12380" y="9353"/>
                    <a:pt x="16068" y="5943"/>
                    <a:pt x="18307" y="3442"/>
                  </a:cubicBezTo>
                  <a:cubicBezTo>
                    <a:pt x="20546" y="941"/>
                    <a:pt x="21337" y="-651"/>
                    <a:pt x="21468" y="258"/>
                  </a:cubicBezTo>
                  <a:cubicBezTo>
                    <a:pt x="21600" y="1168"/>
                    <a:pt x="21073" y="4578"/>
                    <a:pt x="20941" y="8444"/>
                  </a:cubicBezTo>
                  <a:cubicBezTo>
                    <a:pt x="20810" y="12309"/>
                    <a:pt x="21073" y="16629"/>
                    <a:pt x="21337" y="209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7" name="Line"/>
            <p:cNvSpPr/>
            <p:nvPr/>
          </p:nvSpPr>
          <p:spPr>
            <a:xfrm>
              <a:off x="7651749" y="4696883"/>
              <a:ext cx="70518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0" h="21600" fill="norm" stroke="1" extrusionOk="0">
                  <a:moveTo>
                    <a:pt x="7406" y="0"/>
                  </a:moveTo>
                  <a:cubicBezTo>
                    <a:pt x="11726" y="2439"/>
                    <a:pt x="16046" y="4877"/>
                    <a:pt x="18514" y="7026"/>
                  </a:cubicBezTo>
                  <a:cubicBezTo>
                    <a:pt x="20983" y="9174"/>
                    <a:pt x="21600" y="11032"/>
                    <a:pt x="18206" y="13413"/>
                  </a:cubicBezTo>
                  <a:cubicBezTo>
                    <a:pt x="14811" y="15794"/>
                    <a:pt x="7406" y="1869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8" name="Line"/>
            <p:cNvSpPr/>
            <p:nvPr/>
          </p:nvSpPr>
          <p:spPr>
            <a:xfrm>
              <a:off x="7746999" y="5014383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9" name="Line"/>
            <p:cNvSpPr/>
            <p:nvPr/>
          </p:nvSpPr>
          <p:spPr>
            <a:xfrm>
              <a:off x="7912099" y="4751962"/>
              <a:ext cx="85562" cy="321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5" h="21316" fill="norm" stroke="1" extrusionOk="0">
                  <a:moveTo>
                    <a:pt x="7535" y="7711"/>
                  </a:moveTo>
                  <a:cubicBezTo>
                    <a:pt x="6530" y="10937"/>
                    <a:pt x="5526" y="14163"/>
                    <a:pt x="4772" y="16197"/>
                  </a:cubicBezTo>
                  <a:cubicBezTo>
                    <a:pt x="4019" y="18230"/>
                    <a:pt x="3516" y="19072"/>
                    <a:pt x="2763" y="19843"/>
                  </a:cubicBezTo>
                  <a:cubicBezTo>
                    <a:pt x="2009" y="20615"/>
                    <a:pt x="1005" y="21316"/>
                    <a:pt x="502" y="21316"/>
                  </a:cubicBezTo>
                  <a:cubicBezTo>
                    <a:pt x="0" y="21316"/>
                    <a:pt x="0" y="20615"/>
                    <a:pt x="0" y="17739"/>
                  </a:cubicBezTo>
                  <a:cubicBezTo>
                    <a:pt x="0" y="14864"/>
                    <a:pt x="0" y="9815"/>
                    <a:pt x="502" y="6589"/>
                  </a:cubicBezTo>
                  <a:cubicBezTo>
                    <a:pt x="1005" y="3363"/>
                    <a:pt x="2009" y="1960"/>
                    <a:pt x="4772" y="1048"/>
                  </a:cubicBezTo>
                  <a:cubicBezTo>
                    <a:pt x="7535" y="137"/>
                    <a:pt x="12056" y="-284"/>
                    <a:pt x="15572" y="207"/>
                  </a:cubicBezTo>
                  <a:cubicBezTo>
                    <a:pt x="19088" y="698"/>
                    <a:pt x="21600" y="2100"/>
                    <a:pt x="19591" y="4204"/>
                  </a:cubicBezTo>
                  <a:cubicBezTo>
                    <a:pt x="17581" y="6308"/>
                    <a:pt x="11051" y="9113"/>
                    <a:pt x="4521" y="119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0" name="Line"/>
            <p:cNvSpPr/>
            <p:nvPr/>
          </p:nvSpPr>
          <p:spPr>
            <a:xfrm>
              <a:off x="7950199" y="4887383"/>
              <a:ext cx="177801" cy="188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7200"/>
                  </a:moveTo>
                  <a:cubicBezTo>
                    <a:pt x="771" y="6000"/>
                    <a:pt x="1543" y="4800"/>
                    <a:pt x="2700" y="4320"/>
                  </a:cubicBezTo>
                  <a:cubicBezTo>
                    <a:pt x="3857" y="3840"/>
                    <a:pt x="5400" y="4080"/>
                    <a:pt x="7200" y="5400"/>
                  </a:cubicBezTo>
                  <a:cubicBezTo>
                    <a:pt x="9000" y="6720"/>
                    <a:pt x="11057" y="9120"/>
                    <a:pt x="12086" y="11760"/>
                  </a:cubicBezTo>
                  <a:cubicBezTo>
                    <a:pt x="13114" y="14400"/>
                    <a:pt x="13114" y="17280"/>
                    <a:pt x="12343" y="19080"/>
                  </a:cubicBezTo>
                  <a:cubicBezTo>
                    <a:pt x="11571" y="20880"/>
                    <a:pt x="10029" y="21600"/>
                    <a:pt x="9129" y="21240"/>
                  </a:cubicBezTo>
                  <a:cubicBezTo>
                    <a:pt x="8229" y="20880"/>
                    <a:pt x="7971" y="19440"/>
                    <a:pt x="9257" y="16080"/>
                  </a:cubicBezTo>
                  <a:cubicBezTo>
                    <a:pt x="10543" y="12720"/>
                    <a:pt x="13371" y="7440"/>
                    <a:pt x="15686" y="4440"/>
                  </a:cubicBezTo>
                  <a:cubicBezTo>
                    <a:pt x="18000" y="1440"/>
                    <a:pt x="19800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1" name="Line"/>
            <p:cNvSpPr/>
            <p:nvPr/>
          </p:nvSpPr>
          <p:spPr>
            <a:xfrm>
              <a:off x="8176388" y="4768473"/>
              <a:ext cx="91312" cy="298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475" fill="norm" stroke="1" extrusionOk="0">
                  <a:moveTo>
                    <a:pt x="19704" y="1700"/>
                  </a:moveTo>
                  <a:cubicBezTo>
                    <a:pt x="19704" y="940"/>
                    <a:pt x="19704" y="179"/>
                    <a:pt x="18722" y="27"/>
                  </a:cubicBezTo>
                  <a:cubicBezTo>
                    <a:pt x="17741" y="-125"/>
                    <a:pt x="15777" y="331"/>
                    <a:pt x="12586" y="2233"/>
                  </a:cubicBezTo>
                  <a:cubicBezTo>
                    <a:pt x="9395" y="4134"/>
                    <a:pt x="4977" y="7481"/>
                    <a:pt x="2522" y="10675"/>
                  </a:cubicBezTo>
                  <a:cubicBezTo>
                    <a:pt x="68" y="13869"/>
                    <a:pt x="-423" y="16912"/>
                    <a:pt x="313" y="18813"/>
                  </a:cubicBezTo>
                  <a:cubicBezTo>
                    <a:pt x="1050" y="20714"/>
                    <a:pt x="3013" y="21475"/>
                    <a:pt x="6695" y="21475"/>
                  </a:cubicBezTo>
                  <a:cubicBezTo>
                    <a:pt x="10377" y="21475"/>
                    <a:pt x="15777" y="20714"/>
                    <a:pt x="21177" y="199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2" name="Line"/>
            <p:cNvSpPr/>
            <p:nvPr/>
          </p:nvSpPr>
          <p:spPr>
            <a:xfrm>
              <a:off x="8343899" y="4804833"/>
              <a:ext cx="444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580"/>
                    <a:pt x="9257" y="11160"/>
                    <a:pt x="5657" y="14760"/>
                  </a:cubicBezTo>
                  <a:cubicBezTo>
                    <a:pt x="2057" y="18360"/>
                    <a:pt x="1029" y="199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3" name="Line"/>
            <p:cNvSpPr/>
            <p:nvPr/>
          </p:nvSpPr>
          <p:spPr>
            <a:xfrm>
              <a:off x="8343899" y="4834138"/>
              <a:ext cx="152401" cy="215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16600"/>
                  </a:moveTo>
                  <a:cubicBezTo>
                    <a:pt x="0" y="15551"/>
                    <a:pt x="0" y="14503"/>
                    <a:pt x="2850" y="12510"/>
                  </a:cubicBezTo>
                  <a:cubicBezTo>
                    <a:pt x="5700" y="10518"/>
                    <a:pt x="11400" y="7582"/>
                    <a:pt x="14550" y="5590"/>
                  </a:cubicBezTo>
                  <a:cubicBezTo>
                    <a:pt x="17700" y="3598"/>
                    <a:pt x="18300" y="2549"/>
                    <a:pt x="19050" y="1606"/>
                  </a:cubicBezTo>
                  <a:cubicBezTo>
                    <a:pt x="19800" y="662"/>
                    <a:pt x="20700" y="-177"/>
                    <a:pt x="21000" y="33"/>
                  </a:cubicBezTo>
                  <a:cubicBezTo>
                    <a:pt x="21300" y="242"/>
                    <a:pt x="21000" y="1501"/>
                    <a:pt x="20250" y="4856"/>
                  </a:cubicBezTo>
                  <a:cubicBezTo>
                    <a:pt x="19500" y="8211"/>
                    <a:pt x="18300" y="13664"/>
                    <a:pt x="17700" y="16914"/>
                  </a:cubicBezTo>
                  <a:cubicBezTo>
                    <a:pt x="17100" y="20165"/>
                    <a:pt x="17100" y="21213"/>
                    <a:pt x="17700" y="21318"/>
                  </a:cubicBezTo>
                  <a:cubicBezTo>
                    <a:pt x="18300" y="21423"/>
                    <a:pt x="19500" y="20584"/>
                    <a:pt x="20250" y="19745"/>
                  </a:cubicBezTo>
                  <a:cubicBezTo>
                    <a:pt x="21000" y="18906"/>
                    <a:pt x="21300" y="18068"/>
                    <a:pt x="21600" y="17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4" name="Line"/>
            <p:cNvSpPr/>
            <p:nvPr/>
          </p:nvSpPr>
          <p:spPr>
            <a:xfrm>
              <a:off x="8502649" y="4722283"/>
              <a:ext cx="121783" cy="481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61" fill="norm" stroke="1" extrusionOk="0">
                  <a:moveTo>
                    <a:pt x="17876" y="0"/>
                  </a:moveTo>
                  <a:cubicBezTo>
                    <a:pt x="19738" y="3490"/>
                    <a:pt x="21600" y="6980"/>
                    <a:pt x="21414" y="10234"/>
                  </a:cubicBezTo>
                  <a:cubicBezTo>
                    <a:pt x="21228" y="13488"/>
                    <a:pt x="18993" y="16507"/>
                    <a:pt x="16014" y="18393"/>
                  </a:cubicBezTo>
                  <a:cubicBezTo>
                    <a:pt x="13034" y="20279"/>
                    <a:pt x="9310" y="21034"/>
                    <a:pt x="6517" y="21317"/>
                  </a:cubicBezTo>
                  <a:cubicBezTo>
                    <a:pt x="3724" y="21600"/>
                    <a:pt x="1862" y="21411"/>
                    <a:pt x="0" y="212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5" name="Line"/>
            <p:cNvSpPr/>
            <p:nvPr/>
          </p:nvSpPr>
          <p:spPr>
            <a:xfrm>
              <a:off x="5543549" y="5154083"/>
              <a:ext cx="577851" cy="31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949" y="4320"/>
                  </a:moveTo>
                  <a:cubicBezTo>
                    <a:pt x="475" y="5760"/>
                    <a:pt x="0" y="7200"/>
                    <a:pt x="0" y="7920"/>
                  </a:cubicBezTo>
                  <a:cubicBezTo>
                    <a:pt x="0" y="8640"/>
                    <a:pt x="475" y="8640"/>
                    <a:pt x="2215" y="7200"/>
                  </a:cubicBezTo>
                  <a:cubicBezTo>
                    <a:pt x="3956" y="5760"/>
                    <a:pt x="6963" y="2880"/>
                    <a:pt x="9811" y="1440"/>
                  </a:cubicBezTo>
                  <a:cubicBezTo>
                    <a:pt x="12659" y="0"/>
                    <a:pt x="15349" y="0"/>
                    <a:pt x="17051" y="0"/>
                  </a:cubicBezTo>
                  <a:cubicBezTo>
                    <a:pt x="18752" y="0"/>
                    <a:pt x="19464" y="0"/>
                    <a:pt x="20057" y="720"/>
                  </a:cubicBezTo>
                  <a:cubicBezTo>
                    <a:pt x="20651" y="1440"/>
                    <a:pt x="21125" y="2880"/>
                    <a:pt x="21007" y="4320"/>
                  </a:cubicBezTo>
                  <a:cubicBezTo>
                    <a:pt x="20888" y="5760"/>
                    <a:pt x="20176" y="7200"/>
                    <a:pt x="18396" y="9360"/>
                  </a:cubicBezTo>
                  <a:cubicBezTo>
                    <a:pt x="16615" y="11520"/>
                    <a:pt x="13767" y="14400"/>
                    <a:pt x="11354" y="16560"/>
                  </a:cubicBezTo>
                  <a:cubicBezTo>
                    <a:pt x="8941" y="18720"/>
                    <a:pt x="6963" y="20160"/>
                    <a:pt x="5776" y="20880"/>
                  </a:cubicBezTo>
                  <a:cubicBezTo>
                    <a:pt x="4589" y="21600"/>
                    <a:pt x="4193" y="21600"/>
                    <a:pt x="4352" y="20880"/>
                  </a:cubicBezTo>
                  <a:cubicBezTo>
                    <a:pt x="4510" y="20160"/>
                    <a:pt x="5222" y="18720"/>
                    <a:pt x="7042" y="15120"/>
                  </a:cubicBezTo>
                  <a:cubicBezTo>
                    <a:pt x="8862" y="11520"/>
                    <a:pt x="11789" y="5760"/>
                    <a:pt x="13490" y="2880"/>
                  </a:cubicBezTo>
                  <a:cubicBezTo>
                    <a:pt x="15191" y="0"/>
                    <a:pt x="15666" y="0"/>
                    <a:pt x="15666" y="720"/>
                  </a:cubicBezTo>
                  <a:cubicBezTo>
                    <a:pt x="15666" y="1440"/>
                    <a:pt x="15191" y="2880"/>
                    <a:pt x="13965" y="5760"/>
                  </a:cubicBezTo>
                  <a:cubicBezTo>
                    <a:pt x="12738" y="8640"/>
                    <a:pt x="10760" y="12960"/>
                    <a:pt x="9534" y="15840"/>
                  </a:cubicBezTo>
                  <a:cubicBezTo>
                    <a:pt x="8308" y="18720"/>
                    <a:pt x="7833" y="20160"/>
                    <a:pt x="7873" y="20880"/>
                  </a:cubicBezTo>
                  <a:cubicBezTo>
                    <a:pt x="7912" y="21600"/>
                    <a:pt x="8466" y="21600"/>
                    <a:pt x="10404" y="20880"/>
                  </a:cubicBezTo>
                  <a:cubicBezTo>
                    <a:pt x="12343" y="20160"/>
                    <a:pt x="15666" y="18720"/>
                    <a:pt x="17763" y="18000"/>
                  </a:cubicBezTo>
                  <a:cubicBezTo>
                    <a:pt x="19859" y="17280"/>
                    <a:pt x="20730" y="17280"/>
                    <a:pt x="21600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6" name="Line"/>
            <p:cNvSpPr/>
            <p:nvPr/>
          </p:nvSpPr>
          <p:spPr>
            <a:xfrm>
              <a:off x="7929033" y="5248776"/>
              <a:ext cx="643468" cy="45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6" fill="norm" stroke="1" extrusionOk="0">
                  <a:moveTo>
                    <a:pt x="284" y="9094"/>
                  </a:moveTo>
                  <a:cubicBezTo>
                    <a:pt x="2132" y="5167"/>
                    <a:pt x="3979" y="1240"/>
                    <a:pt x="6146" y="258"/>
                  </a:cubicBezTo>
                  <a:cubicBezTo>
                    <a:pt x="8313" y="-724"/>
                    <a:pt x="10800" y="1240"/>
                    <a:pt x="12683" y="3694"/>
                  </a:cubicBezTo>
                  <a:cubicBezTo>
                    <a:pt x="14566" y="6149"/>
                    <a:pt x="15845" y="9094"/>
                    <a:pt x="16662" y="11058"/>
                  </a:cubicBezTo>
                  <a:cubicBezTo>
                    <a:pt x="17479" y="13021"/>
                    <a:pt x="17834" y="14003"/>
                    <a:pt x="16555" y="14494"/>
                  </a:cubicBezTo>
                  <a:cubicBezTo>
                    <a:pt x="15276" y="14985"/>
                    <a:pt x="12363" y="14985"/>
                    <a:pt x="9628" y="14003"/>
                  </a:cubicBezTo>
                  <a:cubicBezTo>
                    <a:pt x="6892" y="13021"/>
                    <a:pt x="4334" y="11058"/>
                    <a:pt x="2878" y="10076"/>
                  </a:cubicBezTo>
                  <a:cubicBezTo>
                    <a:pt x="1421" y="9094"/>
                    <a:pt x="1066" y="9094"/>
                    <a:pt x="711" y="9094"/>
                  </a:cubicBezTo>
                  <a:cubicBezTo>
                    <a:pt x="355" y="9094"/>
                    <a:pt x="0" y="9094"/>
                    <a:pt x="0" y="10076"/>
                  </a:cubicBezTo>
                  <a:cubicBezTo>
                    <a:pt x="0" y="11058"/>
                    <a:pt x="355" y="13021"/>
                    <a:pt x="1954" y="14003"/>
                  </a:cubicBezTo>
                  <a:cubicBezTo>
                    <a:pt x="3553" y="14985"/>
                    <a:pt x="6395" y="14985"/>
                    <a:pt x="9166" y="14985"/>
                  </a:cubicBezTo>
                  <a:cubicBezTo>
                    <a:pt x="11937" y="14985"/>
                    <a:pt x="14637" y="14985"/>
                    <a:pt x="16697" y="15967"/>
                  </a:cubicBezTo>
                  <a:cubicBezTo>
                    <a:pt x="18758" y="16949"/>
                    <a:pt x="20179" y="18912"/>
                    <a:pt x="21600" y="208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7" name="Line"/>
            <p:cNvSpPr/>
            <p:nvPr/>
          </p:nvSpPr>
          <p:spPr>
            <a:xfrm>
              <a:off x="2628899" y="3280833"/>
              <a:ext cx="5715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00" y="3652"/>
                    <a:pt x="1600" y="7304"/>
                    <a:pt x="3600" y="10487"/>
                  </a:cubicBezTo>
                  <a:cubicBezTo>
                    <a:pt x="5600" y="13670"/>
                    <a:pt x="8800" y="16383"/>
                    <a:pt x="12000" y="18157"/>
                  </a:cubicBezTo>
                  <a:cubicBezTo>
                    <a:pt x="15200" y="19930"/>
                    <a:pt x="18400" y="2076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8" name="Line"/>
            <p:cNvSpPr/>
            <p:nvPr/>
          </p:nvSpPr>
          <p:spPr>
            <a:xfrm>
              <a:off x="2539999" y="3655483"/>
              <a:ext cx="14605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9" name="Line"/>
            <p:cNvSpPr/>
            <p:nvPr/>
          </p:nvSpPr>
          <p:spPr>
            <a:xfrm>
              <a:off x="2698749" y="3598333"/>
              <a:ext cx="889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943" y="2274"/>
                    <a:pt x="10286" y="4547"/>
                    <a:pt x="6686" y="8147"/>
                  </a:cubicBezTo>
                  <a:cubicBezTo>
                    <a:pt x="3086" y="11747"/>
                    <a:pt x="1543" y="166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0" name="Line"/>
            <p:cNvSpPr/>
            <p:nvPr/>
          </p:nvSpPr>
          <p:spPr>
            <a:xfrm>
              <a:off x="2477444" y="3835299"/>
              <a:ext cx="389671" cy="610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26" fill="norm" stroke="1" extrusionOk="0">
                  <a:moveTo>
                    <a:pt x="16761" y="2156"/>
                  </a:moveTo>
                  <a:cubicBezTo>
                    <a:pt x="15827" y="1414"/>
                    <a:pt x="14893" y="671"/>
                    <a:pt x="13784" y="300"/>
                  </a:cubicBezTo>
                  <a:cubicBezTo>
                    <a:pt x="12674" y="-71"/>
                    <a:pt x="11390" y="-71"/>
                    <a:pt x="10223" y="152"/>
                  </a:cubicBezTo>
                  <a:cubicBezTo>
                    <a:pt x="9055" y="374"/>
                    <a:pt x="8004" y="820"/>
                    <a:pt x="6837" y="1970"/>
                  </a:cubicBezTo>
                  <a:cubicBezTo>
                    <a:pt x="5669" y="3121"/>
                    <a:pt x="4385" y="4976"/>
                    <a:pt x="3392" y="6758"/>
                  </a:cubicBezTo>
                  <a:cubicBezTo>
                    <a:pt x="2400" y="8539"/>
                    <a:pt x="1699" y="10247"/>
                    <a:pt x="1116" y="11657"/>
                  </a:cubicBezTo>
                  <a:cubicBezTo>
                    <a:pt x="532" y="13067"/>
                    <a:pt x="65" y="14181"/>
                    <a:pt x="6" y="15331"/>
                  </a:cubicBezTo>
                  <a:cubicBezTo>
                    <a:pt x="-52" y="16482"/>
                    <a:pt x="298" y="17669"/>
                    <a:pt x="940" y="18634"/>
                  </a:cubicBezTo>
                  <a:cubicBezTo>
                    <a:pt x="1583" y="19599"/>
                    <a:pt x="2517" y="20341"/>
                    <a:pt x="3918" y="20824"/>
                  </a:cubicBezTo>
                  <a:cubicBezTo>
                    <a:pt x="5319" y="21306"/>
                    <a:pt x="7187" y="21529"/>
                    <a:pt x="9230" y="21381"/>
                  </a:cubicBezTo>
                  <a:cubicBezTo>
                    <a:pt x="11273" y="21232"/>
                    <a:pt x="13492" y="20713"/>
                    <a:pt x="15360" y="19822"/>
                  </a:cubicBezTo>
                  <a:cubicBezTo>
                    <a:pt x="17228" y="18931"/>
                    <a:pt x="18746" y="17669"/>
                    <a:pt x="19797" y="16185"/>
                  </a:cubicBezTo>
                  <a:cubicBezTo>
                    <a:pt x="20847" y="14700"/>
                    <a:pt x="21431" y="12993"/>
                    <a:pt x="21490" y="11063"/>
                  </a:cubicBezTo>
                  <a:cubicBezTo>
                    <a:pt x="21548" y="9133"/>
                    <a:pt x="21081" y="6981"/>
                    <a:pt x="20556" y="5459"/>
                  </a:cubicBezTo>
                  <a:cubicBezTo>
                    <a:pt x="20030" y="3937"/>
                    <a:pt x="19446" y="3047"/>
                    <a:pt x="18979" y="2416"/>
                  </a:cubicBezTo>
                  <a:cubicBezTo>
                    <a:pt x="18512" y="1785"/>
                    <a:pt x="18162" y="1414"/>
                    <a:pt x="17403" y="1265"/>
                  </a:cubicBezTo>
                  <a:cubicBezTo>
                    <a:pt x="16644" y="1117"/>
                    <a:pt x="15477" y="1191"/>
                    <a:pt x="14309" y="126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1" name="Line"/>
            <p:cNvSpPr/>
            <p:nvPr/>
          </p:nvSpPr>
          <p:spPr>
            <a:xfrm>
              <a:off x="4612216" y="4580033"/>
              <a:ext cx="322285" cy="5693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39" fill="norm" stroke="1" extrusionOk="0">
                  <a:moveTo>
                    <a:pt x="17224" y="3683"/>
                  </a:moveTo>
                  <a:cubicBezTo>
                    <a:pt x="17224" y="3285"/>
                    <a:pt x="17224" y="2886"/>
                    <a:pt x="17224" y="2488"/>
                  </a:cubicBezTo>
                  <a:cubicBezTo>
                    <a:pt x="17224" y="2089"/>
                    <a:pt x="17224" y="1691"/>
                    <a:pt x="16447" y="1412"/>
                  </a:cubicBezTo>
                  <a:cubicBezTo>
                    <a:pt x="15671" y="1133"/>
                    <a:pt x="14118" y="973"/>
                    <a:pt x="12706" y="1133"/>
                  </a:cubicBezTo>
                  <a:cubicBezTo>
                    <a:pt x="11294" y="1292"/>
                    <a:pt x="10024" y="1770"/>
                    <a:pt x="8471" y="2966"/>
                  </a:cubicBezTo>
                  <a:cubicBezTo>
                    <a:pt x="6918" y="4161"/>
                    <a:pt x="5082" y="6074"/>
                    <a:pt x="3671" y="8226"/>
                  </a:cubicBezTo>
                  <a:cubicBezTo>
                    <a:pt x="2259" y="10378"/>
                    <a:pt x="1271" y="12769"/>
                    <a:pt x="706" y="14563"/>
                  </a:cubicBezTo>
                  <a:cubicBezTo>
                    <a:pt x="141" y="16356"/>
                    <a:pt x="0" y="17552"/>
                    <a:pt x="0" y="18349"/>
                  </a:cubicBezTo>
                  <a:cubicBezTo>
                    <a:pt x="0" y="19146"/>
                    <a:pt x="141" y="19544"/>
                    <a:pt x="918" y="19983"/>
                  </a:cubicBezTo>
                  <a:cubicBezTo>
                    <a:pt x="1694" y="20421"/>
                    <a:pt x="3106" y="20899"/>
                    <a:pt x="5082" y="21178"/>
                  </a:cubicBezTo>
                  <a:cubicBezTo>
                    <a:pt x="7059" y="21457"/>
                    <a:pt x="9600" y="21537"/>
                    <a:pt x="11718" y="21298"/>
                  </a:cubicBezTo>
                  <a:cubicBezTo>
                    <a:pt x="13835" y="21059"/>
                    <a:pt x="15529" y="20501"/>
                    <a:pt x="16871" y="19584"/>
                  </a:cubicBezTo>
                  <a:cubicBezTo>
                    <a:pt x="18212" y="18668"/>
                    <a:pt x="19200" y="17392"/>
                    <a:pt x="19976" y="15280"/>
                  </a:cubicBezTo>
                  <a:cubicBezTo>
                    <a:pt x="20753" y="13168"/>
                    <a:pt x="21318" y="10219"/>
                    <a:pt x="21459" y="7708"/>
                  </a:cubicBezTo>
                  <a:cubicBezTo>
                    <a:pt x="21600" y="5198"/>
                    <a:pt x="21318" y="3125"/>
                    <a:pt x="20894" y="1930"/>
                  </a:cubicBezTo>
                  <a:cubicBezTo>
                    <a:pt x="20471" y="734"/>
                    <a:pt x="19906" y="415"/>
                    <a:pt x="19271" y="216"/>
                  </a:cubicBezTo>
                  <a:cubicBezTo>
                    <a:pt x="18635" y="17"/>
                    <a:pt x="17929" y="-63"/>
                    <a:pt x="17365" y="57"/>
                  </a:cubicBezTo>
                  <a:cubicBezTo>
                    <a:pt x="16800" y="176"/>
                    <a:pt x="16376" y="495"/>
                    <a:pt x="15953" y="8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2" name="Line"/>
            <p:cNvSpPr/>
            <p:nvPr/>
          </p:nvSpPr>
          <p:spPr>
            <a:xfrm>
              <a:off x="7010399" y="4663089"/>
              <a:ext cx="301715" cy="490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89" fill="norm" stroke="1" extrusionOk="0">
                  <a:moveTo>
                    <a:pt x="15407" y="3967"/>
                  </a:moveTo>
                  <a:cubicBezTo>
                    <a:pt x="15407" y="3505"/>
                    <a:pt x="15407" y="3043"/>
                    <a:pt x="15634" y="2397"/>
                  </a:cubicBezTo>
                  <a:cubicBezTo>
                    <a:pt x="15860" y="1751"/>
                    <a:pt x="16313" y="920"/>
                    <a:pt x="16087" y="459"/>
                  </a:cubicBezTo>
                  <a:cubicBezTo>
                    <a:pt x="15860" y="-3"/>
                    <a:pt x="14954" y="-95"/>
                    <a:pt x="13670" y="90"/>
                  </a:cubicBezTo>
                  <a:cubicBezTo>
                    <a:pt x="12386" y="274"/>
                    <a:pt x="10724" y="736"/>
                    <a:pt x="8685" y="1936"/>
                  </a:cubicBezTo>
                  <a:cubicBezTo>
                    <a:pt x="6646" y="3136"/>
                    <a:pt x="4229" y="5074"/>
                    <a:pt x="2568" y="7243"/>
                  </a:cubicBezTo>
                  <a:cubicBezTo>
                    <a:pt x="906" y="9413"/>
                    <a:pt x="0" y="11813"/>
                    <a:pt x="0" y="13936"/>
                  </a:cubicBezTo>
                  <a:cubicBezTo>
                    <a:pt x="0" y="16059"/>
                    <a:pt x="906" y="17905"/>
                    <a:pt x="2266" y="19197"/>
                  </a:cubicBezTo>
                  <a:cubicBezTo>
                    <a:pt x="3625" y="20490"/>
                    <a:pt x="5438" y="21228"/>
                    <a:pt x="7401" y="21367"/>
                  </a:cubicBezTo>
                  <a:cubicBezTo>
                    <a:pt x="9365" y="21505"/>
                    <a:pt x="11480" y="21043"/>
                    <a:pt x="13594" y="19428"/>
                  </a:cubicBezTo>
                  <a:cubicBezTo>
                    <a:pt x="15709" y="17813"/>
                    <a:pt x="17824" y="15043"/>
                    <a:pt x="19259" y="12459"/>
                  </a:cubicBezTo>
                  <a:cubicBezTo>
                    <a:pt x="20694" y="9874"/>
                    <a:pt x="21449" y="7474"/>
                    <a:pt x="21524" y="5628"/>
                  </a:cubicBezTo>
                  <a:cubicBezTo>
                    <a:pt x="21600" y="3782"/>
                    <a:pt x="20996" y="2490"/>
                    <a:pt x="19863" y="1705"/>
                  </a:cubicBezTo>
                  <a:cubicBezTo>
                    <a:pt x="18730" y="920"/>
                    <a:pt x="17069" y="643"/>
                    <a:pt x="15407" y="3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3" name="Line"/>
            <p:cNvSpPr/>
            <p:nvPr/>
          </p:nvSpPr>
          <p:spPr>
            <a:xfrm>
              <a:off x="4911630" y="5137948"/>
              <a:ext cx="298598" cy="103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0" h="21215" fill="norm" stroke="1" extrusionOk="0">
                  <a:moveTo>
                    <a:pt x="8332" y="9773"/>
                  </a:moveTo>
                  <a:cubicBezTo>
                    <a:pt x="7432" y="9773"/>
                    <a:pt x="6532" y="9773"/>
                    <a:pt x="6532" y="9341"/>
                  </a:cubicBezTo>
                  <a:cubicBezTo>
                    <a:pt x="6532" y="8909"/>
                    <a:pt x="7432" y="8045"/>
                    <a:pt x="9382" y="6749"/>
                  </a:cubicBezTo>
                  <a:cubicBezTo>
                    <a:pt x="11332" y="5453"/>
                    <a:pt x="14332" y="3725"/>
                    <a:pt x="16207" y="2429"/>
                  </a:cubicBezTo>
                  <a:cubicBezTo>
                    <a:pt x="18082" y="1133"/>
                    <a:pt x="18832" y="269"/>
                    <a:pt x="18757" y="53"/>
                  </a:cubicBezTo>
                  <a:cubicBezTo>
                    <a:pt x="18682" y="-163"/>
                    <a:pt x="17782" y="269"/>
                    <a:pt x="15157" y="1565"/>
                  </a:cubicBezTo>
                  <a:cubicBezTo>
                    <a:pt x="12532" y="2861"/>
                    <a:pt x="8182" y="5021"/>
                    <a:pt x="5632" y="6533"/>
                  </a:cubicBezTo>
                  <a:cubicBezTo>
                    <a:pt x="3082" y="8045"/>
                    <a:pt x="2332" y="8909"/>
                    <a:pt x="2407" y="9341"/>
                  </a:cubicBezTo>
                  <a:cubicBezTo>
                    <a:pt x="2482" y="9773"/>
                    <a:pt x="3382" y="9773"/>
                    <a:pt x="6232" y="8909"/>
                  </a:cubicBezTo>
                  <a:cubicBezTo>
                    <a:pt x="9082" y="8045"/>
                    <a:pt x="13882" y="6317"/>
                    <a:pt x="16882" y="5453"/>
                  </a:cubicBezTo>
                  <a:cubicBezTo>
                    <a:pt x="19882" y="4589"/>
                    <a:pt x="21082" y="4589"/>
                    <a:pt x="21157" y="4805"/>
                  </a:cubicBezTo>
                  <a:cubicBezTo>
                    <a:pt x="21232" y="5021"/>
                    <a:pt x="20182" y="5453"/>
                    <a:pt x="18007" y="6533"/>
                  </a:cubicBezTo>
                  <a:cubicBezTo>
                    <a:pt x="15832" y="7613"/>
                    <a:pt x="12532" y="9341"/>
                    <a:pt x="10207" y="10637"/>
                  </a:cubicBezTo>
                  <a:cubicBezTo>
                    <a:pt x="7882" y="11933"/>
                    <a:pt x="6532" y="12797"/>
                    <a:pt x="6232" y="13445"/>
                  </a:cubicBezTo>
                  <a:cubicBezTo>
                    <a:pt x="5932" y="14093"/>
                    <a:pt x="6682" y="14525"/>
                    <a:pt x="9082" y="14309"/>
                  </a:cubicBezTo>
                  <a:cubicBezTo>
                    <a:pt x="11482" y="14093"/>
                    <a:pt x="15532" y="13229"/>
                    <a:pt x="17932" y="12581"/>
                  </a:cubicBezTo>
                  <a:cubicBezTo>
                    <a:pt x="20332" y="11933"/>
                    <a:pt x="21082" y="11501"/>
                    <a:pt x="20782" y="11285"/>
                  </a:cubicBezTo>
                  <a:cubicBezTo>
                    <a:pt x="20482" y="11069"/>
                    <a:pt x="19132" y="11069"/>
                    <a:pt x="15682" y="11501"/>
                  </a:cubicBezTo>
                  <a:cubicBezTo>
                    <a:pt x="12232" y="11933"/>
                    <a:pt x="6682" y="12797"/>
                    <a:pt x="6232" y="12797"/>
                  </a:cubicBezTo>
                  <a:cubicBezTo>
                    <a:pt x="5782" y="12797"/>
                    <a:pt x="10432" y="11933"/>
                    <a:pt x="13507" y="11285"/>
                  </a:cubicBezTo>
                  <a:cubicBezTo>
                    <a:pt x="16582" y="10637"/>
                    <a:pt x="18082" y="10205"/>
                    <a:pt x="18157" y="10205"/>
                  </a:cubicBezTo>
                  <a:cubicBezTo>
                    <a:pt x="18232" y="10205"/>
                    <a:pt x="16882" y="10637"/>
                    <a:pt x="14332" y="11933"/>
                  </a:cubicBezTo>
                  <a:cubicBezTo>
                    <a:pt x="11782" y="13229"/>
                    <a:pt x="8032" y="15389"/>
                    <a:pt x="5257" y="17117"/>
                  </a:cubicBezTo>
                  <a:cubicBezTo>
                    <a:pt x="2482" y="18845"/>
                    <a:pt x="682" y="20141"/>
                    <a:pt x="157" y="20789"/>
                  </a:cubicBezTo>
                  <a:cubicBezTo>
                    <a:pt x="-368" y="21437"/>
                    <a:pt x="382" y="21437"/>
                    <a:pt x="3082" y="20141"/>
                  </a:cubicBezTo>
                  <a:cubicBezTo>
                    <a:pt x="5782" y="18845"/>
                    <a:pt x="10432" y="16253"/>
                    <a:pt x="13132" y="15389"/>
                  </a:cubicBezTo>
                  <a:cubicBezTo>
                    <a:pt x="15832" y="14525"/>
                    <a:pt x="16582" y="15389"/>
                    <a:pt x="17332" y="1625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4" name="Line"/>
            <p:cNvSpPr/>
            <p:nvPr/>
          </p:nvSpPr>
          <p:spPr>
            <a:xfrm>
              <a:off x="7353041" y="5230283"/>
              <a:ext cx="241559" cy="63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55" fill="norm" stroke="1" extrusionOk="0">
                  <a:moveTo>
                    <a:pt x="5094" y="10800"/>
                  </a:moveTo>
                  <a:cubicBezTo>
                    <a:pt x="4906" y="7200"/>
                    <a:pt x="4718" y="3600"/>
                    <a:pt x="5470" y="1800"/>
                  </a:cubicBezTo>
                  <a:cubicBezTo>
                    <a:pt x="6221" y="0"/>
                    <a:pt x="7912" y="0"/>
                    <a:pt x="9978" y="0"/>
                  </a:cubicBezTo>
                  <a:cubicBezTo>
                    <a:pt x="12044" y="0"/>
                    <a:pt x="14485" y="0"/>
                    <a:pt x="16270" y="0"/>
                  </a:cubicBezTo>
                  <a:cubicBezTo>
                    <a:pt x="18054" y="0"/>
                    <a:pt x="19181" y="0"/>
                    <a:pt x="19275" y="360"/>
                  </a:cubicBezTo>
                  <a:cubicBezTo>
                    <a:pt x="19369" y="720"/>
                    <a:pt x="18430" y="1440"/>
                    <a:pt x="15331" y="2520"/>
                  </a:cubicBezTo>
                  <a:cubicBezTo>
                    <a:pt x="12232" y="3600"/>
                    <a:pt x="6972" y="5040"/>
                    <a:pt x="3873" y="6120"/>
                  </a:cubicBezTo>
                  <a:cubicBezTo>
                    <a:pt x="774" y="7200"/>
                    <a:pt x="-165" y="7920"/>
                    <a:pt x="23" y="8280"/>
                  </a:cubicBezTo>
                  <a:cubicBezTo>
                    <a:pt x="211" y="8640"/>
                    <a:pt x="1525" y="8640"/>
                    <a:pt x="4718" y="8640"/>
                  </a:cubicBezTo>
                  <a:cubicBezTo>
                    <a:pt x="7912" y="8640"/>
                    <a:pt x="12983" y="8640"/>
                    <a:pt x="16082" y="8280"/>
                  </a:cubicBezTo>
                  <a:cubicBezTo>
                    <a:pt x="19181" y="7920"/>
                    <a:pt x="20308" y="7200"/>
                    <a:pt x="19932" y="6840"/>
                  </a:cubicBezTo>
                  <a:cubicBezTo>
                    <a:pt x="19557" y="6480"/>
                    <a:pt x="17678" y="6480"/>
                    <a:pt x="15049" y="6840"/>
                  </a:cubicBezTo>
                  <a:cubicBezTo>
                    <a:pt x="12419" y="7200"/>
                    <a:pt x="9038" y="7920"/>
                    <a:pt x="6691" y="9000"/>
                  </a:cubicBezTo>
                  <a:cubicBezTo>
                    <a:pt x="4343" y="10080"/>
                    <a:pt x="3028" y="11520"/>
                    <a:pt x="2840" y="12600"/>
                  </a:cubicBezTo>
                  <a:cubicBezTo>
                    <a:pt x="2652" y="13680"/>
                    <a:pt x="3592" y="14400"/>
                    <a:pt x="5188" y="14760"/>
                  </a:cubicBezTo>
                  <a:cubicBezTo>
                    <a:pt x="6785" y="15120"/>
                    <a:pt x="9038" y="15120"/>
                    <a:pt x="10917" y="15840"/>
                  </a:cubicBezTo>
                  <a:cubicBezTo>
                    <a:pt x="12795" y="16560"/>
                    <a:pt x="14298" y="18000"/>
                    <a:pt x="14392" y="19080"/>
                  </a:cubicBezTo>
                  <a:cubicBezTo>
                    <a:pt x="14485" y="20160"/>
                    <a:pt x="13171" y="20880"/>
                    <a:pt x="12044" y="21240"/>
                  </a:cubicBezTo>
                  <a:cubicBezTo>
                    <a:pt x="10917" y="21600"/>
                    <a:pt x="9978" y="21600"/>
                    <a:pt x="10072" y="20520"/>
                  </a:cubicBezTo>
                  <a:cubicBezTo>
                    <a:pt x="10165" y="19440"/>
                    <a:pt x="11292" y="17280"/>
                    <a:pt x="13358" y="15840"/>
                  </a:cubicBezTo>
                  <a:cubicBezTo>
                    <a:pt x="15425" y="14400"/>
                    <a:pt x="18430" y="13680"/>
                    <a:pt x="21435" y="129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5" name="Line"/>
            <p:cNvSpPr/>
            <p:nvPr/>
          </p:nvSpPr>
          <p:spPr>
            <a:xfrm>
              <a:off x="3971676" y="3355758"/>
              <a:ext cx="1709525" cy="954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553" fill="norm" stroke="1" extrusionOk="0">
                  <a:moveTo>
                    <a:pt x="15122" y="1906"/>
                  </a:moveTo>
                  <a:cubicBezTo>
                    <a:pt x="15029" y="1695"/>
                    <a:pt x="14935" y="1485"/>
                    <a:pt x="14735" y="1316"/>
                  </a:cubicBezTo>
                  <a:cubicBezTo>
                    <a:pt x="14536" y="1148"/>
                    <a:pt x="14230" y="1022"/>
                    <a:pt x="13902" y="832"/>
                  </a:cubicBezTo>
                  <a:cubicBezTo>
                    <a:pt x="13573" y="643"/>
                    <a:pt x="13221" y="390"/>
                    <a:pt x="12622" y="222"/>
                  </a:cubicBezTo>
                  <a:cubicBezTo>
                    <a:pt x="12023" y="53"/>
                    <a:pt x="11178" y="-31"/>
                    <a:pt x="10368" y="11"/>
                  </a:cubicBezTo>
                  <a:cubicBezTo>
                    <a:pt x="9558" y="53"/>
                    <a:pt x="8783" y="222"/>
                    <a:pt x="8056" y="453"/>
                  </a:cubicBezTo>
                  <a:cubicBezTo>
                    <a:pt x="7328" y="685"/>
                    <a:pt x="6647" y="980"/>
                    <a:pt x="5966" y="1380"/>
                  </a:cubicBezTo>
                  <a:cubicBezTo>
                    <a:pt x="5285" y="1780"/>
                    <a:pt x="4604" y="2285"/>
                    <a:pt x="4006" y="2937"/>
                  </a:cubicBezTo>
                  <a:cubicBezTo>
                    <a:pt x="3407" y="3590"/>
                    <a:pt x="2890" y="4390"/>
                    <a:pt x="2432" y="5232"/>
                  </a:cubicBezTo>
                  <a:cubicBezTo>
                    <a:pt x="1975" y="6074"/>
                    <a:pt x="1576" y="6958"/>
                    <a:pt x="1223" y="7864"/>
                  </a:cubicBezTo>
                  <a:cubicBezTo>
                    <a:pt x="871" y="8769"/>
                    <a:pt x="566" y="9695"/>
                    <a:pt x="366" y="10622"/>
                  </a:cubicBezTo>
                  <a:cubicBezTo>
                    <a:pt x="167" y="11548"/>
                    <a:pt x="73" y="12474"/>
                    <a:pt x="26" y="13422"/>
                  </a:cubicBezTo>
                  <a:cubicBezTo>
                    <a:pt x="-21" y="14369"/>
                    <a:pt x="-21" y="15337"/>
                    <a:pt x="167" y="16369"/>
                  </a:cubicBezTo>
                  <a:cubicBezTo>
                    <a:pt x="355" y="17401"/>
                    <a:pt x="730" y="18495"/>
                    <a:pt x="1200" y="19274"/>
                  </a:cubicBezTo>
                  <a:cubicBezTo>
                    <a:pt x="1669" y="20053"/>
                    <a:pt x="2233" y="20516"/>
                    <a:pt x="2843" y="20832"/>
                  </a:cubicBezTo>
                  <a:cubicBezTo>
                    <a:pt x="3454" y="21148"/>
                    <a:pt x="4111" y="21316"/>
                    <a:pt x="4921" y="21422"/>
                  </a:cubicBezTo>
                  <a:cubicBezTo>
                    <a:pt x="5731" y="21527"/>
                    <a:pt x="6694" y="21569"/>
                    <a:pt x="7598" y="21548"/>
                  </a:cubicBezTo>
                  <a:cubicBezTo>
                    <a:pt x="8502" y="21527"/>
                    <a:pt x="9347" y="21443"/>
                    <a:pt x="10180" y="21358"/>
                  </a:cubicBezTo>
                  <a:cubicBezTo>
                    <a:pt x="11014" y="21274"/>
                    <a:pt x="11836" y="21190"/>
                    <a:pt x="12634" y="21043"/>
                  </a:cubicBezTo>
                  <a:cubicBezTo>
                    <a:pt x="13432" y="20895"/>
                    <a:pt x="14207" y="20685"/>
                    <a:pt x="14970" y="20474"/>
                  </a:cubicBezTo>
                  <a:cubicBezTo>
                    <a:pt x="15733" y="20264"/>
                    <a:pt x="16484" y="20053"/>
                    <a:pt x="17177" y="19780"/>
                  </a:cubicBezTo>
                  <a:cubicBezTo>
                    <a:pt x="17869" y="19506"/>
                    <a:pt x="18503" y="19169"/>
                    <a:pt x="19043" y="18769"/>
                  </a:cubicBezTo>
                  <a:cubicBezTo>
                    <a:pt x="19583" y="18369"/>
                    <a:pt x="20029" y="17906"/>
                    <a:pt x="20382" y="17274"/>
                  </a:cubicBezTo>
                  <a:cubicBezTo>
                    <a:pt x="20734" y="16643"/>
                    <a:pt x="20992" y="15843"/>
                    <a:pt x="21192" y="14832"/>
                  </a:cubicBezTo>
                  <a:cubicBezTo>
                    <a:pt x="21391" y="13822"/>
                    <a:pt x="21532" y="12601"/>
                    <a:pt x="21532" y="11401"/>
                  </a:cubicBezTo>
                  <a:cubicBezTo>
                    <a:pt x="21532" y="10201"/>
                    <a:pt x="21391" y="9022"/>
                    <a:pt x="21156" y="8032"/>
                  </a:cubicBezTo>
                  <a:cubicBezTo>
                    <a:pt x="20922" y="7043"/>
                    <a:pt x="20593" y="6243"/>
                    <a:pt x="20123" y="5464"/>
                  </a:cubicBezTo>
                  <a:cubicBezTo>
                    <a:pt x="19654" y="4685"/>
                    <a:pt x="19043" y="3927"/>
                    <a:pt x="18374" y="3316"/>
                  </a:cubicBezTo>
                  <a:cubicBezTo>
                    <a:pt x="17705" y="2706"/>
                    <a:pt x="16977" y="2243"/>
                    <a:pt x="16214" y="1864"/>
                  </a:cubicBezTo>
                  <a:cubicBezTo>
                    <a:pt x="15451" y="1485"/>
                    <a:pt x="14653" y="1190"/>
                    <a:pt x="13937" y="958"/>
                  </a:cubicBezTo>
                  <a:cubicBezTo>
                    <a:pt x="13221" y="727"/>
                    <a:pt x="12587" y="558"/>
                    <a:pt x="11812" y="474"/>
                  </a:cubicBezTo>
                  <a:cubicBezTo>
                    <a:pt x="11037" y="390"/>
                    <a:pt x="10122" y="390"/>
                    <a:pt x="9382" y="474"/>
                  </a:cubicBezTo>
                  <a:cubicBezTo>
                    <a:pt x="8642" y="558"/>
                    <a:pt x="8079" y="727"/>
                    <a:pt x="7539" y="1022"/>
                  </a:cubicBezTo>
                  <a:cubicBezTo>
                    <a:pt x="6999" y="1316"/>
                    <a:pt x="6482" y="1737"/>
                    <a:pt x="5907" y="2327"/>
                  </a:cubicBezTo>
                  <a:cubicBezTo>
                    <a:pt x="5332" y="2916"/>
                    <a:pt x="4698" y="3674"/>
                    <a:pt x="4123" y="4390"/>
                  </a:cubicBezTo>
                  <a:cubicBezTo>
                    <a:pt x="3548" y="5106"/>
                    <a:pt x="3031" y="5780"/>
                    <a:pt x="2609" y="6369"/>
                  </a:cubicBezTo>
                  <a:cubicBezTo>
                    <a:pt x="2186" y="6958"/>
                    <a:pt x="1857" y="7464"/>
                    <a:pt x="1493" y="8285"/>
                  </a:cubicBezTo>
                  <a:cubicBezTo>
                    <a:pt x="1129" y="9106"/>
                    <a:pt x="730" y="10243"/>
                    <a:pt x="519" y="11295"/>
                  </a:cubicBezTo>
                  <a:cubicBezTo>
                    <a:pt x="308" y="12348"/>
                    <a:pt x="284" y="13316"/>
                    <a:pt x="390" y="14222"/>
                  </a:cubicBezTo>
                  <a:cubicBezTo>
                    <a:pt x="496" y="15127"/>
                    <a:pt x="730" y="15969"/>
                    <a:pt x="1059" y="16685"/>
                  </a:cubicBezTo>
                  <a:cubicBezTo>
                    <a:pt x="1388" y="17401"/>
                    <a:pt x="1810" y="17990"/>
                    <a:pt x="2409" y="18643"/>
                  </a:cubicBezTo>
                  <a:cubicBezTo>
                    <a:pt x="3008" y="19295"/>
                    <a:pt x="3782" y="20011"/>
                    <a:pt x="4569" y="20474"/>
                  </a:cubicBezTo>
                  <a:cubicBezTo>
                    <a:pt x="5356" y="20937"/>
                    <a:pt x="6154" y="21148"/>
                    <a:pt x="6964" y="21274"/>
                  </a:cubicBezTo>
                  <a:cubicBezTo>
                    <a:pt x="7774" y="21401"/>
                    <a:pt x="8596" y="21443"/>
                    <a:pt x="9476" y="21401"/>
                  </a:cubicBezTo>
                  <a:cubicBezTo>
                    <a:pt x="10356" y="21358"/>
                    <a:pt x="11296" y="21232"/>
                    <a:pt x="12211" y="21022"/>
                  </a:cubicBezTo>
                  <a:cubicBezTo>
                    <a:pt x="13127" y="20811"/>
                    <a:pt x="14019" y="20516"/>
                    <a:pt x="14794" y="20137"/>
                  </a:cubicBezTo>
                  <a:cubicBezTo>
                    <a:pt x="15569" y="19758"/>
                    <a:pt x="16226" y="19295"/>
                    <a:pt x="16848" y="18811"/>
                  </a:cubicBezTo>
                  <a:cubicBezTo>
                    <a:pt x="17470" y="18327"/>
                    <a:pt x="18057" y="17822"/>
                    <a:pt x="18632" y="17190"/>
                  </a:cubicBezTo>
                  <a:cubicBezTo>
                    <a:pt x="19208" y="16558"/>
                    <a:pt x="19771" y="15801"/>
                    <a:pt x="20229" y="14980"/>
                  </a:cubicBezTo>
                  <a:cubicBezTo>
                    <a:pt x="20687" y="14158"/>
                    <a:pt x="21039" y="13274"/>
                    <a:pt x="21262" y="12285"/>
                  </a:cubicBezTo>
                  <a:cubicBezTo>
                    <a:pt x="21485" y="11295"/>
                    <a:pt x="21579" y="10201"/>
                    <a:pt x="21403" y="9085"/>
                  </a:cubicBezTo>
                  <a:cubicBezTo>
                    <a:pt x="21227" y="7969"/>
                    <a:pt x="20781" y="6832"/>
                    <a:pt x="20252" y="5822"/>
                  </a:cubicBezTo>
                  <a:cubicBezTo>
                    <a:pt x="19724" y="4811"/>
                    <a:pt x="19114" y="3927"/>
                    <a:pt x="18421" y="3085"/>
                  </a:cubicBezTo>
                  <a:cubicBezTo>
                    <a:pt x="17729" y="2243"/>
                    <a:pt x="16954" y="1443"/>
                    <a:pt x="16179" y="6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6" name="Shape"/>
            <p:cNvSpPr/>
            <p:nvPr/>
          </p:nvSpPr>
          <p:spPr>
            <a:xfrm>
              <a:off x="5590203" y="3357897"/>
              <a:ext cx="92191" cy="163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4" h="20826" fill="norm" stroke="1" extrusionOk="0">
                  <a:moveTo>
                    <a:pt x="12801" y="4061"/>
                  </a:moveTo>
                  <a:cubicBezTo>
                    <a:pt x="12386" y="2162"/>
                    <a:pt x="11971" y="263"/>
                    <a:pt x="10932" y="25"/>
                  </a:cubicBezTo>
                  <a:cubicBezTo>
                    <a:pt x="9894" y="-212"/>
                    <a:pt x="8232" y="1212"/>
                    <a:pt x="6155" y="4179"/>
                  </a:cubicBezTo>
                  <a:cubicBezTo>
                    <a:pt x="4078" y="7146"/>
                    <a:pt x="1586" y="11656"/>
                    <a:pt x="547" y="14623"/>
                  </a:cubicBezTo>
                  <a:cubicBezTo>
                    <a:pt x="-491" y="17590"/>
                    <a:pt x="-76" y="19014"/>
                    <a:pt x="2001" y="19964"/>
                  </a:cubicBezTo>
                  <a:cubicBezTo>
                    <a:pt x="4078" y="20913"/>
                    <a:pt x="7817" y="21388"/>
                    <a:pt x="11347" y="19726"/>
                  </a:cubicBezTo>
                  <a:cubicBezTo>
                    <a:pt x="14878" y="18065"/>
                    <a:pt x="18201" y="14267"/>
                    <a:pt x="19655" y="11063"/>
                  </a:cubicBezTo>
                  <a:cubicBezTo>
                    <a:pt x="21109" y="7858"/>
                    <a:pt x="20694" y="5247"/>
                    <a:pt x="19032" y="3467"/>
                  </a:cubicBezTo>
                  <a:cubicBezTo>
                    <a:pt x="17371" y="1687"/>
                    <a:pt x="14463" y="737"/>
                    <a:pt x="13217" y="975"/>
                  </a:cubicBezTo>
                  <a:cubicBezTo>
                    <a:pt x="11971" y="1212"/>
                    <a:pt x="12386" y="2636"/>
                    <a:pt x="12801" y="40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7" name="Line"/>
            <p:cNvSpPr/>
            <p:nvPr/>
          </p:nvSpPr>
          <p:spPr>
            <a:xfrm>
              <a:off x="5765082" y="3440115"/>
              <a:ext cx="1" cy="16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8" name="Line"/>
            <p:cNvSpPr/>
            <p:nvPr/>
          </p:nvSpPr>
          <p:spPr>
            <a:xfrm>
              <a:off x="5830247" y="3334696"/>
              <a:ext cx="69046" cy="155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485" fill="norm" stroke="1" extrusionOk="0">
                  <a:moveTo>
                    <a:pt x="17644" y="5285"/>
                  </a:moveTo>
                  <a:cubicBezTo>
                    <a:pt x="15939" y="4256"/>
                    <a:pt x="14234" y="3228"/>
                    <a:pt x="12529" y="2199"/>
                  </a:cubicBezTo>
                  <a:cubicBezTo>
                    <a:pt x="10823" y="1171"/>
                    <a:pt x="9118" y="142"/>
                    <a:pt x="6844" y="14"/>
                  </a:cubicBezTo>
                  <a:cubicBezTo>
                    <a:pt x="4571" y="-115"/>
                    <a:pt x="1729" y="656"/>
                    <a:pt x="592" y="1942"/>
                  </a:cubicBezTo>
                  <a:cubicBezTo>
                    <a:pt x="-545" y="3228"/>
                    <a:pt x="23" y="5028"/>
                    <a:pt x="1729" y="5671"/>
                  </a:cubicBezTo>
                  <a:cubicBezTo>
                    <a:pt x="3434" y="6314"/>
                    <a:pt x="6276" y="5799"/>
                    <a:pt x="8550" y="5028"/>
                  </a:cubicBezTo>
                  <a:cubicBezTo>
                    <a:pt x="10823" y="4256"/>
                    <a:pt x="12529" y="3228"/>
                    <a:pt x="13381" y="3999"/>
                  </a:cubicBezTo>
                  <a:cubicBezTo>
                    <a:pt x="14234" y="4771"/>
                    <a:pt x="14234" y="7342"/>
                    <a:pt x="15371" y="10556"/>
                  </a:cubicBezTo>
                  <a:cubicBezTo>
                    <a:pt x="16508" y="13771"/>
                    <a:pt x="18781" y="17628"/>
                    <a:pt x="21055" y="214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9" name="Line"/>
            <p:cNvSpPr/>
            <p:nvPr/>
          </p:nvSpPr>
          <p:spPr>
            <a:xfrm>
              <a:off x="5965323" y="3304160"/>
              <a:ext cx="101733" cy="270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443" fill="norm" stroke="1" extrusionOk="0">
                  <a:moveTo>
                    <a:pt x="13186" y="4133"/>
                  </a:moveTo>
                  <a:cubicBezTo>
                    <a:pt x="12400" y="3394"/>
                    <a:pt x="11615" y="2654"/>
                    <a:pt x="10829" y="1914"/>
                  </a:cubicBezTo>
                  <a:cubicBezTo>
                    <a:pt x="10044" y="1175"/>
                    <a:pt x="9258" y="435"/>
                    <a:pt x="7884" y="139"/>
                  </a:cubicBezTo>
                  <a:cubicBezTo>
                    <a:pt x="6509" y="-157"/>
                    <a:pt x="4546" y="-9"/>
                    <a:pt x="2975" y="879"/>
                  </a:cubicBezTo>
                  <a:cubicBezTo>
                    <a:pt x="1404" y="1766"/>
                    <a:pt x="226" y="3394"/>
                    <a:pt x="29" y="4577"/>
                  </a:cubicBezTo>
                  <a:cubicBezTo>
                    <a:pt x="-167" y="5761"/>
                    <a:pt x="618" y="6501"/>
                    <a:pt x="1993" y="6796"/>
                  </a:cubicBezTo>
                  <a:cubicBezTo>
                    <a:pt x="3368" y="7092"/>
                    <a:pt x="5331" y="6944"/>
                    <a:pt x="7098" y="6575"/>
                  </a:cubicBezTo>
                  <a:cubicBezTo>
                    <a:pt x="8866" y="6205"/>
                    <a:pt x="10437" y="5613"/>
                    <a:pt x="12204" y="4799"/>
                  </a:cubicBezTo>
                  <a:cubicBezTo>
                    <a:pt x="13971" y="3985"/>
                    <a:pt x="15935" y="2950"/>
                    <a:pt x="16917" y="2802"/>
                  </a:cubicBezTo>
                  <a:cubicBezTo>
                    <a:pt x="17898" y="2654"/>
                    <a:pt x="17898" y="3394"/>
                    <a:pt x="18095" y="6131"/>
                  </a:cubicBezTo>
                  <a:cubicBezTo>
                    <a:pt x="18291" y="8868"/>
                    <a:pt x="18684" y="13602"/>
                    <a:pt x="19273" y="16487"/>
                  </a:cubicBezTo>
                  <a:cubicBezTo>
                    <a:pt x="19862" y="19372"/>
                    <a:pt x="20648" y="20407"/>
                    <a:pt x="21433" y="214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0" name="Line"/>
            <p:cNvSpPr/>
            <p:nvPr/>
          </p:nvSpPr>
          <p:spPr>
            <a:xfrm>
              <a:off x="3872924" y="4527562"/>
              <a:ext cx="1466177" cy="820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560" fill="norm" stroke="1" extrusionOk="0">
                  <a:moveTo>
                    <a:pt x="18135" y="2724"/>
                  </a:moveTo>
                  <a:cubicBezTo>
                    <a:pt x="18162" y="2479"/>
                    <a:pt x="18189" y="2234"/>
                    <a:pt x="18162" y="1989"/>
                  </a:cubicBezTo>
                  <a:cubicBezTo>
                    <a:pt x="18135" y="1744"/>
                    <a:pt x="18053" y="1499"/>
                    <a:pt x="17711" y="1205"/>
                  </a:cubicBezTo>
                  <a:cubicBezTo>
                    <a:pt x="17370" y="912"/>
                    <a:pt x="16769" y="569"/>
                    <a:pt x="16018" y="348"/>
                  </a:cubicBezTo>
                  <a:cubicBezTo>
                    <a:pt x="15267" y="128"/>
                    <a:pt x="14366" y="30"/>
                    <a:pt x="13342" y="5"/>
                  </a:cubicBezTo>
                  <a:cubicBezTo>
                    <a:pt x="12318" y="-19"/>
                    <a:pt x="11171" y="30"/>
                    <a:pt x="10093" y="275"/>
                  </a:cubicBezTo>
                  <a:cubicBezTo>
                    <a:pt x="9014" y="520"/>
                    <a:pt x="8004" y="961"/>
                    <a:pt x="7007" y="1597"/>
                  </a:cubicBezTo>
                  <a:cubicBezTo>
                    <a:pt x="6010" y="2234"/>
                    <a:pt x="5027" y="3067"/>
                    <a:pt x="4153" y="3997"/>
                  </a:cubicBezTo>
                  <a:cubicBezTo>
                    <a:pt x="3279" y="4928"/>
                    <a:pt x="2515" y="5957"/>
                    <a:pt x="1860" y="7083"/>
                  </a:cubicBezTo>
                  <a:cubicBezTo>
                    <a:pt x="1204" y="8210"/>
                    <a:pt x="658" y="9434"/>
                    <a:pt x="344" y="10683"/>
                  </a:cubicBezTo>
                  <a:cubicBezTo>
                    <a:pt x="30" y="11932"/>
                    <a:pt x="-52" y="13205"/>
                    <a:pt x="30" y="14405"/>
                  </a:cubicBezTo>
                  <a:cubicBezTo>
                    <a:pt x="112" y="15605"/>
                    <a:pt x="358" y="16732"/>
                    <a:pt x="876" y="17614"/>
                  </a:cubicBezTo>
                  <a:cubicBezTo>
                    <a:pt x="1395" y="18495"/>
                    <a:pt x="2187" y="19132"/>
                    <a:pt x="3088" y="19622"/>
                  </a:cubicBezTo>
                  <a:cubicBezTo>
                    <a:pt x="3989" y="20112"/>
                    <a:pt x="5000" y="20454"/>
                    <a:pt x="5942" y="20699"/>
                  </a:cubicBezTo>
                  <a:cubicBezTo>
                    <a:pt x="6884" y="20944"/>
                    <a:pt x="7758" y="21091"/>
                    <a:pt x="8632" y="21238"/>
                  </a:cubicBezTo>
                  <a:cubicBezTo>
                    <a:pt x="9506" y="21385"/>
                    <a:pt x="10379" y="21532"/>
                    <a:pt x="11349" y="21557"/>
                  </a:cubicBezTo>
                  <a:cubicBezTo>
                    <a:pt x="12318" y="21581"/>
                    <a:pt x="13383" y="21483"/>
                    <a:pt x="14312" y="21140"/>
                  </a:cubicBezTo>
                  <a:cubicBezTo>
                    <a:pt x="15240" y="20797"/>
                    <a:pt x="16032" y="20210"/>
                    <a:pt x="16687" y="19450"/>
                  </a:cubicBezTo>
                  <a:cubicBezTo>
                    <a:pt x="17343" y="18691"/>
                    <a:pt x="17862" y="17761"/>
                    <a:pt x="18421" y="16634"/>
                  </a:cubicBezTo>
                  <a:cubicBezTo>
                    <a:pt x="18981" y="15508"/>
                    <a:pt x="19582" y="14185"/>
                    <a:pt x="20101" y="12765"/>
                  </a:cubicBezTo>
                  <a:cubicBezTo>
                    <a:pt x="20620" y="11344"/>
                    <a:pt x="21056" y="9826"/>
                    <a:pt x="21289" y="8381"/>
                  </a:cubicBezTo>
                  <a:cubicBezTo>
                    <a:pt x="21521" y="6936"/>
                    <a:pt x="21548" y="5565"/>
                    <a:pt x="21330" y="4438"/>
                  </a:cubicBezTo>
                  <a:cubicBezTo>
                    <a:pt x="21111" y="3312"/>
                    <a:pt x="20647" y="2430"/>
                    <a:pt x="19964" y="2038"/>
                  </a:cubicBezTo>
                  <a:cubicBezTo>
                    <a:pt x="19282" y="1646"/>
                    <a:pt x="18380" y="1744"/>
                    <a:pt x="17479" y="18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1" name="Line"/>
            <p:cNvSpPr/>
            <p:nvPr/>
          </p:nvSpPr>
          <p:spPr>
            <a:xfrm>
              <a:off x="4468737" y="5565111"/>
              <a:ext cx="133190" cy="239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551" fill="norm" stroke="1" extrusionOk="0">
                  <a:moveTo>
                    <a:pt x="14236" y="1005"/>
                  </a:moveTo>
                  <a:cubicBezTo>
                    <a:pt x="13036" y="502"/>
                    <a:pt x="11836" y="0"/>
                    <a:pt x="10486" y="0"/>
                  </a:cubicBezTo>
                  <a:cubicBezTo>
                    <a:pt x="9136" y="0"/>
                    <a:pt x="7636" y="502"/>
                    <a:pt x="5836" y="2344"/>
                  </a:cubicBezTo>
                  <a:cubicBezTo>
                    <a:pt x="4036" y="4186"/>
                    <a:pt x="1936" y="7367"/>
                    <a:pt x="886" y="10381"/>
                  </a:cubicBezTo>
                  <a:cubicBezTo>
                    <a:pt x="-164" y="13395"/>
                    <a:pt x="-164" y="16242"/>
                    <a:pt x="286" y="18000"/>
                  </a:cubicBezTo>
                  <a:cubicBezTo>
                    <a:pt x="736" y="19758"/>
                    <a:pt x="1636" y="20428"/>
                    <a:pt x="2836" y="20847"/>
                  </a:cubicBezTo>
                  <a:cubicBezTo>
                    <a:pt x="4036" y="21265"/>
                    <a:pt x="5536" y="21433"/>
                    <a:pt x="7186" y="21516"/>
                  </a:cubicBezTo>
                  <a:cubicBezTo>
                    <a:pt x="8836" y="21600"/>
                    <a:pt x="10636" y="21600"/>
                    <a:pt x="12736" y="20679"/>
                  </a:cubicBezTo>
                  <a:cubicBezTo>
                    <a:pt x="14836" y="19758"/>
                    <a:pt x="17236" y="17916"/>
                    <a:pt x="18886" y="15154"/>
                  </a:cubicBezTo>
                  <a:cubicBezTo>
                    <a:pt x="20536" y="12391"/>
                    <a:pt x="21436" y="8707"/>
                    <a:pt x="21436" y="6363"/>
                  </a:cubicBezTo>
                  <a:cubicBezTo>
                    <a:pt x="21436" y="4019"/>
                    <a:pt x="20536" y="3014"/>
                    <a:pt x="19336" y="2260"/>
                  </a:cubicBezTo>
                  <a:cubicBezTo>
                    <a:pt x="18136" y="1507"/>
                    <a:pt x="16636" y="1005"/>
                    <a:pt x="15586" y="1340"/>
                  </a:cubicBezTo>
                  <a:cubicBezTo>
                    <a:pt x="14536" y="1674"/>
                    <a:pt x="13936" y="2847"/>
                    <a:pt x="13336" y="401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2" name="Line"/>
            <p:cNvSpPr/>
            <p:nvPr/>
          </p:nvSpPr>
          <p:spPr>
            <a:xfrm>
              <a:off x="4736136" y="5704914"/>
              <a:ext cx="5593" cy="27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3" name="Line"/>
            <p:cNvSpPr/>
            <p:nvPr/>
          </p:nvSpPr>
          <p:spPr>
            <a:xfrm>
              <a:off x="4805105" y="5549586"/>
              <a:ext cx="114639" cy="295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374" fill="norm" stroke="1" extrusionOk="0">
                  <a:moveTo>
                    <a:pt x="17419" y="6389"/>
                  </a:moveTo>
                  <a:cubicBezTo>
                    <a:pt x="17768" y="5039"/>
                    <a:pt x="18116" y="3689"/>
                    <a:pt x="18290" y="2677"/>
                  </a:cubicBezTo>
                  <a:cubicBezTo>
                    <a:pt x="18465" y="1664"/>
                    <a:pt x="18465" y="989"/>
                    <a:pt x="16723" y="516"/>
                  </a:cubicBezTo>
                  <a:cubicBezTo>
                    <a:pt x="14981" y="44"/>
                    <a:pt x="11497" y="-226"/>
                    <a:pt x="8536" y="247"/>
                  </a:cubicBezTo>
                  <a:cubicBezTo>
                    <a:pt x="5574" y="719"/>
                    <a:pt x="3135" y="1934"/>
                    <a:pt x="1742" y="2879"/>
                  </a:cubicBezTo>
                  <a:cubicBezTo>
                    <a:pt x="348" y="3824"/>
                    <a:pt x="0" y="4499"/>
                    <a:pt x="0" y="5174"/>
                  </a:cubicBezTo>
                  <a:cubicBezTo>
                    <a:pt x="0" y="5849"/>
                    <a:pt x="348" y="6524"/>
                    <a:pt x="2439" y="6929"/>
                  </a:cubicBezTo>
                  <a:cubicBezTo>
                    <a:pt x="4529" y="7334"/>
                    <a:pt x="8361" y="7469"/>
                    <a:pt x="11148" y="7267"/>
                  </a:cubicBezTo>
                  <a:cubicBezTo>
                    <a:pt x="13935" y="7064"/>
                    <a:pt x="15677" y="6524"/>
                    <a:pt x="17245" y="6052"/>
                  </a:cubicBezTo>
                  <a:cubicBezTo>
                    <a:pt x="18813" y="5579"/>
                    <a:pt x="20206" y="5174"/>
                    <a:pt x="20903" y="5309"/>
                  </a:cubicBezTo>
                  <a:cubicBezTo>
                    <a:pt x="21600" y="5444"/>
                    <a:pt x="21600" y="6119"/>
                    <a:pt x="20903" y="8886"/>
                  </a:cubicBezTo>
                  <a:cubicBezTo>
                    <a:pt x="20206" y="11654"/>
                    <a:pt x="18813" y="16514"/>
                    <a:pt x="17419" y="2137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4" name="Line"/>
            <p:cNvSpPr/>
            <p:nvPr/>
          </p:nvSpPr>
          <p:spPr>
            <a:xfrm>
              <a:off x="5024900" y="5556645"/>
              <a:ext cx="130178" cy="310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541" fill="norm" stroke="1" extrusionOk="0">
                  <a:moveTo>
                    <a:pt x="20409" y="4856"/>
                  </a:moveTo>
                  <a:cubicBezTo>
                    <a:pt x="20409" y="3692"/>
                    <a:pt x="20409" y="2528"/>
                    <a:pt x="19040" y="1622"/>
                  </a:cubicBezTo>
                  <a:cubicBezTo>
                    <a:pt x="17671" y="717"/>
                    <a:pt x="14933" y="70"/>
                    <a:pt x="12043" y="6"/>
                  </a:cubicBezTo>
                  <a:cubicBezTo>
                    <a:pt x="9153" y="-59"/>
                    <a:pt x="6111" y="458"/>
                    <a:pt x="3981" y="1299"/>
                  </a:cubicBezTo>
                  <a:cubicBezTo>
                    <a:pt x="1852" y="2140"/>
                    <a:pt x="635" y="3304"/>
                    <a:pt x="178" y="4209"/>
                  </a:cubicBezTo>
                  <a:cubicBezTo>
                    <a:pt x="-278" y="5115"/>
                    <a:pt x="26" y="5761"/>
                    <a:pt x="2460" y="6020"/>
                  </a:cubicBezTo>
                  <a:cubicBezTo>
                    <a:pt x="4894" y="6279"/>
                    <a:pt x="9457" y="6149"/>
                    <a:pt x="12652" y="5697"/>
                  </a:cubicBezTo>
                  <a:cubicBezTo>
                    <a:pt x="15846" y="5244"/>
                    <a:pt x="17671" y="4468"/>
                    <a:pt x="18888" y="3757"/>
                  </a:cubicBezTo>
                  <a:cubicBezTo>
                    <a:pt x="20105" y="3045"/>
                    <a:pt x="20714" y="2399"/>
                    <a:pt x="21018" y="2463"/>
                  </a:cubicBezTo>
                  <a:cubicBezTo>
                    <a:pt x="21322" y="2528"/>
                    <a:pt x="21322" y="3304"/>
                    <a:pt x="21018" y="5567"/>
                  </a:cubicBezTo>
                  <a:cubicBezTo>
                    <a:pt x="20714" y="7831"/>
                    <a:pt x="20105" y="11582"/>
                    <a:pt x="19649" y="14492"/>
                  </a:cubicBezTo>
                  <a:cubicBezTo>
                    <a:pt x="19192" y="17402"/>
                    <a:pt x="18888" y="19472"/>
                    <a:pt x="18584" y="2154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5" name="Line"/>
            <p:cNvSpPr/>
            <p:nvPr/>
          </p:nvSpPr>
          <p:spPr>
            <a:xfrm>
              <a:off x="6572199" y="4492936"/>
              <a:ext cx="1253278" cy="869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535" fill="norm" stroke="1" extrusionOk="0">
                  <a:moveTo>
                    <a:pt x="13984" y="2317"/>
                  </a:moveTo>
                  <a:cubicBezTo>
                    <a:pt x="14080" y="2132"/>
                    <a:pt x="14176" y="1948"/>
                    <a:pt x="14176" y="1763"/>
                  </a:cubicBezTo>
                  <a:cubicBezTo>
                    <a:pt x="14176" y="1578"/>
                    <a:pt x="14080" y="1394"/>
                    <a:pt x="13584" y="1140"/>
                  </a:cubicBezTo>
                  <a:cubicBezTo>
                    <a:pt x="13088" y="886"/>
                    <a:pt x="12192" y="563"/>
                    <a:pt x="11200" y="332"/>
                  </a:cubicBezTo>
                  <a:cubicBezTo>
                    <a:pt x="10208" y="101"/>
                    <a:pt x="9120" y="-37"/>
                    <a:pt x="8160" y="9"/>
                  </a:cubicBezTo>
                  <a:cubicBezTo>
                    <a:pt x="7200" y="55"/>
                    <a:pt x="6368" y="286"/>
                    <a:pt x="5552" y="563"/>
                  </a:cubicBezTo>
                  <a:cubicBezTo>
                    <a:pt x="4736" y="840"/>
                    <a:pt x="3936" y="1163"/>
                    <a:pt x="3264" y="1648"/>
                  </a:cubicBezTo>
                  <a:cubicBezTo>
                    <a:pt x="2592" y="2132"/>
                    <a:pt x="2048" y="2778"/>
                    <a:pt x="1616" y="3678"/>
                  </a:cubicBezTo>
                  <a:cubicBezTo>
                    <a:pt x="1184" y="4578"/>
                    <a:pt x="864" y="5732"/>
                    <a:pt x="624" y="7071"/>
                  </a:cubicBezTo>
                  <a:cubicBezTo>
                    <a:pt x="384" y="8409"/>
                    <a:pt x="224" y="9932"/>
                    <a:pt x="112" y="11225"/>
                  </a:cubicBezTo>
                  <a:cubicBezTo>
                    <a:pt x="0" y="12517"/>
                    <a:pt x="-64" y="13578"/>
                    <a:pt x="96" y="14617"/>
                  </a:cubicBezTo>
                  <a:cubicBezTo>
                    <a:pt x="256" y="15655"/>
                    <a:pt x="640" y="16671"/>
                    <a:pt x="1200" y="17501"/>
                  </a:cubicBezTo>
                  <a:cubicBezTo>
                    <a:pt x="1760" y="18332"/>
                    <a:pt x="2496" y="18978"/>
                    <a:pt x="3392" y="19532"/>
                  </a:cubicBezTo>
                  <a:cubicBezTo>
                    <a:pt x="4288" y="20086"/>
                    <a:pt x="5344" y="20548"/>
                    <a:pt x="6416" y="20871"/>
                  </a:cubicBezTo>
                  <a:cubicBezTo>
                    <a:pt x="7488" y="21194"/>
                    <a:pt x="8576" y="21378"/>
                    <a:pt x="9680" y="21471"/>
                  </a:cubicBezTo>
                  <a:cubicBezTo>
                    <a:pt x="10784" y="21563"/>
                    <a:pt x="11904" y="21563"/>
                    <a:pt x="12944" y="21425"/>
                  </a:cubicBezTo>
                  <a:cubicBezTo>
                    <a:pt x="13984" y="21286"/>
                    <a:pt x="14944" y="21009"/>
                    <a:pt x="15808" y="20709"/>
                  </a:cubicBezTo>
                  <a:cubicBezTo>
                    <a:pt x="16672" y="20409"/>
                    <a:pt x="17440" y="20086"/>
                    <a:pt x="18032" y="19717"/>
                  </a:cubicBezTo>
                  <a:cubicBezTo>
                    <a:pt x="18624" y="19348"/>
                    <a:pt x="19040" y="18932"/>
                    <a:pt x="19552" y="18171"/>
                  </a:cubicBezTo>
                  <a:cubicBezTo>
                    <a:pt x="20064" y="17409"/>
                    <a:pt x="20672" y="16301"/>
                    <a:pt x="21024" y="15194"/>
                  </a:cubicBezTo>
                  <a:cubicBezTo>
                    <a:pt x="21376" y="14086"/>
                    <a:pt x="21472" y="12978"/>
                    <a:pt x="21504" y="11755"/>
                  </a:cubicBezTo>
                  <a:cubicBezTo>
                    <a:pt x="21536" y="10532"/>
                    <a:pt x="21504" y="9194"/>
                    <a:pt x="21328" y="7901"/>
                  </a:cubicBezTo>
                  <a:cubicBezTo>
                    <a:pt x="21152" y="6609"/>
                    <a:pt x="20832" y="5363"/>
                    <a:pt x="20432" y="4255"/>
                  </a:cubicBezTo>
                  <a:cubicBezTo>
                    <a:pt x="20032" y="3148"/>
                    <a:pt x="19552" y="2178"/>
                    <a:pt x="18960" y="1509"/>
                  </a:cubicBezTo>
                  <a:cubicBezTo>
                    <a:pt x="18368" y="840"/>
                    <a:pt x="17664" y="471"/>
                    <a:pt x="16736" y="263"/>
                  </a:cubicBezTo>
                  <a:cubicBezTo>
                    <a:pt x="15808" y="55"/>
                    <a:pt x="14656" y="9"/>
                    <a:pt x="13520" y="55"/>
                  </a:cubicBezTo>
                  <a:cubicBezTo>
                    <a:pt x="12384" y="101"/>
                    <a:pt x="11264" y="240"/>
                    <a:pt x="10624" y="378"/>
                  </a:cubicBezTo>
                  <a:cubicBezTo>
                    <a:pt x="9984" y="517"/>
                    <a:pt x="9824" y="655"/>
                    <a:pt x="9664" y="7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6" name="Line"/>
            <p:cNvSpPr/>
            <p:nvPr/>
          </p:nvSpPr>
          <p:spPr>
            <a:xfrm>
              <a:off x="6763488" y="5632216"/>
              <a:ext cx="24949" cy="229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8" h="21600" fill="norm" stroke="1" extrusionOk="0">
                  <a:moveTo>
                    <a:pt x="20648" y="0"/>
                  </a:moveTo>
                  <a:cubicBezTo>
                    <a:pt x="14477" y="4917"/>
                    <a:pt x="8305" y="9834"/>
                    <a:pt x="4448" y="13171"/>
                  </a:cubicBezTo>
                  <a:cubicBezTo>
                    <a:pt x="591" y="16507"/>
                    <a:pt x="-952" y="18263"/>
                    <a:pt x="591" y="19405"/>
                  </a:cubicBezTo>
                  <a:cubicBezTo>
                    <a:pt x="2134" y="20546"/>
                    <a:pt x="6762" y="21073"/>
                    <a:pt x="1139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7" name="Line"/>
            <p:cNvSpPr/>
            <p:nvPr/>
          </p:nvSpPr>
          <p:spPr>
            <a:xfrm>
              <a:off x="6939422" y="5794387"/>
              <a:ext cx="162171" cy="11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8" name="Line"/>
            <p:cNvSpPr/>
            <p:nvPr/>
          </p:nvSpPr>
          <p:spPr>
            <a:xfrm>
              <a:off x="7241395" y="5623157"/>
              <a:ext cx="145410" cy="283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2" h="21318" fill="norm" stroke="1" extrusionOk="0">
                  <a:moveTo>
                    <a:pt x="4050" y="9518"/>
                  </a:moveTo>
                  <a:cubicBezTo>
                    <a:pt x="3240" y="12183"/>
                    <a:pt x="2430" y="14848"/>
                    <a:pt x="1755" y="16601"/>
                  </a:cubicBezTo>
                  <a:cubicBezTo>
                    <a:pt x="1080" y="18354"/>
                    <a:pt x="540" y="19196"/>
                    <a:pt x="270" y="19967"/>
                  </a:cubicBezTo>
                  <a:cubicBezTo>
                    <a:pt x="0" y="20739"/>
                    <a:pt x="0" y="21440"/>
                    <a:pt x="0" y="21300"/>
                  </a:cubicBezTo>
                  <a:cubicBezTo>
                    <a:pt x="0" y="21159"/>
                    <a:pt x="0" y="20178"/>
                    <a:pt x="810" y="17934"/>
                  </a:cubicBezTo>
                  <a:cubicBezTo>
                    <a:pt x="1620" y="15689"/>
                    <a:pt x="3240" y="12183"/>
                    <a:pt x="5130" y="9097"/>
                  </a:cubicBezTo>
                  <a:cubicBezTo>
                    <a:pt x="7020" y="6011"/>
                    <a:pt x="9180" y="3347"/>
                    <a:pt x="10800" y="1804"/>
                  </a:cubicBezTo>
                  <a:cubicBezTo>
                    <a:pt x="12420" y="261"/>
                    <a:pt x="13500" y="-160"/>
                    <a:pt x="15120" y="50"/>
                  </a:cubicBezTo>
                  <a:cubicBezTo>
                    <a:pt x="16740" y="261"/>
                    <a:pt x="18900" y="1102"/>
                    <a:pt x="20115" y="2224"/>
                  </a:cubicBezTo>
                  <a:cubicBezTo>
                    <a:pt x="21330" y="3347"/>
                    <a:pt x="21600" y="4749"/>
                    <a:pt x="19575" y="6011"/>
                  </a:cubicBezTo>
                  <a:cubicBezTo>
                    <a:pt x="17550" y="7274"/>
                    <a:pt x="13230" y="8396"/>
                    <a:pt x="8910" y="95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9" name="Line"/>
            <p:cNvSpPr/>
            <p:nvPr/>
          </p:nvSpPr>
          <p:spPr>
            <a:xfrm>
              <a:off x="7347645" y="5760835"/>
              <a:ext cx="162172" cy="132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7" fill="norm" stroke="1" extrusionOk="0">
                  <a:moveTo>
                    <a:pt x="0" y="5400"/>
                  </a:moveTo>
                  <a:cubicBezTo>
                    <a:pt x="1241" y="4800"/>
                    <a:pt x="2483" y="4200"/>
                    <a:pt x="3476" y="4500"/>
                  </a:cubicBezTo>
                  <a:cubicBezTo>
                    <a:pt x="4469" y="4800"/>
                    <a:pt x="5214" y="6000"/>
                    <a:pt x="5834" y="8400"/>
                  </a:cubicBezTo>
                  <a:cubicBezTo>
                    <a:pt x="6455" y="10800"/>
                    <a:pt x="6952" y="14400"/>
                    <a:pt x="6952" y="16950"/>
                  </a:cubicBezTo>
                  <a:cubicBezTo>
                    <a:pt x="6952" y="19500"/>
                    <a:pt x="6455" y="21000"/>
                    <a:pt x="5710" y="21300"/>
                  </a:cubicBezTo>
                  <a:cubicBezTo>
                    <a:pt x="4966" y="21600"/>
                    <a:pt x="3972" y="20700"/>
                    <a:pt x="3476" y="18750"/>
                  </a:cubicBezTo>
                  <a:cubicBezTo>
                    <a:pt x="2979" y="16800"/>
                    <a:pt x="2979" y="13800"/>
                    <a:pt x="6083" y="10500"/>
                  </a:cubicBezTo>
                  <a:cubicBezTo>
                    <a:pt x="9186" y="7200"/>
                    <a:pt x="1539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0" name="Line"/>
            <p:cNvSpPr/>
            <p:nvPr/>
          </p:nvSpPr>
          <p:spPr>
            <a:xfrm>
              <a:off x="7555388" y="5709726"/>
              <a:ext cx="141120" cy="270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202" fill="norm" stroke="1" extrusionOk="0">
                  <a:moveTo>
                    <a:pt x="20913" y="2688"/>
                  </a:moveTo>
                  <a:cubicBezTo>
                    <a:pt x="21193" y="1666"/>
                    <a:pt x="21474" y="645"/>
                    <a:pt x="20913" y="207"/>
                  </a:cubicBezTo>
                  <a:cubicBezTo>
                    <a:pt x="20352" y="-231"/>
                    <a:pt x="18949" y="-85"/>
                    <a:pt x="15583" y="1739"/>
                  </a:cubicBezTo>
                  <a:cubicBezTo>
                    <a:pt x="12217" y="3564"/>
                    <a:pt x="6887" y="7066"/>
                    <a:pt x="3801" y="9912"/>
                  </a:cubicBezTo>
                  <a:cubicBezTo>
                    <a:pt x="716" y="12758"/>
                    <a:pt x="-126" y="14947"/>
                    <a:pt x="14" y="16772"/>
                  </a:cubicBezTo>
                  <a:cubicBezTo>
                    <a:pt x="155" y="18596"/>
                    <a:pt x="1277" y="20055"/>
                    <a:pt x="3521" y="20712"/>
                  </a:cubicBezTo>
                  <a:cubicBezTo>
                    <a:pt x="5765" y="21369"/>
                    <a:pt x="9131" y="21223"/>
                    <a:pt x="12497" y="210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1" name="Line"/>
            <p:cNvSpPr/>
            <p:nvPr/>
          </p:nvSpPr>
          <p:spPr>
            <a:xfrm>
              <a:off x="7739091" y="5872676"/>
              <a:ext cx="95067" cy="5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2" name="Line"/>
            <p:cNvSpPr/>
            <p:nvPr/>
          </p:nvSpPr>
          <p:spPr>
            <a:xfrm>
              <a:off x="7951591" y="5721690"/>
              <a:ext cx="67106" cy="329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3173"/>
                    <a:pt x="18000" y="6346"/>
                    <a:pt x="14400" y="9580"/>
                  </a:cubicBezTo>
                  <a:cubicBezTo>
                    <a:pt x="10800" y="12814"/>
                    <a:pt x="5400" y="16108"/>
                    <a:pt x="2700" y="18122"/>
                  </a:cubicBezTo>
                  <a:cubicBezTo>
                    <a:pt x="0" y="20136"/>
                    <a:pt x="0" y="208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3" name="Line"/>
            <p:cNvSpPr/>
            <p:nvPr/>
          </p:nvSpPr>
          <p:spPr>
            <a:xfrm>
              <a:off x="8089177" y="5799979"/>
              <a:ext cx="180277" cy="212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600" fill="norm" stroke="1" extrusionOk="0">
                  <a:moveTo>
                    <a:pt x="6213" y="0"/>
                  </a:moveTo>
                  <a:cubicBezTo>
                    <a:pt x="5552" y="3221"/>
                    <a:pt x="4890" y="6442"/>
                    <a:pt x="4229" y="9095"/>
                  </a:cubicBezTo>
                  <a:cubicBezTo>
                    <a:pt x="3568" y="11747"/>
                    <a:pt x="2907" y="13832"/>
                    <a:pt x="2135" y="15253"/>
                  </a:cubicBezTo>
                  <a:cubicBezTo>
                    <a:pt x="1364" y="16674"/>
                    <a:pt x="482" y="17432"/>
                    <a:pt x="152" y="17337"/>
                  </a:cubicBezTo>
                  <a:cubicBezTo>
                    <a:pt x="-179" y="17242"/>
                    <a:pt x="41" y="16295"/>
                    <a:pt x="703" y="15726"/>
                  </a:cubicBezTo>
                  <a:cubicBezTo>
                    <a:pt x="1364" y="15158"/>
                    <a:pt x="2466" y="14968"/>
                    <a:pt x="5001" y="13926"/>
                  </a:cubicBezTo>
                  <a:cubicBezTo>
                    <a:pt x="7535" y="12884"/>
                    <a:pt x="11503" y="10989"/>
                    <a:pt x="14148" y="9568"/>
                  </a:cubicBezTo>
                  <a:cubicBezTo>
                    <a:pt x="16792" y="8147"/>
                    <a:pt x="18115" y="7200"/>
                    <a:pt x="19107" y="6347"/>
                  </a:cubicBezTo>
                  <a:cubicBezTo>
                    <a:pt x="20099" y="5495"/>
                    <a:pt x="20760" y="4737"/>
                    <a:pt x="21090" y="5116"/>
                  </a:cubicBezTo>
                  <a:cubicBezTo>
                    <a:pt x="21421" y="5495"/>
                    <a:pt x="21421" y="7011"/>
                    <a:pt x="20870" y="9947"/>
                  </a:cubicBezTo>
                  <a:cubicBezTo>
                    <a:pt x="20319" y="12884"/>
                    <a:pt x="19217" y="17242"/>
                    <a:pt x="1811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4" name="Line"/>
            <p:cNvSpPr/>
            <p:nvPr/>
          </p:nvSpPr>
          <p:spPr>
            <a:xfrm>
              <a:off x="8292709" y="5760835"/>
              <a:ext cx="107246" cy="352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16759" y="0"/>
                  </a:moveTo>
                  <a:cubicBezTo>
                    <a:pt x="18993" y="2171"/>
                    <a:pt x="21228" y="4343"/>
                    <a:pt x="21414" y="6971"/>
                  </a:cubicBezTo>
                  <a:cubicBezTo>
                    <a:pt x="21600" y="9600"/>
                    <a:pt x="19738" y="12686"/>
                    <a:pt x="15828" y="15200"/>
                  </a:cubicBezTo>
                  <a:cubicBezTo>
                    <a:pt x="11917" y="17714"/>
                    <a:pt x="5959" y="196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5" name="Line"/>
            <p:cNvSpPr/>
            <p:nvPr/>
          </p:nvSpPr>
          <p:spPr>
            <a:xfrm>
              <a:off x="6827580" y="6191426"/>
              <a:ext cx="123027" cy="27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6" name="Line"/>
            <p:cNvSpPr/>
            <p:nvPr/>
          </p:nvSpPr>
          <p:spPr>
            <a:xfrm>
              <a:off x="6827580" y="6292084"/>
              <a:ext cx="89474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7" name="Line"/>
            <p:cNvSpPr/>
            <p:nvPr/>
          </p:nvSpPr>
          <p:spPr>
            <a:xfrm>
              <a:off x="7059427" y="6223370"/>
              <a:ext cx="85373" cy="126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9" h="20906" fill="norm" stroke="1" extrusionOk="0">
                  <a:moveTo>
                    <a:pt x="18669" y="1192"/>
                  </a:moveTo>
                  <a:cubicBezTo>
                    <a:pt x="15452" y="575"/>
                    <a:pt x="12235" y="-42"/>
                    <a:pt x="9247" y="1038"/>
                  </a:cubicBezTo>
                  <a:cubicBezTo>
                    <a:pt x="6260" y="2118"/>
                    <a:pt x="3503" y="4895"/>
                    <a:pt x="1894" y="7826"/>
                  </a:cubicBezTo>
                  <a:cubicBezTo>
                    <a:pt x="286" y="10758"/>
                    <a:pt x="-174" y="13843"/>
                    <a:pt x="56" y="16158"/>
                  </a:cubicBezTo>
                  <a:cubicBezTo>
                    <a:pt x="286" y="18472"/>
                    <a:pt x="1205" y="20015"/>
                    <a:pt x="2813" y="20632"/>
                  </a:cubicBezTo>
                  <a:cubicBezTo>
                    <a:pt x="4422" y="21249"/>
                    <a:pt x="6720" y="20940"/>
                    <a:pt x="9937" y="18472"/>
                  </a:cubicBezTo>
                  <a:cubicBezTo>
                    <a:pt x="13154" y="16003"/>
                    <a:pt x="17290" y="11375"/>
                    <a:pt x="19358" y="7980"/>
                  </a:cubicBezTo>
                  <a:cubicBezTo>
                    <a:pt x="21426" y="4586"/>
                    <a:pt x="21426" y="2426"/>
                    <a:pt x="20277" y="1192"/>
                  </a:cubicBezTo>
                  <a:cubicBezTo>
                    <a:pt x="19128" y="-42"/>
                    <a:pt x="16830" y="-351"/>
                    <a:pt x="15452" y="420"/>
                  </a:cubicBezTo>
                  <a:cubicBezTo>
                    <a:pt x="14073" y="1192"/>
                    <a:pt x="13613" y="3043"/>
                    <a:pt x="13154" y="48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8" name="Line"/>
            <p:cNvSpPr/>
            <p:nvPr/>
          </p:nvSpPr>
          <p:spPr>
            <a:xfrm>
              <a:off x="7246987" y="6325636"/>
              <a:ext cx="16777" cy="16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9" name="Line"/>
            <p:cNvSpPr/>
            <p:nvPr/>
          </p:nvSpPr>
          <p:spPr>
            <a:xfrm>
              <a:off x="7296319" y="6296599"/>
              <a:ext cx="105375" cy="88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0617" fill="norm" stroke="1" extrusionOk="0">
                  <a:moveTo>
                    <a:pt x="13606" y="1546"/>
                  </a:moveTo>
                  <a:cubicBezTo>
                    <a:pt x="11744" y="682"/>
                    <a:pt x="9882" y="-182"/>
                    <a:pt x="8206" y="34"/>
                  </a:cubicBezTo>
                  <a:cubicBezTo>
                    <a:pt x="6531" y="250"/>
                    <a:pt x="5041" y="1546"/>
                    <a:pt x="3365" y="4570"/>
                  </a:cubicBezTo>
                  <a:cubicBezTo>
                    <a:pt x="1689" y="7594"/>
                    <a:pt x="-173" y="12346"/>
                    <a:pt x="13" y="15802"/>
                  </a:cubicBezTo>
                  <a:cubicBezTo>
                    <a:pt x="199" y="19258"/>
                    <a:pt x="2434" y="21418"/>
                    <a:pt x="6344" y="20338"/>
                  </a:cubicBezTo>
                  <a:cubicBezTo>
                    <a:pt x="10255" y="19258"/>
                    <a:pt x="15841" y="14938"/>
                    <a:pt x="18634" y="11266"/>
                  </a:cubicBezTo>
                  <a:cubicBezTo>
                    <a:pt x="21427" y="7594"/>
                    <a:pt x="21427" y="4570"/>
                    <a:pt x="20496" y="2626"/>
                  </a:cubicBezTo>
                  <a:cubicBezTo>
                    <a:pt x="19565" y="682"/>
                    <a:pt x="17703" y="-182"/>
                    <a:pt x="16213" y="250"/>
                  </a:cubicBezTo>
                  <a:cubicBezTo>
                    <a:pt x="14723" y="682"/>
                    <a:pt x="13606" y="2410"/>
                    <a:pt x="12489" y="41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0" name="Line"/>
            <p:cNvSpPr/>
            <p:nvPr/>
          </p:nvSpPr>
          <p:spPr>
            <a:xfrm>
              <a:off x="7481855" y="6299174"/>
              <a:ext cx="76464" cy="222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6" h="21455" fill="norm" stroke="1" extrusionOk="0">
                  <a:moveTo>
                    <a:pt x="13886" y="935"/>
                  </a:moveTo>
                  <a:cubicBezTo>
                    <a:pt x="16457" y="395"/>
                    <a:pt x="19029" y="-145"/>
                    <a:pt x="20314" y="35"/>
                  </a:cubicBezTo>
                  <a:cubicBezTo>
                    <a:pt x="21600" y="215"/>
                    <a:pt x="21600" y="1115"/>
                    <a:pt x="18000" y="4805"/>
                  </a:cubicBezTo>
                  <a:cubicBezTo>
                    <a:pt x="14400" y="8495"/>
                    <a:pt x="7200" y="14975"/>
                    <a:pt x="0" y="2145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1" name="Line"/>
            <p:cNvSpPr/>
            <p:nvPr/>
          </p:nvSpPr>
          <p:spPr>
            <a:xfrm>
              <a:off x="5721066" y="3570752"/>
              <a:ext cx="1256347" cy="651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98" fill="norm" stroke="1" extrusionOk="0">
                  <a:moveTo>
                    <a:pt x="15330" y="2887"/>
                  </a:moveTo>
                  <a:cubicBezTo>
                    <a:pt x="15203" y="2333"/>
                    <a:pt x="15076" y="1779"/>
                    <a:pt x="14710" y="1287"/>
                  </a:cubicBezTo>
                  <a:cubicBezTo>
                    <a:pt x="14345" y="795"/>
                    <a:pt x="13741" y="364"/>
                    <a:pt x="12884" y="148"/>
                  </a:cubicBezTo>
                  <a:cubicBezTo>
                    <a:pt x="12026" y="-67"/>
                    <a:pt x="10914" y="-67"/>
                    <a:pt x="9803" y="271"/>
                  </a:cubicBezTo>
                  <a:cubicBezTo>
                    <a:pt x="8691" y="610"/>
                    <a:pt x="7579" y="1287"/>
                    <a:pt x="6531" y="2025"/>
                  </a:cubicBezTo>
                  <a:cubicBezTo>
                    <a:pt x="5483" y="2764"/>
                    <a:pt x="4498" y="3564"/>
                    <a:pt x="3656" y="4425"/>
                  </a:cubicBezTo>
                  <a:cubicBezTo>
                    <a:pt x="2814" y="5287"/>
                    <a:pt x="2116" y="6210"/>
                    <a:pt x="1496" y="7502"/>
                  </a:cubicBezTo>
                  <a:cubicBezTo>
                    <a:pt x="877" y="8795"/>
                    <a:pt x="337" y="10456"/>
                    <a:pt x="114" y="11810"/>
                  </a:cubicBezTo>
                  <a:cubicBezTo>
                    <a:pt x="-108" y="13164"/>
                    <a:pt x="-13" y="14210"/>
                    <a:pt x="448" y="15164"/>
                  </a:cubicBezTo>
                  <a:cubicBezTo>
                    <a:pt x="908" y="16118"/>
                    <a:pt x="1734" y="16979"/>
                    <a:pt x="2735" y="17748"/>
                  </a:cubicBezTo>
                  <a:cubicBezTo>
                    <a:pt x="3736" y="18518"/>
                    <a:pt x="4911" y="19195"/>
                    <a:pt x="5991" y="19718"/>
                  </a:cubicBezTo>
                  <a:cubicBezTo>
                    <a:pt x="7071" y="20241"/>
                    <a:pt x="8056" y="20610"/>
                    <a:pt x="9104" y="20887"/>
                  </a:cubicBezTo>
                  <a:cubicBezTo>
                    <a:pt x="10152" y="21164"/>
                    <a:pt x="11264" y="21348"/>
                    <a:pt x="12423" y="21441"/>
                  </a:cubicBezTo>
                  <a:cubicBezTo>
                    <a:pt x="13583" y="21533"/>
                    <a:pt x="14790" y="21533"/>
                    <a:pt x="15981" y="21287"/>
                  </a:cubicBezTo>
                  <a:cubicBezTo>
                    <a:pt x="17172" y="21041"/>
                    <a:pt x="18347" y="20548"/>
                    <a:pt x="19253" y="19718"/>
                  </a:cubicBezTo>
                  <a:cubicBezTo>
                    <a:pt x="20158" y="18887"/>
                    <a:pt x="20793" y="17718"/>
                    <a:pt x="21127" y="16118"/>
                  </a:cubicBezTo>
                  <a:cubicBezTo>
                    <a:pt x="21460" y="14518"/>
                    <a:pt x="21492" y="12487"/>
                    <a:pt x="21254" y="10671"/>
                  </a:cubicBezTo>
                  <a:cubicBezTo>
                    <a:pt x="21016" y="8856"/>
                    <a:pt x="20507" y="7256"/>
                    <a:pt x="19777" y="5995"/>
                  </a:cubicBezTo>
                  <a:cubicBezTo>
                    <a:pt x="19046" y="4733"/>
                    <a:pt x="18093" y="3810"/>
                    <a:pt x="17267" y="3041"/>
                  </a:cubicBezTo>
                  <a:cubicBezTo>
                    <a:pt x="16441" y="2271"/>
                    <a:pt x="15743" y="1656"/>
                    <a:pt x="15314" y="1379"/>
                  </a:cubicBezTo>
                  <a:cubicBezTo>
                    <a:pt x="14885" y="1102"/>
                    <a:pt x="14726" y="1164"/>
                    <a:pt x="14567" y="122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2" name="Line"/>
            <p:cNvSpPr/>
            <p:nvPr/>
          </p:nvSpPr>
          <p:spPr>
            <a:xfrm>
              <a:off x="7442710" y="3563066"/>
              <a:ext cx="43907" cy="173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154" fill="norm" stroke="1" extrusionOk="0">
                  <a:moveTo>
                    <a:pt x="8100" y="4784"/>
                  </a:moveTo>
                  <a:cubicBezTo>
                    <a:pt x="9900" y="3647"/>
                    <a:pt x="11700" y="2510"/>
                    <a:pt x="14400" y="1487"/>
                  </a:cubicBezTo>
                  <a:cubicBezTo>
                    <a:pt x="17100" y="463"/>
                    <a:pt x="20700" y="-446"/>
                    <a:pt x="21150" y="236"/>
                  </a:cubicBezTo>
                  <a:cubicBezTo>
                    <a:pt x="21600" y="918"/>
                    <a:pt x="18900" y="3192"/>
                    <a:pt x="14850" y="6943"/>
                  </a:cubicBezTo>
                  <a:cubicBezTo>
                    <a:pt x="10800" y="10695"/>
                    <a:pt x="5400" y="15925"/>
                    <a:pt x="0" y="211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3" name="Line"/>
            <p:cNvSpPr/>
            <p:nvPr/>
          </p:nvSpPr>
          <p:spPr>
            <a:xfrm>
              <a:off x="7258171" y="3831562"/>
              <a:ext cx="486513" cy="223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28" y="1800"/>
                    <a:pt x="6455" y="3600"/>
                    <a:pt x="9476" y="5400"/>
                  </a:cubicBezTo>
                  <a:cubicBezTo>
                    <a:pt x="12497" y="7200"/>
                    <a:pt x="15310" y="9000"/>
                    <a:pt x="17297" y="11700"/>
                  </a:cubicBezTo>
                  <a:cubicBezTo>
                    <a:pt x="19283" y="14400"/>
                    <a:pt x="20441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4" name="Line"/>
            <p:cNvSpPr/>
            <p:nvPr/>
          </p:nvSpPr>
          <p:spPr>
            <a:xfrm>
              <a:off x="7395338" y="3948996"/>
              <a:ext cx="13821" cy="195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349"/>
                    <a:pt x="3818" y="10697"/>
                    <a:pt x="1118" y="14297"/>
                  </a:cubicBezTo>
                  <a:cubicBezTo>
                    <a:pt x="-1582" y="17897"/>
                    <a:pt x="1118" y="19749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5" name="Line"/>
            <p:cNvSpPr/>
            <p:nvPr/>
          </p:nvSpPr>
          <p:spPr>
            <a:xfrm>
              <a:off x="7479991" y="4014237"/>
              <a:ext cx="84916" cy="111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0874" fill="norm" stroke="1" extrusionOk="0">
                  <a:moveTo>
                    <a:pt x="11739" y="3484"/>
                  </a:moveTo>
                  <a:cubicBezTo>
                    <a:pt x="11739" y="1742"/>
                    <a:pt x="11739" y="0"/>
                    <a:pt x="10096" y="0"/>
                  </a:cubicBezTo>
                  <a:cubicBezTo>
                    <a:pt x="8452" y="0"/>
                    <a:pt x="5165" y="1742"/>
                    <a:pt x="3052" y="4529"/>
                  </a:cubicBezTo>
                  <a:cubicBezTo>
                    <a:pt x="939" y="7316"/>
                    <a:pt x="0" y="11148"/>
                    <a:pt x="0" y="13935"/>
                  </a:cubicBezTo>
                  <a:cubicBezTo>
                    <a:pt x="0" y="16723"/>
                    <a:pt x="939" y="18465"/>
                    <a:pt x="3991" y="19684"/>
                  </a:cubicBezTo>
                  <a:cubicBezTo>
                    <a:pt x="7043" y="20903"/>
                    <a:pt x="12209" y="21600"/>
                    <a:pt x="15730" y="19684"/>
                  </a:cubicBezTo>
                  <a:cubicBezTo>
                    <a:pt x="19252" y="17768"/>
                    <a:pt x="21130" y="13239"/>
                    <a:pt x="21365" y="10103"/>
                  </a:cubicBezTo>
                  <a:cubicBezTo>
                    <a:pt x="21600" y="6968"/>
                    <a:pt x="20191" y="5226"/>
                    <a:pt x="18313" y="4006"/>
                  </a:cubicBezTo>
                  <a:cubicBezTo>
                    <a:pt x="16435" y="2787"/>
                    <a:pt x="14087" y="2090"/>
                    <a:pt x="11974" y="2265"/>
                  </a:cubicBezTo>
                  <a:cubicBezTo>
                    <a:pt x="9861" y="2439"/>
                    <a:pt x="7983" y="3484"/>
                    <a:pt x="6104" y="45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6" name="Line"/>
            <p:cNvSpPr/>
            <p:nvPr/>
          </p:nvSpPr>
          <p:spPr>
            <a:xfrm>
              <a:off x="7630244" y="4054191"/>
              <a:ext cx="86061" cy="91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2" h="20496" fill="norm" stroke="1" extrusionOk="0">
                  <a:moveTo>
                    <a:pt x="15161" y="5219"/>
                  </a:moveTo>
                  <a:cubicBezTo>
                    <a:pt x="13839" y="3558"/>
                    <a:pt x="12516" y="1896"/>
                    <a:pt x="10753" y="858"/>
                  </a:cubicBezTo>
                  <a:cubicBezTo>
                    <a:pt x="8990" y="-181"/>
                    <a:pt x="6786" y="-596"/>
                    <a:pt x="4361" y="1481"/>
                  </a:cubicBezTo>
                  <a:cubicBezTo>
                    <a:pt x="1937" y="3558"/>
                    <a:pt x="-708" y="8127"/>
                    <a:pt x="174" y="11866"/>
                  </a:cubicBezTo>
                  <a:cubicBezTo>
                    <a:pt x="1055" y="15604"/>
                    <a:pt x="5463" y="18512"/>
                    <a:pt x="9210" y="19758"/>
                  </a:cubicBezTo>
                  <a:cubicBezTo>
                    <a:pt x="12957" y="21004"/>
                    <a:pt x="16043" y="20589"/>
                    <a:pt x="18027" y="19135"/>
                  </a:cubicBezTo>
                  <a:cubicBezTo>
                    <a:pt x="20010" y="17681"/>
                    <a:pt x="20892" y="15189"/>
                    <a:pt x="20010" y="12281"/>
                  </a:cubicBezTo>
                  <a:cubicBezTo>
                    <a:pt x="19129" y="9373"/>
                    <a:pt x="16484" y="6050"/>
                    <a:pt x="13839" y="27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7820722" y="4075856"/>
              <a:ext cx="121550" cy="98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0659" fill="norm" stroke="1" extrusionOk="0">
                  <a:moveTo>
                    <a:pt x="11028" y="6261"/>
                  </a:moveTo>
                  <a:cubicBezTo>
                    <a:pt x="9738" y="5083"/>
                    <a:pt x="8449" y="3905"/>
                    <a:pt x="6837" y="3316"/>
                  </a:cubicBezTo>
                  <a:cubicBezTo>
                    <a:pt x="5225" y="2727"/>
                    <a:pt x="3291" y="2727"/>
                    <a:pt x="1840" y="4494"/>
                  </a:cubicBezTo>
                  <a:cubicBezTo>
                    <a:pt x="389" y="6261"/>
                    <a:pt x="-578" y="9796"/>
                    <a:pt x="389" y="12938"/>
                  </a:cubicBezTo>
                  <a:cubicBezTo>
                    <a:pt x="1356" y="16080"/>
                    <a:pt x="4258" y="18829"/>
                    <a:pt x="7482" y="20007"/>
                  </a:cubicBezTo>
                  <a:cubicBezTo>
                    <a:pt x="10706" y="21185"/>
                    <a:pt x="14252" y="20792"/>
                    <a:pt x="16831" y="18632"/>
                  </a:cubicBezTo>
                  <a:cubicBezTo>
                    <a:pt x="19410" y="16472"/>
                    <a:pt x="21022" y="12545"/>
                    <a:pt x="21022" y="9010"/>
                  </a:cubicBezTo>
                  <a:cubicBezTo>
                    <a:pt x="21022" y="5476"/>
                    <a:pt x="19410" y="2334"/>
                    <a:pt x="16831" y="960"/>
                  </a:cubicBezTo>
                  <a:cubicBezTo>
                    <a:pt x="14252" y="-415"/>
                    <a:pt x="10706" y="-22"/>
                    <a:pt x="7159" y="3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5375365" y="4505598"/>
              <a:ext cx="847807" cy="750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426" fill="norm" stroke="1" extrusionOk="0">
                  <a:moveTo>
                    <a:pt x="18168" y="2469"/>
                  </a:moveTo>
                  <a:cubicBezTo>
                    <a:pt x="18168" y="2096"/>
                    <a:pt x="18168" y="1724"/>
                    <a:pt x="17862" y="1351"/>
                  </a:cubicBezTo>
                  <a:cubicBezTo>
                    <a:pt x="17556" y="979"/>
                    <a:pt x="16944" y="607"/>
                    <a:pt x="16074" y="341"/>
                  </a:cubicBezTo>
                  <a:cubicBezTo>
                    <a:pt x="15203" y="75"/>
                    <a:pt x="14074" y="-85"/>
                    <a:pt x="12733" y="48"/>
                  </a:cubicBezTo>
                  <a:cubicBezTo>
                    <a:pt x="11391" y="181"/>
                    <a:pt x="9838" y="607"/>
                    <a:pt x="8309" y="1298"/>
                  </a:cubicBezTo>
                  <a:cubicBezTo>
                    <a:pt x="6780" y="1990"/>
                    <a:pt x="5274" y="2948"/>
                    <a:pt x="4074" y="3905"/>
                  </a:cubicBezTo>
                  <a:cubicBezTo>
                    <a:pt x="2874" y="4863"/>
                    <a:pt x="1980" y="5820"/>
                    <a:pt x="1321" y="6991"/>
                  </a:cubicBezTo>
                  <a:cubicBezTo>
                    <a:pt x="662" y="8161"/>
                    <a:pt x="238" y="9545"/>
                    <a:pt x="74" y="11008"/>
                  </a:cubicBezTo>
                  <a:cubicBezTo>
                    <a:pt x="-91" y="12471"/>
                    <a:pt x="3" y="14014"/>
                    <a:pt x="521" y="15370"/>
                  </a:cubicBezTo>
                  <a:cubicBezTo>
                    <a:pt x="1038" y="16727"/>
                    <a:pt x="1980" y="17897"/>
                    <a:pt x="3133" y="18855"/>
                  </a:cubicBezTo>
                  <a:cubicBezTo>
                    <a:pt x="4285" y="19813"/>
                    <a:pt x="5650" y="20557"/>
                    <a:pt x="7109" y="20983"/>
                  </a:cubicBezTo>
                  <a:cubicBezTo>
                    <a:pt x="8568" y="21409"/>
                    <a:pt x="10121" y="21515"/>
                    <a:pt x="11674" y="21355"/>
                  </a:cubicBezTo>
                  <a:cubicBezTo>
                    <a:pt x="13227" y="21196"/>
                    <a:pt x="14780" y="20770"/>
                    <a:pt x="16003" y="20079"/>
                  </a:cubicBezTo>
                  <a:cubicBezTo>
                    <a:pt x="17227" y="19387"/>
                    <a:pt x="18121" y="18429"/>
                    <a:pt x="18921" y="17046"/>
                  </a:cubicBezTo>
                  <a:cubicBezTo>
                    <a:pt x="19721" y="15663"/>
                    <a:pt x="20427" y="13854"/>
                    <a:pt x="20874" y="12205"/>
                  </a:cubicBezTo>
                  <a:cubicBezTo>
                    <a:pt x="21321" y="10555"/>
                    <a:pt x="21509" y="9066"/>
                    <a:pt x="21344" y="7709"/>
                  </a:cubicBezTo>
                  <a:cubicBezTo>
                    <a:pt x="21180" y="6352"/>
                    <a:pt x="20662" y="5129"/>
                    <a:pt x="20168" y="4304"/>
                  </a:cubicBezTo>
                  <a:cubicBezTo>
                    <a:pt x="19674" y="3480"/>
                    <a:pt x="19203" y="3054"/>
                    <a:pt x="18497" y="3214"/>
                  </a:cubicBezTo>
                  <a:cubicBezTo>
                    <a:pt x="17791" y="3373"/>
                    <a:pt x="16850" y="4118"/>
                    <a:pt x="15909" y="48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5876924" y="5240770"/>
              <a:ext cx="5593" cy="234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5776266" y="5509191"/>
              <a:ext cx="257237" cy="5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261" y="0"/>
                    <a:pt x="12522" y="0"/>
                    <a:pt x="16122" y="3600"/>
                  </a:cubicBezTo>
                  <a:cubicBezTo>
                    <a:pt x="19722" y="7200"/>
                    <a:pt x="20661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5832187" y="5604256"/>
              <a:ext cx="22369" cy="156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314"/>
                    <a:pt x="7200" y="4629"/>
                    <a:pt x="3600" y="8229"/>
                  </a:cubicBezTo>
                  <a:cubicBezTo>
                    <a:pt x="0" y="11829"/>
                    <a:pt x="0" y="167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5911176" y="5663905"/>
              <a:ext cx="76760" cy="70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046" fill="norm" stroke="1" extrusionOk="0">
                  <a:moveTo>
                    <a:pt x="7521" y="7200"/>
                  </a:moveTo>
                  <a:cubicBezTo>
                    <a:pt x="5978" y="4984"/>
                    <a:pt x="4436" y="2769"/>
                    <a:pt x="3150" y="3046"/>
                  </a:cubicBezTo>
                  <a:cubicBezTo>
                    <a:pt x="1864" y="3323"/>
                    <a:pt x="836" y="6092"/>
                    <a:pt x="321" y="9138"/>
                  </a:cubicBezTo>
                  <a:cubicBezTo>
                    <a:pt x="-193" y="12185"/>
                    <a:pt x="-193" y="15508"/>
                    <a:pt x="1093" y="17723"/>
                  </a:cubicBezTo>
                  <a:cubicBezTo>
                    <a:pt x="2378" y="19938"/>
                    <a:pt x="4950" y="21046"/>
                    <a:pt x="7778" y="21046"/>
                  </a:cubicBezTo>
                  <a:cubicBezTo>
                    <a:pt x="10607" y="21046"/>
                    <a:pt x="13693" y="19938"/>
                    <a:pt x="16264" y="18000"/>
                  </a:cubicBezTo>
                  <a:cubicBezTo>
                    <a:pt x="18836" y="16061"/>
                    <a:pt x="20893" y="13292"/>
                    <a:pt x="21150" y="9969"/>
                  </a:cubicBezTo>
                  <a:cubicBezTo>
                    <a:pt x="21407" y="6646"/>
                    <a:pt x="19864" y="2769"/>
                    <a:pt x="17550" y="1108"/>
                  </a:cubicBezTo>
                  <a:cubicBezTo>
                    <a:pt x="15236" y="-554"/>
                    <a:pt x="12150" y="0"/>
                    <a:pt x="9064" y="5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6039982" y="5671361"/>
              <a:ext cx="76515" cy="71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361" fill="norm" stroke="1" extrusionOk="0">
                  <a:moveTo>
                    <a:pt x="12098" y="3323"/>
                  </a:moveTo>
                  <a:cubicBezTo>
                    <a:pt x="9526" y="2769"/>
                    <a:pt x="6955" y="2215"/>
                    <a:pt x="4898" y="3046"/>
                  </a:cubicBezTo>
                  <a:cubicBezTo>
                    <a:pt x="2841" y="3877"/>
                    <a:pt x="1298" y="6092"/>
                    <a:pt x="526" y="8585"/>
                  </a:cubicBezTo>
                  <a:cubicBezTo>
                    <a:pt x="-245" y="11077"/>
                    <a:pt x="-245" y="13846"/>
                    <a:pt x="1041" y="16061"/>
                  </a:cubicBezTo>
                  <a:cubicBezTo>
                    <a:pt x="2326" y="18277"/>
                    <a:pt x="4898" y="19938"/>
                    <a:pt x="7726" y="20769"/>
                  </a:cubicBezTo>
                  <a:cubicBezTo>
                    <a:pt x="10555" y="21600"/>
                    <a:pt x="13641" y="21600"/>
                    <a:pt x="15955" y="20492"/>
                  </a:cubicBezTo>
                  <a:cubicBezTo>
                    <a:pt x="18269" y="19385"/>
                    <a:pt x="19812" y="17169"/>
                    <a:pt x="20584" y="13569"/>
                  </a:cubicBezTo>
                  <a:cubicBezTo>
                    <a:pt x="21355" y="9969"/>
                    <a:pt x="21355" y="4985"/>
                    <a:pt x="20069" y="2492"/>
                  </a:cubicBezTo>
                  <a:cubicBezTo>
                    <a:pt x="18784" y="0"/>
                    <a:pt x="16212" y="0"/>
                    <a:pt x="1364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6158185" y="5660177"/>
              <a:ext cx="114003" cy="90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413" fill="norm" stroke="1" extrusionOk="0">
                  <a:moveTo>
                    <a:pt x="8952" y="7935"/>
                  </a:moveTo>
                  <a:cubicBezTo>
                    <a:pt x="7238" y="7935"/>
                    <a:pt x="5524" y="7935"/>
                    <a:pt x="3981" y="8596"/>
                  </a:cubicBezTo>
                  <a:cubicBezTo>
                    <a:pt x="2438" y="9257"/>
                    <a:pt x="1066" y="10580"/>
                    <a:pt x="381" y="12563"/>
                  </a:cubicBezTo>
                  <a:cubicBezTo>
                    <a:pt x="-305" y="14547"/>
                    <a:pt x="-305" y="17192"/>
                    <a:pt x="2438" y="18955"/>
                  </a:cubicBezTo>
                  <a:cubicBezTo>
                    <a:pt x="5181" y="20718"/>
                    <a:pt x="10666" y="21600"/>
                    <a:pt x="14266" y="21380"/>
                  </a:cubicBezTo>
                  <a:cubicBezTo>
                    <a:pt x="17866" y="21159"/>
                    <a:pt x="19581" y="19837"/>
                    <a:pt x="20438" y="18074"/>
                  </a:cubicBezTo>
                  <a:cubicBezTo>
                    <a:pt x="21295" y="16310"/>
                    <a:pt x="21295" y="14106"/>
                    <a:pt x="19066" y="11020"/>
                  </a:cubicBezTo>
                  <a:cubicBezTo>
                    <a:pt x="16838" y="7935"/>
                    <a:pt x="12381" y="3967"/>
                    <a:pt x="792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7833718" y="4561983"/>
              <a:ext cx="873040" cy="806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525" fill="norm" stroke="1" extrusionOk="0">
                  <a:moveTo>
                    <a:pt x="20692" y="2297"/>
                  </a:moveTo>
                  <a:cubicBezTo>
                    <a:pt x="20048" y="1750"/>
                    <a:pt x="19405" y="1202"/>
                    <a:pt x="18302" y="779"/>
                  </a:cubicBezTo>
                  <a:cubicBezTo>
                    <a:pt x="17199" y="356"/>
                    <a:pt x="15636" y="58"/>
                    <a:pt x="14120" y="8"/>
                  </a:cubicBezTo>
                  <a:cubicBezTo>
                    <a:pt x="12603" y="-42"/>
                    <a:pt x="11133" y="157"/>
                    <a:pt x="9685" y="605"/>
                  </a:cubicBezTo>
                  <a:cubicBezTo>
                    <a:pt x="8237" y="1053"/>
                    <a:pt x="6813" y="1750"/>
                    <a:pt x="5572" y="2596"/>
                  </a:cubicBezTo>
                  <a:cubicBezTo>
                    <a:pt x="4331" y="3442"/>
                    <a:pt x="3274" y="4437"/>
                    <a:pt x="2401" y="5408"/>
                  </a:cubicBezTo>
                  <a:cubicBezTo>
                    <a:pt x="1528" y="6378"/>
                    <a:pt x="838" y="7324"/>
                    <a:pt x="448" y="8394"/>
                  </a:cubicBezTo>
                  <a:cubicBezTo>
                    <a:pt x="57" y="9464"/>
                    <a:pt x="-35" y="10658"/>
                    <a:pt x="11" y="11803"/>
                  </a:cubicBezTo>
                  <a:cubicBezTo>
                    <a:pt x="57" y="12948"/>
                    <a:pt x="241" y="14043"/>
                    <a:pt x="402" y="15088"/>
                  </a:cubicBezTo>
                  <a:cubicBezTo>
                    <a:pt x="562" y="16133"/>
                    <a:pt x="700" y="17129"/>
                    <a:pt x="1045" y="17900"/>
                  </a:cubicBezTo>
                  <a:cubicBezTo>
                    <a:pt x="1390" y="18671"/>
                    <a:pt x="1941" y="19219"/>
                    <a:pt x="2745" y="19717"/>
                  </a:cubicBezTo>
                  <a:cubicBezTo>
                    <a:pt x="3550" y="20214"/>
                    <a:pt x="4607" y="20662"/>
                    <a:pt x="6077" y="20961"/>
                  </a:cubicBezTo>
                  <a:cubicBezTo>
                    <a:pt x="7548" y="21259"/>
                    <a:pt x="9432" y="21409"/>
                    <a:pt x="11087" y="21483"/>
                  </a:cubicBezTo>
                  <a:cubicBezTo>
                    <a:pt x="12741" y="21558"/>
                    <a:pt x="14166" y="21558"/>
                    <a:pt x="15384" y="21259"/>
                  </a:cubicBezTo>
                  <a:cubicBezTo>
                    <a:pt x="16602" y="20961"/>
                    <a:pt x="17613" y="20364"/>
                    <a:pt x="18532" y="19368"/>
                  </a:cubicBezTo>
                  <a:cubicBezTo>
                    <a:pt x="19451" y="18373"/>
                    <a:pt x="20278" y="16979"/>
                    <a:pt x="20807" y="15536"/>
                  </a:cubicBezTo>
                  <a:cubicBezTo>
                    <a:pt x="21335" y="14093"/>
                    <a:pt x="21565" y="12599"/>
                    <a:pt x="21519" y="11082"/>
                  </a:cubicBezTo>
                  <a:cubicBezTo>
                    <a:pt x="21473" y="9564"/>
                    <a:pt x="21151" y="8021"/>
                    <a:pt x="20761" y="6652"/>
                  </a:cubicBezTo>
                  <a:cubicBezTo>
                    <a:pt x="20370" y="5283"/>
                    <a:pt x="19911" y="4089"/>
                    <a:pt x="19106" y="3367"/>
                  </a:cubicBezTo>
                  <a:cubicBezTo>
                    <a:pt x="18302" y="2646"/>
                    <a:pt x="17153" y="2397"/>
                    <a:pt x="16004" y="21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8911946" y="4843256"/>
              <a:ext cx="90960" cy="2241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467" fill="norm" stroke="1" extrusionOk="0">
                  <a:moveTo>
                    <a:pt x="21080" y="7007"/>
                  </a:moveTo>
                  <a:cubicBezTo>
                    <a:pt x="19784" y="5222"/>
                    <a:pt x="18488" y="3437"/>
                    <a:pt x="17192" y="2188"/>
                  </a:cubicBezTo>
                  <a:cubicBezTo>
                    <a:pt x="15896" y="938"/>
                    <a:pt x="14600" y="224"/>
                    <a:pt x="11792" y="46"/>
                  </a:cubicBezTo>
                  <a:cubicBezTo>
                    <a:pt x="8984" y="-133"/>
                    <a:pt x="4664" y="224"/>
                    <a:pt x="2288" y="938"/>
                  </a:cubicBezTo>
                  <a:cubicBezTo>
                    <a:pt x="-88" y="1652"/>
                    <a:pt x="-520" y="2723"/>
                    <a:pt x="560" y="3437"/>
                  </a:cubicBezTo>
                  <a:cubicBezTo>
                    <a:pt x="1640" y="4151"/>
                    <a:pt x="4232" y="4508"/>
                    <a:pt x="6608" y="4598"/>
                  </a:cubicBezTo>
                  <a:cubicBezTo>
                    <a:pt x="8984" y="4687"/>
                    <a:pt x="11144" y="4508"/>
                    <a:pt x="13520" y="4241"/>
                  </a:cubicBezTo>
                  <a:cubicBezTo>
                    <a:pt x="15896" y="3973"/>
                    <a:pt x="18488" y="3616"/>
                    <a:pt x="19784" y="4330"/>
                  </a:cubicBezTo>
                  <a:cubicBezTo>
                    <a:pt x="21080" y="5044"/>
                    <a:pt x="21080" y="6829"/>
                    <a:pt x="20432" y="9864"/>
                  </a:cubicBezTo>
                  <a:cubicBezTo>
                    <a:pt x="19784" y="12898"/>
                    <a:pt x="18488" y="17183"/>
                    <a:pt x="17192" y="2146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9088290" y="4889867"/>
              <a:ext cx="82379" cy="160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414" fill="norm" stroke="1" extrusionOk="0">
                  <a:moveTo>
                    <a:pt x="19773" y="2793"/>
                  </a:moveTo>
                  <a:cubicBezTo>
                    <a:pt x="18333" y="1800"/>
                    <a:pt x="16893" y="807"/>
                    <a:pt x="14493" y="311"/>
                  </a:cubicBezTo>
                  <a:cubicBezTo>
                    <a:pt x="12093" y="-186"/>
                    <a:pt x="8733" y="-186"/>
                    <a:pt x="5853" y="1055"/>
                  </a:cubicBezTo>
                  <a:cubicBezTo>
                    <a:pt x="2973" y="2297"/>
                    <a:pt x="573" y="4780"/>
                    <a:pt x="93" y="6517"/>
                  </a:cubicBezTo>
                  <a:cubicBezTo>
                    <a:pt x="-387" y="8255"/>
                    <a:pt x="1053" y="9248"/>
                    <a:pt x="2973" y="9621"/>
                  </a:cubicBezTo>
                  <a:cubicBezTo>
                    <a:pt x="4893" y="9993"/>
                    <a:pt x="7293" y="9745"/>
                    <a:pt x="9453" y="9124"/>
                  </a:cubicBezTo>
                  <a:cubicBezTo>
                    <a:pt x="11613" y="8504"/>
                    <a:pt x="13533" y="7511"/>
                    <a:pt x="14733" y="6393"/>
                  </a:cubicBezTo>
                  <a:cubicBezTo>
                    <a:pt x="15933" y="5276"/>
                    <a:pt x="16413" y="4035"/>
                    <a:pt x="16653" y="4780"/>
                  </a:cubicBezTo>
                  <a:cubicBezTo>
                    <a:pt x="16893" y="5524"/>
                    <a:pt x="16893" y="8255"/>
                    <a:pt x="16893" y="10862"/>
                  </a:cubicBezTo>
                  <a:cubicBezTo>
                    <a:pt x="16893" y="13469"/>
                    <a:pt x="16893" y="15952"/>
                    <a:pt x="17613" y="17690"/>
                  </a:cubicBezTo>
                  <a:cubicBezTo>
                    <a:pt x="18333" y="19428"/>
                    <a:pt x="19773" y="20421"/>
                    <a:pt x="21213" y="2141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8" name="Line"/>
            <p:cNvSpPr/>
            <p:nvPr/>
          </p:nvSpPr>
          <p:spPr>
            <a:xfrm>
              <a:off x="9244639" y="4909127"/>
              <a:ext cx="67590" cy="214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1" h="21398" fill="norm" stroke="1" extrusionOk="0">
                  <a:moveTo>
                    <a:pt x="18370" y="5757"/>
                  </a:moveTo>
                  <a:cubicBezTo>
                    <a:pt x="18938" y="4826"/>
                    <a:pt x="19507" y="3895"/>
                    <a:pt x="20075" y="2964"/>
                  </a:cubicBezTo>
                  <a:cubicBezTo>
                    <a:pt x="20644" y="2032"/>
                    <a:pt x="21212" y="1101"/>
                    <a:pt x="19223" y="543"/>
                  </a:cubicBezTo>
                  <a:cubicBezTo>
                    <a:pt x="17233" y="-16"/>
                    <a:pt x="12686" y="-202"/>
                    <a:pt x="8991" y="264"/>
                  </a:cubicBezTo>
                  <a:cubicBezTo>
                    <a:pt x="5296" y="729"/>
                    <a:pt x="2454" y="1846"/>
                    <a:pt x="1033" y="2870"/>
                  </a:cubicBezTo>
                  <a:cubicBezTo>
                    <a:pt x="-388" y="3895"/>
                    <a:pt x="-388" y="4826"/>
                    <a:pt x="1317" y="5198"/>
                  </a:cubicBezTo>
                  <a:cubicBezTo>
                    <a:pt x="3022" y="5570"/>
                    <a:pt x="6433" y="5384"/>
                    <a:pt x="9844" y="4919"/>
                  </a:cubicBezTo>
                  <a:cubicBezTo>
                    <a:pt x="13254" y="4453"/>
                    <a:pt x="16665" y="3708"/>
                    <a:pt x="17801" y="4360"/>
                  </a:cubicBezTo>
                  <a:cubicBezTo>
                    <a:pt x="18938" y="5012"/>
                    <a:pt x="17801" y="7060"/>
                    <a:pt x="15812" y="10132"/>
                  </a:cubicBezTo>
                  <a:cubicBezTo>
                    <a:pt x="13822" y="13205"/>
                    <a:pt x="10980" y="17301"/>
                    <a:pt x="8138" y="2139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9" name="Line"/>
            <p:cNvSpPr/>
            <p:nvPr/>
          </p:nvSpPr>
          <p:spPr>
            <a:xfrm>
              <a:off x="8913431" y="5165920"/>
              <a:ext cx="447369" cy="24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1782"/>
                  </a:moveTo>
                  <a:cubicBezTo>
                    <a:pt x="3780" y="239"/>
                    <a:pt x="7560" y="-1304"/>
                    <a:pt x="11160" y="1782"/>
                  </a:cubicBezTo>
                  <a:cubicBezTo>
                    <a:pt x="14760" y="4867"/>
                    <a:pt x="18180" y="12582"/>
                    <a:pt x="21600" y="202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0" name="Line"/>
            <p:cNvSpPr/>
            <p:nvPr/>
          </p:nvSpPr>
          <p:spPr>
            <a:xfrm>
              <a:off x="9017014" y="5279914"/>
              <a:ext cx="36221" cy="1398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600" fill="norm" stroke="1" extrusionOk="0">
                  <a:moveTo>
                    <a:pt x="19986" y="0"/>
                  </a:moveTo>
                  <a:cubicBezTo>
                    <a:pt x="11757" y="3456"/>
                    <a:pt x="3529" y="6912"/>
                    <a:pt x="957" y="10512"/>
                  </a:cubicBezTo>
                  <a:cubicBezTo>
                    <a:pt x="-1614" y="14112"/>
                    <a:pt x="1472" y="17856"/>
                    <a:pt x="455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1" name="Line"/>
            <p:cNvSpPr/>
            <p:nvPr/>
          </p:nvSpPr>
          <p:spPr>
            <a:xfrm>
              <a:off x="9082025" y="5320346"/>
              <a:ext cx="88150" cy="79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0489" fill="norm" stroke="1" extrusionOk="0">
                  <a:moveTo>
                    <a:pt x="16995" y="3989"/>
                  </a:moveTo>
                  <a:cubicBezTo>
                    <a:pt x="15232" y="2549"/>
                    <a:pt x="13468" y="1109"/>
                    <a:pt x="11044" y="629"/>
                  </a:cubicBezTo>
                  <a:cubicBezTo>
                    <a:pt x="8619" y="149"/>
                    <a:pt x="5534" y="629"/>
                    <a:pt x="3330" y="3509"/>
                  </a:cubicBezTo>
                  <a:cubicBezTo>
                    <a:pt x="1125" y="6389"/>
                    <a:pt x="-197" y="11669"/>
                    <a:pt x="23" y="15029"/>
                  </a:cubicBezTo>
                  <a:cubicBezTo>
                    <a:pt x="244" y="18389"/>
                    <a:pt x="2007" y="19829"/>
                    <a:pt x="5534" y="20309"/>
                  </a:cubicBezTo>
                  <a:cubicBezTo>
                    <a:pt x="9060" y="20789"/>
                    <a:pt x="14350" y="20309"/>
                    <a:pt x="17436" y="18869"/>
                  </a:cubicBezTo>
                  <a:cubicBezTo>
                    <a:pt x="20521" y="17429"/>
                    <a:pt x="21403" y="15029"/>
                    <a:pt x="20521" y="11429"/>
                  </a:cubicBezTo>
                  <a:cubicBezTo>
                    <a:pt x="19640" y="7829"/>
                    <a:pt x="16995" y="3029"/>
                    <a:pt x="14570" y="1109"/>
                  </a:cubicBezTo>
                  <a:cubicBezTo>
                    <a:pt x="12146" y="-811"/>
                    <a:pt x="9942" y="149"/>
                    <a:pt x="7738" y="11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2" name="Line"/>
            <p:cNvSpPr/>
            <p:nvPr/>
          </p:nvSpPr>
          <p:spPr>
            <a:xfrm>
              <a:off x="9223169" y="5317076"/>
              <a:ext cx="111471" cy="94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021" fill="norm" stroke="1" extrusionOk="0">
                  <a:moveTo>
                    <a:pt x="13181" y="6673"/>
                  </a:moveTo>
                  <a:cubicBezTo>
                    <a:pt x="11439" y="5842"/>
                    <a:pt x="9697" y="5011"/>
                    <a:pt x="7433" y="5842"/>
                  </a:cubicBezTo>
                  <a:cubicBezTo>
                    <a:pt x="5168" y="6673"/>
                    <a:pt x="2381" y="9165"/>
                    <a:pt x="988" y="11449"/>
                  </a:cubicBezTo>
                  <a:cubicBezTo>
                    <a:pt x="-406" y="13734"/>
                    <a:pt x="-406" y="15811"/>
                    <a:pt x="1510" y="17680"/>
                  </a:cubicBezTo>
                  <a:cubicBezTo>
                    <a:pt x="3426" y="19549"/>
                    <a:pt x="7259" y="21211"/>
                    <a:pt x="10742" y="21003"/>
                  </a:cubicBezTo>
                  <a:cubicBezTo>
                    <a:pt x="14226" y="20796"/>
                    <a:pt x="17362" y="18719"/>
                    <a:pt x="19104" y="15811"/>
                  </a:cubicBezTo>
                  <a:cubicBezTo>
                    <a:pt x="20846" y="12903"/>
                    <a:pt x="21194" y="9165"/>
                    <a:pt x="20497" y="6465"/>
                  </a:cubicBezTo>
                  <a:cubicBezTo>
                    <a:pt x="19800" y="3765"/>
                    <a:pt x="18059" y="2103"/>
                    <a:pt x="16142" y="1065"/>
                  </a:cubicBezTo>
                  <a:cubicBezTo>
                    <a:pt x="14226" y="26"/>
                    <a:pt x="12136" y="-389"/>
                    <a:pt x="10917" y="442"/>
                  </a:cubicBezTo>
                  <a:cubicBezTo>
                    <a:pt x="9697" y="1273"/>
                    <a:pt x="9349" y="3349"/>
                    <a:pt x="9523" y="5426"/>
                  </a:cubicBezTo>
                  <a:cubicBezTo>
                    <a:pt x="9697" y="7503"/>
                    <a:pt x="10394" y="9580"/>
                    <a:pt x="11091" y="10826"/>
                  </a:cubicBezTo>
                  <a:cubicBezTo>
                    <a:pt x="11788" y="12073"/>
                    <a:pt x="12484" y="12488"/>
                    <a:pt x="13181" y="1290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3" name="Line"/>
            <p:cNvSpPr/>
            <p:nvPr/>
          </p:nvSpPr>
          <p:spPr>
            <a:xfrm>
              <a:off x="9400495" y="5341427"/>
              <a:ext cx="99086" cy="108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6" h="20959" fill="norm" stroke="1" extrusionOk="0">
                  <a:moveTo>
                    <a:pt x="1062" y="6480"/>
                  </a:moveTo>
                  <a:cubicBezTo>
                    <a:pt x="2633" y="5400"/>
                    <a:pt x="4204" y="4320"/>
                    <a:pt x="4204" y="4500"/>
                  </a:cubicBezTo>
                  <a:cubicBezTo>
                    <a:pt x="4204" y="4680"/>
                    <a:pt x="2633" y="6120"/>
                    <a:pt x="1651" y="7920"/>
                  </a:cubicBezTo>
                  <a:cubicBezTo>
                    <a:pt x="669" y="9720"/>
                    <a:pt x="277" y="11880"/>
                    <a:pt x="80" y="13860"/>
                  </a:cubicBezTo>
                  <a:cubicBezTo>
                    <a:pt x="-116" y="15840"/>
                    <a:pt x="-116" y="17640"/>
                    <a:pt x="2044" y="19080"/>
                  </a:cubicBezTo>
                  <a:cubicBezTo>
                    <a:pt x="4204" y="20520"/>
                    <a:pt x="8524" y="21600"/>
                    <a:pt x="12451" y="20520"/>
                  </a:cubicBezTo>
                  <a:cubicBezTo>
                    <a:pt x="16378" y="19440"/>
                    <a:pt x="19913" y="16200"/>
                    <a:pt x="20699" y="12600"/>
                  </a:cubicBezTo>
                  <a:cubicBezTo>
                    <a:pt x="21484" y="9000"/>
                    <a:pt x="19520" y="5040"/>
                    <a:pt x="17557" y="2880"/>
                  </a:cubicBezTo>
                  <a:cubicBezTo>
                    <a:pt x="15593" y="720"/>
                    <a:pt x="13629" y="360"/>
                    <a:pt x="11666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4" name="Line"/>
            <p:cNvSpPr/>
            <p:nvPr/>
          </p:nvSpPr>
          <p:spPr>
            <a:xfrm>
              <a:off x="2711449" y="6982883"/>
              <a:ext cx="2476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38" y="14400"/>
                    <a:pt x="11077" y="7200"/>
                    <a:pt x="14677" y="3600"/>
                  </a:cubicBezTo>
                  <a:cubicBezTo>
                    <a:pt x="18277" y="0"/>
                    <a:pt x="19938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5" name="Line"/>
            <p:cNvSpPr/>
            <p:nvPr/>
          </p:nvSpPr>
          <p:spPr>
            <a:xfrm>
              <a:off x="2730499" y="7109883"/>
              <a:ext cx="254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8000"/>
                    <a:pt x="10800" y="14400"/>
                    <a:pt x="14400" y="10800"/>
                  </a:cubicBezTo>
                  <a:cubicBezTo>
                    <a:pt x="18000" y="7200"/>
                    <a:pt x="198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6" name="Line"/>
            <p:cNvSpPr/>
            <p:nvPr/>
          </p:nvSpPr>
          <p:spPr>
            <a:xfrm>
              <a:off x="3608220" y="6814753"/>
              <a:ext cx="107750" cy="197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046" fill="norm" stroke="1" extrusionOk="0">
                  <a:moveTo>
                    <a:pt x="14398" y="997"/>
                  </a:moveTo>
                  <a:cubicBezTo>
                    <a:pt x="11953" y="322"/>
                    <a:pt x="9508" y="-353"/>
                    <a:pt x="7266" y="209"/>
                  </a:cubicBezTo>
                  <a:cubicBezTo>
                    <a:pt x="5025" y="772"/>
                    <a:pt x="2987" y="2572"/>
                    <a:pt x="1561" y="5834"/>
                  </a:cubicBezTo>
                  <a:cubicBezTo>
                    <a:pt x="134" y="9097"/>
                    <a:pt x="-681" y="13822"/>
                    <a:pt x="745" y="16860"/>
                  </a:cubicBezTo>
                  <a:cubicBezTo>
                    <a:pt x="2172" y="19897"/>
                    <a:pt x="5840" y="21247"/>
                    <a:pt x="9100" y="21022"/>
                  </a:cubicBezTo>
                  <a:cubicBezTo>
                    <a:pt x="12361" y="20797"/>
                    <a:pt x="15213" y="18997"/>
                    <a:pt x="17251" y="15734"/>
                  </a:cubicBezTo>
                  <a:cubicBezTo>
                    <a:pt x="19289" y="12472"/>
                    <a:pt x="20511" y="7747"/>
                    <a:pt x="20715" y="4822"/>
                  </a:cubicBezTo>
                  <a:cubicBezTo>
                    <a:pt x="20919" y="1897"/>
                    <a:pt x="20104" y="772"/>
                    <a:pt x="18677" y="659"/>
                  </a:cubicBezTo>
                  <a:cubicBezTo>
                    <a:pt x="17251" y="547"/>
                    <a:pt x="15213" y="1447"/>
                    <a:pt x="13176" y="23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7" name="Line"/>
            <p:cNvSpPr/>
            <p:nvPr/>
          </p:nvSpPr>
          <p:spPr>
            <a:xfrm>
              <a:off x="3898899" y="6925733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8" name="Line"/>
            <p:cNvSpPr/>
            <p:nvPr/>
          </p:nvSpPr>
          <p:spPr>
            <a:xfrm>
              <a:off x="3976837" y="6780679"/>
              <a:ext cx="87164" cy="259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517" fill="norm" stroke="1" extrusionOk="0">
                  <a:moveTo>
                    <a:pt x="21178" y="5185"/>
                  </a:moveTo>
                  <a:cubicBezTo>
                    <a:pt x="21178" y="4307"/>
                    <a:pt x="21178" y="3429"/>
                    <a:pt x="19892" y="2376"/>
                  </a:cubicBezTo>
                  <a:cubicBezTo>
                    <a:pt x="18607" y="1322"/>
                    <a:pt x="16035" y="93"/>
                    <a:pt x="12435" y="5"/>
                  </a:cubicBezTo>
                  <a:cubicBezTo>
                    <a:pt x="8835" y="-83"/>
                    <a:pt x="4207" y="971"/>
                    <a:pt x="1892" y="1937"/>
                  </a:cubicBezTo>
                  <a:cubicBezTo>
                    <a:pt x="-422" y="2902"/>
                    <a:pt x="-422" y="3780"/>
                    <a:pt x="864" y="4219"/>
                  </a:cubicBezTo>
                  <a:cubicBezTo>
                    <a:pt x="2149" y="4658"/>
                    <a:pt x="4721" y="4658"/>
                    <a:pt x="7292" y="4571"/>
                  </a:cubicBezTo>
                  <a:cubicBezTo>
                    <a:pt x="9864" y="4483"/>
                    <a:pt x="12435" y="4307"/>
                    <a:pt x="14235" y="4746"/>
                  </a:cubicBezTo>
                  <a:cubicBezTo>
                    <a:pt x="16035" y="5185"/>
                    <a:pt x="17064" y="6239"/>
                    <a:pt x="16549" y="9137"/>
                  </a:cubicBezTo>
                  <a:cubicBezTo>
                    <a:pt x="16035" y="12034"/>
                    <a:pt x="13978" y="16776"/>
                    <a:pt x="11921" y="215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9" name="Line"/>
            <p:cNvSpPr/>
            <p:nvPr/>
          </p:nvSpPr>
          <p:spPr>
            <a:xfrm>
              <a:off x="4143695" y="6792818"/>
              <a:ext cx="103397" cy="266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395" fill="norm" stroke="1" extrusionOk="0">
                  <a:moveTo>
                    <a:pt x="20023" y="3026"/>
                  </a:moveTo>
                  <a:cubicBezTo>
                    <a:pt x="19591" y="2176"/>
                    <a:pt x="19159" y="1326"/>
                    <a:pt x="17863" y="730"/>
                  </a:cubicBezTo>
                  <a:cubicBezTo>
                    <a:pt x="16567" y="135"/>
                    <a:pt x="14407" y="-205"/>
                    <a:pt x="11383" y="135"/>
                  </a:cubicBezTo>
                  <a:cubicBezTo>
                    <a:pt x="8359" y="475"/>
                    <a:pt x="4471" y="1496"/>
                    <a:pt x="2311" y="2431"/>
                  </a:cubicBezTo>
                  <a:cubicBezTo>
                    <a:pt x="151" y="3367"/>
                    <a:pt x="-281" y="4217"/>
                    <a:pt x="151" y="4982"/>
                  </a:cubicBezTo>
                  <a:cubicBezTo>
                    <a:pt x="583" y="5748"/>
                    <a:pt x="1879" y="6428"/>
                    <a:pt x="4687" y="6428"/>
                  </a:cubicBezTo>
                  <a:cubicBezTo>
                    <a:pt x="7495" y="6428"/>
                    <a:pt x="11815" y="5748"/>
                    <a:pt x="14839" y="4982"/>
                  </a:cubicBezTo>
                  <a:cubicBezTo>
                    <a:pt x="17863" y="4217"/>
                    <a:pt x="19591" y="3367"/>
                    <a:pt x="20455" y="3622"/>
                  </a:cubicBezTo>
                  <a:cubicBezTo>
                    <a:pt x="21319" y="3877"/>
                    <a:pt x="21319" y="5238"/>
                    <a:pt x="20455" y="7704"/>
                  </a:cubicBezTo>
                  <a:cubicBezTo>
                    <a:pt x="19591" y="10170"/>
                    <a:pt x="17863" y="13741"/>
                    <a:pt x="16567" y="16208"/>
                  </a:cubicBezTo>
                  <a:cubicBezTo>
                    <a:pt x="15271" y="18674"/>
                    <a:pt x="14407" y="20034"/>
                    <a:pt x="13543" y="2139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0" name="Line"/>
            <p:cNvSpPr/>
            <p:nvPr/>
          </p:nvSpPr>
          <p:spPr>
            <a:xfrm>
              <a:off x="3663949" y="7216610"/>
              <a:ext cx="590551" cy="15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320" fill="norm" stroke="1" extrusionOk="0">
                  <a:moveTo>
                    <a:pt x="0" y="1560"/>
                  </a:moveTo>
                  <a:cubicBezTo>
                    <a:pt x="1006" y="9660"/>
                    <a:pt x="2013" y="17760"/>
                    <a:pt x="3871" y="19110"/>
                  </a:cubicBezTo>
                  <a:cubicBezTo>
                    <a:pt x="5729" y="20460"/>
                    <a:pt x="8439" y="15060"/>
                    <a:pt x="11032" y="9660"/>
                  </a:cubicBezTo>
                  <a:cubicBezTo>
                    <a:pt x="13626" y="4260"/>
                    <a:pt x="16103" y="-1140"/>
                    <a:pt x="17845" y="210"/>
                  </a:cubicBezTo>
                  <a:cubicBezTo>
                    <a:pt x="19587" y="1560"/>
                    <a:pt x="20594" y="9660"/>
                    <a:pt x="21600" y="177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1" name="Line"/>
            <p:cNvSpPr/>
            <p:nvPr/>
          </p:nvSpPr>
          <p:spPr>
            <a:xfrm>
              <a:off x="3898899" y="7313083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2" name="Line"/>
            <p:cNvSpPr/>
            <p:nvPr/>
          </p:nvSpPr>
          <p:spPr>
            <a:xfrm>
              <a:off x="3998879" y="7329455"/>
              <a:ext cx="105338" cy="85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0774" fill="norm" stroke="1" extrusionOk="0">
                  <a:moveTo>
                    <a:pt x="11759" y="651"/>
                  </a:moveTo>
                  <a:cubicBezTo>
                    <a:pt x="9642" y="136"/>
                    <a:pt x="7524" y="-378"/>
                    <a:pt x="5618" y="393"/>
                  </a:cubicBezTo>
                  <a:cubicBezTo>
                    <a:pt x="3712" y="1165"/>
                    <a:pt x="2018" y="3222"/>
                    <a:pt x="959" y="5536"/>
                  </a:cubicBezTo>
                  <a:cubicBezTo>
                    <a:pt x="-99" y="7851"/>
                    <a:pt x="-523" y="10422"/>
                    <a:pt x="959" y="13508"/>
                  </a:cubicBezTo>
                  <a:cubicBezTo>
                    <a:pt x="2442" y="16593"/>
                    <a:pt x="5830" y="20193"/>
                    <a:pt x="9218" y="20708"/>
                  </a:cubicBezTo>
                  <a:cubicBezTo>
                    <a:pt x="12606" y="21222"/>
                    <a:pt x="15995" y="18651"/>
                    <a:pt x="18112" y="15822"/>
                  </a:cubicBezTo>
                  <a:cubicBezTo>
                    <a:pt x="20230" y="12993"/>
                    <a:pt x="21077" y="9908"/>
                    <a:pt x="21077" y="7079"/>
                  </a:cubicBezTo>
                  <a:cubicBezTo>
                    <a:pt x="21077" y="4251"/>
                    <a:pt x="20230" y="1679"/>
                    <a:pt x="19171" y="1422"/>
                  </a:cubicBezTo>
                  <a:cubicBezTo>
                    <a:pt x="18112" y="1165"/>
                    <a:pt x="16842" y="3222"/>
                    <a:pt x="15571" y="52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3" name="Line"/>
            <p:cNvSpPr/>
            <p:nvPr/>
          </p:nvSpPr>
          <p:spPr>
            <a:xfrm>
              <a:off x="4207183" y="7292092"/>
              <a:ext cx="83301" cy="990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0633" fill="norm" stroke="1" extrusionOk="0">
                  <a:moveTo>
                    <a:pt x="12071" y="8339"/>
                  </a:moveTo>
                  <a:cubicBezTo>
                    <a:pt x="9371" y="7458"/>
                    <a:pt x="6671" y="6576"/>
                    <a:pt x="4511" y="7237"/>
                  </a:cubicBezTo>
                  <a:cubicBezTo>
                    <a:pt x="2351" y="7899"/>
                    <a:pt x="731" y="10103"/>
                    <a:pt x="191" y="12527"/>
                  </a:cubicBezTo>
                  <a:cubicBezTo>
                    <a:pt x="-349" y="14952"/>
                    <a:pt x="191" y="17596"/>
                    <a:pt x="2621" y="19139"/>
                  </a:cubicBezTo>
                  <a:cubicBezTo>
                    <a:pt x="5051" y="20682"/>
                    <a:pt x="9371" y="21123"/>
                    <a:pt x="12611" y="20021"/>
                  </a:cubicBezTo>
                  <a:cubicBezTo>
                    <a:pt x="15851" y="18919"/>
                    <a:pt x="18011" y="16274"/>
                    <a:pt x="19361" y="13850"/>
                  </a:cubicBezTo>
                  <a:cubicBezTo>
                    <a:pt x="20711" y="11425"/>
                    <a:pt x="21251" y="9221"/>
                    <a:pt x="21251" y="7017"/>
                  </a:cubicBezTo>
                  <a:cubicBezTo>
                    <a:pt x="21251" y="4813"/>
                    <a:pt x="20711" y="2609"/>
                    <a:pt x="18821" y="1286"/>
                  </a:cubicBezTo>
                  <a:cubicBezTo>
                    <a:pt x="16931" y="-36"/>
                    <a:pt x="13691" y="-477"/>
                    <a:pt x="12611" y="625"/>
                  </a:cubicBezTo>
                  <a:cubicBezTo>
                    <a:pt x="11531" y="1727"/>
                    <a:pt x="12611" y="4372"/>
                    <a:pt x="13691" y="70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4" name="Line"/>
            <p:cNvSpPr/>
            <p:nvPr/>
          </p:nvSpPr>
          <p:spPr>
            <a:xfrm>
              <a:off x="4366249" y="7322352"/>
              <a:ext cx="106404" cy="85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400" fill="norm" stroke="1" extrusionOk="0">
                  <a:moveTo>
                    <a:pt x="10470" y="5595"/>
                  </a:moveTo>
                  <a:cubicBezTo>
                    <a:pt x="8808" y="4015"/>
                    <a:pt x="7147" y="2434"/>
                    <a:pt x="5485" y="2698"/>
                  </a:cubicBezTo>
                  <a:cubicBezTo>
                    <a:pt x="3824" y="2961"/>
                    <a:pt x="2162" y="5068"/>
                    <a:pt x="1124" y="7966"/>
                  </a:cubicBezTo>
                  <a:cubicBezTo>
                    <a:pt x="85" y="10863"/>
                    <a:pt x="-330" y="14551"/>
                    <a:pt x="293" y="17185"/>
                  </a:cubicBezTo>
                  <a:cubicBezTo>
                    <a:pt x="916" y="19820"/>
                    <a:pt x="2578" y="21400"/>
                    <a:pt x="5278" y="21400"/>
                  </a:cubicBezTo>
                  <a:cubicBezTo>
                    <a:pt x="7978" y="21400"/>
                    <a:pt x="11716" y="19820"/>
                    <a:pt x="14416" y="17712"/>
                  </a:cubicBezTo>
                  <a:cubicBezTo>
                    <a:pt x="17116" y="15605"/>
                    <a:pt x="18778" y="12971"/>
                    <a:pt x="19816" y="10073"/>
                  </a:cubicBezTo>
                  <a:cubicBezTo>
                    <a:pt x="20855" y="7176"/>
                    <a:pt x="21270" y="4015"/>
                    <a:pt x="20439" y="2171"/>
                  </a:cubicBezTo>
                  <a:cubicBezTo>
                    <a:pt x="19608" y="327"/>
                    <a:pt x="17532" y="-200"/>
                    <a:pt x="14416" y="63"/>
                  </a:cubicBezTo>
                  <a:cubicBezTo>
                    <a:pt x="11301" y="327"/>
                    <a:pt x="7147" y="1380"/>
                    <a:pt x="2993" y="243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5" name="Line"/>
            <p:cNvSpPr/>
            <p:nvPr/>
          </p:nvSpPr>
          <p:spPr>
            <a:xfrm>
              <a:off x="3301999" y="7681647"/>
              <a:ext cx="3276601" cy="50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8" fill="norm" stroke="1" extrusionOk="0">
                  <a:moveTo>
                    <a:pt x="0" y="2588"/>
                  </a:moveTo>
                  <a:cubicBezTo>
                    <a:pt x="572" y="2588"/>
                    <a:pt x="1144" y="2588"/>
                    <a:pt x="1674" y="2138"/>
                  </a:cubicBezTo>
                  <a:cubicBezTo>
                    <a:pt x="2205" y="1688"/>
                    <a:pt x="2693" y="788"/>
                    <a:pt x="3244" y="338"/>
                  </a:cubicBezTo>
                  <a:cubicBezTo>
                    <a:pt x="3795" y="-112"/>
                    <a:pt x="4409" y="-112"/>
                    <a:pt x="5002" y="338"/>
                  </a:cubicBezTo>
                  <a:cubicBezTo>
                    <a:pt x="5595" y="788"/>
                    <a:pt x="6167" y="1688"/>
                    <a:pt x="6684" y="2138"/>
                  </a:cubicBezTo>
                  <a:cubicBezTo>
                    <a:pt x="7200" y="2588"/>
                    <a:pt x="7660" y="2588"/>
                    <a:pt x="8149" y="3038"/>
                  </a:cubicBezTo>
                  <a:cubicBezTo>
                    <a:pt x="8637" y="3488"/>
                    <a:pt x="9153" y="4388"/>
                    <a:pt x="9691" y="5288"/>
                  </a:cubicBezTo>
                  <a:cubicBezTo>
                    <a:pt x="10228" y="6188"/>
                    <a:pt x="10786" y="7088"/>
                    <a:pt x="11358" y="7988"/>
                  </a:cubicBezTo>
                  <a:cubicBezTo>
                    <a:pt x="11930" y="8888"/>
                    <a:pt x="12516" y="9788"/>
                    <a:pt x="13116" y="10688"/>
                  </a:cubicBezTo>
                  <a:cubicBezTo>
                    <a:pt x="13716" y="11588"/>
                    <a:pt x="14330" y="12488"/>
                    <a:pt x="14937" y="13388"/>
                  </a:cubicBezTo>
                  <a:cubicBezTo>
                    <a:pt x="15544" y="14288"/>
                    <a:pt x="16144" y="15188"/>
                    <a:pt x="16709" y="16088"/>
                  </a:cubicBezTo>
                  <a:cubicBezTo>
                    <a:pt x="17274" y="16988"/>
                    <a:pt x="17805" y="17888"/>
                    <a:pt x="18363" y="18788"/>
                  </a:cubicBezTo>
                  <a:cubicBezTo>
                    <a:pt x="18921" y="19688"/>
                    <a:pt x="19507" y="20588"/>
                    <a:pt x="20051" y="21038"/>
                  </a:cubicBezTo>
                  <a:cubicBezTo>
                    <a:pt x="20595" y="21488"/>
                    <a:pt x="21098" y="21488"/>
                    <a:pt x="21600" y="214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6" name="Line"/>
            <p:cNvSpPr/>
            <p:nvPr/>
          </p:nvSpPr>
          <p:spPr>
            <a:xfrm>
              <a:off x="3776047" y="7831842"/>
              <a:ext cx="102763" cy="177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0782" fill="norm" stroke="1" extrusionOk="0">
                  <a:moveTo>
                    <a:pt x="14706" y="7676"/>
                  </a:moveTo>
                  <a:cubicBezTo>
                    <a:pt x="15138" y="6434"/>
                    <a:pt x="15570" y="5193"/>
                    <a:pt x="15138" y="4076"/>
                  </a:cubicBezTo>
                  <a:cubicBezTo>
                    <a:pt x="14706" y="2959"/>
                    <a:pt x="13410" y="1965"/>
                    <a:pt x="11682" y="1965"/>
                  </a:cubicBezTo>
                  <a:cubicBezTo>
                    <a:pt x="9954" y="1965"/>
                    <a:pt x="7794" y="2959"/>
                    <a:pt x="5634" y="5441"/>
                  </a:cubicBezTo>
                  <a:cubicBezTo>
                    <a:pt x="3474" y="7924"/>
                    <a:pt x="1314" y="11897"/>
                    <a:pt x="450" y="14628"/>
                  </a:cubicBezTo>
                  <a:cubicBezTo>
                    <a:pt x="-414" y="17359"/>
                    <a:pt x="18" y="18848"/>
                    <a:pt x="1314" y="19841"/>
                  </a:cubicBezTo>
                  <a:cubicBezTo>
                    <a:pt x="2610" y="20834"/>
                    <a:pt x="4770" y="21331"/>
                    <a:pt x="8226" y="19841"/>
                  </a:cubicBezTo>
                  <a:cubicBezTo>
                    <a:pt x="11682" y="18352"/>
                    <a:pt x="16434" y="14876"/>
                    <a:pt x="18810" y="11897"/>
                  </a:cubicBezTo>
                  <a:cubicBezTo>
                    <a:pt x="21186" y="8917"/>
                    <a:pt x="21186" y="6434"/>
                    <a:pt x="20754" y="4572"/>
                  </a:cubicBezTo>
                  <a:cubicBezTo>
                    <a:pt x="20322" y="2710"/>
                    <a:pt x="19458" y="1469"/>
                    <a:pt x="17946" y="724"/>
                  </a:cubicBezTo>
                  <a:cubicBezTo>
                    <a:pt x="16434" y="-21"/>
                    <a:pt x="14274" y="-269"/>
                    <a:pt x="12978" y="352"/>
                  </a:cubicBezTo>
                  <a:cubicBezTo>
                    <a:pt x="11682" y="972"/>
                    <a:pt x="11250" y="2462"/>
                    <a:pt x="10818" y="39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4006849" y="7897283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4096175" y="7780572"/>
              <a:ext cx="94826" cy="237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435" fill="norm" stroke="1" extrusionOk="0">
                  <a:moveTo>
                    <a:pt x="21504" y="5378"/>
                  </a:moveTo>
                  <a:cubicBezTo>
                    <a:pt x="19104" y="3658"/>
                    <a:pt x="16704" y="1938"/>
                    <a:pt x="13824" y="982"/>
                  </a:cubicBezTo>
                  <a:cubicBezTo>
                    <a:pt x="10944" y="26"/>
                    <a:pt x="7584" y="-165"/>
                    <a:pt x="5184" y="122"/>
                  </a:cubicBezTo>
                  <a:cubicBezTo>
                    <a:pt x="2784" y="408"/>
                    <a:pt x="1344" y="1173"/>
                    <a:pt x="624" y="2033"/>
                  </a:cubicBezTo>
                  <a:cubicBezTo>
                    <a:pt x="-96" y="2893"/>
                    <a:pt x="-96" y="3849"/>
                    <a:pt x="144" y="4805"/>
                  </a:cubicBezTo>
                  <a:cubicBezTo>
                    <a:pt x="384" y="5761"/>
                    <a:pt x="864" y="6716"/>
                    <a:pt x="3504" y="7194"/>
                  </a:cubicBezTo>
                  <a:cubicBezTo>
                    <a:pt x="6144" y="7672"/>
                    <a:pt x="10944" y="7672"/>
                    <a:pt x="14064" y="7290"/>
                  </a:cubicBezTo>
                  <a:cubicBezTo>
                    <a:pt x="17184" y="6908"/>
                    <a:pt x="18624" y="6143"/>
                    <a:pt x="18864" y="6621"/>
                  </a:cubicBezTo>
                  <a:cubicBezTo>
                    <a:pt x="19104" y="7099"/>
                    <a:pt x="18144" y="8819"/>
                    <a:pt x="17424" y="11495"/>
                  </a:cubicBezTo>
                  <a:cubicBezTo>
                    <a:pt x="16704" y="14171"/>
                    <a:pt x="16224" y="17803"/>
                    <a:pt x="15744" y="214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4258415" y="7812616"/>
              <a:ext cx="78636" cy="237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7" h="21600" fill="norm" stroke="1" extrusionOk="0">
                  <a:moveTo>
                    <a:pt x="21117" y="4821"/>
                  </a:moveTo>
                  <a:cubicBezTo>
                    <a:pt x="21117" y="3857"/>
                    <a:pt x="21117" y="2893"/>
                    <a:pt x="19980" y="1929"/>
                  </a:cubicBezTo>
                  <a:cubicBezTo>
                    <a:pt x="18843" y="964"/>
                    <a:pt x="16570" y="0"/>
                    <a:pt x="13159" y="0"/>
                  </a:cubicBezTo>
                  <a:cubicBezTo>
                    <a:pt x="9749" y="0"/>
                    <a:pt x="5201" y="964"/>
                    <a:pt x="2643" y="2025"/>
                  </a:cubicBezTo>
                  <a:cubicBezTo>
                    <a:pt x="85" y="3086"/>
                    <a:pt x="-483" y="4243"/>
                    <a:pt x="370" y="5111"/>
                  </a:cubicBezTo>
                  <a:cubicBezTo>
                    <a:pt x="1222" y="5979"/>
                    <a:pt x="3496" y="6557"/>
                    <a:pt x="6338" y="6750"/>
                  </a:cubicBezTo>
                  <a:cubicBezTo>
                    <a:pt x="9180" y="6943"/>
                    <a:pt x="12591" y="6750"/>
                    <a:pt x="15433" y="6364"/>
                  </a:cubicBezTo>
                  <a:cubicBezTo>
                    <a:pt x="18275" y="5979"/>
                    <a:pt x="20549" y="5400"/>
                    <a:pt x="20833" y="5496"/>
                  </a:cubicBezTo>
                  <a:cubicBezTo>
                    <a:pt x="21117" y="5593"/>
                    <a:pt x="19412" y="6364"/>
                    <a:pt x="18275" y="9161"/>
                  </a:cubicBezTo>
                  <a:cubicBezTo>
                    <a:pt x="17138" y="11957"/>
                    <a:pt x="16570" y="16779"/>
                    <a:pt x="1600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3727449" y="8157633"/>
              <a:ext cx="635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664" y="4800"/>
                    <a:pt x="5328" y="9600"/>
                    <a:pt x="7920" y="9600"/>
                  </a:cubicBezTo>
                  <a:cubicBezTo>
                    <a:pt x="10512" y="9600"/>
                    <a:pt x="13032" y="4800"/>
                    <a:pt x="15300" y="6000"/>
                  </a:cubicBezTo>
                  <a:cubicBezTo>
                    <a:pt x="17568" y="7200"/>
                    <a:pt x="19584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3930649" y="8259233"/>
              <a:ext cx="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5959"/>
                    <a:pt x="21600" y="11917"/>
                    <a:pt x="0" y="15517"/>
                  </a:cubicBezTo>
                  <a:cubicBezTo>
                    <a:pt x="21600" y="19117"/>
                    <a:pt x="21600" y="203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4020729" y="8336375"/>
              <a:ext cx="83679" cy="73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325" fill="norm" stroke="1" extrusionOk="0">
                  <a:moveTo>
                    <a:pt x="12350" y="3428"/>
                  </a:moveTo>
                  <a:cubicBezTo>
                    <a:pt x="10243" y="1576"/>
                    <a:pt x="8135" y="-275"/>
                    <a:pt x="6028" y="34"/>
                  </a:cubicBezTo>
                  <a:cubicBezTo>
                    <a:pt x="3921" y="342"/>
                    <a:pt x="1813" y="2811"/>
                    <a:pt x="760" y="6514"/>
                  </a:cubicBezTo>
                  <a:cubicBezTo>
                    <a:pt x="-294" y="10216"/>
                    <a:pt x="-294" y="15154"/>
                    <a:pt x="1023" y="17931"/>
                  </a:cubicBezTo>
                  <a:cubicBezTo>
                    <a:pt x="2340" y="20708"/>
                    <a:pt x="4974" y="21325"/>
                    <a:pt x="7608" y="21325"/>
                  </a:cubicBezTo>
                  <a:cubicBezTo>
                    <a:pt x="10243" y="21325"/>
                    <a:pt x="12877" y="20708"/>
                    <a:pt x="14984" y="19165"/>
                  </a:cubicBezTo>
                  <a:cubicBezTo>
                    <a:pt x="17091" y="17622"/>
                    <a:pt x="18672" y="15154"/>
                    <a:pt x="19726" y="12068"/>
                  </a:cubicBezTo>
                  <a:cubicBezTo>
                    <a:pt x="20779" y="8982"/>
                    <a:pt x="21306" y="5279"/>
                    <a:pt x="20252" y="3428"/>
                  </a:cubicBezTo>
                  <a:cubicBezTo>
                    <a:pt x="19199" y="1576"/>
                    <a:pt x="16565" y="1576"/>
                    <a:pt x="13930" y="157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4128679" y="8330784"/>
              <a:ext cx="112063" cy="64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0636" fill="norm" stroke="1" extrusionOk="0">
                  <a:moveTo>
                    <a:pt x="10577" y="5532"/>
                  </a:moveTo>
                  <a:cubicBezTo>
                    <a:pt x="8577" y="4857"/>
                    <a:pt x="6577" y="4182"/>
                    <a:pt x="4777" y="4857"/>
                  </a:cubicBezTo>
                  <a:cubicBezTo>
                    <a:pt x="2977" y="5532"/>
                    <a:pt x="1377" y="7557"/>
                    <a:pt x="577" y="10257"/>
                  </a:cubicBezTo>
                  <a:cubicBezTo>
                    <a:pt x="-223" y="12957"/>
                    <a:pt x="-223" y="16332"/>
                    <a:pt x="777" y="18357"/>
                  </a:cubicBezTo>
                  <a:cubicBezTo>
                    <a:pt x="1777" y="20382"/>
                    <a:pt x="3777" y="21057"/>
                    <a:pt x="6577" y="20382"/>
                  </a:cubicBezTo>
                  <a:cubicBezTo>
                    <a:pt x="9377" y="19707"/>
                    <a:pt x="12977" y="17682"/>
                    <a:pt x="15577" y="15319"/>
                  </a:cubicBezTo>
                  <a:cubicBezTo>
                    <a:pt x="18177" y="12957"/>
                    <a:pt x="19777" y="10257"/>
                    <a:pt x="20577" y="7219"/>
                  </a:cubicBezTo>
                  <a:cubicBezTo>
                    <a:pt x="21377" y="4182"/>
                    <a:pt x="21377" y="807"/>
                    <a:pt x="20577" y="132"/>
                  </a:cubicBezTo>
                  <a:cubicBezTo>
                    <a:pt x="19777" y="-543"/>
                    <a:pt x="18177" y="1482"/>
                    <a:pt x="16577" y="350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4253416" y="8310033"/>
              <a:ext cx="116071" cy="83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741" h="21198" fill="norm" stroke="1" extrusionOk="0">
                  <a:moveTo>
                    <a:pt x="9904" y="3240"/>
                  </a:moveTo>
                  <a:cubicBezTo>
                    <a:pt x="8104" y="2700"/>
                    <a:pt x="6304" y="2160"/>
                    <a:pt x="4684" y="2970"/>
                  </a:cubicBezTo>
                  <a:cubicBezTo>
                    <a:pt x="3064" y="3780"/>
                    <a:pt x="1624" y="5940"/>
                    <a:pt x="724" y="8370"/>
                  </a:cubicBezTo>
                  <a:cubicBezTo>
                    <a:pt x="-176" y="10800"/>
                    <a:pt x="-536" y="13500"/>
                    <a:pt x="1444" y="15930"/>
                  </a:cubicBezTo>
                  <a:cubicBezTo>
                    <a:pt x="3424" y="18360"/>
                    <a:pt x="7744" y="20520"/>
                    <a:pt x="10804" y="21060"/>
                  </a:cubicBezTo>
                  <a:cubicBezTo>
                    <a:pt x="13864" y="21600"/>
                    <a:pt x="15664" y="20520"/>
                    <a:pt x="17464" y="18360"/>
                  </a:cubicBezTo>
                  <a:cubicBezTo>
                    <a:pt x="19264" y="16200"/>
                    <a:pt x="21064" y="12960"/>
                    <a:pt x="18364" y="9720"/>
                  </a:cubicBezTo>
                  <a:cubicBezTo>
                    <a:pt x="15664" y="6480"/>
                    <a:pt x="8464" y="3240"/>
                    <a:pt x="126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4775199" y="8144933"/>
              <a:ext cx="222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4906433" y="8068733"/>
              <a:ext cx="8468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959"/>
                    <a:pt x="0" y="11917"/>
                    <a:pt x="0" y="15517"/>
                  </a:cubicBezTo>
                  <a:cubicBezTo>
                    <a:pt x="0" y="19117"/>
                    <a:pt x="10800" y="203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5259246" y="7898225"/>
              <a:ext cx="128449" cy="163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058" fill="norm" stroke="1" extrusionOk="0">
                  <a:moveTo>
                    <a:pt x="13349" y="1519"/>
                  </a:moveTo>
                  <a:cubicBezTo>
                    <a:pt x="11956" y="698"/>
                    <a:pt x="10562" y="-122"/>
                    <a:pt x="9343" y="15"/>
                  </a:cubicBezTo>
                  <a:cubicBezTo>
                    <a:pt x="8123" y="151"/>
                    <a:pt x="7078" y="1245"/>
                    <a:pt x="5510" y="4116"/>
                  </a:cubicBezTo>
                  <a:cubicBezTo>
                    <a:pt x="3943" y="6987"/>
                    <a:pt x="1852" y="11635"/>
                    <a:pt x="807" y="14643"/>
                  </a:cubicBezTo>
                  <a:cubicBezTo>
                    <a:pt x="-238" y="17650"/>
                    <a:pt x="-238" y="19017"/>
                    <a:pt x="633" y="19974"/>
                  </a:cubicBezTo>
                  <a:cubicBezTo>
                    <a:pt x="1504" y="20931"/>
                    <a:pt x="3246" y="21478"/>
                    <a:pt x="6381" y="20658"/>
                  </a:cubicBezTo>
                  <a:cubicBezTo>
                    <a:pt x="9517" y="19837"/>
                    <a:pt x="14046" y="17650"/>
                    <a:pt x="16833" y="15053"/>
                  </a:cubicBezTo>
                  <a:cubicBezTo>
                    <a:pt x="19620" y="12455"/>
                    <a:pt x="20665" y="9448"/>
                    <a:pt x="21014" y="7260"/>
                  </a:cubicBezTo>
                  <a:cubicBezTo>
                    <a:pt x="21362" y="5073"/>
                    <a:pt x="21014" y="3706"/>
                    <a:pt x="19794" y="3159"/>
                  </a:cubicBezTo>
                  <a:cubicBezTo>
                    <a:pt x="18575" y="2612"/>
                    <a:pt x="16485" y="2886"/>
                    <a:pt x="14394" y="31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5505449" y="7960783"/>
              <a:ext cx="2" cy="1270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5585449" y="7890933"/>
              <a:ext cx="77050" cy="117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1" h="21009" fill="norm" stroke="1" extrusionOk="0">
                  <a:moveTo>
                    <a:pt x="14327" y="2274"/>
                  </a:moveTo>
                  <a:cubicBezTo>
                    <a:pt x="12053" y="1137"/>
                    <a:pt x="9780" y="0"/>
                    <a:pt x="7506" y="0"/>
                  </a:cubicBezTo>
                  <a:cubicBezTo>
                    <a:pt x="5232" y="0"/>
                    <a:pt x="2959" y="1137"/>
                    <a:pt x="1537" y="2653"/>
                  </a:cubicBezTo>
                  <a:cubicBezTo>
                    <a:pt x="116" y="4168"/>
                    <a:pt x="-452" y="6063"/>
                    <a:pt x="401" y="9284"/>
                  </a:cubicBezTo>
                  <a:cubicBezTo>
                    <a:pt x="1253" y="12505"/>
                    <a:pt x="3527" y="17053"/>
                    <a:pt x="6085" y="19326"/>
                  </a:cubicBezTo>
                  <a:cubicBezTo>
                    <a:pt x="8643" y="21600"/>
                    <a:pt x="11485" y="21600"/>
                    <a:pt x="14327" y="19137"/>
                  </a:cubicBezTo>
                  <a:cubicBezTo>
                    <a:pt x="17169" y="16674"/>
                    <a:pt x="20011" y="11747"/>
                    <a:pt x="20580" y="8337"/>
                  </a:cubicBezTo>
                  <a:cubicBezTo>
                    <a:pt x="21148" y="4926"/>
                    <a:pt x="19443" y="3032"/>
                    <a:pt x="17737" y="11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5772149" y="7890933"/>
              <a:ext cx="190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5968999" y="7922683"/>
              <a:ext cx="1206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6013449" y="7920237"/>
              <a:ext cx="69851" cy="142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21600" y="2273"/>
                  </a:moveTo>
                  <a:cubicBezTo>
                    <a:pt x="18982" y="1003"/>
                    <a:pt x="16364" y="-268"/>
                    <a:pt x="13745" y="50"/>
                  </a:cubicBezTo>
                  <a:cubicBezTo>
                    <a:pt x="11127" y="367"/>
                    <a:pt x="8509" y="2273"/>
                    <a:pt x="6218" y="6085"/>
                  </a:cubicBezTo>
                  <a:cubicBezTo>
                    <a:pt x="3927" y="9897"/>
                    <a:pt x="1964" y="15614"/>
                    <a:pt x="0" y="2133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6216649" y="7868618"/>
              <a:ext cx="83121" cy="187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489" fill="norm" stroke="1" extrusionOk="0">
                  <a:moveTo>
                    <a:pt x="21060" y="6199"/>
                  </a:moveTo>
                  <a:cubicBezTo>
                    <a:pt x="20520" y="4986"/>
                    <a:pt x="19980" y="3772"/>
                    <a:pt x="17280" y="2559"/>
                  </a:cubicBezTo>
                  <a:cubicBezTo>
                    <a:pt x="14580" y="1345"/>
                    <a:pt x="9720" y="132"/>
                    <a:pt x="6480" y="10"/>
                  </a:cubicBezTo>
                  <a:cubicBezTo>
                    <a:pt x="3240" y="-111"/>
                    <a:pt x="1620" y="860"/>
                    <a:pt x="810" y="1952"/>
                  </a:cubicBezTo>
                  <a:cubicBezTo>
                    <a:pt x="0" y="3044"/>
                    <a:pt x="0" y="4258"/>
                    <a:pt x="0" y="5471"/>
                  </a:cubicBezTo>
                  <a:cubicBezTo>
                    <a:pt x="0" y="6685"/>
                    <a:pt x="0" y="7898"/>
                    <a:pt x="1350" y="8505"/>
                  </a:cubicBezTo>
                  <a:cubicBezTo>
                    <a:pt x="2700" y="9111"/>
                    <a:pt x="5400" y="9111"/>
                    <a:pt x="8100" y="8869"/>
                  </a:cubicBezTo>
                  <a:cubicBezTo>
                    <a:pt x="10800" y="8626"/>
                    <a:pt x="13500" y="8141"/>
                    <a:pt x="15930" y="7534"/>
                  </a:cubicBezTo>
                  <a:cubicBezTo>
                    <a:pt x="18360" y="6927"/>
                    <a:pt x="20520" y="6199"/>
                    <a:pt x="21060" y="6563"/>
                  </a:cubicBezTo>
                  <a:cubicBezTo>
                    <a:pt x="21600" y="6927"/>
                    <a:pt x="20520" y="8383"/>
                    <a:pt x="19710" y="11053"/>
                  </a:cubicBezTo>
                  <a:cubicBezTo>
                    <a:pt x="18900" y="13723"/>
                    <a:pt x="18360" y="17606"/>
                    <a:pt x="17820" y="2148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6365615" y="7866906"/>
              <a:ext cx="66936" cy="176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433" fill="norm" stroke="1" extrusionOk="0">
                  <a:moveTo>
                    <a:pt x="21345" y="6776"/>
                  </a:moveTo>
                  <a:cubicBezTo>
                    <a:pt x="21345" y="5490"/>
                    <a:pt x="21345" y="4204"/>
                    <a:pt x="20333" y="3047"/>
                  </a:cubicBezTo>
                  <a:cubicBezTo>
                    <a:pt x="19320" y="1890"/>
                    <a:pt x="17295" y="862"/>
                    <a:pt x="14257" y="347"/>
                  </a:cubicBezTo>
                  <a:cubicBezTo>
                    <a:pt x="11220" y="-167"/>
                    <a:pt x="7170" y="-167"/>
                    <a:pt x="4470" y="733"/>
                  </a:cubicBezTo>
                  <a:cubicBezTo>
                    <a:pt x="1770" y="1633"/>
                    <a:pt x="420" y="3433"/>
                    <a:pt x="82" y="5104"/>
                  </a:cubicBezTo>
                  <a:cubicBezTo>
                    <a:pt x="-255" y="6776"/>
                    <a:pt x="420" y="8319"/>
                    <a:pt x="2445" y="9219"/>
                  </a:cubicBezTo>
                  <a:cubicBezTo>
                    <a:pt x="4470" y="10119"/>
                    <a:pt x="7845" y="10376"/>
                    <a:pt x="11220" y="9733"/>
                  </a:cubicBezTo>
                  <a:cubicBezTo>
                    <a:pt x="14595" y="9090"/>
                    <a:pt x="17970" y="7547"/>
                    <a:pt x="19657" y="7419"/>
                  </a:cubicBezTo>
                  <a:cubicBezTo>
                    <a:pt x="21345" y="7290"/>
                    <a:pt x="21345" y="8576"/>
                    <a:pt x="20670" y="11147"/>
                  </a:cubicBezTo>
                  <a:cubicBezTo>
                    <a:pt x="19995" y="13719"/>
                    <a:pt x="18645" y="17576"/>
                    <a:pt x="17295" y="214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5" name="Line"/>
            <p:cNvSpPr/>
            <p:nvPr/>
          </p:nvSpPr>
          <p:spPr>
            <a:xfrm>
              <a:off x="6484358" y="7877960"/>
              <a:ext cx="78120" cy="216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9" h="21417" fill="norm" stroke="1" extrusionOk="0">
                  <a:moveTo>
                    <a:pt x="13371" y="6947"/>
                  </a:moveTo>
                  <a:cubicBezTo>
                    <a:pt x="13371" y="5689"/>
                    <a:pt x="13371" y="4431"/>
                    <a:pt x="13371" y="3067"/>
                  </a:cubicBezTo>
                  <a:cubicBezTo>
                    <a:pt x="13371" y="1704"/>
                    <a:pt x="13371" y="236"/>
                    <a:pt x="11950" y="27"/>
                  </a:cubicBezTo>
                  <a:cubicBezTo>
                    <a:pt x="10529" y="-183"/>
                    <a:pt x="7687" y="866"/>
                    <a:pt x="5413" y="1809"/>
                  </a:cubicBezTo>
                  <a:cubicBezTo>
                    <a:pt x="3140" y="2753"/>
                    <a:pt x="1434" y="3592"/>
                    <a:pt x="582" y="4535"/>
                  </a:cubicBezTo>
                  <a:cubicBezTo>
                    <a:pt x="-271" y="5479"/>
                    <a:pt x="-271" y="6528"/>
                    <a:pt x="1150" y="7157"/>
                  </a:cubicBezTo>
                  <a:cubicBezTo>
                    <a:pt x="2571" y="7786"/>
                    <a:pt x="5413" y="7996"/>
                    <a:pt x="8255" y="7891"/>
                  </a:cubicBezTo>
                  <a:cubicBezTo>
                    <a:pt x="11097" y="7786"/>
                    <a:pt x="13940" y="7367"/>
                    <a:pt x="16213" y="6737"/>
                  </a:cubicBezTo>
                  <a:cubicBezTo>
                    <a:pt x="18487" y="6108"/>
                    <a:pt x="20192" y="5269"/>
                    <a:pt x="20761" y="5374"/>
                  </a:cubicBezTo>
                  <a:cubicBezTo>
                    <a:pt x="21329" y="5479"/>
                    <a:pt x="20761" y="6528"/>
                    <a:pt x="19340" y="9359"/>
                  </a:cubicBezTo>
                  <a:cubicBezTo>
                    <a:pt x="17918" y="12190"/>
                    <a:pt x="15645" y="16803"/>
                    <a:pt x="13371" y="214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6" name="Line"/>
            <p:cNvSpPr/>
            <p:nvPr/>
          </p:nvSpPr>
          <p:spPr>
            <a:xfrm>
              <a:off x="6102349" y="8180039"/>
              <a:ext cx="4572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800" y="11918"/>
                    <a:pt x="7600" y="3818"/>
                    <a:pt x="11200" y="1118"/>
                  </a:cubicBezTo>
                  <a:cubicBezTo>
                    <a:pt x="14800" y="-1582"/>
                    <a:pt x="18200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7" name="Line"/>
            <p:cNvSpPr/>
            <p:nvPr/>
          </p:nvSpPr>
          <p:spPr>
            <a:xfrm>
              <a:off x="6169522" y="8278283"/>
              <a:ext cx="21729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3300"/>
                    <a:pt x="4448" y="6600"/>
                    <a:pt x="1502" y="10200"/>
                  </a:cubicBezTo>
                  <a:cubicBezTo>
                    <a:pt x="-1443" y="13800"/>
                    <a:pt x="521" y="1770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8" name="Line"/>
            <p:cNvSpPr/>
            <p:nvPr/>
          </p:nvSpPr>
          <p:spPr>
            <a:xfrm>
              <a:off x="6256458" y="8307355"/>
              <a:ext cx="82560" cy="91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8" h="21239" fill="norm" stroke="1" extrusionOk="0">
                  <a:moveTo>
                    <a:pt x="13799" y="621"/>
                  </a:moveTo>
                  <a:cubicBezTo>
                    <a:pt x="11165" y="130"/>
                    <a:pt x="8531" y="-361"/>
                    <a:pt x="5897" y="375"/>
                  </a:cubicBezTo>
                  <a:cubicBezTo>
                    <a:pt x="3263" y="1112"/>
                    <a:pt x="629" y="3075"/>
                    <a:pt x="102" y="6757"/>
                  </a:cubicBezTo>
                  <a:cubicBezTo>
                    <a:pt x="-425" y="10439"/>
                    <a:pt x="1155" y="15839"/>
                    <a:pt x="3526" y="18539"/>
                  </a:cubicBezTo>
                  <a:cubicBezTo>
                    <a:pt x="5897" y="21239"/>
                    <a:pt x="9058" y="21239"/>
                    <a:pt x="11955" y="21239"/>
                  </a:cubicBezTo>
                  <a:cubicBezTo>
                    <a:pt x="14853" y="21239"/>
                    <a:pt x="17487" y="21239"/>
                    <a:pt x="19068" y="20012"/>
                  </a:cubicBezTo>
                  <a:cubicBezTo>
                    <a:pt x="20648" y="18784"/>
                    <a:pt x="21175" y="16330"/>
                    <a:pt x="19595" y="14121"/>
                  </a:cubicBezTo>
                  <a:cubicBezTo>
                    <a:pt x="18014" y="11912"/>
                    <a:pt x="14326" y="9948"/>
                    <a:pt x="10638" y="79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9" name="Line"/>
            <p:cNvSpPr/>
            <p:nvPr/>
          </p:nvSpPr>
          <p:spPr>
            <a:xfrm>
              <a:off x="6399580" y="8303683"/>
              <a:ext cx="64705" cy="8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4" h="21222" fill="norm" stroke="1" extrusionOk="0">
                  <a:moveTo>
                    <a:pt x="12539" y="6646"/>
                  </a:moveTo>
                  <a:cubicBezTo>
                    <a:pt x="9164" y="5538"/>
                    <a:pt x="5789" y="4431"/>
                    <a:pt x="3426" y="5262"/>
                  </a:cubicBezTo>
                  <a:cubicBezTo>
                    <a:pt x="1064" y="6092"/>
                    <a:pt x="-286" y="8862"/>
                    <a:pt x="51" y="11908"/>
                  </a:cubicBezTo>
                  <a:cubicBezTo>
                    <a:pt x="389" y="14954"/>
                    <a:pt x="2414" y="18277"/>
                    <a:pt x="5789" y="19938"/>
                  </a:cubicBezTo>
                  <a:cubicBezTo>
                    <a:pt x="9164" y="21600"/>
                    <a:pt x="13889" y="21600"/>
                    <a:pt x="16926" y="20215"/>
                  </a:cubicBezTo>
                  <a:cubicBezTo>
                    <a:pt x="19964" y="18831"/>
                    <a:pt x="21314" y="16062"/>
                    <a:pt x="20302" y="12462"/>
                  </a:cubicBezTo>
                  <a:cubicBezTo>
                    <a:pt x="19289" y="8862"/>
                    <a:pt x="15914" y="4431"/>
                    <a:pt x="1253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0" name="Line"/>
            <p:cNvSpPr/>
            <p:nvPr/>
          </p:nvSpPr>
          <p:spPr>
            <a:xfrm>
              <a:off x="6488568" y="8335433"/>
              <a:ext cx="126419" cy="56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325" fill="norm" stroke="1" extrusionOk="0">
                  <a:moveTo>
                    <a:pt x="13999" y="0"/>
                  </a:moveTo>
                  <a:cubicBezTo>
                    <a:pt x="10458" y="800"/>
                    <a:pt x="6917" y="1600"/>
                    <a:pt x="4261" y="4400"/>
                  </a:cubicBezTo>
                  <a:cubicBezTo>
                    <a:pt x="1605" y="7200"/>
                    <a:pt x="-165" y="12000"/>
                    <a:pt x="12" y="15200"/>
                  </a:cubicBezTo>
                  <a:cubicBezTo>
                    <a:pt x="189" y="18400"/>
                    <a:pt x="2314" y="20000"/>
                    <a:pt x="5501" y="20800"/>
                  </a:cubicBezTo>
                  <a:cubicBezTo>
                    <a:pt x="8687" y="21600"/>
                    <a:pt x="12937" y="21600"/>
                    <a:pt x="15946" y="20000"/>
                  </a:cubicBezTo>
                  <a:cubicBezTo>
                    <a:pt x="18956" y="18400"/>
                    <a:pt x="20727" y="15200"/>
                    <a:pt x="21081" y="12000"/>
                  </a:cubicBezTo>
                  <a:cubicBezTo>
                    <a:pt x="21435" y="8800"/>
                    <a:pt x="20373" y="5600"/>
                    <a:pt x="18425" y="3600"/>
                  </a:cubicBezTo>
                  <a:cubicBezTo>
                    <a:pt x="16478" y="1600"/>
                    <a:pt x="13645" y="800"/>
                    <a:pt x="1081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1" name="Line"/>
            <p:cNvSpPr/>
            <p:nvPr/>
          </p:nvSpPr>
          <p:spPr>
            <a:xfrm>
              <a:off x="7061199" y="7532339"/>
              <a:ext cx="1905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6000" y="1118"/>
                    <a:pt x="12000" y="-1582"/>
                    <a:pt x="15600" y="1118"/>
                  </a:cubicBezTo>
                  <a:cubicBezTo>
                    <a:pt x="19200" y="3818"/>
                    <a:pt x="20400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2" name="Line"/>
            <p:cNvSpPr/>
            <p:nvPr/>
          </p:nvSpPr>
          <p:spPr>
            <a:xfrm>
              <a:off x="7061199" y="7687733"/>
              <a:ext cx="165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3" name="Line"/>
            <p:cNvSpPr/>
            <p:nvPr/>
          </p:nvSpPr>
          <p:spPr>
            <a:xfrm>
              <a:off x="7939150" y="7154333"/>
              <a:ext cx="119545" cy="195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3" h="21221" fill="norm" stroke="1" extrusionOk="0">
                  <a:moveTo>
                    <a:pt x="14234" y="0"/>
                  </a:moveTo>
                  <a:cubicBezTo>
                    <a:pt x="12372" y="0"/>
                    <a:pt x="10510" y="0"/>
                    <a:pt x="8089" y="2068"/>
                  </a:cubicBezTo>
                  <a:cubicBezTo>
                    <a:pt x="5669" y="4136"/>
                    <a:pt x="2689" y="8272"/>
                    <a:pt x="1200" y="11719"/>
                  </a:cubicBezTo>
                  <a:cubicBezTo>
                    <a:pt x="-290" y="15166"/>
                    <a:pt x="-290" y="17923"/>
                    <a:pt x="641" y="19532"/>
                  </a:cubicBezTo>
                  <a:cubicBezTo>
                    <a:pt x="1572" y="21140"/>
                    <a:pt x="3434" y="21600"/>
                    <a:pt x="6413" y="20911"/>
                  </a:cubicBezTo>
                  <a:cubicBezTo>
                    <a:pt x="9393" y="20221"/>
                    <a:pt x="13489" y="18383"/>
                    <a:pt x="16282" y="15511"/>
                  </a:cubicBezTo>
                  <a:cubicBezTo>
                    <a:pt x="19076" y="12638"/>
                    <a:pt x="20565" y="8732"/>
                    <a:pt x="20938" y="6204"/>
                  </a:cubicBezTo>
                  <a:cubicBezTo>
                    <a:pt x="21310" y="3677"/>
                    <a:pt x="20565" y="2528"/>
                    <a:pt x="19262" y="1723"/>
                  </a:cubicBezTo>
                  <a:cubicBezTo>
                    <a:pt x="17958" y="919"/>
                    <a:pt x="16096" y="460"/>
                    <a:pt x="14607" y="919"/>
                  </a:cubicBezTo>
                  <a:cubicBezTo>
                    <a:pt x="13117" y="1379"/>
                    <a:pt x="12000" y="2757"/>
                    <a:pt x="10882" y="413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4" name="Line"/>
            <p:cNvSpPr/>
            <p:nvPr/>
          </p:nvSpPr>
          <p:spPr>
            <a:xfrm>
              <a:off x="8191499" y="7281333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5" name="Line"/>
            <p:cNvSpPr/>
            <p:nvPr/>
          </p:nvSpPr>
          <p:spPr>
            <a:xfrm>
              <a:off x="8296037" y="7123528"/>
              <a:ext cx="105013" cy="265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523" fill="norm" stroke="1" extrusionOk="0">
                  <a:moveTo>
                    <a:pt x="21432" y="6609"/>
                  </a:moveTo>
                  <a:cubicBezTo>
                    <a:pt x="21000" y="4723"/>
                    <a:pt x="20568" y="2837"/>
                    <a:pt x="19488" y="1637"/>
                  </a:cubicBezTo>
                  <a:cubicBezTo>
                    <a:pt x="18408" y="437"/>
                    <a:pt x="16680" y="-77"/>
                    <a:pt x="13440" y="9"/>
                  </a:cubicBezTo>
                  <a:cubicBezTo>
                    <a:pt x="10200" y="94"/>
                    <a:pt x="5448" y="780"/>
                    <a:pt x="2856" y="1552"/>
                  </a:cubicBezTo>
                  <a:cubicBezTo>
                    <a:pt x="264" y="2323"/>
                    <a:pt x="-168" y="3180"/>
                    <a:pt x="48" y="4037"/>
                  </a:cubicBezTo>
                  <a:cubicBezTo>
                    <a:pt x="264" y="4894"/>
                    <a:pt x="1128" y="5752"/>
                    <a:pt x="2640" y="6180"/>
                  </a:cubicBezTo>
                  <a:cubicBezTo>
                    <a:pt x="4152" y="6609"/>
                    <a:pt x="6312" y="6609"/>
                    <a:pt x="9552" y="6437"/>
                  </a:cubicBezTo>
                  <a:cubicBezTo>
                    <a:pt x="12792" y="6266"/>
                    <a:pt x="17112" y="5923"/>
                    <a:pt x="18192" y="7980"/>
                  </a:cubicBezTo>
                  <a:cubicBezTo>
                    <a:pt x="19272" y="10037"/>
                    <a:pt x="17112" y="14494"/>
                    <a:pt x="15816" y="17152"/>
                  </a:cubicBezTo>
                  <a:cubicBezTo>
                    <a:pt x="14520" y="19809"/>
                    <a:pt x="14088" y="20666"/>
                    <a:pt x="13656" y="2152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6" name="Line"/>
            <p:cNvSpPr/>
            <p:nvPr/>
          </p:nvSpPr>
          <p:spPr>
            <a:xfrm>
              <a:off x="8511116" y="7151783"/>
              <a:ext cx="105834" cy="23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21600" y="2524"/>
                  </a:moveTo>
                  <a:cubicBezTo>
                    <a:pt x="20304" y="1760"/>
                    <a:pt x="19008" y="995"/>
                    <a:pt x="17280" y="517"/>
                  </a:cubicBezTo>
                  <a:cubicBezTo>
                    <a:pt x="15552" y="39"/>
                    <a:pt x="13392" y="-152"/>
                    <a:pt x="10584" y="135"/>
                  </a:cubicBezTo>
                  <a:cubicBezTo>
                    <a:pt x="7776" y="421"/>
                    <a:pt x="4320" y="1186"/>
                    <a:pt x="2376" y="2046"/>
                  </a:cubicBezTo>
                  <a:cubicBezTo>
                    <a:pt x="432" y="2906"/>
                    <a:pt x="0" y="3862"/>
                    <a:pt x="0" y="4818"/>
                  </a:cubicBezTo>
                  <a:cubicBezTo>
                    <a:pt x="0" y="5774"/>
                    <a:pt x="432" y="6729"/>
                    <a:pt x="1944" y="7207"/>
                  </a:cubicBezTo>
                  <a:cubicBezTo>
                    <a:pt x="3456" y="7685"/>
                    <a:pt x="6048" y="7685"/>
                    <a:pt x="8640" y="7398"/>
                  </a:cubicBezTo>
                  <a:cubicBezTo>
                    <a:pt x="11232" y="7112"/>
                    <a:pt x="13824" y="6538"/>
                    <a:pt x="15768" y="5869"/>
                  </a:cubicBezTo>
                  <a:cubicBezTo>
                    <a:pt x="17712" y="5200"/>
                    <a:pt x="19008" y="4436"/>
                    <a:pt x="19224" y="4913"/>
                  </a:cubicBezTo>
                  <a:cubicBezTo>
                    <a:pt x="19440" y="5391"/>
                    <a:pt x="18576" y="7112"/>
                    <a:pt x="17496" y="10075"/>
                  </a:cubicBezTo>
                  <a:cubicBezTo>
                    <a:pt x="16416" y="13037"/>
                    <a:pt x="15120" y="17243"/>
                    <a:pt x="13824" y="2144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7" name="Line"/>
            <p:cNvSpPr/>
            <p:nvPr/>
          </p:nvSpPr>
          <p:spPr>
            <a:xfrm>
              <a:off x="7880349" y="7548396"/>
              <a:ext cx="990601" cy="18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8" fill="norm" stroke="1" extrusionOk="0">
                  <a:moveTo>
                    <a:pt x="0" y="21188"/>
                  </a:moveTo>
                  <a:cubicBezTo>
                    <a:pt x="1754" y="18788"/>
                    <a:pt x="3508" y="16388"/>
                    <a:pt x="5215" y="12788"/>
                  </a:cubicBezTo>
                  <a:cubicBezTo>
                    <a:pt x="6923" y="9188"/>
                    <a:pt x="8585" y="4388"/>
                    <a:pt x="10408" y="1988"/>
                  </a:cubicBezTo>
                  <a:cubicBezTo>
                    <a:pt x="12231" y="-412"/>
                    <a:pt x="14215" y="-412"/>
                    <a:pt x="16108" y="788"/>
                  </a:cubicBezTo>
                  <a:cubicBezTo>
                    <a:pt x="18000" y="1988"/>
                    <a:pt x="19800" y="4388"/>
                    <a:pt x="21600" y="67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8" name="Line"/>
            <p:cNvSpPr/>
            <p:nvPr/>
          </p:nvSpPr>
          <p:spPr>
            <a:xfrm>
              <a:off x="7836798" y="7733228"/>
              <a:ext cx="101232" cy="155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0922" fill="norm" stroke="1" extrusionOk="0">
                  <a:moveTo>
                    <a:pt x="9070" y="1564"/>
                  </a:moveTo>
                  <a:cubicBezTo>
                    <a:pt x="6866" y="1564"/>
                    <a:pt x="4662" y="1564"/>
                    <a:pt x="3119" y="3412"/>
                  </a:cubicBezTo>
                  <a:cubicBezTo>
                    <a:pt x="1576" y="5259"/>
                    <a:pt x="695" y="8954"/>
                    <a:pt x="254" y="11654"/>
                  </a:cubicBezTo>
                  <a:cubicBezTo>
                    <a:pt x="-187" y="14354"/>
                    <a:pt x="-187" y="16059"/>
                    <a:pt x="1356" y="17764"/>
                  </a:cubicBezTo>
                  <a:cubicBezTo>
                    <a:pt x="2899" y="19470"/>
                    <a:pt x="5984" y="21175"/>
                    <a:pt x="9291" y="20891"/>
                  </a:cubicBezTo>
                  <a:cubicBezTo>
                    <a:pt x="12597" y="20607"/>
                    <a:pt x="16123" y="18333"/>
                    <a:pt x="18327" y="15491"/>
                  </a:cubicBezTo>
                  <a:cubicBezTo>
                    <a:pt x="20531" y="12649"/>
                    <a:pt x="21413" y="9238"/>
                    <a:pt x="20972" y="6396"/>
                  </a:cubicBezTo>
                  <a:cubicBezTo>
                    <a:pt x="20531" y="3554"/>
                    <a:pt x="18768" y="1280"/>
                    <a:pt x="16564" y="428"/>
                  </a:cubicBezTo>
                  <a:cubicBezTo>
                    <a:pt x="14360" y="-425"/>
                    <a:pt x="11715" y="143"/>
                    <a:pt x="10393" y="854"/>
                  </a:cubicBezTo>
                  <a:cubicBezTo>
                    <a:pt x="9070" y="1564"/>
                    <a:pt x="9070" y="2417"/>
                    <a:pt x="9070" y="32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9" name="Line"/>
            <p:cNvSpPr/>
            <p:nvPr/>
          </p:nvSpPr>
          <p:spPr>
            <a:xfrm>
              <a:off x="8045450" y="7814733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0" name="Line"/>
            <p:cNvSpPr/>
            <p:nvPr/>
          </p:nvSpPr>
          <p:spPr>
            <a:xfrm>
              <a:off x="8116582" y="7691229"/>
              <a:ext cx="93969" cy="244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79" fill="norm" stroke="1" extrusionOk="0">
                  <a:moveTo>
                    <a:pt x="21309" y="5279"/>
                  </a:moveTo>
                  <a:cubicBezTo>
                    <a:pt x="18909" y="3603"/>
                    <a:pt x="16509" y="1927"/>
                    <a:pt x="13869" y="996"/>
                  </a:cubicBezTo>
                  <a:cubicBezTo>
                    <a:pt x="11229" y="65"/>
                    <a:pt x="8349" y="-121"/>
                    <a:pt x="5949" y="65"/>
                  </a:cubicBezTo>
                  <a:cubicBezTo>
                    <a:pt x="3549" y="251"/>
                    <a:pt x="1629" y="810"/>
                    <a:pt x="669" y="1555"/>
                  </a:cubicBezTo>
                  <a:cubicBezTo>
                    <a:pt x="-291" y="2300"/>
                    <a:pt x="-291" y="3231"/>
                    <a:pt x="1149" y="4348"/>
                  </a:cubicBezTo>
                  <a:cubicBezTo>
                    <a:pt x="2589" y="5465"/>
                    <a:pt x="5469" y="6769"/>
                    <a:pt x="8109" y="7420"/>
                  </a:cubicBezTo>
                  <a:cubicBezTo>
                    <a:pt x="10749" y="8072"/>
                    <a:pt x="13149" y="8072"/>
                    <a:pt x="15309" y="7793"/>
                  </a:cubicBezTo>
                  <a:cubicBezTo>
                    <a:pt x="17469" y="7513"/>
                    <a:pt x="19389" y="6955"/>
                    <a:pt x="19869" y="7420"/>
                  </a:cubicBezTo>
                  <a:cubicBezTo>
                    <a:pt x="20349" y="7886"/>
                    <a:pt x="19389" y="9376"/>
                    <a:pt x="18429" y="11889"/>
                  </a:cubicBezTo>
                  <a:cubicBezTo>
                    <a:pt x="17469" y="14403"/>
                    <a:pt x="16509" y="17941"/>
                    <a:pt x="15549" y="2147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1" name="Line"/>
            <p:cNvSpPr/>
            <p:nvPr/>
          </p:nvSpPr>
          <p:spPr>
            <a:xfrm>
              <a:off x="8287600" y="7720426"/>
              <a:ext cx="88050" cy="234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513" fill="norm" stroke="1" extrusionOk="0">
                  <a:moveTo>
                    <a:pt x="21393" y="4583"/>
                  </a:moveTo>
                  <a:cubicBezTo>
                    <a:pt x="21393" y="3610"/>
                    <a:pt x="21393" y="2637"/>
                    <a:pt x="20622" y="1762"/>
                  </a:cubicBezTo>
                  <a:cubicBezTo>
                    <a:pt x="19850" y="886"/>
                    <a:pt x="18307" y="108"/>
                    <a:pt x="15222" y="10"/>
                  </a:cubicBezTo>
                  <a:cubicBezTo>
                    <a:pt x="12136" y="-87"/>
                    <a:pt x="7507" y="497"/>
                    <a:pt x="4679" y="1275"/>
                  </a:cubicBezTo>
                  <a:cubicBezTo>
                    <a:pt x="1850" y="2054"/>
                    <a:pt x="822" y="3027"/>
                    <a:pt x="307" y="3999"/>
                  </a:cubicBezTo>
                  <a:cubicBezTo>
                    <a:pt x="-207" y="4972"/>
                    <a:pt x="-207" y="5945"/>
                    <a:pt x="1336" y="6432"/>
                  </a:cubicBezTo>
                  <a:cubicBezTo>
                    <a:pt x="2879" y="6918"/>
                    <a:pt x="5964" y="6918"/>
                    <a:pt x="8793" y="6627"/>
                  </a:cubicBezTo>
                  <a:cubicBezTo>
                    <a:pt x="11622" y="6335"/>
                    <a:pt x="14193" y="5751"/>
                    <a:pt x="16250" y="5070"/>
                  </a:cubicBezTo>
                  <a:cubicBezTo>
                    <a:pt x="18307" y="4389"/>
                    <a:pt x="19850" y="3610"/>
                    <a:pt x="20364" y="3999"/>
                  </a:cubicBezTo>
                  <a:cubicBezTo>
                    <a:pt x="20879" y="4389"/>
                    <a:pt x="20364" y="5945"/>
                    <a:pt x="18822" y="9059"/>
                  </a:cubicBezTo>
                  <a:cubicBezTo>
                    <a:pt x="17279" y="12172"/>
                    <a:pt x="14707" y="16843"/>
                    <a:pt x="12136" y="215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2" name="Line"/>
            <p:cNvSpPr/>
            <p:nvPr/>
          </p:nvSpPr>
          <p:spPr>
            <a:xfrm>
              <a:off x="8464549" y="7840133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3" name="Line"/>
            <p:cNvSpPr/>
            <p:nvPr/>
          </p:nvSpPr>
          <p:spPr>
            <a:xfrm>
              <a:off x="8553449" y="7738533"/>
              <a:ext cx="635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400"/>
                    <a:pt x="7200" y="12800"/>
                    <a:pt x="3600" y="16400"/>
                  </a:cubicBezTo>
                  <a:cubicBezTo>
                    <a:pt x="0" y="20000"/>
                    <a:pt x="0" y="20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4" name="Line"/>
            <p:cNvSpPr/>
            <p:nvPr/>
          </p:nvSpPr>
          <p:spPr>
            <a:xfrm>
              <a:off x="8747389" y="7747000"/>
              <a:ext cx="104512" cy="258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600" fill="norm" stroke="1" extrusionOk="0">
                  <a:moveTo>
                    <a:pt x="21330" y="4072"/>
                  </a:moveTo>
                  <a:cubicBezTo>
                    <a:pt x="20466" y="3187"/>
                    <a:pt x="19602" y="2302"/>
                    <a:pt x="17442" y="1505"/>
                  </a:cubicBezTo>
                  <a:cubicBezTo>
                    <a:pt x="15282" y="708"/>
                    <a:pt x="11826" y="0"/>
                    <a:pt x="9234" y="0"/>
                  </a:cubicBezTo>
                  <a:cubicBezTo>
                    <a:pt x="6642" y="0"/>
                    <a:pt x="4914" y="708"/>
                    <a:pt x="3402" y="1682"/>
                  </a:cubicBezTo>
                  <a:cubicBezTo>
                    <a:pt x="1890" y="2656"/>
                    <a:pt x="594" y="3895"/>
                    <a:pt x="162" y="5046"/>
                  </a:cubicBezTo>
                  <a:cubicBezTo>
                    <a:pt x="-270" y="6197"/>
                    <a:pt x="162" y="7259"/>
                    <a:pt x="1458" y="7790"/>
                  </a:cubicBezTo>
                  <a:cubicBezTo>
                    <a:pt x="2754" y="8321"/>
                    <a:pt x="4914" y="8321"/>
                    <a:pt x="7506" y="7702"/>
                  </a:cubicBezTo>
                  <a:cubicBezTo>
                    <a:pt x="10098" y="7082"/>
                    <a:pt x="13122" y="5843"/>
                    <a:pt x="15282" y="4780"/>
                  </a:cubicBezTo>
                  <a:cubicBezTo>
                    <a:pt x="17442" y="3718"/>
                    <a:pt x="18738" y="2833"/>
                    <a:pt x="19386" y="2833"/>
                  </a:cubicBezTo>
                  <a:cubicBezTo>
                    <a:pt x="20034" y="2833"/>
                    <a:pt x="20034" y="3718"/>
                    <a:pt x="18954" y="6993"/>
                  </a:cubicBezTo>
                  <a:cubicBezTo>
                    <a:pt x="17874" y="10269"/>
                    <a:pt x="15714" y="15934"/>
                    <a:pt x="1355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5" name="Line"/>
            <p:cNvSpPr/>
            <p:nvPr/>
          </p:nvSpPr>
          <p:spPr>
            <a:xfrm>
              <a:off x="8959849" y="7884583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6" name="Line"/>
            <p:cNvSpPr/>
            <p:nvPr/>
          </p:nvSpPr>
          <p:spPr>
            <a:xfrm>
              <a:off x="9038166" y="7734532"/>
              <a:ext cx="93135" cy="226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8" fill="norm" stroke="1" extrusionOk="0">
                  <a:moveTo>
                    <a:pt x="21600" y="5778"/>
                  </a:moveTo>
                  <a:cubicBezTo>
                    <a:pt x="21109" y="4778"/>
                    <a:pt x="20618" y="3778"/>
                    <a:pt x="18164" y="2678"/>
                  </a:cubicBezTo>
                  <a:cubicBezTo>
                    <a:pt x="15709" y="1578"/>
                    <a:pt x="11291" y="378"/>
                    <a:pt x="8100" y="78"/>
                  </a:cubicBezTo>
                  <a:cubicBezTo>
                    <a:pt x="4909" y="-222"/>
                    <a:pt x="2945" y="378"/>
                    <a:pt x="1718" y="1278"/>
                  </a:cubicBezTo>
                  <a:cubicBezTo>
                    <a:pt x="491" y="2178"/>
                    <a:pt x="0" y="3378"/>
                    <a:pt x="0" y="4478"/>
                  </a:cubicBezTo>
                  <a:cubicBezTo>
                    <a:pt x="0" y="5578"/>
                    <a:pt x="491" y="6578"/>
                    <a:pt x="1964" y="7178"/>
                  </a:cubicBezTo>
                  <a:cubicBezTo>
                    <a:pt x="3436" y="7778"/>
                    <a:pt x="5891" y="7978"/>
                    <a:pt x="8100" y="7778"/>
                  </a:cubicBezTo>
                  <a:cubicBezTo>
                    <a:pt x="10309" y="7578"/>
                    <a:pt x="12273" y="6978"/>
                    <a:pt x="13745" y="7178"/>
                  </a:cubicBezTo>
                  <a:cubicBezTo>
                    <a:pt x="15218" y="7378"/>
                    <a:pt x="16200" y="8378"/>
                    <a:pt x="15709" y="10878"/>
                  </a:cubicBezTo>
                  <a:cubicBezTo>
                    <a:pt x="15218" y="13378"/>
                    <a:pt x="13255" y="17378"/>
                    <a:pt x="11291" y="2137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7" name="Line"/>
            <p:cNvSpPr/>
            <p:nvPr/>
          </p:nvSpPr>
          <p:spPr>
            <a:xfrm>
              <a:off x="9196387" y="7744102"/>
              <a:ext cx="102276" cy="203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240" fill="norm" stroke="1" extrusionOk="0">
                  <a:moveTo>
                    <a:pt x="20412" y="8677"/>
                  </a:moveTo>
                  <a:cubicBezTo>
                    <a:pt x="20844" y="7575"/>
                    <a:pt x="21276" y="6473"/>
                    <a:pt x="20196" y="4930"/>
                  </a:cubicBezTo>
                  <a:cubicBezTo>
                    <a:pt x="19116" y="3387"/>
                    <a:pt x="16524" y="1403"/>
                    <a:pt x="14148" y="522"/>
                  </a:cubicBezTo>
                  <a:cubicBezTo>
                    <a:pt x="11772" y="-360"/>
                    <a:pt x="9612" y="-140"/>
                    <a:pt x="7236" y="1293"/>
                  </a:cubicBezTo>
                  <a:cubicBezTo>
                    <a:pt x="4860" y="2726"/>
                    <a:pt x="2268" y="5371"/>
                    <a:pt x="972" y="7244"/>
                  </a:cubicBezTo>
                  <a:cubicBezTo>
                    <a:pt x="-324" y="9118"/>
                    <a:pt x="-324" y="10220"/>
                    <a:pt x="972" y="10771"/>
                  </a:cubicBezTo>
                  <a:cubicBezTo>
                    <a:pt x="2268" y="11322"/>
                    <a:pt x="4860" y="11322"/>
                    <a:pt x="7236" y="10991"/>
                  </a:cubicBezTo>
                  <a:cubicBezTo>
                    <a:pt x="9612" y="10660"/>
                    <a:pt x="11772" y="9999"/>
                    <a:pt x="13932" y="9118"/>
                  </a:cubicBezTo>
                  <a:cubicBezTo>
                    <a:pt x="16092" y="8236"/>
                    <a:pt x="18252" y="7134"/>
                    <a:pt x="18684" y="7134"/>
                  </a:cubicBezTo>
                  <a:cubicBezTo>
                    <a:pt x="19116" y="7134"/>
                    <a:pt x="17820" y="8236"/>
                    <a:pt x="17172" y="10771"/>
                  </a:cubicBezTo>
                  <a:cubicBezTo>
                    <a:pt x="16524" y="13305"/>
                    <a:pt x="16524" y="17273"/>
                    <a:pt x="16524" y="212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8" name="Line"/>
            <p:cNvSpPr/>
            <p:nvPr/>
          </p:nvSpPr>
          <p:spPr>
            <a:xfrm>
              <a:off x="9685338" y="7469391"/>
              <a:ext cx="214313" cy="98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0880" fill="norm" stroke="1" extrusionOk="0">
                  <a:moveTo>
                    <a:pt x="2382" y="16719"/>
                  </a:moveTo>
                  <a:cubicBezTo>
                    <a:pt x="1535" y="15369"/>
                    <a:pt x="688" y="14019"/>
                    <a:pt x="265" y="11769"/>
                  </a:cubicBezTo>
                  <a:cubicBezTo>
                    <a:pt x="-159" y="9519"/>
                    <a:pt x="-159" y="6369"/>
                    <a:pt x="900" y="3894"/>
                  </a:cubicBezTo>
                  <a:cubicBezTo>
                    <a:pt x="1959" y="1419"/>
                    <a:pt x="4076" y="-381"/>
                    <a:pt x="6088" y="69"/>
                  </a:cubicBezTo>
                  <a:cubicBezTo>
                    <a:pt x="8100" y="519"/>
                    <a:pt x="10006" y="3219"/>
                    <a:pt x="11276" y="6819"/>
                  </a:cubicBezTo>
                  <a:cubicBezTo>
                    <a:pt x="12547" y="10419"/>
                    <a:pt x="13182" y="14919"/>
                    <a:pt x="14029" y="17619"/>
                  </a:cubicBezTo>
                  <a:cubicBezTo>
                    <a:pt x="14876" y="20319"/>
                    <a:pt x="15935" y="21219"/>
                    <a:pt x="16782" y="20769"/>
                  </a:cubicBezTo>
                  <a:cubicBezTo>
                    <a:pt x="17629" y="20319"/>
                    <a:pt x="18265" y="18519"/>
                    <a:pt x="19006" y="15594"/>
                  </a:cubicBezTo>
                  <a:cubicBezTo>
                    <a:pt x="19747" y="12669"/>
                    <a:pt x="20594" y="8619"/>
                    <a:pt x="21441" y="45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9" name="Line"/>
            <p:cNvSpPr/>
            <p:nvPr/>
          </p:nvSpPr>
          <p:spPr>
            <a:xfrm>
              <a:off x="9729142" y="7636933"/>
              <a:ext cx="195909" cy="91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1291" y="19591"/>
                  </a:moveTo>
                  <a:cubicBezTo>
                    <a:pt x="594" y="17581"/>
                    <a:pt x="-103" y="15572"/>
                    <a:pt x="13" y="13814"/>
                  </a:cubicBezTo>
                  <a:cubicBezTo>
                    <a:pt x="129" y="12056"/>
                    <a:pt x="1058" y="10549"/>
                    <a:pt x="2800" y="10047"/>
                  </a:cubicBezTo>
                  <a:cubicBezTo>
                    <a:pt x="4542" y="9544"/>
                    <a:pt x="7097" y="10047"/>
                    <a:pt x="8723" y="11302"/>
                  </a:cubicBezTo>
                  <a:cubicBezTo>
                    <a:pt x="10349" y="12558"/>
                    <a:pt x="11045" y="14567"/>
                    <a:pt x="11626" y="16828"/>
                  </a:cubicBezTo>
                  <a:cubicBezTo>
                    <a:pt x="12207" y="19088"/>
                    <a:pt x="12671" y="21600"/>
                    <a:pt x="13484" y="21600"/>
                  </a:cubicBezTo>
                  <a:cubicBezTo>
                    <a:pt x="14297" y="21600"/>
                    <a:pt x="15458" y="19088"/>
                    <a:pt x="16852" y="15070"/>
                  </a:cubicBezTo>
                  <a:cubicBezTo>
                    <a:pt x="18245" y="11051"/>
                    <a:pt x="19871" y="5526"/>
                    <a:pt x="2149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0" name="Line"/>
            <p:cNvSpPr/>
            <p:nvPr/>
          </p:nvSpPr>
          <p:spPr>
            <a:xfrm>
              <a:off x="10528299" y="7179733"/>
              <a:ext cx="127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744"/>
                    <a:pt x="21600" y="7488"/>
                    <a:pt x="18000" y="10728"/>
                  </a:cubicBezTo>
                  <a:cubicBezTo>
                    <a:pt x="14400" y="13968"/>
                    <a:pt x="7200" y="16704"/>
                    <a:pt x="3600" y="18432"/>
                  </a:cubicBezTo>
                  <a:cubicBezTo>
                    <a:pt x="0" y="20160"/>
                    <a:pt x="0" y="208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1" name="Line"/>
            <p:cNvSpPr/>
            <p:nvPr/>
          </p:nvSpPr>
          <p:spPr>
            <a:xfrm>
              <a:off x="10299699" y="7592846"/>
              <a:ext cx="704851" cy="1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10182"/>
                  </a:moveTo>
                  <a:cubicBezTo>
                    <a:pt x="2335" y="6582"/>
                    <a:pt x="4670" y="2982"/>
                    <a:pt x="7265" y="1182"/>
                  </a:cubicBezTo>
                  <a:cubicBezTo>
                    <a:pt x="9859" y="-618"/>
                    <a:pt x="12714" y="-618"/>
                    <a:pt x="15146" y="2982"/>
                  </a:cubicBezTo>
                  <a:cubicBezTo>
                    <a:pt x="17578" y="6582"/>
                    <a:pt x="19589" y="13782"/>
                    <a:pt x="21600" y="209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2" name="Line"/>
            <p:cNvSpPr/>
            <p:nvPr/>
          </p:nvSpPr>
          <p:spPr>
            <a:xfrm>
              <a:off x="10337799" y="7719483"/>
              <a:ext cx="127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358"/>
                    <a:pt x="7200" y="10716"/>
                    <a:pt x="3600" y="14316"/>
                  </a:cubicBezTo>
                  <a:cubicBezTo>
                    <a:pt x="0" y="17916"/>
                    <a:pt x="0" y="197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3" name="Line"/>
            <p:cNvSpPr/>
            <p:nvPr/>
          </p:nvSpPr>
          <p:spPr>
            <a:xfrm>
              <a:off x="10445749" y="7865533"/>
              <a:ext cx="184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34" y="17280"/>
                    <a:pt x="4469" y="12960"/>
                    <a:pt x="8069" y="9360"/>
                  </a:cubicBezTo>
                  <a:cubicBezTo>
                    <a:pt x="11669" y="5760"/>
                    <a:pt x="16634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4" name="Line"/>
            <p:cNvSpPr/>
            <p:nvPr/>
          </p:nvSpPr>
          <p:spPr>
            <a:xfrm>
              <a:off x="10528299" y="7763933"/>
              <a:ext cx="444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3388"/>
                    <a:pt x="9257" y="6776"/>
                    <a:pt x="5657" y="10376"/>
                  </a:cubicBezTo>
                  <a:cubicBezTo>
                    <a:pt x="2057" y="13976"/>
                    <a:pt x="1029" y="177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5" name="Line"/>
            <p:cNvSpPr/>
            <p:nvPr/>
          </p:nvSpPr>
          <p:spPr>
            <a:xfrm>
              <a:off x="10661649" y="7763933"/>
              <a:ext cx="381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6" name="Line"/>
            <p:cNvSpPr/>
            <p:nvPr/>
          </p:nvSpPr>
          <p:spPr>
            <a:xfrm>
              <a:off x="10736703" y="7795683"/>
              <a:ext cx="127421" cy="162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21008" fill="norm" stroke="1" extrusionOk="0">
                  <a:moveTo>
                    <a:pt x="16383" y="3281"/>
                  </a:moveTo>
                  <a:cubicBezTo>
                    <a:pt x="15033" y="2187"/>
                    <a:pt x="13683" y="1094"/>
                    <a:pt x="12164" y="684"/>
                  </a:cubicBezTo>
                  <a:cubicBezTo>
                    <a:pt x="10646" y="273"/>
                    <a:pt x="8958" y="547"/>
                    <a:pt x="6764" y="3281"/>
                  </a:cubicBezTo>
                  <a:cubicBezTo>
                    <a:pt x="4571" y="6015"/>
                    <a:pt x="1870" y="11210"/>
                    <a:pt x="689" y="14491"/>
                  </a:cubicBezTo>
                  <a:cubicBezTo>
                    <a:pt x="-492" y="17772"/>
                    <a:pt x="-155" y="19139"/>
                    <a:pt x="1702" y="20096"/>
                  </a:cubicBezTo>
                  <a:cubicBezTo>
                    <a:pt x="3558" y="21053"/>
                    <a:pt x="6933" y="21600"/>
                    <a:pt x="10646" y="19959"/>
                  </a:cubicBezTo>
                  <a:cubicBezTo>
                    <a:pt x="14358" y="18319"/>
                    <a:pt x="18408" y="14491"/>
                    <a:pt x="19758" y="11073"/>
                  </a:cubicBezTo>
                  <a:cubicBezTo>
                    <a:pt x="21108" y="7656"/>
                    <a:pt x="19758" y="4648"/>
                    <a:pt x="18408" y="2871"/>
                  </a:cubicBezTo>
                  <a:cubicBezTo>
                    <a:pt x="17058" y="1094"/>
                    <a:pt x="15708" y="547"/>
                    <a:pt x="1435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7" name="Line"/>
            <p:cNvSpPr/>
            <p:nvPr/>
          </p:nvSpPr>
          <p:spPr>
            <a:xfrm>
              <a:off x="11214099" y="7564405"/>
              <a:ext cx="1714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800" y="12302"/>
                    <a:pt x="1600" y="4448"/>
                    <a:pt x="5200" y="1502"/>
                  </a:cubicBezTo>
                  <a:cubicBezTo>
                    <a:pt x="8800" y="-1443"/>
                    <a:pt x="15200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8" name="Line"/>
            <p:cNvSpPr/>
            <p:nvPr/>
          </p:nvSpPr>
          <p:spPr>
            <a:xfrm>
              <a:off x="11226799" y="7662333"/>
              <a:ext cx="165101" cy="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9" name="Line"/>
            <p:cNvSpPr/>
            <p:nvPr/>
          </p:nvSpPr>
          <p:spPr>
            <a:xfrm>
              <a:off x="11868149" y="7306733"/>
              <a:ext cx="317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5059"/>
                    <a:pt x="10080" y="10119"/>
                    <a:pt x="6480" y="13719"/>
                  </a:cubicBezTo>
                  <a:cubicBezTo>
                    <a:pt x="2880" y="17319"/>
                    <a:pt x="1440" y="1945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0" name="Line"/>
            <p:cNvSpPr/>
            <p:nvPr/>
          </p:nvSpPr>
          <p:spPr>
            <a:xfrm>
              <a:off x="11715749" y="7603960"/>
              <a:ext cx="3429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933" y="11040"/>
                    <a:pt x="9867" y="1783"/>
                    <a:pt x="13467" y="240"/>
                  </a:cubicBezTo>
                  <a:cubicBezTo>
                    <a:pt x="17067" y="-1303"/>
                    <a:pt x="19333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1" name="Line"/>
            <p:cNvSpPr/>
            <p:nvPr/>
          </p:nvSpPr>
          <p:spPr>
            <a:xfrm>
              <a:off x="11728449" y="7732183"/>
              <a:ext cx="381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275"/>
                    <a:pt x="14400" y="8550"/>
                    <a:pt x="10800" y="12150"/>
                  </a:cubicBezTo>
                  <a:cubicBezTo>
                    <a:pt x="7200" y="15750"/>
                    <a:pt x="3600" y="186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2" name="Line"/>
            <p:cNvSpPr/>
            <p:nvPr/>
          </p:nvSpPr>
          <p:spPr>
            <a:xfrm>
              <a:off x="11817349" y="7700433"/>
              <a:ext cx="762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00" y="5580"/>
                    <a:pt x="10800" y="11160"/>
                    <a:pt x="7500" y="14670"/>
                  </a:cubicBezTo>
                  <a:cubicBezTo>
                    <a:pt x="4200" y="18180"/>
                    <a:pt x="3000" y="19620"/>
                    <a:pt x="2100" y="20430"/>
                  </a:cubicBezTo>
                  <a:cubicBezTo>
                    <a:pt x="1200" y="21240"/>
                    <a:pt x="600" y="214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3" name="Line"/>
            <p:cNvSpPr/>
            <p:nvPr/>
          </p:nvSpPr>
          <p:spPr>
            <a:xfrm>
              <a:off x="323849" y="5052483"/>
              <a:ext cx="1294899" cy="838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600" fill="norm" stroke="1" extrusionOk="0">
                  <a:moveTo>
                    <a:pt x="0" y="21600"/>
                  </a:moveTo>
                  <a:cubicBezTo>
                    <a:pt x="0" y="21327"/>
                    <a:pt x="0" y="21055"/>
                    <a:pt x="405" y="20427"/>
                  </a:cubicBezTo>
                  <a:cubicBezTo>
                    <a:pt x="810" y="19800"/>
                    <a:pt x="1621" y="18818"/>
                    <a:pt x="2643" y="17700"/>
                  </a:cubicBezTo>
                  <a:cubicBezTo>
                    <a:pt x="3665" y="16582"/>
                    <a:pt x="4898" y="15327"/>
                    <a:pt x="6096" y="14127"/>
                  </a:cubicBezTo>
                  <a:cubicBezTo>
                    <a:pt x="7294" y="12927"/>
                    <a:pt x="8457" y="11782"/>
                    <a:pt x="9690" y="10636"/>
                  </a:cubicBezTo>
                  <a:cubicBezTo>
                    <a:pt x="10923" y="9491"/>
                    <a:pt x="12227" y="8345"/>
                    <a:pt x="13425" y="7282"/>
                  </a:cubicBezTo>
                  <a:cubicBezTo>
                    <a:pt x="14623" y="6218"/>
                    <a:pt x="15715" y="5236"/>
                    <a:pt x="16755" y="4336"/>
                  </a:cubicBezTo>
                  <a:cubicBezTo>
                    <a:pt x="17794" y="3436"/>
                    <a:pt x="18781" y="2618"/>
                    <a:pt x="19521" y="1991"/>
                  </a:cubicBezTo>
                  <a:cubicBezTo>
                    <a:pt x="20261" y="1364"/>
                    <a:pt x="20754" y="927"/>
                    <a:pt x="21089" y="682"/>
                  </a:cubicBezTo>
                  <a:cubicBezTo>
                    <a:pt x="21424" y="436"/>
                    <a:pt x="21600" y="382"/>
                    <a:pt x="21547" y="300"/>
                  </a:cubicBezTo>
                  <a:cubicBezTo>
                    <a:pt x="21494" y="218"/>
                    <a:pt x="21212" y="109"/>
                    <a:pt x="20931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4" name="Line"/>
            <p:cNvSpPr/>
            <p:nvPr/>
          </p:nvSpPr>
          <p:spPr>
            <a:xfrm>
              <a:off x="1348646" y="5040509"/>
              <a:ext cx="392621" cy="297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2" h="21547" fill="norm" stroke="1" extrusionOk="0">
                  <a:moveTo>
                    <a:pt x="9173" y="866"/>
                  </a:moveTo>
                  <a:cubicBezTo>
                    <a:pt x="6646" y="560"/>
                    <a:pt x="4118" y="253"/>
                    <a:pt x="2510" y="100"/>
                  </a:cubicBezTo>
                  <a:cubicBezTo>
                    <a:pt x="901" y="-53"/>
                    <a:pt x="212" y="-53"/>
                    <a:pt x="39" y="253"/>
                  </a:cubicBezTo>
                  <a:cubicBezTo>
                    <a:pt x="-133" y="560"/>
                    <a:pt x="212" y="1173"/>
                    <a:pt x="1993" y="2015"/>
                  </a:cubicBezTo>
                  <a:cubicBezTo>
                    <a:pt x="3773" y="2858"/>
                    <a:pt x="6990" y="3930"/>
                    <a:pt x="10150" y="4466"/>
                  </a:cubicBezTo>
                  <a:cubicBezTo>
                    <a:pt x="13310" y="5002"/>
                    <a:pt x="16412" y="5002"/>
                    <a:pt x="18307" y="5002"/>
                  </a:cubicBezTo>
                  <a:cubicBezTo>
                    <a:pt x="20203" y="5002"/>
                    <a:pt x="20893" y="5002"/>
                    <a:pt x="21180" y="5462"/>
                  </a:cubicBezTo>
                  <a:cubicBezTo>
                    <a:pt x="21467" y="5921"/>
                    <a:pt x="21352" y="6841"/>
                    <a:pt x="20146" y="9062"/>
                  </a:cubicBezTo>
                  <a:cubicBezTo>
                    <a:pt x="18939" y="11283"/>
                    <a:pt x="16641" y="14807"/>
                    <a:pt x="15263" y="17104"/>
                  </a:cubicBezTo>
                  <a:cubicBezTo>
                    <a:pt x="13884" y="19402"/>
                    <a:pt x="13424" y="20475"/>
                    <a:pt x="12965" y="215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5" name="Line"/>
            <p:cNvSpPr/>
            <p:nvPr/>
          </p:nvSpPr>
          <p:spPr>
            <a:xfrm>
              <a:off x="11454514" y="6976533"/>
              <a:ext cx="870832" cy="1260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554" fill="norm" stroke="1" extrusionOk="0">
                  <a:moveTo>
                    <a:pt x="19274" y="3039"/>
                  </a:moveTo>
                  <a:cubicBezTo>
                    <a:pt x="19326" y="2858"/>
                    <a:pt x="19378" y="2677"/>
                    <a:pt x="19274" y="2424"/>
                  </a:cubicBezTo>
                  <a:cubicBezTo>
                    <a:pt x="19169" y="2171"/>
                    <a:pt x="18908" y="1845"/>
                    <a:pt x="18204" y="1610"/>
                  </a:cubicBezTo>
                  <a:cubicBezTo>
                    <a:pt x="17500" y="1375"/>
                    <a:pt x="16352" y="1230"/>
                    <a:pt x="15021" y="1375"/>
                  </a:cubicBezTo>
                  <a:cubicBezTo>
                    <a:pt x="13691" y="1520"/>
                    <a:pt x="12178" y="1954"/>
                    <a:pt x="11056" y="2460"/>
                  </a:cubicBezTo>
                  <a:cubicBezTo>
                    <a:pt x="9934" y="2967"/>
                    <a:pt x="9204" y="3546"/>
                    <a:pt x="8421" y="4287"/>
                  </a:cubicBezTo>
                  <a:cubicBezTo>
                    <a:pt x="7639" y="5029"/>
                    <a:pt x="6804" y="5934"/>
                    <a:pt x="5891" y="6911"/>
                  </a:cubicBezTo>
                  <a:cubicBezTo>
                    <a:pt x="4978" y="7887"/>
                    <a:pt x="3987" y="8937"/>
                    <a:pt x="3152" y="9986"/>
                  </a:cubicBezTo>
                  <a:cubicBezTo>
                    <a:pt x="2317" y="11035"/>
                    <a:pt x="1639" y="12084"/>
                    <a:pt x="1117" y="13116"/>
                  </a:cubicBezTo>
                  <a:cubicBezTo>
                    <a:pt x="595" y="14147"/>
                    <a:pt x="230" y="15160"/>
                    <a:pt x="74" y="16137"/>
                  </a:cubicBezTo>
                  <a:cubicBezTo>
                    <a:pt x="-83" y="17114"/>
                    <a:pt x="-31" y="18054"/>
                    <a:pt x="621" y="18886"/>
                  </a:cubicBezTo>
                  <a:cubicBezTo>
                    <a:pt x="1274" y="19719"/>
                    <a:pt x="2526" y="20442"/>
                    <a:pt x="4013" y="20913"/>
                  </a:cubicBezTo>
                  <a:cubicBezTo>
                    <a:pt x="5500" y="21383"/>
                    <a:pt x="7221" y="21600"/>
                    <a:pt x="8917" y="21546"/>
                  </a:cubicBezTo>
                  <a:cubicBezTo>
                    <a:pt x="10613" y="21491"/>
                    <a:pt x="12282" y="21166"/>
                    <a:pt x="13795" y="20551"/>
                  </a:cubicBezTo>
                  <a:cubicBezTo>
                    <a:pt x="15308" y="19936"/>
                    <a:pt x="16665" y="19031"/>
                    <a:pt x="17734" y="17964"/>
                  </a:cubicBezTo>
                  <a:cubicBezTo>
                    <a:pt x="18804" y="16896"/>
                    <a:pt x="19587" y="15666"/>
                    <a:pt x="20134" y="14382"/>
                  </a:cubicBezTo>
                  <a:cubicBezTo>
                    <a:pt x="20682" y="13097"/>
                    <a:pt x="20995" y="11759"/>
                    <a:pt x="21204" y="10474"/>
                  </a:cubicBezTo>
                  <a:cubicBezTo>
                    <a:pt x="21413" y="9190"/>
                    <a:pt x="21517" y="7960"/>
                    <a:pt x="21439" y="6748"/>
                  </a:cubicBezTo>
                  <a:cubicBezTo>
                    <a:pt x="21360" y="5536"/>
                    <a:pt x="21100" y="4342"/>
                    <a:pt x="20708" y="3383"/>
                  </a:cubicBezTo>
                  <a:cubicBezTo>
                    <a:pt x="20317" y="2424"/>
                    <a:pt x="19795" y="1701"/>
                    <a:pt x="19717" y="1176"/>
                  </a:cubicBezTo>
                  <a:cubicBezTo>
                    <a:pt x="19639" y="651"/>
                    <a:pt x="20004" y="326"/>
                    <a:pt x="20369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6" name="Line"/>
            <p:cNvSpPr/>
            <p:nvPr/>
          </p:nvSpPr>
          <p:spPr>
            <a:xfrm>
              <a:off x="11378946" y="8281183"/>
              <a:ext cx="819405" cy="79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390" fill="norm" stroke="1" extrusionOk="0">
                  <a:moveTo>
                    <a:pt x="3681" y="21390"/>
                  </a:moveTo>
                  <a:cubicBezTo>
                    <a:pt x="3403" y="20822"/>
                    <a:pt x="3124" y="20253"/>
                    <a:pt x="2735" y="19116"/>
                  </a:cubicBezTo>
                  <a:cubicBezTo>
                    <a:pt x="2345" y="17979"/>
                    <a:pt x="1844" y="16274"/>
                    <a:pt x="1788" y="14853"/>
                  </a:cubicBezTo>
                  <a:cubicBezTo>
                    <a:pt x="1732" y="13432"/>
                    <a:pt x="2122" y="12295"/>
                    <a:pt x="3430" y="11727"/>
                  </a:cubicBezTo>
                  <a:cubicBezTo>
                    <a:pt x="4739" y="11158"/>
                    <a:pt x="6965" y="11158"/>
                    <a:pt x="9025" y="10874"/>
                  </a:cubicBezTo>
                  <a:cubicBezTo>
                    <a:pt x="11085" y="10590"/>
                    <a:pt x="12978" y="10022"/>
                    <a:pt x="14342" y="9453"/>
                  </a:cubicBezTo>
                  <a:cubicBezTo>
                    <a:pt x="15706" y="8885"/>
                    <a:pt x="16541" y="8316"/>
                    <a:pt x="17181" y="7464"/>
                  </a:cubicBezTo>
                  <a:cubicBezTo>
                    <a:pt x="17821" y="6611"/>
                    <a:pt x="18266" y="5474"/>
                    <a:pt x="18294" y="4906"/>
                  </a:cubicBezTo>
                  <a:cubicBezTo>
                    <a:pt x="18322" y="4337"/>
                    <a:pt x="17932" y="4337"/>
                    <a:pt x="16624" y="3769"/>
                  </a:cubicBezTo>
                  <a:cubicBezTo>
                    <a:pt x="15316" y="3201"/>
                    <a:pt x="13089" y="2064"/>
                    <a:pt x="10946" y="1211"/>
                  </a:cubicBezTo>
                  <a:cubicBezTo>
                    <a:pt x="8803" y="358"/>
                    <a:pt x="6743" y="-210"/>
                    <a:pt x="5073" y="74"/>
                  </a:cubicBezTo>
                  <a:cubicBezTo>
                    <a:pt x="3403" y="358"/>
                    <a:pt x="2122" y="1495"/>
                    <a:pt x="1287" y="2632"/>
                  </a:cubicBezTo>
                  <a:cubicBezTo>
                    <a:pt x="452" y="3769"/>
                    <a:pt x="62" y="4906"/>
                    <a:pt x="7" y="5474"/>
                  </a:cubicBezTo>
                  <a:cubicBezTo>
                    <a:pt x="-49" y="6043"/>
                    <a:pt x="229" y="6043"/>
                    <a:pt x="1398" y="5190"/>
                  </a:cubicBezTo>
                  <a:cubicBezTo>
                    <a:pt x="2567" y="4337"/>
                    <a:pt x="4627" y="2632"/>
                    <a:pt x="6798" y="1779"/>
                  </a:cubicBezTo>
                  <a:cubicBezTo>
                    <a:pt x="8970" y="927"/>
                    <a:pt x="11252" y="927"/>
                    <a:pt x="13507" y="927"/>
                  </a:cubicBezTo>
                  <a:cubicBezTo>
                    <a:pt x="15761" y="927"/>
                    <a:pt x="17988" y="927"/>
                    <a:pt x="19324" y="1779"/>
                  </a:cubicBezTo>
                  <a:cubicBezTo>
                    <a:pt x="20660" y="2632"/>
                    <a:pt x="21106" y="4337"/>
                    <a:pt x="21551" y="60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7" name="Line"/>
            <p:cNvSpPr/>
            <p:nvPr/>
          </p:nvSpPr>
          <p:spPr>
            <a:xfrm>
              <a:off x="4832349" y="2345266"/>
              <a:ext cx="44451" cy="966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2" fill="norm" stroke="1" extrusionOk="0">
                  <a:moveTo>
                    <a:pt x="15429" y="472"/>
                  </a:moveTo>
                  <a:cubicBezTo>
                    <a:pt x="13371" y="236"/>
                    <a:pt x="11314" y="0"/>
                    <a:pt x="10286" y="0"/>
                  </a:cubicBezTo>
                  <a:cubicBezTo>
                    <a:pt x="9257" y="0"/>
                    <a:pt x="9257" y="236"/>
                    <a:pt x="9257" y="1226"/>
                  </a:cubicBezTo>
                  <a:cubicBezTo>
                    <a:pt x="9257" y="2217"/>
                    <a:pt x="9257" y="3962"/>
                    <a:pt x="8743" y="5754"/>
                  </a:cubicBezTo>
                  <a:cubicBezTo>
                    <a:pt x="8229" y="7546"/>
                    <a:pt x="7200" y="9385"/>
                    <a:pt x="5657" y="11107"/>
                  </a:cubicBezTo>
                  <a:cubicBezTo>
                    <a:pt x="4114" y="12828"/>
                    <a:pt x="2057" y="14431"/>
                    <a:pt x="1029" y="15941"/>
                  </a:cubicBezTo>
                  <a:cubicBezTo>
                    <a:pt x="0" y="17450"/>
                    <a:pt x="0" y="18865"/>
                    <a:pt x="0" y="19714"/>
                  </a:cubicBezTo>
                  <a:cubicBezTo>
                    <a:pt x="0" y="20562"/>
                    <a:pt x="0" y="20845"/>
                    <a:pt x="514" y="21105"/>
                  </a:cubicBezTo>
                  <a:cubicBezTo>
                    <a:pt x="1029" y="21364"/>
                    <a:pt x="2057" y="21600"/>
                    <a:pt x="5657" y="21529"/>
                  </a:cubicBezTo>
                  <a:cubicBezTo>
                    <a:pt x="9257" y="21459"/>
                    <a:pt x="15429" y="21081"/>
                    <a:pt x="21600" y="2070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4756149" y="2216956"/>
              <a:ext cx="1240504" cy="1082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84" fill="norm" stroke="1" extrusionOk="0">
                  <a:moveTo>
                    <a:pt x="0" y="4498"/>
                  </a:moveTo>
                  <a:cubicBezTo>
                    <a:pt x="0" y="4287"/>
                    <a:pt x="0" y="4076"/>
                    <a:pt x="129" y="3907"/>
                  </a:cubicBezTo>
                  <a:cubicBezTo>
                    <a:pt x="258" y="3739"/>
                    <a:pt x="515" y="3612"/>
                    <a:pt x="1325" y="3338"/>
                  </a:cubicBezTo>
                  <a:cubicBezTo>
                    <a:pt x="2134" y="3064"/>
                    <a:pt x="3496" y="2642"/>
                    <a:pt x="4912" y="2262"/>
                  </a:cubicBezTo>
                  <a:cubicBezTo>
                    <a:pt x="6329" y="1882"/>
                    <a:pt x="7801" y="1545"/>
                    <a:pt x="9328" y="1292"/>
                  </a:cubicBezTo>
                  <a:cubicBezTo>
                    <a:pt x="10855" y="1039"/>
                    <a:pt x="12437" y="870"/>
                    <a:pt x="13873" y="701"/>
                  </a:cubicBezTo>
                  <a:cubicBezTo>
                    <a:pt x="15308" y="532"/>
                    <a:pt x="16596" y="364"/>
                    <a:pt x="17773" y="237"/>
                  </a:cubicBezTo>
                  <a:cubicBezTo>
                    <a:pt x="18951" y="111"/>
                    <a:pt x="20018" y="26"/>
                    <a:pt x="20643" y="5"/>
                  </a:cubicBezTo>
                  <a:cubicBezTo>
                    <a:pt x="21269" y="-16"/>
                    <a:pt x="21453" y="26"/>
                    <a:pt x="21526" y="195"/>
                  </a:cubicBezTo>
                  <a:cubicBezTo>
                    <a:pt x="21600" y="364"/>
                    <a:pt x="21563" y="659"/>
                    <a:pt x="21471" y="1566"/>
                  </a:cubicBezTo>
                  <a:cubicBezTo>
                    <a:pt x="21379" y="2473"/>
                    <a:pt x="21232" y="3992"/>
                    <a:pt x="21177" y="5532"/>
                  </a:cubicBezTo>
                  <a:cubicBezTo>
                    <a:pt x="21122" y="7071"/>
                    <a:pt x="21158" y="8632"/>
                    <a:pt x="21177" y="10236"/>
                  </a:cubicBezTo>
                  <a:cubicBezTo>
                    <a:pt x="21195" y="11839"/>
                    <a:pt x="21195" y="13484"/>
                    <a:pt x="21066" y="14939"/>
                  </a:cubicBezTo>
                  <a:cubicBezTo>
                    <a:pt x="20938" y="16395"/>
                    <a:pt x="20680" y="17661"/>
                    <a:pt x="20386" y="18631"/>
                  </a:cubicBezTo>
                  <a:cubicBezTo>
                    <a:pt x="20091" y="19601"/>
                    <a:pt x="19760" y="20276"/>
                    <a:pt x="19374" y="20677"/>
                  </a:cubicBezTo>
                  <a:cubicBezTo>
                    <a:pt x="18987" y="21078"/>
                    <a:pt x="18546" y="21204"/>
                    <a:pt x="17681" y="21204"/>
                  </a:cubicBezTo>
                  <a:cubicBezTo>
                    <a:pt x="16816" y="21204"/>
                    <a:pt x="15528" y="21078"/>
                    <a:pt x="14167" y="21014"/>
                  </a:cubicBezTo>
                  <a:cubicBezTo>
                    <a:pt x="12805" y="20951"/>
                    <a:pt x="11370" y="20951"/>
                    <a:pt x="10064" y="20972"/>
                  </a:cubicBezTo>
                  <a:cubicBezTo>
                    <a:pt x="8758" y="20993"/>
                    <a:pt x="7580" y="21036"/>
                    <a:pt x="6311" y="21141"/>
                  </a:cubicBezTo>
                  <a:cubicBezTo>
                    <a:pt x="5041" y="21247"/>
                    <a:pt x="3680" y="21415"/>
                    <a:pt x="2318" y="215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11110383" y="8215146"/>
              <a:ext cx="1300483" cy="1188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275" fill="norm" stroke="1" extrusionOk="0">
                  <a:moveTo>
                    <a:pt x="3921" y="19261"/>
                  </a:moveTo>
                  <a:cubicBezTo>
                    <a:pt x="3746" y="18503"/>
                    <a:pt x="3571" y="17746"/>
                    <a:pt x="3396" y="18124"/>
                  </a:cubicBezTo>
                  <a:cubicBezTo>
                    <a:pt x="3221" y="18503"/>
                    <a:pt x="3046" y="20019"/>
                    <a:pt x="3098" y="20777"/>
                  </a:cubicBezTo>
                  <a:cubicBezTo>
                    <a:pt x="3151" y="21535"/>
                    <a:pt x="3431" y="21535"/>
                    <a:pt x="4148" y="20019"/>
                  </a:cubicBezTo>
                  <a:cubicBezTo>
                    <a:pt x="4866" y="18503"/>
                    <a:pt x="6021" y="15472"/>
                    <a:pt x="7282" y="13009"/>
                  </a:cubicBezTo>
                  <a:cubicBezTo>
                    <a:pt x="8542" y="10546"/>
                    <a:pt x="9907" y="8651"/>
                    <a:pt x="11290" y="7514"/>
                  </a:cubicBezTo>
                  <a:cubicBezTo>
                    <a:pt x="12673" y="6377"/>
                    <a:pt x="14073" y="5998"/>
                    <a:pt x="15526" y="5809"/>
                  </a:cubicBezTo>
                  <a:cubicBezTo>
                    <a:pt x="16979" y="5619"/>
                    <a:pt x="18484" y="5619"/>
                    <a:pt x="19447" y="5619"/>
                  </a:cubicBezTo>
                  <a:cubicBezTo>
                    <a:pt x="20410" y="5619"/>
                    <a:pt x="20830" y="5619"/>
                    <a:pt x="21127" y="5809"/>
                  </a:cubicBezTo>
                  <a:cubicBezTo>
                    <a:pt x="21425" y="5998"/>
                    <a:pt x="21600" y="6377"/>
                    <a:pt x="21460" y="6946"/>
                  </a:cubicBezTo>
                  <a:cubicBezTo>
                    <a:pt x="21320" y="7514"/>
                    <a:pt x="20865" y="8272"/>
                    <a:pt x="19937" y="8651"/>
                  </a:cubicBezTo>
                  <a:cubicBezTo>
                    <a:pt x="19009" y="9030"/>
                    <a:pt x="17609" y="9030"/>
                    <a:pt x="16139" y="9030"/>
                  </a:cubicBezTo>
                  <a:cubicBezTo>
                    <a:pt x="14668" y="9030"/>
                    <a:pt x="13128" y="9030"/>
                    <a:pt x="11675" y="9030"/>
                  </a:cubicBezTo>
                  <a:cubicBezTo>
                    <a:pt x="10222" y="9030"/>
                    <a:pt x="8857" y="9030"/>
                    <a:pt x="7422" y="9030"/>
                  </a:cubicBezTo>
                  <a:cubicBezTo>
                    <a:pt x="5986" y="9030"/>
                    <a:pt x="4481" y="9030"/>
                    <a:pt x="3291" y="9030"/>
                  </a:cubicBezTo>
                  <a:cubicBezTo>
                    <a:pt x="2100" y="9030"/>
                    <a:pt x="1225" y="9030"/>
                    <a:pt x="700" y="9030"/>
                  </a:cubicBezTo>
                  <a:cubicBezTo>
                    <a:pt x="175" y="9030"/>
                    <a:pt x="0" y="9030"/>
                    <a:pt x="0" y="8651"/>
                  </a:cubicBezTo>
                  <a:cubicBezTo>
                    <a:pt x="0" y="8272"/>
                    <a:pt x="175" y="7514"/>
                    <a:pt x="875" y="6567"/>
                  </a:cubicBezTo>
                  <a:cubicBezTo>
                    <a:pt x="1575" y="5619"/>
                    <a:pt x="2801" y="4482"/>
                    <a:pt x="4096" y="3724"/>
                  </a:cubicBezTo>
                  <a:cubicBezTo>
                    <a:pt x="5391" y="2967"/>
                    <a:pt x="6757" y="2588"/>
                    <a:pt x="8139" y="2019"/>
                  </a:cubicBezTo>
                  <a:cubicBezTo>
                    <a:pt x="9522" y="1451"/>
                    <a:pt x="10923" y="693"/>
                    <a:pt x="12183" y="314"/>
                  </a:cubicBezTo>
                  <a:cubicBezTo>
                    <a:pt x="13443" y="-65"/>
                    <a:pt x="14563" y="-65"/>
                    <a:pt x="15229" y="124"/>
                  </a:cubicBezTo>
                  <a:cubicBezTo>
                    <a:pt x="15894" y="314"/>
                    <a:pt x="16104" y="693"/>
                    <a:pt x="16069" y="1261"/>
                  </a:cubicBezTo>
                  <a:cubicBezTo>
                    <a:pt x="16034" y="1830"/>
                    <a:pt x="15754" y="2588"/>
                    <a:pt x="15229" y="3346"/>
                  </a:cubicBezTo>
                  <a:cubicBezTo>
                    <a:pt x="14703" y="4103"/>
                    <a:pt x="13933" y="4861"/>
                    <a:pt x="13426" y="5240"/>
                  </a:cubicBezTo>
                  <a:cubicBezTo>
                    <a:pt x="12918" y="5619"/>
                    <a:pt x="12673" y="5619"/>
                    <a:pt x="12743" y="5619"/>
                  </a:cubicBezTo>
                  <a:cubicBezTo>
                    <a:pt x="12813" y="5619"/>
                    <a:pt x="13198" y="5619"/>
                    <a:pt x="14108" y="5998"/>
                  </a:cubicBezTo>
                  <a:cubicBezTo>
                    <a:pt x="15018" y="6377"/>
                    <a:pt x="16454" y="7135"/>
                    <a:pt x="17889" y="789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00" name="Drawing"/>
          <p:cNvGrpSpPr/>
          <p:nvPr/>
        </p:nvGrpSpPr>
        <p:grpSpPr>
          <a:xfrm>
            <a:off x="637626" y="2059782"/>
            <a:ext cx="11820579" cy="4883798"/>
            <a:chOff x="0" y="0"/>
            <a:chExt cx="11820578" cy="4883796"/>
          </a:xfrm>
        </p:grpSpPr>
        <p:sp>
          <p:nvSpPr>
            <p:cNvPr id="2392" name="Line"/>
            <p:cNvSpPr/>
            <p:nvPr/>
          </p:nvSpPr>
          <p:spPr>
            <a:xfrm>
              <a:off x="0" y="64227"/>
              <a:ext cx="238675" cy="456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251" fill="norm" stroke="1" extrusionOk="0">
                  <a:moveTo>
                    <a:pt x="21365" y="2518"/>
                  </a:moveTo>
                  <a:cubicBezTo>
                    <a:pt x="21365" y="1630"/>
                    <a:pt x="21365" y="743"/>
                    <a:pt x="20891" y="299"/>
                  </a:cubicBezTo>
                  <a:cubicBezTo>
                    <a:pt x="20418" y="-145"/>
                    <a:pt x="19470" y="-145"/>
                    <a:pt x="16912" y="644"/>
                  </a:cubicBezTo>
                  <a:cubicBezTo>
                    <a:pt x="14354" y="1433"/>
                    <a:pt x="10186" y="3011"/>
                    <a:pt x="7060" y="4984"/>
                  </a:cubicBezTo>
                  <a:cubicBezTo>
                    <a:pt x="3933" y="6956"/>
                    <a:pt x="1849" y="9323"/>
                    <a:pt x="807" y="11641"/>
                  </a:cubicBezTo>
                  <a:cubicBezTo>
                    <a:pt x="-235" y="13959"/>
                    <a:pt x="-235" y="16228"/>
                    <a:pt x="618" y="17904"/>
                  </a:cubicBezTo>
                  <a:cubicBezTo>
                    <a:pt x="1470" y="19581"/>
                    <a:pt x="3176" y="20666"/>
                    <a:pt x="6397" y="21060"/>
                  </a:cubicBezTo>
                  <a:cubicBezTo>
                    <a:pt x="9618" y="21455"/>
                    <a:pt x="14354" y="21159"/>
                    <a:pt x="19091" y="208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215470" y="352611"/>
              <a:ext cx="135378" cy="158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0175" fill="norm" stroke="1" extrusionOk="0">
                  <a:moveTo>
                    <a:pt x="16351" y="887"/>
                  </a:moveTo>
                  <a:cubicBezTo>
                    <a:pt x="14060" y="77"/>
                    <a:pt x="11769" y="-733"/>
                    <a:pt x="8987" y="1157"/>
                  </a:cubicBezTo>
                  <a:cubicBezTo>
                    <a:pt x="6205" y="3047"/>
                    <a:pt x="2933" y="7637"/>
                    <a:pt x="1296" y="10742"/>
                  </a:cubicBezTo>
                  <a:cubicBezTo>
                    <a:pt x="-340" y="13847"/>
                    <a:pt x="-340" y="15467"/>
                    <a:pt x="805" y="17222"/>
                  </a:cubicBezTo>
                  <a:cubicBezTo>
                    <a:pt x="1951" y="18977"/>
                    <a:pt x="4242" y="20867"/>
                    <a:pt x="7842" y="19922"/>
                  </a:cubicBezTo>
                  <a:cubicBezTo>
                    <a:pt x="11442" y="18977"/>
                    <a:pt x="16351" y="15197"/>
                    <a:pt x="18805" y="12632"/>
                  </a:cubicBezTo>
                  <a:cubicBezTo>
                    <a:pt x="21260" y="10067"/>
                    <a:pt x="21260" y="8717"/>
                    <a:pt x="20442" y="6962"/>
                  </a:cubicBezTo>
                  <a:cubicBezTo>
                    <a:pt x="19624" y="5207"/>
                    <a:pt x="17987" y="3047"/>
                    <a:pt x="16351" y="2237"/>
                  </a:cubicBezTo>
                  <a:cubicBezTo>
                    <a:pt x="14715" y="1427"/>
                    <a:pt x="13078" y="1967"/>
                    <a:pt x="12424" y="2912"/>
                  </a:cubicBezTo>
                  <a:cubicBezTo>
                    <a:pt x="11769" y="3857"/>
                    <a:pt x="12096" y="5207"/>
                    <a:pt x="12424" y="6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417324" y="317341"/>
              <a:ext cx="138851" cy="193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246" fill="norm" stroke="1" extrusionOk="0">
                  <a:moveTo>
                    <a:pt x="850" y="6027"/>
                  </a:moveTo>
                  <a:cubicBezTo>
                    <a:pt x="1177" y="9975"/>
                    <a:pt x="1504" y="13924"/>
                    <a:pt x="1341" y="16711"/>
                  </a:cubicBezTo>
                  <a:cubicBezTo>
                    <a:pt x="1177" y="19498"/>
                    <a:pt x="523" y="21124"/>
                    <a:pt x="195" y="21240"/>
                  </a:cubicBezTo>
                  <a:cubicBezTo>
                    <a:pt x="-132" y="21356"/>
                    <a:pt x="-132" y="19962"/>
                    <a:pt x="850" y="16711"/>
                  </a:cubicBezTo>
                  <a:cubicBezTo>
                    <a:pt x="1832" y="13459"/>
                    <a:pt x="3795" y="8350"/>
                    <a:pt x="5432" y="5214"/>
                  </a:cubicBezTo>
                  <a:cubicBezTo>
                    <a:pt x="7068" y="2079"/>
                    <a:pt x="8377" y="917"/>
                    <a:pt x="9850" y="337"/>
                  </a:cubicBezTo>
                  <a:cubicBezTo>
                    <a:pt x="11323" y="-244"/>
                    <a:pt x="12959" y="-244"/>
                    <a:pt x="14432" y="1730"/>
                  </a:cubicBezTo>
                  <a:cubicBezTo>
                    <a:pt x="15904" y="3704"/>
                    <a:pt x="17213" y="7653"/>
                    <a:pt x="18359" y="11137"/>
                  </a:cubicBezTo>
                  <a:cubicBezTo>
                    <a:pt x="19504" y="14621"/>
                    <a:pt x="20486" y="17640"/>
                    <a:pt x="21468" y="206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598132" y="92607"/>
              <a:ext cx="160817" cy="397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9" h="21346" fill="norm" stroke="1" extrusionOk="0">
                  <a:moveTo>
                    <a:pt x="14449" y="15020"/>
                  </a:moveTo>
                  <a:cubicBezTo>
                    <a:pt x="13895" y="14224"/>
                    <a:pt x="13341" y="13428"/>
                    <a:pt x="12372" y="13031"/>
                  </a:cubicBezTo>
                  <a:cubicBezTo>
                    <a:pt x="11403" y="12633"/>
                    <a:pt x="10018" y="12633"/>
                    <a:pt x="8080" y="13144"/>
                  </a:cubicBezTo>
                  <a:cubicBezTo>
                    <a:pt x="6141" y="13656"/>
                    <a:pt x="3649" y="14679"/>
                    <a:pt x="1987" y="15873"/>
                  </a:cubicBezTo>
                  <a:cubicBezTo>
                    <a:pt x="326" y="17066"/>
                    <a:pt x="-505" y="18431"/>
                    <a:pt x="326" y="19511"/>
                  </a:cubicBezTo>
                  <a:cubicBezTo>
                    <a:pt x="1157" y="20591"/>
                    <a:pt x="3649" y="21386"/>
                    <a:pt x="6418" y="21159"/>
                  </a:cubicBezTo>
                  <a:cubicBezTo>
                    <a:pt x="9187" y="20932"/>
                    <a:pt x="12233" y="19681"/>
                    <a:pt x="14587" y="17123"/>
                  </a:cubicBezTo>
                  <a:cubicBezTo>
                    <a:pt x="16941" y="14565"/>
                    <a:pt x="18603" y="10700"/>
                    <a:pt x="19572" y="7915"/>
                  </a:cubicBezTo>
                  <a:cubicBezTo>
                    <a:pt x="20541" y="5129"/>
                    <a:pt x="20818" y="3424"/>
                    <a:pt x="20957" y="2174"/>
                  </a:cubicBezTo>
                  <a:cubicBezTo>
                    <a:pt x="21095" y="923"/>
                    <a:pt x="21095" y="127"/>
                    <a:pt x="20680" y="14"/>
                  </a:cubicBezTo>
                  <a:cubicBezTo>
                    <a:pt x="20264" y="-100"/>
                    <a:pt x="19433" y="468"/>
                    <a:pt x="18741" y="2231"/>
                  </a:cubicBezTo>
                  <a:cubicBezTo>
                    <a:pt x="18049" y="3993"/>
                    <a:pt x="17495" y="6948"/>
                    <a:pt x="17080" y="10018"/>
                  </a:cubicBezTo>
                  <a:cubicBezTo>
                    <a:pt x="16664" y="13087"/>
                    <a:pt x="16387" y="16271"/>
                    <a:pt x="16249" y="18260"/>
                  </a:cubicBezTo>
                  <a:cubicBezTo>
                    <a:pt x="16110" y="20249"/>
                    <a:pt x="16110" y="21045"/>
                    <a:pt x="16803" y="21273"/>
                  </a:cubicBezTo>
                  <a:cubicBezTo>
                    <a:pt x="17495" y="21500"/>
                    <a:pt x="18880" y="21159"/>
                    <a:pt x="20264" y="20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816524" y="359567"/>
              <a:ext cx="63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848274" y="238917"/>
              <a:ext cx="6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908510" y="92867"/>
              <a:ext cx="168365" cy="407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552" fill="norm" stroke="1" extrusionOk="0">
                  <a:moveTo>
                    <a:pt x="10136" y="0"/>
                  </a:moveTo>
                  <a:cubicBezTo>
                    <a:pt x="7976" y="3693"/>
                    <a:pt x="5816" y="7387"/>
                    <a:pt x="4196" y="10576"/>
                  </a:cubicBezTo>
                  <a:cubicBezTo>
                    <a:pt x="2576" y="13766"/>
                    <a:pt x="1496" y="16452"/>
                    <a:pt x="956" y="18075"/>
                  </a:cubicBezTo>
                  <a:cubicBezTo>
                    <a:pt x="416" y="19697"/>
                    <a:pt x="416" y="20257"/>
                    <a:pt x="956" y="20705"/>
                  </a:cubicBezTo>
                  <a:cubicBezTo>
                    <a:pt x="1496" y="21152"/>
                    <a:pt x="2576" y="21488"/>
                    <a:pt x="3791" y="21544"/>
                  </a:cubicBezTo>
                  <a:cubicBezTo>
                    <a:pt x="5006" y="21600"/>
                    <a:pt x="6356" y="21376"/>
                    <a:pt x="7301" y="20705"/>
                  </a:cubicBezTo>
                  <a:cubicBezTo>
                    <a:pt x="8246" y="20033"/>
                    <a:pt x="8786" y="18914"/>
                    <a:pt x="8786" y="17683"/>
                  </a:cubicBezTo>
                  <a:cubicBezTo>
                    <a:pt x="8786" y="16452"/>
                    <a:pt x="8246" y="15109"/>
                    <a:pt x="7166" y="14269"/>
                  </a:cubicBezTo>
                  <a:cubicBezTo>
                    <a:pt x="6086" y="13430"/>
                    <a:pt x="4466" y="13094"/>
                    <a:pt x="2981" y="12926"/>
                  </a:cubicBezTo>
                  <a:cubicBezTo>
                    <a:pt x="1496" y="12759"/>
                    <a:pt x="146" y="12759"/>
                    <a:pt x="11" y="12591"/>
                  </a:cubicBezTo>
                  <a:cubicBezTo>
                    <a:pt x="-124" y="12423"/>
                    <a:pt x="956" y="12087"/>
                    <a:pt x="3251" y="11863"/>
                  </a:cubicBezTo>
                  <a:cubicBezTo>
                    <a:pt x="5546" y="11639"/>
                    <a:pt x="9056" y="11527"/>
                    <a:pt x="11486" y="11639"/>
                  </a:cubicBezTo>
                  <a:cubicBezTo>
                    <a:pt x="13916" y="11751"/>
                    <a:pt x="15266" y="12087"/>
                    <a:pt x="16076" y="12591"/>
                  </a:cubicBezTo>
                  <a:cubicBezTo>
                    <a:pt x="16886" y="13094"/>
                    <a:pt x="17156" y="13766"/>
                    <a:pt x="17291" y="14381"/>
                  </a:cubicBezTo>
                  <a:cubicBezTo>
                    <a:pt x="17426" y="14997"/>
                    <a:pt x="17426" y="15556"/>
                    <a:pt x="17291" y="16172"/>
                  </a:cubicBezTo>
                  <a:cubicBezTo>
                    <a:pt x="17156" y="16788"/>
                    <a:pt x="16886" y="17459"/>
                    <a:pt x="16616" y="17459"/>
                  </a:cubicBezTo>
                  <a:cubicBezTo>
                    <a:pt x="16346" y="17459"/>
                    <a:pt x="16076" y="16788"/>
                    <a:pt x="16886" y="15221"/>
                  </a:cubicBezTo>
                  <a:cubicBezTo>
                    <a:pt x="17696" y="13654"/>
                    <a:pt x="19586" y="11192"/>
                    <a:pt x="21476" y="87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1099442" y="295504"/>
              <a:ext cx="96376" cy="161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070" fill="norm" stroke="1" extrusionOk="0">
                  <a:moveTo>
                    <a:pt x="14402" y="2566"/>
                  </a:moveTo>
                  <a:cubicBezTo>
                    <a:pt x="12564" y="1459"/>
                    <a:pt x="10726" y="351"/>
                    <a:pt x="8887" y="489"/>
                  </a:cubicBezTo>
                  <a:cubicBezTo>
                    <a:pt x="7049" y="628"/>
                    <a:pt x="5211" y="2012"/>
                    <a:pt x="3602" y="5059"/>
                  </a:cubicBezTo>
                  <a:cubicBezTo>
                    <a:pt x="1994" y="8105"/>
                    <a:pt x="615" y="12812"/>
                    <a:pt x="156" y="15859"/>
                  </a:cubicBezTo>
                  <a:cubicBezTo>
                    <a:pt x="-304" y="18905"/>
                    <a:pt x="156" y="20289"/>
                    <a:pt x="2913" y="20843"/>
                  </a:cubicBezTo>
                  <a:cubicBezTo>
                    <a:pt x="5670" y="21397"/>
                    <a:pt x="10726" y="21120"/>
                    <a:pt x="14402" y="17935"/>
                  </a:cubicBezTo>
                  <a:cubicBezTo>
                    <a:pt x="18079" y="14751"/>
                    <a:pt x="20377" y="8659"/>
                    <a:pt x="20836" y="5059"/>
                  </a:cubicBezTo>
                  <a:cubicBezTo>
                    <a:pt x="21296" y="1459"/>
                    <a:pt x="19917" y="351"/>
                    <a:pt x="18079" y="74"/>
                  </a:cubicBezTo>
                  <a:cubicBezTo>
                    <a:pt x="16241" y="-203"/>
                    <a:pt x="13943" y="351"/>
                    <a:pt x="11645" y="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1243426" y="279038"/>
              <a:ext cx="126771" cy="213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398" fill="norm" stroke="1" extrusionOk="0">
                  <a:moveTo>
                    <a:pt x="819" y="4880"/>
                  </a:moveTo>
                  <a:cubicBezTo>
                    <a:pt x="1882" y="7422"/>
                    <a:pt x="2944" y="9963"/>
                    <a:pt x="3475" y="11763"/>
                  </a:cubicBezTo>
                  <a:cubicBezTo>
                    <a:pt x="4006" y="13563"/>
                    <a:pt x="4006" y="14622"/>
                    <a:pt x="3298" y="15786"/>
                  </a:cubicBezTo>
                  <a:cubicBezTo>
                    <a:pt x="2590" y="16951"/>
                    <a:pt x="1173" y="18222"/>
                    <a:pt x="465" y="18222"/>
                  </a:cubicBezTo>
                  <a:cubicBezTo>
                    <a:pt x="-243" y="18222"/>
                    <a:pt x="-243" y="16951"/>
                    <a:pt x="1173" y="14092"/>
                  </a:cubicBezTo>
                  <a:cubicBezTo>
                    <a:pt x="2590" y="11233"/>
                    <a:pt x="5423" y="6786"/>
                    <a:pt x="7724" y="4139"/>
                  </a:cubicBezTo>
                  <a:cubicBezTo>
                    <a:pt x="10026" y="1492"/>
                    <a:pt x="11796" y="645"/>
                    <a:pt x="13567" y="222"/>
                  </a:cubicBezTo>
                  <a:cubicBezTo>
                    <a:pt x="15337" y="-202"/>
                    <a:pt x="17108" y="-202"/>
                    <a:pt x="18524" y="1916"/>
                  </a:cubicBezTo>
                  <a:cubicBezTo>
                    <a:pt x="19941" y="4033"/>
                    <a:pt x="21003" y="8269"/>
                    <a:pt x="21180" y="11869"/>
                  </a:cubicBezTo>
                  <a:cubicBezTo>
                    <a:pt x="21357" y="15469"/>
                    <a:pt x="20649" y="18433"/>
                    <a:pt x="19941" y="213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1402840" y="0"/>
              <a:ext cx="314590" cy="467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90" fill="norm" stroke="1" extrusionOk="0">
                  <a:moveTo>
                    <a:pt x="5944" y="16528"/>
                  </a:moveTo>
                  <a:cubicBezTo>
                    <a:pt x="6234" y="15652"/>
                    <a:pt x="6523" y="14776"/>
                    <a:pt x="6234" y="14436"/>
                  </a:cubicBezTo>
                  <a:cubicBezTo>
                    <a:pt x="5944" y="14095"/>
                    <a:pt x="5074" y="14290"/>
                    <a:pt x="3987" y="14874"/>
                  </a:cubicBezTo>
                  <a:cubicBezTo>
                    <a:pt x="2899" y="15458"/>
                    <a:pt x="1595" y="16431"/>
                    <a:pt x="870" y="17160"/>
                  </a:cubicBezTo>
                  <a:cubicBezTo>
                    <a:pt x="145" y="17890"/>
                    <a:pt x="0" y="18376"/>
                    <a:pt x="0" y="18863"/>
                  </a:cubicBezTo>
                  <a:cubicBezTo>
                    <a:pt x="0" y="19349"/>
                    <a:pt x="145" y="19836"/>
                    <a:pt x="652" y="20031"/>
                  </a:cubicBezTo>
                  <a:cubicBezTo>
                    <a:pt x="1160" y="20225"/>
                    <a:pt x="2030" y="20128"/>
                    <a:pt x="2827" y="19885"/>
                  </a:cubicBezTo>
                  <a:cubicBezTo>
                    <a:pt x="3624" y="19641"/>
                    <a:pt x="4349" y="19252"/>
                    <a:pt x="5146" y="18863"/>
                  </a:cubicBezTo>
                  <a:cubicBezTo>
                    <a:pt x="5944" y="18474"/>
                    <a:pt x="6813" y="18085"/>
                    <a:pt x="7248" y="18133"/>
                  </a:cubicBezTo>
                  <a:cubicBezTo>
                    <a:pt x="7683" y="18182"/>
                    <a:pt x="7683" y="18668"/>
                    <a:pt x="8118" y="18912"/>
                  </a:cubicBezTo>
                  <a:cubicBezTo>
                    <a:pt x="8553" y="19155"/>
                    <a:pt x="9423" y="19155"/>
                    <a:pt x="10583" y="18522"/>
                  </a:cubicBezTo>
                  <a:cubicBezTo>
                    <a:pt x="11742" y="17890"/>
                    <a:pt x="13192" y="16625"/>
                    <a:pt x="14932" y="14241"/>
                  </a:cubicBezTo>
                  <a:cubicBezTo>
                    <a:pt x="16671" y="11858"/>
                    <a:pt x="18701" y="8355"/>
                    <a:pt x="19860" y="6068"/>
                  </a:cubicBezTo>
                  <a:cubicBezTo>
                    <a:pt x="21020" y="3782"/>
                    <a:pt x="21310" y="2712"/>
                    <a:pt x="21455" y="1885"/>
                  </a:cubicBezTo>
                  <a:cubicBezTo>
                    <a:pt x="21600" y="1058"/>
                    <a:pt x="21600" y="474"/>
                    <a:pt x="21238" y="182"/>
                  </a:cubicBezTo>
                  <a:cubicBezTo>
                    <a:pt x="20875" y="-110"/>
                    <a:pt x="20150" y="-110"/>
                    <a:pt x="19281" y="620"/>
                  </a:cubicBezTo>
                  <a:cubicBezTo>
                    <a:pt x="18411" y="1349"/>
                    <a:pt x="17396" y="2809"/>
                    <a:pt x="16744" y="5290"/>
                  </a:cubicBezTo>
                  <a:cubicBezTo>
                    <a:pt x="16091" y="7771"/>
                    <a:pt x="15801" y="11274"/>
                    <a:pt x="15946" y="13998"/>
                  </a:cubicBezTo>
                  <a:cubicBezTo>
                    <a:pt x="16091" y="16722"/>
                    <a:pt x="16671" y="18668"/>
                    <a:pt x="17323" y="19787"/>
                  </a:cubicBezTo>
                  <a:cubicBezTo>
                    <a:pt x="17976" y="20906"/>
                    <a:pt x="18701" y="21198"/>
                    <a:pt x="19426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2327824" y="24033"/>
              <a:ext cx="6351" cy="443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0" y="1802"/>
                  </a:moveTo>
                  <a:cubicBezTo>
                    <a:pt x="7200" y="877"/>
                    <a:pt x="14400" y="-49"/>
                    <a:pt x="18000" y="2"/>
                  </a:cubicBezTo>
                  <a:cubicBezTo>
                    <a:pt x="21600" y="54"/>
                    <a:pt x="21600" y="1082"/>
                    <a:pt x="18000" y="3397"/>
                  </a:cubicBezTo>
                  <a:cubicBezTo>
                    <a:pt x="14400" y="5711"/>
                    <a:pt x="7200" y="9311"/>
                    <a:pt x="7200" y="12551"/>
                  </a:cubicBezTo>
                  <a:cubicBezTo>
                    <a:pt x="7200" y="15791"/>
                    <a:pt x="14400" y="18671"/>
                    <a:pt x="21600" y="215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2061124" y="480217"/>
              <a:ext cx="520701" cy="21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07" fill="norm" stroke="1" extrusionOk="0">
                  <a:moveTo>
                    <a:pt x="0" y="5891"/>
                  </a:moveTo>
                  <a:cubicBezTo>
                    <a:pt x="2634" y="11782"/>
                    <a:pt x="5268" y="17673"/>
                    <a:pt x="8210" y="19636"/>
                  </a:cubicBezTo>
                  <a:cubicBezTo>
                    <a:pt x="11151" y="21600"/>
                    <a:pt x="14400" y="19636"/>
                    <a:pt x="16683" y="15709"/>
                  </a:cubicBezTo>
                  <a:cubicBezTo>
                    <a:pt x="18966" y="11782"/>
                    <a:pt x="20283" y="5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60874" y="708817"/>
              <a:ext cx="22415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2" y="20492"/>
                    <a:pt x="1265" y="19385"/>
                    <a:pt x="1999" y="18554"/>
                  </a:cubicBezTo>
                  <a:cubicBezTo>
                    <a:pt x="2733" y="17723"/>
                    <a:pt x="3569" y="17169"/>
                    <a:pt x="4395" y="16338"/>
                  </a:cubicBezTo>
                  <a:cubicBezTo>
                    <a:pt x="5222" y="15508"/>
                    <a:pt x="6037" y="14400"/>
                    <a:pt x="6792" y="13431"/>
                  </a:cubicBezTo>
                  <a:cubicBezTo>
                    <a:pt x="7547" y="12462"/>
                    <a:pt x="8240" y="11631"/>
                    <a:pt x="8934" y="10800"/>
                  </a:cubicBezTo>
                  <a:cubicBezTo>
                    <a:pt x="9627" y="9969"/>
                    <a:pt x="10321" y="9138"/>
                    <a:pt x="11014" y="8169"/>
                  </a:cubicBezTo>
                  <a:cubicBezTo>
                    <a:pt x="11708" y="7200"/>
                    <a:pt x="12401" y="6092"/>
                    <a:pt x="13166" y="5123"/>
                  </a:cubicBezTo>
                  <a:cubicBezTo>
                    <a:pt x="13931" y="4154"/>
                    <a:pt x="14767" y="3323"/>
                    <a:pt x="15552" y="2631"/>
                  </a:cubicBezTo>
                  <a:cubicBezTo>
                    <a:pt x="16338" y="1938"/>
                    <a:pt x="17072" y="1385"/>
                    <a:pt x="17837" y="969"/>
                  </a:cubicBezTo>
                  <a:cubicBezTo>
                    <a:pt x="18602" y="554"/>
                    <a:pt x="19397" y="277"/>
                    <a:pt x="20029" y="138"/>
                  </a:cubicBezTo>
                  <a:cubicBezTo>
                    <a:pt x="20662" y="0"/>
                    <a:pt x="21131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67224" y="740567"/>
              <a:ext cx="24003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43" y="21240"/>
                    <a:pt x="1486" y="20880"/>
                    <a:pt x="2190" y="20340"/>
                  </a:cubicBezTo>
                  <a:cubicBezTo>
                    <a:pt x="2895" y="19800"/>
                    <a:pt x="3562" y="19080"/>
                    <a:pt x="4314" y="18360"/>
                  </a:cubicBezTo>
                  <a:cubicBezTo>
                    <a:pt x="5067" y="17640"/>
                    <a:pt x="5905" y="16920"/>
                    <a:pt x="6657" y="16290"/>
                  </a:cubicBezTo>
                  <a:cubicBezTo>
                    <a:pt x="7410" y="15660"/>
                    <a:pt x="8076" y="15120"/>
                    <a:pt x="8762" y="14490"/>
                  </a:cubicBezTo>
                  <a:cubicBezTo>
                    <a:pt x="9448" y="13860"/>
                    <a:pt x="10152" y="13140"/>
                    <a:pt x="10829" y="12510"/>
                  </a:cubicBezTo>
                  <a:cubicBezTo>
                    <a:pt x="11505" y="11880"/>
                    <a:pt x="12152" y="11340"/>
                    <a:pt x="12876" y="10800"/>
                  </a:cubicBezTo>
                  <a:cubicBezTo>
                    <a:pt x="13600" y="10260"/>
                    <a:pt x="14400" y="9720"/>
                    <a:pt x="15190" y="9090"/>
                  </a:cubicBezTo>
                  <a:cubicBezTo>
                    <a:pt x="15981" y="8460"/>
                    <a:pt x="16762" y="7740"/>
                    <a:pt x="17514" y="6930"/>
                  </a:cubicBezTo>
                  <a:cubicBezTo>
                    <a:pt x="18267" y="6120"/>
                    <a:pt x="18990" y="5220"/>
                    <a:pt x="19667" y="4050"/>
                  </a:cubicBezTo>
                  <a:cubicBezTo>
                    <a:pt x="20343" y="2880"/>
                    <a:pt x="20971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2823124" y="277017"/>
              <a:ext cx="6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7" name="Line"/>
            <p:cNvSpPr/>
            <p:nvPr/>
          </p:nvSpPr>
          <p:spPr>
            <a:xfrm>
              <a:off x="2816774" y="448467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8" name="Line"/>
            <p:cNvSpPr/>
            <p:nvPr/>
          </p:nvSpPr>
          <p:spPr>
            <a:xfrm>
              <a:off x="3859024" y="155238"/>
              <a:ext cx="183301" cy="45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430" fill="norm" stroke="1" extrusionOk="0">
                  <a:moveTo>
                    <a:pt x="8838" y="4215"/>
                  </a:moveTo>
                  <a:cubicBezTo>
                    <a:pt x="7845" y="6791"/>
                    <a:pt x="6852" y="9367"/>
                    <a:pt x="5610" y="11943"/>
                  </a:cubicBezTo>
                  <a:cubicBezTo>
                    <a:pt x="4369" y="14519"/>
                    <a:pt x="2879" y="17095"/>
                    <a:pt x="1886" y="18780"/>
                  </a:cubicBezTo>
                  <a:cubicBezTo>
                    <a:pt x="893" y="20464"/>
                    <a:pt x="397" y="21257"/>
                    <a:pt x="148" y="21405"/>
                  </a:cubicBezTo>
                  <a:cubicBezTo>
                    <a:pt x="-100" y="21554"/>
                    <a:pt x="-100" y="21059"/>
                    <a:pt x="645" y="19523"/>
                  </a:cubicBezTo>
                  <a:cubicBezTo>
                    <a:pt x="1390" y="17987"/>
                    <a:pt x="2879" y="15411"/>
                    <a:pt x="4741" y="12438"/>
                  </a:cubicBezTo>
                  <a:cubicBezTo>
                    <a:pt x="6603" y="9466"/>
                    <a:pt x="8838" y="6097"/>
                    <a:pt x="10203" y="4165"/>
                  </a:cubicBezTo>
                  <a:cubicBezTo>
                    <a:pt x="11569" y="2233"/>
                    <a:pt x="12066" y="1737"/>
                    <a:pt x="12686" y="1193"/>
                  </a:cubicBezTo>
                  <a:cubicBezTo>
                    <a:pt x="13307" y="648"/>
                    <a:pt x="14052" y="53"/>
                    <a:pt x="14921" y="4"/>
                  </a:cubicBezTo>
                  <a:cubicBezTo>
                    <a:pt x="15790" y="-46"/>
                    <a:pt x="16783" y="449"/>
                    <a:pt x="17279" y="2233"/>
                  </a:cubicBezTo>
                  <a:cubicBezTo>
                    <a:pt x="17776" y="4016"/>
                    <a:pt x="17776" y="7088"/>
                    <a:pt x="17776" y="10060"/>
                  </a:cubicBezTo>
                  <a:cubicBezTo>
                    <a:pt x="17776" y="13033"/>
                    <a:pt x="17776" y="15906"/>
                    <a:pt x="17900" y="17640"/>
                  </a:cubicBezTo>
                  <a:cubicBezTo>
                    <a:pt x="18024" y="19374"/>
                    <a:pt x="18272" y="19969"/>
                    <a:pt x="18769" y="20068"/>
                  </a:cubicBezTo>
                  <a:cubicBezTo>
                    <a:pt x="19266" y="20167"/>
                    <a:pt x="20010" y="19771"/>
                    <a:pt x="20507" y="19325"/>
                  </a:cubicBezTo>
                  <a:cubicBezTo>
                    <a:pt x="21003" y="18879"/>
                    <a:pt x="21252" y="18383"/>
                    <a:pt x="21500" y="178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9" name="Line"/>
            <p:cNvSpPr/>
            <p:nvPr/>
          </p:nvSpPr>
          <p:spPr>
            <a:xfrm>
              <a:off x="3877224" y="429417"/>
              <a:ext cx="2032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5850" y="17280"/>
                    <a:pt x="11700" y="21600"/>
                    <a:pt x="15300" y="19440"/>
                  </a:cubicBezTo>
                  <a:cubicBezTo>
                    <a:pt x="18900" y="17280"/>
                    <a:pt x="20250" y="86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0" name="Line"/>
            <p:cNvSpPr/>
            <p:nvPr/>
          </p:nvSpPr>
          <p:spPr>
            <a:xfrm>
              <a:off x="4622265" y="212319"/>
              <a:ext cx="150310" cy="310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279" fill="norm" stroke="1" extrusionOk="0">
                  <a:moveTo>
                    <a:pt x="20404" y="15738"/>
                  </a:moveTo>
                  <a:cubicBezTo>
                    <a:pt x="18004" y="12404"/>
                    <a:pt x="15604" y="9070"/>
                    <a:pt x="14404" y="6823"/>
                  </a:cubicBezTo>
                  <a:cubicBezTo>
                    <a:pt x="13204" y="4576"/>
                    <a:pt x="13204" y="3416"/>
                    <a:pt x="13354" y="2474"/>
                  </a:cubicBezTo>
                  <a:cubicBezTo>
                    <a:pt x="13504" y="1532"/>
                    <a:pt x="13804" y="807"/>
                    <a:pt x="14854" y="372"/>
                  </a:cubicBezTo>
                  <a:cubicBezTo>
                    <a:pt x="15904" y="-63"/>
                    <a:pt x="17704" y="-208"/>
                    <a:pt x="19054" y="444"/>
                  </a:cubicBezTo>
                  <a:cubicBezTo>
                    <a:pt x="20404" y="1097"/>
                    <a:pt x="21304" y="2546"/>
                    <a:pt x="19354" y="5228"/>
                  </a:cubicBezTo>
                  <a:cubicBezTo>
                    <a:pt x="17404" y="7910"/>
                    <a:pt x="12604" y="11824"/>
                    <a:pt x="8854" y="14361"/>
                  </a:cubicBezTo>
                  <a:cubicBezTo>
                    <a:pt x="5104" y="16898"/>
                    <a:pt x="2404" y="18058"/>
                    <a:pt x="1054" y="19000"/>
                  </a:cubicBezTo>
                  <a:cubicBezTo>
                    <a:pt x="-296" y="19942"/>
                    <a:pt x="-296" y="20667"/>
                    <a:pt x="754" y="21030"/>
                  </a:cubicBezTo>
                  <a:cubicBezTo>
                    <a:pt x="1804" y="21392"/>
                    <a:pt x="3904" y="21392"/>
                    <a:pt x="7504" y="20812"/>
                  </a:cubicBezTo>
                  <a:cubicBezTo>
                    <a:pt x="11104" y="20232"/>
                    <a:pt x="16204" y="19073"/>
                    <a:pt x="21304" y="17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1" name="Line"/>
            <p:cNvSpPr/>
            <p:nvPr/>
          </p:nvSpPr>
          <p:spPr>
            <a:xfrm>
              <a:off x="5337724" y="232567"/>
              <a:ext cx="190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764"/>
                    <a:pt x="7200" y="7527"/>
                    <a:pt x="3600" y="11127"/>
                  </a:cubicBezTo>
                  <a:cubicBezTo>
                    <a:pt x="0" y="14727"/>
                    <a:pt x="0" y="181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2" name="Line"/>
            <p:cNvSpPr/>
            <p:nvPr/>
          </p:nvSpPr>
          <p:spPr>
            <a:xfrm>
              <a:off x="5293274" y="156875"/>
              <a:ext cx="207561" cy="392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280" fill="norm" stroke="1" extrusionOk="0">
                  <a:moveTo>
                    <a:pt x="5236" y="7210"/>
                  </a:moveTo>
                  <a:cubicBezTo>
                    <a:pt x="5018" y="5142"/>
                    <a:pt x="4800" y="3074"/>
                    <a:pt x="6109" y="1753"/>
                  </a:cubicBezTo>
                  <a:cubicBezTo>
                    <a:pt x="7418" y="431"/>
                    <a:pt x="10255" y="-143"/>
                    <a:pt x="12655" y="29"/>
                  </a:cubicBezTo>
                  <a:cubicBezTo>
                    <a:pt x="15055" y="202"/>
                    <a:pt x="17018" y="1121"/>
                    <a:pt x="17564" y="2500"/>
                  </a:cubicBezTo>
                  <a:cubicBezTo>
                    <a:pt x="18109" y="3878"/>
                    <a:pt x="17236" y="5717"/>
                    <a:pt x="16364" y="6808"/>
                  </a:cubicBezTo>
                  <a:cubicBezTo>
                    <a:pt x="15491" y="7900"/>
                    <a:pt x="14618" y="8244"/>
                    <a:pt x="13418" y="8761"/>
                  </a:cubicBezTo>
                  <a:cubicBezTo>
                    <a:pt x="12218" y="9278"/>
                    <a:pt x="10691" y="9968"/>
                    <a:pt x="10364" y="10485"/>
                  </a:cubicBezTo>
                  <a:cubicBezTo>
                    <a:pt x="10036" y="11002"/>
                    <a:pt x="10909" y="11346"/>
                    <a:pt x="12545" y="11978"/>
                  </a:cubicBezTo>
                  <a:cubicBezTo>
                    <a:pt x="14182" y="12610"/>
                    <a:pt x="16582" y="13529"/>
                    <a:pt x="18218" y="14391"/>
                  </a:cubicBezTo>
                  <a:cubicBezTo>
                    <a:pt x="19855" y="15253"/>
                    <a:pt x="20727" y="16057"/>
                    <a:pt x="21164" y="16804"/>
                  </a:cubicBezTo>
                  <a:cubicBezTo>
                    <a:pt x="21600" y="17551"/>
                    <a:pt x="21600" y="18240"/>
                    <a:pt x="19527" y="19102"/>
                  </a:cubicBezTo>
                  <a:cubicBezTo>
                    <a:pt x="17455" y="19963"/>
                    <a:pt x="13309" y="20997"/>
                    <a:pt x="9709" y="21227"/>
                  </a:cubicBezTo>
                  <a:cubicBezTo>
                    <a:pt x="6109" y="21457"/>
                    <a:pt x="3055" y="20883"/>
                    <a:pt x="0" y="20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3" name="Line"/>
            <p:cNvSpPr/>
            <p:nvPr/>
          </p:nvSpPr>
          <p:spPr>
            <a:xfrm>
              <a:off x="5951157" y="331872"/>
              <a:ext cx="193018" cy="193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0756" fill="norm" stroke="1" extrusionOk="0">
                  <a:moveTo>
                    <a:pt x="13662" y="5703"/>
                  </a:moveTo>
                  <a:cubicBezTo>
                    <a:pt x="13662" y="4566"/>
                    <a:pt x="13662" y="3429"/>
                    <a:pt x="12723" y="2179"/>
                  </a:cubicBezTo>
                  <a:cubicBezTo>
                    <a:pt x="11784" y="928"/>
                    <a:pt x="9906" y="-436"/>
                    <a:pt x="8027" y="132"/>
                  </a:cubicBezTo>
                  <a:cubicBezTo>
                    <a:pt x="6149" y="701"/>
                    <a:pt x="4271" y="3202"/>
                    <a:pt x="2862" y="6385"/>
                  </a:cubicBezTo>
                  <a:cubicBezTo>
                    <a:pt x="1453" y="9568"/>
                    <a:pt x="514" y="13433"/>
                    <a:pt x="162" y="15935"/>
                  </a:cubicBezTo>
                  <a:cubicBezTo>
                    <a:pt x="-190" y="18436"/>
                    <a:pt x="45" y="19572"/>
                    <a:pt x="749" y="20255"/>
                  </a:cubicBezTo>
                  <a:cubicBezTo>
                    <a:pt x="1453" y="20937"/>
                    <a:pt x="2627" y="21164"/>
                    <a:pt x="4858" y="19345"/>
                  </a:cubicBezTo>
                  <a:cubicBezTo>
                    <a:pt x="7088" y="17526"/>
                    <a:pt x="10375" y="13661"/>
                    <a:pt x="12136" y="11046"/>
                  </a:cubicBezTo>
                  <a:cubicBezTo>
                    <a:pt x="13897" y="8431"/>
                    <a:pt x="14132" y="7067"/>
                    <a:pt x="14249" y="7067"/>
                  </a:cubicBezTo>
                  <a:cubicBezTo>
                    <a:pt x="14367" y="7067"/>
                    <a:pt x="14367" y="8431"/>
                    <a:pt x="14367" y="10364"/>
                  </a:cubicBezTo>
                  <a:cubicBezTo>
                    <a:pt x="14367" y="12297"/>
                    <a:pt x="14367" y="14798"/>
                    <a:pt x="15540" y="16503"/>
                  </a:cubicBezTo>
                  <a:cubicBezTo>
                    <a:pt x="16714" y="18208"/>
                    <a:pt x="19062" y="19118"/>
                    <a:pt x="21410" y="200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4" name="Line"/>
            <p:cNvSpPr/>
            <p:nvPr/>
          </p:nvSpPr>
          <p:spPr>
            <a:xfrm>
              <a:off x="6163224" y="338740"/>
              <a:ext cx="146051" cy="2018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0" y="2860"/>
                  </a:moveTo>
                  <a:cubicBezTo>
                    <a:pt x="2504" y="6868"/>
                    <a:pt x="5009" y="10876"/>
                    <a:pt x="6574" y="13548"/>
                  </a:cubicBezTo>
                  <a:cubicBezTo>
                    <a:pt x="8139" y="16220"/>
                    <a:pt x="8765" y="17556"/>
                    <a:pt x="8922" y="18781"/>
                  </a:cubicBezTo>
                  <a:cubicBezTo>
                    <a:pt x="9078" y="20006"/>
                    <a:pt x="8765" y="21119"/>
                    <a:pt x="8139" y="21231"/>
                  </a:cubicBezTo>
                  <a:cubicBezTo>
                    <a:pt x="7513" y="21342"/>
                    <a:pt x="6574" y="20451"/>
                    <a:pt x="6574" y="17668"/>
                  </a:cubicBezTo>
                  <a:cubicBezTo>
                    <a:pt x="6574" y="14884"/>
                    <a:pt x="7513" y="10208"/>
                    <a:pt x="8765" y="6979"/>
                  </a:cubicBezTo>
                  <a:cubicBezTo>
                    <a:pt x="10017" y="3750"/>
                    <a:pt x="11583" y="1969"/>
                    <a:pt x="13304" y="967"/>
                  </a:cubicBezTo>
                  <a:cubicBezTo>
                    <a:pt x="15026" y="-35"/>
                    <a:pt x="16904" y="-258"/>
                    <a:pt x="18313" y="299"/>
                  </a:cubicBezTo>
                  <a:cubicBezTo>
                    <a:pt x="19722" y="855"/>
                    <a:pt x="20661" y="2191"/>
                    <a:pt x="21600" y="3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5" name="Line"/>
            <p:cNvSpPr/>
            <p:nvPr/>
          </p:nvSpPr>
          <p:spPr>
            <a:xfrm>
              <a:off x="6309274" y="345094"/>
              <a:ext cx="152401" cy="175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7" fill="norm" stroke="1" extrusionOk="0">
                  <a:moveTo>
                    <a:pt x="0" y="6238"/>
                  </a:moveTo>
                  <a:cubicBezTo>
                    <a:pt x="300" y="8248"/>
                    <a:pt x="600" y="10257"/>
                    <a:pt x="1500" y="11136"/>
                  </a:cubicBezTo>
                  <a:cubicBezTo>
                    <a:pt x="2400" y="12015"/>
                    <a:pt x="3900" y="11764"/>
                    <a:pt x="5700" y="10759"/>
                  </a:cubicBezTo>
                  <a:cubicBezTo>
                    <a:pt x="7500" y="9755"/>
                    <a:pt x="9600" y="7996"/>
                    <a:pt x="11100" y="6615"/>
                  </a:cubicBezTo>
                  <a:cubicBezTo>
                    <a:pt x="12600" y="5234"/>
                    <a:pt x="13500" y="4229"/>
                    <a:pt x="13950" y="3099"/>
                  </a:cubicBezTo>
                  <a:cubicBezTo>
                    <a:pt x="14400" y="1968"/>
                    <a:pt x="14400" y="713"/>
                    <a:pt x="12900" y="210"/>
                  </a:cubicBezTo>
                  <a:cubicBezTo>
                    <a:pt x="11400" y="-292"/>
                    <a:pt x="8400" y="-41"/>
                    <a:pt x="5850" y="2596"/>
                  </a:cubicBezTo>
                  <a:cubicBezTo>
                    <a:pt x="3300" y="5234"/>
                    <a:pt x="1200" y="10257"/>
                    <a:pt x="900" y="13899"/>
                  </a:cubicBezTo>
                  <a:cubicBezTo>
                    <a:pt x="600" y="17541"/>
                    <a:pt x="2100" y="19801"/>
                    <a:pt x="5850" y="20555"/>
                  </a:cubicBezTo>
                  <a:cubicBezTo>
                    <a:pt x="9600" y="21308"/>
                    <a:pt x="15600" y="20555"/>
                    <a:pt x="21600" y="19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6" name="Line"/>
            <p:cNvSpPr/>
            <p:nvPr/>
          </p:nvSpPr>
          <p:spPr>
            <a:xfrm>
              <a:off x="6996720" y="359067"/>
              <a:ext cx="150755" cy="229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0868" fill="norm" stroke="1" extrusionOk="0">
                  <a:moveTo>
                    <a:pt x="14860" y="4674"/>
                  </a:moveTo>
                  <a:cubicBezTo>
                    <a:pt x="14564" y="2939"/>
                    <a:pt x="14269" y="1203"/>
                    <a:pt x="13381" y="431"/>
                  </a:cubicBezTo>
                  <a:cubicBezTo>
                    <a:pt x="12493" y="-340"/>
                    <a:pt x="11014" y="-147"/>
                    <a:pt x="8795" y="1589"/>
                  </a:cubicBezTo>
                  <a:cubicBezTo>
                    <a:pt x="6575" y="3324"/>
                    <a:pt x="3616" y="6603"/>
                    <a:pt x="1841" y="9881"/>
                  </a:cubicBezTo>
                  <a:cubicBezTo>
                    <a:pt x="66" y="13160"/>
                    <a:pt x="-526" y="16439"/>
                    <a:pt x="510" y="18464"/>
                  </a:cubicBezTo>
                  <a:cubicBezTo>
                    <a:pt x="1545" y="20489"/>
                    <a:pt x="4208" y="21260"/>
                    <a:pt x="7907" y="20681"/>
                  </a:cubicBezTo>
                  <a:cubicBezTo>
                    <a:pt x="11606" y="20103"/>
                    <a:pt x="16340" y="18174"/>
                    <a:pt x="21074" y="16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7" name="Line"/>
            <p:cNvSpPr/>
            <p:nvPr/>
          </p:nvSpPr>
          <p:spPr>
            <a:xfrm>
              <a:off x="7122569" y="421570"/>
              <a:ext cx="113806" cy="147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0626" fill="norm" stroke="1" extrusionOk="0">
                  <a:moveTo>
                    <a:pt x="20738" y="209"/>
                  </a:moveTo>
                  <a:cubicBezTo>
                    <a:pt x="16110" y="-87"/>
                    <a:pt x="11481" y="-383"/>
                    <a:pt x="7624" y="1688"/>
                  </a:cubicBezTo>
                  <a:cubicBezTo>
                    <a:pt x="3767" y="3759"/>
                    <a:pt x="681" y="8198"/>
                    <a:pt x="103" y="11749"/>
                  </a:cubicBezTo>
                  <a:cubicBezTo>
                    <a:pt x="-476" y="15299"/>
                    <a:pt x="1453" y="17962"/>
                    <a:pt x="4345" y="19442"/>
                  </a:cubicBezTo>
                  <a:cubicBezTo>
                    <a:pt x="7238" y="20921"/>
                    <a:pt x="11095" y="21217"/>
                    <a:pt x="14181" y="19146"/>
                  </a:cubicBezTo>
                  <a:cubicBezTo>
                    <a:pt x="17267" y="17075"/>
                    <a:pt x="19581" y="12636"/>
                    <a:pt x="20353" y="9529"/>
                  </a:cubicBezTo>
                  <a:cubicBezTo>
                    <a:pt x="21124" y="6422"/>
                    <a:pt x="20353" y="4647"/>
                    <a:pt x="18810" y="3612"/>
                  </a:cubicBezTo>
                  <a:cubicBezTo>
                    <a:pt x="17267" y="2576"/>
                    <a:pt x="14953" y="2280"/>
                    <a:pt x="13603" y="2428"/>
                  </a:cubicBezTo>
                  <a:cubicBezTo>
                    <a:pt x="12253" y="2576"/>
                    <a:pt x="11867" y="3168"/>
                    <a:pt x="11481" y="37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8" name="Line"/>
            <p:cNvSpPr/>
            <p:nvPr/>
          </p:nvSpPr>
          <p:spPr>
            <a:xfrm>
              <a:off x="7281983" y="402886"/>
              <a:ext cx="113142" cy="166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473" fill="norm" stroke="1" extrusionOk="0">
                  <a:moveTo>
                    <a:pt x="2181" y="4248"/>
                  </a:moveTo>
                  <a:cubicBezTo>
                    <a:pt x="2581" y="8896"/>
                    <a:pt x="2981" y="13544"/>
                    <a:pt x="2581" y="16551"/>
                  </a:cubicBezTo>
                  <a:cubicBezTo>
                    <a:pt x="2181" y="19559"/>
                    <a:pt x="981" y="20926"/>
                    <a:pt x="381" y="20653"/>
                  </a:cubicBezTo>
                  <a:cubicBezTo>
                    <a:pt x="-219" y="20379"/>
                    <a:pt x="-219" y="18465"/>
                    <a:pt x="1181" y="15321"/>
                  </a:cubicBezTo>
                  <a:cubicBezTo>
                    <a:pt x="2581" y="12177"/>
                    <a:pt x="5381" y="7802"/>
                    <a:pt x="7981" y="4795"/>
                  </a:cubicBezTo>
                  <a:cubicBezTo>
                    <a:pt x="10581" y="1787"/>
                    <a:pt x="12981" y="146"/>
                    <a:pt x="14581" y="10"/>
                  </a:cubicBezTo>
                  <a:cubicBezTo>
                    <a:pt x="16181" y="-127"/>
                    <a:pt x="16981" y="1240"/>
                    <a:pt x="17381" y="4248"/>
                  </a:cubicBezTo>
                  <a:cubicBezTo>
                    <a:pt x="17781" y="7255"/>
                    <a:pt x="17781" y="11903"/>
                    <a:pt x="18381" y="15048"/>
                  </a:cubicBezTo>
                  <a:cubicBezTo>
                    <a:pt x="18981" y="18192"/>
                    <a:pt x="20181" y="19832"/>
                    <a:pt x="21381" y="214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9" name="Line"/>
            <p:cNvSpPr/>
            <p:nvPr/>
          </p:nvSpPr>
          <p:spPr>
            <a:xfrm>
              <a:off x="7415353" y="179650"/>
              <a:ext cx="166174" cy="372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600" fill="norm" stroke="1" extrusionOk="0">
                  <a:moveTo>
                    <a:pt x="16050" y="15586"/>
                  </a:moveTo>
                  <a:cubicBezTo>
                    <a:pt x="15510" y="14850"/>
                    <a:pt x="14970" y="14114"/>
                    <a:pt x="14025" y="13684"/>
                  </a:cubicBezTo>
                  <a:cubicBezTo>
                    <a:pt x="13080" y="13255"/>
                    <a:pt x="11730" y="13132"/>
                    <a:pt x="9840" y="13377"/>
                  </a:cubicBezTo>
                  <a:cubicBezTo>
                    <a:pt x="7950" y="13623"/>
                    <a:pt x="5520" y="14236"/>
                    <a:pt x="3765" y="15157"/>
                  </a:cubicBezTo>
                  <a:cubicBezTo>
                    <a:pt x="2010" y="16077"/>
                    <a:pt x="930" y="17305"/>
                    <a:pt x="390" y="18348"/>
                  </a:cubicBezTo>
                  <a:cubicBezTo>
                    <a:pt x="-150" y="19391"/>
                    <a:pt x="-150" y="20250"/>
                    <a:pt x="525" y="20802"/>
                  </a:cubicBezTo>
                  <a:cubicBezTo>
                    <a:pt x="1200" y="21355"/>
                    <a:pt x="2550" y="21600"/>
                    <a:pt x="3900" y="21600"/>
                  </a:cubicBezTo>
                  <a:cubicBezTo>
                    <a:pt x="5250" y="21600"/>
                    <a:pt x="6600" y="21355"/>
                    <a:pt x="8895" y="19514"/>
                  </a:cubicBezTo>
                  <a:cubicBezTo>
                    <a:pt x="11190" y="17673"/>
                    <a:pt x="14430" y="14236"/>
                    <a:pt x="16725" y="10923"/>
                  </a:cubicBezTo>
                  <a:cubicBezTo>
                    <a:pt x="19020" y="7609"/>
                    <a:pt x="20370" y="4418"/>
                    <a:pt x="20910" y="2516"/>
                  </a:cubicBezTo>
                  <a:cubicBezTo>
                    <a:pt x="21450" y="614"/>
                    <a:pt x="21180" y="0"/>
                    <a:pt x="20505" y="0"/>
                  </a:cubicBezTo>
                  <a:cubicBezTo>
                    <a:pt x="19830" y="0"/>
                    <a:pt x="18750" y="614"/>
                    <a:pt x="17535" y="2884"/>
                  </a:cubicBezTo>
                  <a:cubicBezTo>
                    <a:pt x="16320" y="5155"/>
                    <a:pt x="14970" y="9082"/>
                    <a:pt x="14025" y="11966"/>
                  </a:cubicBezTo>
                  <a:cubicBezTo>
                    <a:pt x="13080" y="14850"/>
                    <a:pt x="12540" y="16691"/>
                    <a:pt x="12270" y="17980"/>
                  </a:cubicBezTo>
                  <a:cubicBezTo>
                    <a:pt x="12000" y="19268"/>
                    <a:pt x="12000" y="20005"/>
                    <a:pt x="12675" y="20373"/>
                  </a:cubicBezTo>
                  <a:cubicBezTo>
                    <a:pt x="13350" y="20741"/>
                    <a:pt x="14700" y="20741"/>
                    <a:pt x="16050" y="20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0" name="Line"/>
            <p:cNvSpPr/>
            <p:nvPr/>
          </p:nvSpPr>
          <p:spPr>
            <a:xfrm>
              <a:off x="7598324" y="397667"/>
              <a:ext cx="254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1" name="Line"/>
            <p:cNvSpPr/>
            <p:nvPr/>
          </p:nvSpPr>
          <p:spPr>
            <a:xfrm>
              <a:off x="7636424" y="289717"/>
              <a:ext cx="12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2" name="Line"/>
            <p:cNvSpPr/>
            <p:nvPr/>
          </p:nvSpPr>
          <p:spPr>
            <a:xfrm>
              <a:off x="7685107" y="156367"/>
              <a:ext cx="173568" cy="393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16068" y="0"/>
                  </a:moveTo>
                  <a:cubicBezTo>
                    <a:pt x="13698" y="2541"/>
                    <a:pt x="11327" y="5082"/>
                    <a:pt x="9351" y="7912"/>
                  </a:cubicBezTo>
                  <a:cubicBezTo>
                    <a:pt x="7376" y="10742"/>
                    <a:pt x="5795" y="13861"/>
                    <a:pt x="5005" y="15882"/>
                  </a:cubicBezTo>
                  <a:cubicBezTo>
                    <a:pt x="4215" y="17904"/>
                    <a:pt x="4215" y="18828"/>
                    <a:pt x="4346" y="19636"/>
                  </a:cubicBezTo>
                  <a:cubicBezTo>
                    <a:pt x="4478" y="20445"/>
                    <a:pt x="4741" y="21138"/>
                    <a:pt x="5532" y="21369"/>
                  </a:cubicBezTo>
                  <a:cubicBezTo>
                    <a:pt x="6322" y="21600"/>
                    <a:pt x="7639" y="21369"/>
                    <a:pt x="8956" y="20618"/>
                  </a:cubicBezTo>
                  <a:cubicBezTo>
                    <a:pt x="10273" y="19867"/>
                    <a:pt x="11590" y="18597"/>
                    <a:pt x="11854" y="17326"/>
                  </a:cubicBezTo>
                  <a:cubicBezTo>
                    <a:pt x="12117" y="16056"/>
                    <a:pt x="11327" y="14785"/>
                    <a:pt x="9615" y="13919"/>
                  </a:cubicBezTo>
                  <a:cubicBezTo>
                    <a:pt x="7902" y="13052"/>
                    <a:pt x="5268" y="12590"/>
                    <a:pt x="3293" y="12302"/>
                  </a:cubicBezTo>
                  <a:cubicBezTo>
                    <a:pt x="1317" y="12013"/>
                    <a:pt x="0" y="11897"/>
                    <a:pt x="0" y="11897"/>
                  </a:cubicBezTo>
                  <a:cubicBezTo>
                    <a:pt x="0" y="11897"/>
                    <a:pt x="1317" y="12013"/>
                    <a:pt x="3556" y="12071"/>
                  </a:cubicBezTo>
                  <a:cubicBezTo>
                    <a:pt x="5795" y="12128"/>
                    <a:pt x="8956" y="12128"/>
                    <a:pt x="11590" y="12475"/>
                  </a:cubicBezTo>
                  <a:cubicBezTo>
                    <a:pt x="14224" y="12821"/>
                    <a:pt x="16332" y="13514"/>
                    <a:pt x="17122" y="14612"/>
                  </a:cubicBezTo>
                  <a:cubicBezTo>
                    <a:pt x="17912" y="15709"/>
                    <a:pt x="17385" y="17211"/>
                    <a:pt x="17122" y="18250"/>
                  </a:cubicBezTo>
                  <a:cubicBezTo>
                    <a:pt x="16859" y="19290"/>
                    <a:pt x="16859" y="19867"/>
                    <a:pt x="16859" y="19867"/>
                  </a:cubicBezTo>
                  <a:cubicBezTo>
                    <a:pt x="16859" y="19867"/>
                    <a:pt x="16859" y="19290"/>
                    <a:pt x="17649" y="17499"/>
                  </a:cubicBezTo>
                  <a:cubicBezTo>
                    <a:pt x="18439" y="15709"/>
                    <a:pt x="20020" y="12706"/>
                    <a:pt x="21600" y="9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3" name="Line"/>
            <p:cNvSpPr/>
            <p:nvPr/>
          </p:nvSpPr>
          <p:spPr>
            <a:xfrm>
              <a:off x="7895617" y="372267"/>
              <a:ext cx="83708" cy="156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060" fill="norm" stroke="1" extrusionOk="0">
                  <a:moveTo>
                    <a:pt x="20834" y="0"/>
                  </a:moveTo>
                  <a:cubicBezTo>
                    <a:pt x="18200" y="0"/>
                    <a:pt x="15566" y="0"/>
                    <a:pt x="11878" y="2700"/>
                  </a:cubicBezTo>
                  <a:cubicBezTo>
                    <a:pt x="8190" y="5400"/>
                    <a:pt x="3449" y="10800"/>
                    <a:pt x="1341" y="14211"/>
                  </a:cubicBezTo>
                  <a:cubicBezTo>
                    <a:pt x="-766" y="17621"/>
                    <a:pt x="-239" y="19042"/>
                    <a:pt x="1868" y="20037"/>
                  </a:cubicBezTo>
                  <a:cubicBezTo>
                    <a:pt x="3975" y="21032"/>
                    <a:pt x="7663" y="21600"/>
                    <a:pt x="11351" y="20321"/>
                  </a:cubicBezTo>
                  <a:cubicBezTo>
                    <a:pt x="15039" y="19042"/>
                    <a:pt x="18727" y="15916"/>
                    <a:pt x="19254" y="12647"/>
                  </a:cubicBezTo>
                  <a:cubicBezTo>
                    <a:pt x="19780" y="9379"/>
                    <a:pt x="17146" y="5968"/>
                    <a:pt x="14512" y="25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4" name="Line"/>
            <p:cNvSpPr/>
            <p:nvPr/>
          </p:nvSpPr>
          <p:spPr>
            <a:xfrm>
              <a:off x="8020347" y="352779"/>
              <a:ext cx="112600" cy="184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165" fill="norm" stroke="1" extrusionOk="0">
                  <a:moveTo>
                    <a:pt x="6648" y="5147"/>
                  </a:moveTo>
                  <a:cubicBezTo>
                    <a:pt x="5448" y="7574"/>
                    <a:pt x="4248" y="10001"/>
                    <a:pt x="3448" y="12064"/>
                  </a:cubicBezTo>
                  <a:cubicBezTo>
                    <a:pt x="2648" y="14127"/>
                    <a:pt x="2248" y="15826"/>
                    <a:pt x="1648" y="17525"/>
                  </a:cubicBezTo>
                  <a:cubicBezTo>
                    <a:pt x="1048" y="19223"/>
                    <a:pt x="248" y="20922"/>
                    <a:pt x="48" y="20922"/>
                  </a:cubicBezTo>
                  <a:cubicBezTo>
                    <a:pt x="-152" y="20922"/>
                    <a:pt x="248" y="19223"/>
                    <a:pt x="1848" y="15947"/>
                  </a:cubicBezTo>
                  <a:cubicBezTo>
                    <a:pt x="3448" y="12671"/>
                    <a:pt x="6248" y="7817"/>
                    <a:pt x="8248" y="4904"/>
                  </a:cubicBezTo>
                  <a:cubicBezTo>
                    <a:pt x="10248" y="1992"/>
                    <a:pt x="11448" y="1021"/>
                    <a:pt x="13048" y="414"/>
                  </a:cubicBezTo>
                  <a:cubicBezTo>
                    <a:pt x="14648" y="-192"/>
                    <a:pt x="16648" y="-435"/>
                    <a:pt x="18248" y="1871"/>
                  </a:cubicBezTo>
                  <a:cubicBezTo>
                    <a:pt x="19848" y="4176"/>
                    <a:pt x="21048" y="9030"/>
                    <a:pt x="21248" y="12671"/>
                  </a:cubicBezTo>
                  <a:cubicBezTo>
                    <a:pt x="21448" y="16311"/>
                    <a:pt x="20648" y="18738"/>
                    <a:pt x="19848" y="211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5" name="Line"/>
            <p:cNvSpPr/>
            <p:nvPr/>
          </p:nvSpPr>
          <p:spPr>
            <a:xfrm>
              <a:off x="8191519" y="151766"/>
              <a:ext cx="473606" cy="668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0" h="21456" fill="norm" stroke="1" extrusionOk="0">
                  <a:moveTo>
                    <a:pt x="5064" y="9318"/>
                  </a:moveTo>
                  <a:cubicBezTo>
                    <a:pt x="4968" y="8978"/>
                    <a:pt x="4872" y="8638"/>
                    <a:pt x="4776" y="8265"/>
                  </a:cubicBezTo>
                  <a:cubicBezTo>
                    <a:pt x="4680" y="7891"/>
                    <a:pt x="4584" y="7484"/>
                    <a:pt x="4248" y="7280"/>
                  </a:cubicBezTo>
                  <a:cubicBezTo>
                    <a:pt x="3912" y="7076"/>
                    <a:pt x="3336" y="7076"/>
                    <a:pt x="2568" y="7382"/>
                  </a:cubicBezTo>
                  <a:cubicBezTo>
                    <a:pt x="1800" y="7687"/>
                    <a:pt x="840" y="8299"/>
                    <a:pt x="360" y="8842"/>
                  </a:cubicBezTo>
                  <a:cubicBezTo>
                    <a:pt x="-120" y="9386"/>
                    <a:pt x="-120" y="9861"/>
                    <a:pt x="360" y="10167"/>
                  </a:cubicBezTo>
                  <a:cubicBezTo>
                    <a:pt x="840" y="10472"/>
                    <a:pt x="1800" y="10608"/>
                    <a:pt x="2472" y="10574"/>
                  </a:cubicBezTo>
                  <a:cubicBezTo>
                    <a:pt x="3144" y="10540"/>
                    <a:pt x="3528" y="10336"/>
                    <a:pt x="3864" y="10099"/>
                  </a:cubicBezTo>
                  <a:cubicBezTo>
                    <a:pt x="4200" y="9861"/>
                    <a:pt x="4488" y="9589"/>
                    <a:pt x="4536" y="9657"/>
                  </a:cubicBezTo>
                  <a:cubicBezTo>
                    <a:pt x="4584" y="9725"/>
                    <a:pt x="4392" y="10133"/>
                    <a:pt x="4296" y="10540"/>
                  </a:cubicBezTo>
                  <a:cubicBezTo>
                    <a:pt x="4200" y="10948"/>
                    <a:pt x="4200" y="11355"/>
                    <a:pt x="4440" y="11559"/>
                  </a:cubicBezTo>
                  <a:cubicBezTo>
                    <a:pt x="4680" y="11763"/>
                    <a:pt x="5160" y="11763"/>
                    <a:pt x="6168" y="11118"/>
                  </a:cubicBezTo>
                  <a:cubicBezTo>
                    <a:pt x="7176" y="10472"/>
                    <a:pt x="8712" y="9182"/>
                    <a:pt x="10104" y="7518"/>
                  </a:cubicBezTo>
                  <a:cubicBezTo>
                    <a:pt x="11496" y="5853"/>
                    <a:pt x="12744" y="3816"/>
                    <a:pt x="13464" y="2627"/>
                  </a:cubicBezTo>
                  <a:cubicBezTo>
                    <a:pt x="14184" y="1438"/>
                    <a:pt x="14376" y="1099"/>
                    <a:pt x="14472" y="759"/>
                  </a:cubicBezTo>
                  <a:cubicBezTo>
                    <a:pt x="14568" y="419"/>
                    <a:pt x="14568" y="80"/>
                    <a:pt x="14376" y="12"/>
                  </a:cubicBezTo>
                  <a:cubicBezTo>
                    <a:pt x="14184" y="-56"/>
                    <a:pt x="13800" y="148"/>
                    <a:pt x="13080" y="1201"/>
                  </a:cubicBezTo>
                  <a:cubicBezTo>
                    <a:pt x="12360" y="2253"/>
                    <a:pt x="11304" y="4155"/>
                    <a:pt x="10584" y="5921"/>
                  </a:cubicBezTo>
                  <a:cubicBezTo>
                    <a:pt x="9864" y="7687"/>
                    <a:pt x="9480" y="9318"/>
                    <a:pt x="9336" y="10302"/>
                  </a:cubicBezTo>
                  <a:cubicBezTo>
                    <a:pt x="9192" y="11287"/>
                    <a:pt x="9288" y="11627"/>
                    <a:pt x="9576" y="11729"/>
                  </a:cubicBezTo>
                  <a:cubicBezTo>
                    <a:pt x="9864" y="11831"/>
                    <a:pt x="10344" y="11695"/>
                    <a:pt x="11400" y="10812"/>
                  </a:cubicBezTo>
                  <a:cubicBezTo>
                    <a:pt x="12456" y="9929"/>
                    <a:pt x="14088" y="8299"/>
                    <a:pt x="15384" y="6702"/>
                  </a:cubicBezTo>
                  <a:cubicBezTo>
                    <a:pt x="16680" y="5106"/>
                    <a:pt x="17640" y="3544"/>
                    <a:pt x="18120" y="2559"/>
                  </a:cubicBezTo>
                  <a:cubicBezTo>
                    <a:pt x="18600" y="1574"/>
                    <a:pt x="18600" y="1167"/>
                    <a:pt x="18408" y="1133"/>
                  </a:cubicBezTo>
                  <a:cubicBezTo>
                    <a:pt x="18216" y="1099"/>
                    <a:pt x="17832" y="1438"/>
                    <a:pt x="17064" y="2627"/>
                  </a:cubicBezTo>
                  <a:cubicBezTo>
                    <a:pt x="16296" y="3816"/>
                    <a:pt x="15144" y="5853"/>
                    <a:pt x="14424" y="7178"/>
                  </a:cubicBezTo>
                  <a:cubicBezTo>
                    <a:pt x="13704" y="8502"/>
                    <a:pt x="13416" y="9114"/>
                    <a:pt x="13224" y="9725"/>
                  </a:cubicBezTo>
                  <a:cubicBezTo>
                    <a:pt x="13032" y="10336"/>
                    <a:pt x="12936" y="10948"/>
                    <a:pt x="13080" y="11355"/>
                  </a:cubicBezTo>
                  <a:cubicBezTo>
                    <a:pt x="13224" y="11763"/>
                    <a:pt x="13608" y="11967"/>
                    <a:pt x="13992" y="11933"/>
                  </a:cubicBezTo>
                  <a:cubicBezTo>
                    <a:pt x="14376" y="11899"/>
                    <a:pt x="14760" y="11627"/>
                    <a:pt x="15336" y="11118"/>
                  </a:cubicBezTo>
                  <a:cubicBezTo>
                    <a:pt x="15912" y="10608"/>
                    <a:pt x="16680" y="9861"/>
                    <a:pt x="17160" y="9318"/>
                  </a:cubicBezTo>
                  <a:cubicBezTo>
                    <a:pt x="17640" y="8774"/>
                    <a:pt x="17832" y="8435"/>
                    <a:pt x="17784" y="8435"/>
                  </a:cubicBezTo>
                  <a:cubicBezTo>
                    <a:pt x="17736" y="8435"/>
                    <a:pt x="17448" y="8774"/>
                    <a:pt x="17256" y="9284"/>
                  </a:cubicBezTo>
                  <a:cubicBezTo>
                    <a:pt x="17064" y="9793"/>
                    <a:pt x="16968" y="10472"/>
                    <a:pt x="17016" y="10982"/>
                  </a:cubicBezTo>
                  <a:cubicBezTo>
                    <a:pt x="17064" y="11491"/>
                    <a:pt x="17256" y="11831"/>
                    <a:pt x="17640" y="11899"/>
                  </a:cubicBezTo>
                  <a:cubicBezTo>
                    <a:pt x="18024" y="11967"/>
                    <a:pt x="18600" y="11763"/>
                    <a:pt x="19176" y="11389"/>
                  </a:cubicBezTo>
                  <a:cubicBezTo>
                    <a:pt x="19752" y="11016"/>
                    <a:pt x="20328" y="10472"/>
                    <a:pt x="20760" y="9997"/>
                  </a:cubicBezTo>
                  <a:cubicBezTo>
                    <a:pt x="21192" y="9521"/>
                    <a:pt x="21480" y="9114"/>
                    <a:pt x="21480" y="9046"/>
                  </a:cubicBezTo>
                  <a:cubicBezTo>
                    <a:pt x="21480" y="8978"/>
                    <a:pt x="21192" y="9250"/>
                    <a:pt x="20952" y="10235"/>
                  </a:cubicBezTo>
                  <a:cubicBezTo>
                    <a:pt x="20712" y="11219"/>
                    <a:pt x="20520" y="12918"/>
                    <a:pt x="20328" y="14514"/>
                  </a:cubicBezTo>
                  <a:cubicBezTo>
                    <a:pt x="20136" y="16110"/>
                    <a:pt x="19944" y="17604"/>
                    <a:pt x="19656" y="18759"/>
                  </a:cubicBezTo>
                  <a:cubicBezTo>
                    <a:pt x="19368" y="19914"/>
                    <a:pt x="18984" y="20729"/>
                    <a:pt x="18552" y="21136"/>
                  </a:cubicBezTo>
                  <a:cubicBezTo>
                    <a:pt x="18120" y="21544"/>
                    <a:pt x="17640" y="21544"/>
                    <a:pt x="17064" y="21238"/>
                  </a:cubicBezTo>
                  <a:cubicBezTo>
                    <a:pt x="16488" y="20933"/>
                    <a:pt x="15816" y="20321"/>
                    <a:pt x="15144" y="19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6" name="Line"/>
            <p:cNvSpPr/>
            <p:nvPr/>
          </p:nvSpPr>
          <p:spPr>
            <a:xfrm>
              <a:off x="9274724" y="232567"/>
              <a:ext cx="25401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3158"/>
                    <a:pt x="18000" y="6316"/>
                    <a:pt x="14400" y="9916"/>
                  </a:cubicBezTo>
                  <a:cubicBezTo>
                    <a:pt x="10800" y="13516"/>
                    <a:pt x="5400" y="175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7" name="Line"/>
            <p:cNvSpPr/>
            <p:nvPr/>
          </p:nvSpPr>
          <p:spPr>
            <a:xfrm>
              <a:off x="9109624" y="587590"/>
              <a:ext cx="368301" cy="19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29" fill="norm" stroke="1" extrusionOk="0">
                  <a:moveTo>
                    <a:pt x="0" y="20029"/>
                  </a:moveTo>
                  <a:cubicBezTo>
                    <a:pt x="497" y="11389"/>
                    <a:pt x="993" y="2749"/>
                    <a:pt x="2545" y="589"/>
                  </a:cubicBezTo>
                  <a:cubicBezTo>
                    <a:pt x="4097" y="-1571"/>
                    <a:pt x="6703" y="2749"/>
                    <a:pt x="10055" y="4909"/>
                  </a:cubicBezTo>
                  <a:cubicBezTo>
                    <a:pt x="13407" y="7069"/>
                    <a:pt x="17503" y="7069"/>
                    <a:pt x="21600" y="7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8" name="Line"/>
            <p:cNvSpPr/>
            <p:nvPr/>
          </p:nvSpPr>
          <p:spPr>
            <a:xfrm>
              <a:off x="10120332" y="435716"/>
              <a:ext cx="86517" cy="177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1" h="20773" fill="norm" stroke="1" extrusionOk="0">
                  <a:moveTo>
                    <a:pt x="18257" y="751"/>
                  </a:moveTo>
                  <a:cubicBezTo>
                    <a:pt x="15686" y="255"/>
                    <a:pt x="13114" y="-242"/>
                    <a:pt x="11057" y="130"/>
                  </a:cubicBezTo>
                  <a:cubicBezTo>
                    <a:pt x="9000" y="503"/>
                    <a:pt x="7457" y="1744"/>
                    <a:pt x="5657" y="4475"/>
                  </a:cubicBezTo>
                  <a:cubicBezTo>
                    <a:pt x="3857" y="7206"/>
                    <a:pt x="1800" y="11427"/>
                    <a:pt x="772" y="14158"/>
                  </a:cubicBezTo>
                  <a:cubicBezTo>
                    <a:pt x="-257" y="16889"/>
                    <a:pt x="-257" y="18130"/>
                    <a:pt x="772" y="19248"/>
                  </a:cubicBezTo>
                  <a:cubicBezTo>
                    <a:pt x="1800" y="20365"/>
                    <a:pt x="3857" y="21358"/>
                    <a:pt x="7457" y="20365"/>
                  </a:cubicBezTo>
                  <a:cubicBezTo>
                    <a:pt x="11057" y="19372"/>
                    <a:pt x="16200" y="16392"/>
                    <a:pt x="18772" y="14158"/>
                  </a:cubicBezTo>
                  <a:cubicBezTo>
                    <a:pt x="21343" y="11924"/>
                    <a:pt x="21343" y="10434"/>
                    <a:pt x="20572" y="9192"/>
                  </a:cubicBezTo>
                  <a:cubicBezTo>
                    <a:pt x="19800" y="7951"/>
                    <a:pt x="18257" y="6958"/>
                    <a:pt x="16200" y="6710"/>
                  </a:cubicBezTo>
                  <a:cubicBezTo>
                    <a:pt x="14143" y="6461"/>
                    <a:pt x="11572" y="6958"/>
                    <a:pt x="9000" y="74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9" name="Line"/>
            <p:cNvSpPr/>
            <p:nvPr/>
          </p:nvSpPr>
          <p:spPr>
            <a:xfrm>
              <a:off x="10228122" y="412483"/>
              <a:ext cx="144210" cy="207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600" fill="norm" stroke="1" extrusionOk="0">
                  <a:moveTo>
                    <a:pt x="806" y="7053"/>
                  </a:moveTo>
                  <a:cubicBezTo>
                    <a:pt x="1119" y="10580"/>
                    <a:pt x="1432" y="14106"/>
                    <a:pt x="1276" y="16420"/>
                  </a:cubicBezTo>
                  <a:cubicBezTo>
                    <a:pt x="1119" y="18735"/>
                    <a:pt x="493" y="19837"/>
                    <a:pt x="180" y="19616"/>
                  </a:cubicBezTo>
                  <a:cubicBezTo>
                    <a:pt x="-133" y="19396"/>
                    <a:pt x="-133" y="17853"/>
                    <a:pt x="963" y="14657"/>
                  </a:cubicBezTo>
                  <a:cubicBezTo>
                    <a:pt x="2058" y="11461"/>
                    <a:pt x="4250" y="6612"/>
                    <a:pt x="5971" y="3747"/>
                  </a:cubicBezTo>
                  <a:cubicBezTo>
                    <a:pt x="7693" y="882"/>
                    <a:pt x="8945" y="0"/>
                    <a:pt x="10980" y="0"/>
                  </a:cubicBezTo>
                  <a:cubicBezTo>
                    <a:pt x="13015" y="0"/>
                    <a:pt x="15832" y="882"/>
                    <a:pt x="17867" y="4078"/>
                  </a:cubicBezTo>
                  <a:cubicBezTo>
                    <a:pt x="19902" y="7273"/>
                    <a:pt x="21154" y="12784"/>
                    <a:pt x="21310" y="16090"/>
                  </a:cubicBezTo>
                  <a:cubicBezTo>
                    <a:pt x="21467" y="19396"/>
                    <a:pt x="20528" y="20498"/>
                    <a:pt x="1958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0" name="Line"/>
            <p:cNvSpPr/>
            <p:nvPr/>
          </p:nvSpPr>
          <p:spPr>
            <a:xfrm>
              <a:off x="10925209" y="431613"/>
              <a:ext cx="229116" cy="277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273" fill="norm" stroke="1" extrusionOk="0">
                  <a:moveTo>
                    <a:pt x="18310" y="3242"/>
                  </a:moveTo>
                  <a:cubicBezTo>
                    <a:pt x="18702" y="2105"/>
                    <a:pt x="19095" y="968"/>
                    <a:pt x="18604" y="399"/>
                  </a:cubicBezTo>
                  <a:cubicBezTo>
                    <a:pt x="18113" y="-169"/>
                    <a:pt x="16739" y="-169"/>
                    <a:pt x="14480" y="643"/>
                  </a:cubicBezTo>
                  <a:cubicBezTo>
                    <a:pt x="12222" y="1455"/>
                    <a:pt x="9080" y="3079"/>
                    <a:pt x="6430" y="5434"/>
                  </a:cubicBezTo>
                  <a:cubicBezTo>
                    <a:pt x="3779" y="7789"/>
                    <a:pt x="1619" y="10875"/>
                    <a:pt x="637" y="13311"/>
                  </a:cubicBezTo>
                  <a:cubicBezTo>
                    <a:pt x="-345" y="15747"/>
                    <a:pt x="-149" y="17533"/>
                    <a:pt x="931" y="18833"/>
                  </a:cubicBezTo>
                  <a:cubicBezTo>
                    <a:pt x="2011" y="20132"/>
                    <a:pt x="3975" y="20944"/>
                    <a:pt x="7510" y="21187"/>
                  </a:cubicBezTo>
                  <a:cubicBezTo>
                    <a:pt x="11044" y="21431"/>
                    <a:pt x="16150" y="21106"/>
                    <a:pt x="21255" y="20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1" name="Line"/>
            <p:cNvSpPr/>
            <p:nvPr/>
          </p:nvSpPr>
          <p:spPr>
            <a:xfrm>
              <a:off x="3902624" y="1388267"/>
              <a:ext cx="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2" name="Line"/>
            <p:cNvSpPr/>
            <p:nvPr/>
          </p:nvSpPr>
          <p:spPr>
            <a:xfrm>
              <a:off x="3921674" y="1312067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3" name="Line"/>
            <p:cNvSpPr/>
            <p:nvPr/>
          </p:nvSpPr>
          <p:spPr>
            <a:xfrm>
              <a:off x="4010574" y="1146702"/>
              <a:ext cx="65945" cy="444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9" h="21409" fill="norm" stroke="1" extrusionOk="0">
                  <a:moveTo>
                    <a:pt x="20250" y="2458"/>
                  </a:moveTo>
                  <a:cubicBezTo>
                    <a:pt x="20925" y="1643"/>
                    <a:pt x="21600" y="828"/>
                    <a:pt x="20250" y="369"/>
                  </a:cubicBezTo>
                  <a:cubicBezTo>
                    <a:pt x="18900" y="-89"/>
                    <a:pt x="15525" y="-191"/>
                    <a:pt x="12150" y="471"/>
                  </a:cubicBezTo>
                  <a:cubicBezTo>
                    <a:pt x="8775" y="1134"/>
                    <a:pt x="5400" y="2560"/>
                    <a:pt x="3375" y="5056"/>
                  </a:cubicBezTo>
                  <a:cubicBezTo>
                    <a:pt x="1350" y="7552"/>
                    <a:pt x="675" y="11118"/>
                    <a:pt x="337" y="14022"/>
                  </a:cubicBezTo>
                  <a:cubicBezTo>
                    <a:pt x="0" y="16926"/>
                    <a:pt x="0" y="19167"/>
                    <a:pt x="0" y="214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4" name="Line"/>
            <p:cNvSpPr/>
            <p:nvPr/>
          </p:nvSpPr>
          <p:spPr>
            <a:xfrm>
              <a:off x="3980801" y="1413667"/>
              <a:ext cx="125024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600" fill="norm" stroke="1" extrusionOk="0">
                  <a:moveTo>
                    <a:pt x="731" y="21600"/>
                  </a:moveTo>
                  <a:cubicBezTo>
                    <a:pt x="23" y="17550"/>
                    <a:pt x="-685" y="13500"/>
                    <a:pt x="1263" y="10575"/>
                  </a:cubicBezTo>
                  <a:cubicBezTo>
                    <a:pt x="3210" y="7650"/>
                    <a:pt x="7813" y="5850"/>
                    <a:pt x="11531" y="4275"/>
                  </a:cubicBezTo>
                  <a:cubicBezTo>
                    <a:pt x="15249" y="2700"/>
                    <a:pt x="18082" y="1350"/>
                    <a:pt x="2091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5" name="Line"/>
            <p:cNvSpPr/>
            <p:nvPr/>
          </p:nvSpPr>
          <p:spPr>
            <a:xfrm>
              <a:off x="4161759" y="1190671"/>
              <a:ext cx="102816" cy="496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49" fill="norm" stroke="1" extrusionOk="0">
                  <a:moveTo>
                    <a:pt x="21412" y="1954"/>
                  </a:moveTo>
                  <a:cubicBezTo>
                    <a:pt x="21412" y="1222"/>
                    <a:pt x="21412" y="490"/>
                    <a:pt x="20090" y="169"/>
                  </a:cubicBezTo>
                  <a:cubicBezTo>
                    <a:pt x="18767" y="-151"/>
                    <a:pt x="16122" y="-59"/>
                    <a:pt x="12816" y="810"/>
                  </a:cubicBezTo>
                  <a:cubicBezTo>
                    <a:pt x="9510" y="1680"/>
                    <a:pt x="5543" y="3327"/>
                    <a:pt x="3118" y="5935"/>
                  </a:cubicBezTo>
                  <a:cubicBezTo>
                    <a:pt x="694" y="8544"/>
                    <a:pt x="-188" y="12113"/>
                    <a:pt x="32" y="14859"/>
                  </a:cubicBezTo>
                  <a:cubicBezTo>
                    <a:pt x="253" y="17605"/>
                    <a:pt x="1575" y="19527"/>
                    <a:pt x="2898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6" name="Line"/>
            <p:cNvSpPr/>
            <p:nvPr/>
          </p:nvSpPr>
          <p:spPr>
            <a:xfrm>
              <a:off x="4131224" y="1432717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7" name="Line"/>
            <p:cNvSpPr/>
            <p:nvPr/>
          </p:nvSpPr>
          <p:spPr>
            <a:xfrm>
              <a:off x="5417251" y="1206071"/>
              <a:ext cx="122358" cy="387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0" h="20698" fill="norm" stroke="1" extrusionOk="0">
                  <a:moveTo>
                    <a:pt x="1594" y="10753"/>
                  </a:moveTo>
                  <a:cubicBezTo>
                    <a:pt x="1234" y="14711"/>
                    <a:pt x="874" y="18669"/>
                    <a:pt x="694" y="20082"/>
                  </a:cubicBezTo>
                  <a:cubicBezTo>
                    <a:pt x="514" y="21496"/>
                    <a:pt x="514" y="20365"/>
                    <a:pt x="334" y="17821"/>
                  </a:cubicBezTo>
                  <a:cubicBezTo>
                    <a:pt x="154" y="15276"/>
                    <a:pt x="-206" y="11318"/>
                    <a:pt x="154" y="8378"/>
                  </a:cubicBezTo>
                  <a:cubicBezTo>
                    <a:pt x="514" y="5437"/>
                    <a:pt x="1594" y="3515"/>
                    <a:pt x="3034" y="2271"/>
                  </a:cubicBezTo>
                  <a:cubicBezTo>
                    <a:pt x="4474" y="1027"/>
                    <a:pt x="6274" y="461"/>
                    <a:pt x="8074" y="179"/>
                  </a:cubicBezTo>
                  <a:cubicBezTo>
                    <a:pt x="9874" y="-104"/>
                    <a:pt x="11674" y="-104"/>
                    <a:pt x="14014" y="575"/>
                  </a:cubicBezTo>
                  <a:cubicBezTo>
                    <a:pt x="16354" y="1253"/>
                    <a:pt x="19234" y="2610"/>
                    <a:pt x="20314" y="4420"/>
                  </a:cubicBezTo>
                  <a:cubicBezTo>
                    <a:pt x="21394" y="6229"/>
                    <a:pt x="20674" y="8491"/>
                    <a:pt x="18514" y="9961"/>
                  </a:cubicBezTo>
                  <a:cubicBezTo>
                    <a:pt x="16354" y="11431"/>
                    <a:pt x="12754" y="12110"/>
                    <a:pt x="10054" y="12392"/>
                  </a:cubicBezTo>
                  <a:cubicBezTo>
                    <a:pt x="7354" y="12675"/>
                    <a:pt x="5554" y="12562"/>
                    <a:pt x="3754" y="12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8" name="Line"/>
            <p:cNvSpPr/>
            <p:nvPr/>
          </p:nvSpPr>
          <p:spPr>
            <a:xfrm>
              <a:off x="5528224" y="1381917"/>
              <a:ext cx="177801" cy="201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0" y="12825"/>
                  </a:moveTo>
                  <a:cubicBezTo>
                    <a:pt x="0" y="11700"/>
                    <a:pt x="0" y="10575"/>
                    <a:pt x="771" y="9788"/>
                  </a:cubicBezTo>
                  <a:cubicBezTo>
                    <a:pt x="1543" y="9000"/>
                    <a:pt x="3086" y="8550"/>
                    <a:pt x="5143" y="9225"/>
                  </a:cubicBezTo>
                  <a:cubicBezTo>
                    <a:pt x="7200" y="9900"/>
                    <a:pt x="9771" y="11700"/>
                    <a:pt x="11057" y="13388"/>
                  </a:cubicBezTo>
                  <a:cubicBezTo>
                    <a:pt x="12343" y="15075"/>
                    <a:pt x="12343" y="16650"/>
                    <a:pt x="12086" y="18000"/>
                  </a:cubicBezTo>
                  <a:cubicBezTo>
                    <a:pt x="11829" y="19350"/>
                    <a:pt x="11314" y="20475"/>
                    <a:pt x="10414" y="21037"/>
                  </a:cubicBezTo>
                  <a:cubicBezTo>
                    <a:pt x="9514" y="21600"/>
                    <a:pt x="8229" y="21600"/>
                    <a:pt x="7457" y="20813"/>
                  </a:cubicBezTo>
                  <a:cubicBezTo>
                    <a:pt x="6686" y="20025"/>
                    <a:pt x="6429" y="18450"/>
                    <a:pt x="7329" y="15300"/>
                  </a:cubicBezTo>
                  <a:cubicBezTo>
                    <a:pt x="8229" y="12150"/>
                    <a:pt x="10286" y="7425"/>
                    <a:pt x="12857" y="4613"/>
                  </a:cubicBezTo>
                  <a:cubicBezTo>
                    <a:pt x="15429" y="1800"/>
                    <a:pt x="18514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9" name="Line"/>
            <p:cNvSpPr/>
            <p:nvPr/>
          </p:nvSpPr>
          <p:spPr>
            <a:xfrm>
              <a:off x="5817832" y="1269141"/>
              <a:ext cx="116793" cy="336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9" h="21325" fill="norm" stroke="1" extrusionOk="0">
                  <a:moveTo>
                    <a:pt x="20909" y="1513"/>
                  </a:moveTo>
                  <a:cubicBezTo>
                    <a:pt x="19772" y="976"/>
                    <a:pt x="18635" y="440"/>
                    <a:pt x="17120" y="171"/>
                  </a:cubicBezTo>
                  <a:cubicBezTo>
                    <a:pt x="15604" y="-97"/>
                    <a:pt x="13709" y="-97"/>
                    <a:pt x="11056" y="507"/>
                  </a:cubicBezTo>
                  <a:cubicBezTo>
                    <a:pt x="8404" y="1110"/>
                    <a:pt x="4993" y="2318"/>
                    <a:pt x="2720" y="4800"/>
                  </a:cubicBezTo>
                  <a:cubicBezTo>
                    <a:pt x="446" y="7282"/>
                    <a:pt x="-691" y="11038"/>
                    <a:pt x="446" y="14057"/>
                  </a:cubicBezTo>
                  <a:cubicBezTo>
                    <a:pt x="1583" y="17076"/>
                    <a:pt x="4993" y="19356"/>
                    <a:pt x="8214" y="20430"/>
                  </a:cubicBezTo>
                  <a:cubicBezTo>
                    <a:pt x="11435" y="21503"/>
                    <a:pt x="14467" y="21369"/>
                    <a:pt x="17498" y="21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0" name="Line"/>
            <p:cNvSpPr/>
            <p:nvPr/>
          </p:nvSpPr>
          <p:spPr>
            <a:xfrm>
              <a:off x="5988354" y="1238954"/>
              <a:ext cx="142591" cy="371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391" fill="norm" stroke="1" extrusionOk="0">
                  <a:moveTo>
                    <a:pt x="11949" y="6046"/>
                  </a:moveTo>
                  <a:cubicBezTo>
                    <a:pt x="9407" y="8486"/>
                    <a:pt x="6866" y="10927"/>
                    <a:pt x="5119" y="13124"/>
                  </a:cubicBezTo>
                  <a:cubicBezTo>
                    <a:pt x="3372" y="15320"/>
                    <a:pt x="2419" y="17273"/>
                    <a:pt x="1625" y="18737"/>
                  </a:cubicBezTo>
                  <a:cubicBezTo>
                    <a:pt x="831" y="20202"/>
                    <a:pt x="196" y="21178"/>
                    <a:pt x="37" y="21361"/>
                  </a:cubicBezTo>
                  <a:cubicBezTo>
                    <a:pt x="-122" y="21544"/>
                    <a:pt x="196" y="20934"/>
                    <a:pt x="1784" y="18493"/>
                  </a:cubicBezTo>
                  <a:cubicBezTo>
                    <a:pt x="3372" y="16052"/>
                    <a:pt x="6231" y="11781"/>
                    <a:pt x="8772" y="8547"/>
                  </a:cubicBezTo>
                  <a:cubicBezTo>
                    <a:pt x="11313" y="5313"/>
                    <a:pt x="13537" y="3117"/>
                    <a:pt x="15284" y="1775"/>
                  </a:cubicBezTo>
                  <a:cubicBezTo>
                    <a:pt x="17031" y="432"/>
                    <a:pt x="18302" y="-56"/>
                    <a:pt x="19254" y="5"/>
                  </a:cubicBezTo>
                  <a:cubicBezTo>
                    <a:pt x="20207" y="66"/>
                    <a:pt x="20843" y="676"/>
                    <a:pt x="21160" y="3178"/>
                  </a:cubicBezTo>
                  <a:cubicBezTo>
                    <a:pt x="21478" y="5680"/>
                    <a:pt x="21478" y="10073"/>
                    <a:pt x="21160" y="13002"/>
                  </a:cubicBezTo>
                  <a:cubicBezTo>
                    <a:pt x="20843" y="15930"/>
                    <a:pt x="20207" y="17395"/>
                    <a:pt x="19572" y="18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1" name="Line"/>
            <p:cNvSpPr/>
            <p:nvPr/>
          </p:nvSpPr>
          <p:spPr>
            <a:xfrm>
              <a:off x="6017174" y="1420017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" y="15840"/>
                    <a:pt x="2160" y="10080"/>
                    <a:pt x="5760" y="6480"/>
                  </a:cubicBezTo>
                  <a:cubicBezTo>
                    <a:pt x="9360" y="2880"/>
                    <a:pt x="1548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2" name="Line"/>
            <p:cNvSpPr/>
            <p:nvPr/>
          </p:nvSpPr>
          <p:spPr>
            <a:xfrm>
              <a:off x="6220374" y="1266599"/>
              <a:ext cx="149507" cy="276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51" fill="norm" stroke="1" extrusionOk="0">
                  <a:moveTo>
                    <a:pt x="1825" y="8424"/>
                  </a:moveTo>
                  <a:cubicBezTo>
                    <a:pt x="1217" y="12187"/>
                    <a:pt x="608" y="15951"/>
                    <a:pt x="304" y="18242"/>
                  </a:cubicBezTo>
                  <a:cubicBezTo>
                    <a:pt x="0" y="20533"/>
                    <a:pt x="0" y="21351"/>
                    <a:pt x="0" y="21351"/>
                  </a:cubicBezTo>
                  <a:cubicBezTo>
                    <a:pt x="0" y="21351"/>
                    <a:pt x="0" y="20533"/>
                    <a:pt x="608" y="17342"/>
                  </a:cubicBezTo>
                  <a:cubicBezTo>
                    <a:pt x="1217" y="14151"/>
                    <a:pt x="2434" y="8587"/>
                    <a:pt x="4107" y="5151"/>
                  </a:cubicBezTo>
                  <a:cubicBezTo>
                    <a:pt x="5780" y="1715"/>
                    <a:pt x="7910" y="406"/>
                    <a:pt x="10648" y="78"/>
                  </a:cubicBezTo>
                  <a:cubicBezTo>
                    <a:pt x="13386" y="-249"/>
                    <a:pt x="16732" y="406"/>
                    <a:pt x="18710" y="2778"/>
                  </a:cubicBezTo>
                  <a:cubicBezTo>
                    <a:pt x="20687" y="5151"/>
                    <a:pt x="21296" y="9242"/>
                    <a:pt x="21448" y="11696"/>
                  </a:cubicBezTo>
                  <a:cubicBezTo>
                    <a:pt x="21600" y="14151"/>
                    <a:pt x="21296" y="14969"/>
                    <a:pt x="20992" y="15787"/>
                  </a:cubicBezTo>
                  <a:cubicBezTo>
                    <a:pt x="20687" y="16606"/>
                    <a:pt x="20383" y="17424"/>
                    <a:pt x="20231" y="17751"/>
                  </a:cubicBezTo>
                  <a:cubicBezTo>
                    <a:pt x="20079" y="18078"/>
                    <a:pt x="20079" y="17915"/>
                    <a:pt x="20079" y="17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3" name="Line"/>
            <p:cNvSpPr/>
            <p:nvPr/>
          </p:nvSpPr>
          <p:spPr>
            <a:xfrm>
              <a:off x="6512474" y="1305717"/>
              <a:ext cx="381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039"/>
                    <a:pt x="14400" y="8078"/>
                    <a:pt x="10800" y="11678"/>
                  </a:cubicBezTo>
                  <a:cubicBezTo>
                    <a:pt x="7200" y="15278"/>
                    <a:pt x="3600" y="1843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4" name="Line"/>
            <p:cNvSpPr/>
            <p:nvPr/>
          </p:nvSpPr>
          <p:spPr>
            <a:xfrm>
              <a:off x="6512474" y="1228302"/>
              <a:ext cx="136252" cy="352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313" fill="norm" stroke="1" extrusionOk="0">
                  <a:moveTo>
                    <a:pt x="1964" y="5825"/>
                  </a:moveTo>
                  <a:cubicBezTo>
                    <a:pt x="1309" y="4164"/>
                    <a:pt x="655" y="2502"/>
                    <a:pt x="982" y="1480"/>
                  </a:cubicBezTo>
                  <a:cubicBezTo>
                    <a:pt x="1309" y="457"/>
                    <a:pt x="2618" y="74"/>
                    <a:pt x="5236" y="10"/>
                  </a:cubicBezTo>
                  <a:cubicBezTo>
                    <a:pt x="7855" y="-54"/>
                    <a:pt x="11782" y="202"/>
                    <a:pt x="14564" y="905"/>
                  </a:cubicBezTo>
                  <a:cubicBezTo>
                    <a:pt x="17345" y="1608"/>
                    <a:pt x="18982" y="2758"/>
                    <a:pt x="19145" y="3908"/>
                  </a:cubicBezTo>
                  <a:cubicBezTo>
                    <a:pt x="19309" y="5058"/>
                    <a:pt x="18000" y="6209"/>
                    <a:pt x="16200" y="7103"/>
                  </a:cubicBezTo>
                  <a:cubicBezTo>
                    <a:pt x="14400" y="7998"/>
                    <a:pt x="12109" y="8637"/>
                    <a:pt x="11782" y="9148"/>
                  </a:cubicBezTo>
                  <a:cubicBezTo>
                    <a:pt x="11455" y="9660"/>
                    <a:pt x="13091" y="10043"/>
                    <a:pt x="15218" y="11385"/>
                  </a:cubicBezTo>
                  <a:cubicBezTo>
                    <a:pt x="17345" y="12727"/>
                    <a:pt x="19964" y="15028"/>
                    <a:pt x="20782" y="16753"/>
                  </a:cubicBezTo>
                  <a:cubicBezTo>
                    <a:pt x="21600" y="18479"/>
                    <a:pt x="20618" y="19629"/>
                    <a:pt x="18327" y="20396"/>
                  </a:cubicBezTo>
                  <a:cubicBezTo>
                    <a:pt x="16036" y="21163"/>
                    <a:pt x="12436" y="21546"/>
                    <a:pt x="9164" y="21163"/>
                  </a:cubicBezTo>
                  <a:cubicBezTo>
                    <a:pt x="5891" y="20779"/>
                    <a:pt x="2945" y="19629"/>
                    <a:pt x="0" y="18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5" name="Line"/>
            <p:cNvSpPr/>
            <p:nvPr/>
          </p:nvSpPr>
          <p:spPr>
            <a:xfrm>
              <a:off x="7706274" y="1254917"/>
              <a:ext cx="91412" cy="395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0" h="21464" fill="norm" stroke="1" extrusionOk="0">
                  <a:moveTo>
                    <a:pt x="0" y="0"/>
                  </a:moveTo>
                  <a:cubicBezTo>
                    <a:pt x="2400" y="115"/>
                    <a:pt x="4800" y="230"/>
                    <a:pt x="7920" y="1494"/>
                  </a:cubicBezTo>
                  <a:cubicBezTo>
                    <a:pt x="11040" y="2757"/>
                    <a:pt x="14880" y="5170"/>
                    <a:pt x="17520" y="8100"/>
                  </a:cubicBezTo>
                  <a:cubicBezTo>
                    <a:pt x="20160" y="11030"/>
                    <a:pt x="21600" y="14477"/>
                    <a:pt x="20160" y="16832"/>
                  </a:cubicBezTo>
                  <a:cubicBezTo>
                    <a:pt x="18720" y="19187"/>
                    <a:pt x="14400" y="20451"/>
                    <a:pt x="11040" y="21026"/>
                  </a:cubicBezTo>
                  <a:cubicBezTo>
                    <a:pt x="7680" y="21600"/>
                    <a:pt x="5280" y="21485"/>
                    <a:pt x="288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6" name="Line"/>
            <p:cNvSpPr/>
            <p:nvPr/>
          </p:nvSpPr>
          <p:spPr>
            <a:xfrm>
              <a:off x="8030124" y="1439067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7" name="Line"/>
            <p:cNvSpPr/>
            <p:nvPr/>
          </p:nvSpPr>
          <p:spPr>
            <a:xfrm>
              <a:off x="8055524" y="1540667"/>
              <a:ext cx="18415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7200"/>
                  </a:moveTo>
                  <a:cubicBezTo>
                    <a:pt x="3228" y="14400"/>
                    <a:pt x="6455" y="21600"/>
                    <a:pt x="10055" y="20400"/>
                  </a:cubicBezTo>
                  <a:cubicBezTo>
                    <a:pt x="13655" y="19200"/>
                    <a:pt x="17628" y="9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8" name="Line"/>
            <p:cNvSpPr/>
            <p:nvPr/>
          </p:nvSpPr>
          <p:spPr>
            <a:xfrm>
              <a:off x="8630638" y="1252976"/>
              <a:ext cx="104855" cy="465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7" h="21410" fill="norm" stroke="1" extrusionOk="0">
                  <a:moveTo>
                    <a:pt x="5521" y="8846"/>
                  </a:moveTo>
                  <a:cubicBezTo>
                    <a:pt x="4691" y="11571"/>
                    <a:pt x="3860" y="14295"/>
                    <a:pt x="3444" y="16241"/>
                  </a:cubicBezTo>
                  <a:cubicBezTo>
                    <a:pt x="3029" y="18187"/>
                    <a:pt x="3029" y="19354"/>
                    <a:pt x="2614" y="20181"/>
                  </a:cubicBezTo>
                  <a:cubicBezTo>
                    <a:pt x="2198" y="21009"/>
                    <a:pt x="1368" y="21495"/>
                    <a:pt x="952" y="21398"/>
                  </a:cubicBezTo>
                  <a:cubicBezTo>
                    <a:pt x="537" y="21300"/>
                    <a:pt x="537" y="20619"/>
                    <a:pt x="329" y="18479"/>
                  </a:cubicBezTo>
                  <a:cubicBezTo>
                    <a:pt x="121" y="16338"/>
                    <a:pt x="-294" y="12738"/>
                    <a:pt x="329" y="9673"/>
                  </a:cubicBezTo>
                  <a:cubicBezTo>
                    <a:pt x="952" y="6609"/>
                    <a:pt x="2614" y="4079"/>
                    <a:pt x="4068" y="2571"/>
                  </a:cubicBezTo>
                  <a:cubicBezTo>
                    <a:pt x="5521" y="1063"/>
                    <a:pt x="6768" y="576"/>
                    <a:pt x="8429" y="284"/>
                  </a:cubicBezTo>
                  <a:cubicBezTo>
                    <a:pt x="10091" y="-8"/>
                    <a:pt x="12168" y="-105"/>
                    <a:pt x="14244" y="138"/>
                  </a:cubicBezTo>
                  <a:cubicBezTo>
                    <a:pt x="16321" y="381"/>
                    <a:pt x="18398" y="965"/>
                    <a:pt x="19644" y="1938"/>
                  </a:cubicBezTo>
                  <a:cubicBezTo>
                    <a:pt x="20891" y="2911"/>
                    <a:pt x="21306" y="4273"/>
                    <a:pt x="18191" y="5636"/>
                  </a:cubicBezTo>
                  <a:cubicBezTo>
                    <a:pt x="15075" y="6998"/>
                    <a:pt x="8429" y="8360"/>
                    <a:pt x="1783" y="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9" name="Line"/>
            <p:cNvSpPr/>
            <p:nvPr/>
          </p:nvSpPr>
          <p:spPr>
            <a:xfrm>
              <a:off x="8715924" y="1464467"/>
              <a:ext cx="203201" cy="201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4050"/>
                  </a:moveTo>
                  <a:cubicBezTo>
                    <a:pt x="900" y="3375"/>
                    <a:pt x="1800" y="2700"/>
                    <a:pt x="2812" y="2812"/>
                  </a:cubicBezTo>
                  <a:cubicBezTo>
                    <a:pt x="3825" y="2925"/>
                    <a:pt x="4950" y="3825"/>
                    <a:pt x="6525" y="6188"/>
                  </a:cubicBezTo>
                  <a:cubicBezTo>
                    <a:pt x="8100" y="8550"/>
                    <a:pt x="10125" y="12375"/>
                    <a:pt x="11138" y="14962"/>
                  </a:cubicBezTo>
                  <a:cubicBezTo>
                    <a:pt x="12150" y="17550"/>
                    <a:pt x="12150" y="18900"/>
                    <a:pt x="11587" y="19912"/>
                  </a:cubicBezTo>
                  <a:cubicBezTo>
                    <a:pt x="11025" y="20925"/>
                    <a:pt x="9900" y="21600"/>
                    <a:pt x="8438" y="21375"/>
                  </a:cubicBezTo>
                  <a:cubicBezTo>
                    <a:pt x="6975" y="21150"/>
                    <a:pt x="5175" y="20025"/>
                    <a:pt x="4725" y="17325"/>
                  </a:cubicBezTo>
                  <a:cubicBezTo>
                    <a:pt x="4275" y="14625"/>
                    <a:pt x="5175" y="10350"/>
                    <a:pt x="8213" y="7200"/>
                  </a:cubicBezTo>
                  <a:cubicBezTo>
                    <a:pt x="11250" y="4050"/>
                    <a:pt x="16425" y="20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0" name="Line"/>
            <p:cNvSpPr/>
            <p:nvPr/>
          </p:nvSpPr>
          <p:spPr>
            <a:xfrm>
              <a:off x="8966773" y="1329899"/>
              <a:ext cx="142852" cy="3568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546" fill="norm" stroke="1" extrusionOk="0">
                  <a:moveTo>
                    <a:pt x="20825" y="2758"/>
                  </a:moveTo>
                  <a:cubicBezTo>
                    <a:pt x="20516" y="1991"/>
                    <a:pt x="20208" y="1224"/>
                    <a:pt x="19282" y="713"/>
                  </a:cubicBezTo>
                  <a:cubicBezTo>
                    <a:pt x="18356" y="202"/>
                    <a:pt x="16814" y="-54"/>
                    <a:pt x="15425" y="10"/>
                  </a:cubicBezTo>
                  <a:cubicBezTo>
                    <a:pt x="14036" y="74"/>
                    <a:pt x="12802" y="457"/>
                    <a:pt x="10025" y="2374"/>
                  </a:cubicBezTo>
                  <a:cubicBezTo>
                    <a:pt x="7248" y="4292"/>
                    <a:pt x="2928" y="7742"/>
                    <a:pt x="1076" y="11002"/>
                  </a:cubicBezTo>
                  <a:cubicBezTo>
                    <a:pt x="-775" y="14261"/>
                    <a:pt x="-158" y="17328"/>
                    <a:pt x="2311" y="19054"/>
                  </a:cubicBezTo>
                  <a:cubicBezTo>
                    <a:pt x="4779" y="20779"/>
                    <a:pt x="9099" y="21163"/>
                    <a:pt x="13419" y="215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1" name="Line"/>
            <p:cNvSpPr/>
            <p:nvPr/>
          </p:nvSpPr>
          <p:spPr>
            <a:xfrm>
              <a:off x="9133809" y="1330103"/>
              <a:ext cx="140122" cy="357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49" fill="norm" stroke="1" extrusionOk="0">
                  <a:moveTo>
                    <a:pt x="15660" y="3850"/>
                  </a:moveTo>
                  <a:cubicBezTo>
                    <a:pt x="13403" y="6124"/>
                    <a:pt x="11147" y="8397"/>
                    <a:pt x="8890" y="11050"/>
                  </a:cubicBezTo>
                  <a:cubicBezTo>
                    <a:pt x="6633" y="13703"/>
                    <a:pt x="4376" y="16734"/>
                    <a:pt x="2764" y="18629"/>
                  </a:cubicBezTo>
                  <a:cubicBezTo>
                    <a:pt x="1153" y="20524"/>
                    <a:pt x="185" y="21282"/>
                    <a:pt x="24" y="21345"/>
                  </a:cubicBezTo>
                  <a:cubicBezTo>
                    <a:pt x="-137" y="21408"/>
                    <a:pt x="508" y="20776"/>
                    <a:pt x="2281" y="18882"/>
                  </a:cubicBezTo>
                  <a:cubicBezTo>
                    <a:pt x="4054" y="16987"/>
                    <a:pt x="6956" y="13829"/>
                    <a:pt x="9857" y="10608"/>
                  </a:cubicBezTo>
                  <a:cubicBezTo>
                    <a:pt x="12759" y="7387"/>
                    <a:pt x="15660" y="4103"/>
                    <a:pt x="17594" y="2208"/>
                  </a:cubicBezTo>
                  <a:cubicBezTo>
                    <a:pt x="19529" y="313"/>
                    <a:pt x="20496" y="-192"/>
                    <a:pt x="20979" y="61"/>
                  </a:cubicBezTo>
                  <a:cubicBezTo>
                    <a:pt x="21463" y="313"/>
                    <a:pt x="21463" y="1324"/>
                    <a:pt x="20979" y="3661"/>
                  </a:cubicBezTo>
                  <a:cubicBezTo>
                    <a:pt x="20496" y="5997"/>
                    <a:pt x="19529" y="9661"/>
                    <a:pt x="18884" y="12692"/>
                  </a:cubicBezTo>
                  <a:cubicBezTo>
                    <a:pt x="18239" y="15724"/>
                    <a:pt x="17917" y="18124"/>
                    <a:pt x="17594" y="20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2" name="Line"/>
            <p:cNvSpPr/>
            <p:nvPr/>
          </p:nvSpPr>
          <p:spPr>
            <a:xfrm>
              <a:off x="9160424" y="1534317"/>
              <a:ext cx="1651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5815" y="8640"/>
                    <a:pt x="11631" y="17280"/>
                    <a:pt x="15231" y="19440"/>
                  </a:cubicBezTo>
                  <a:cubicBezTo>
                    <a:pt x="18831" y="21600"/>
                    <a:pt x="20215" y="17280"/>
                    <a:pt x="21600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3" name="Line"/>
            <p:cNvSpPr/>
            <p:nvPr/>
          </p:nvSpPr>
          <p:spPr>
            <a:xfrm>
              <a:off x="9941474" y="1350167"/>
              <a:ext cx="94001" cy="408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3" h="21482" fill="norm" stroke="1" extrusionOk="0">
                  <a:moveTo>
                    <a:pt x="0" y="0"/>
                  </a:moveTo>
                  <a:cubicBezTo>
                    <a:pt x="3757" y="779"/>
                    <a:pt x="7513" y="1559"/>
                    <a:pt x="11270" y="3173"/>
                  </a:cubicBezTo>
                  <a:cubicBezTo>
                    <a:pt x="15026" y="4788"/>
                    <a:pt x="18783" y="7237"/>
                    <a:pt x="20191" y="9798"/>
                  </a:cubicBezTo>
                  <a:cubicBezTo>
                    <a:pt x="21600" y="12359"/>
                    <a:pt x="20661" y="15031"/>
                    <a:pt x="18313" y="16979"/>
                  </a:cubicBezTo>
                  <a:cubicBezTo>
                    <a:pt x="15965" y="18928"/>
                    <a:pt x="12209" y="20153"/>
                    <a:pt x="9157" y="20821"/>
                  </a:cubicBezTo>
                  <a:cubicBezTo>
                    <a:pt x="6104" y="21489"/>
                    <a:pt x="3757" y="21600"/>
                    <a:pt x="2348" y="21377"/>
                  </a:cubicBezTo>
                  <a:cubicBezTo>
                    <a:pt x="939" y="21155"/>
                    <a:pt x="470" y="20598"/>
                    <a:pt x="0" y="200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4" name="Line"/>
            <p:cNvSpPr/>
            <p:nvPr/>
          </p:nvSpPr>
          <p:spPr>
            <a:xfrm>
              <a:off x="10380265" y="1337504"/>
              <a:ext cx="98616" cy="392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5" h="21303" fill="norm" stroke="1" extrusionOk="0">
                  <a:moveTo>
                    <a:pt x="6614" y="6547"/>
                  </a:moveTo>
                  <a:cubicBezTo>
                    <a:pt x="5714" y="9534"/>
                    <a:pt x="4814" y="12521"/>
                    <a:pt x="4139" y="14819"/>
                  </a:cubicBezTo>
                  <a:cubicBezTo>
                    <a:pt x="3464" y="17117"/>
                    <a:pt x="3014" y="18726"/>
                    <a:pt x="2339" y="19817"/>
                  </a:cubicBezTo>
                  <a:cubicBezTo>
                    <a:pt x="1664" y="20909"/>
                    <a:pt x="764" y="21483"/>
                    <a:pt x="314" y="21253"/>
                  </a:cubicBezTo>
                  <a:cubicBezTo>
                    <a:pt x="-136" y="21023"/>
                    <a:pt x="-136" y="19989"/>
                    <a:pt x="539" y="17692"/>
                  </a:cubicBezTo>
                  <a:cubicBezTo>
                    <a:pt x="1214" y="15394"/>
                    <a:pt x="2564" y="11832"/>
                    <a:pt x="3914" y="8902"/>
                  </a:cubicBezTo>
                  <a:cubicBezTo>
                    <a:pt x="5264" y="5972"/>
                    <a:pt x="6614" y="3674"/>
                    <a:pt x="7964" y="2238"/>
                  </a:cubicBezTo>
                  <a:cubicBezTo>
                    <a:pt x="9314" y="802"/>
                    <a:pt x="10664" y="228"/>
                    <a:pt x="12464" y="55"/>
                  </a:cubicBezTo>
                  <a:cubicBezTo>
                    <a:pt x="14264" y="-117"/>
                    <a:pt x="16514" y="113"/>
                    <a:pt x="18314" y="745"/>
                  </a:cubicBezTo>
                  <a:cubicBezTo>
                    <a:pt x="20114" y="1377"/>
                    <a:pt x="21464" y="2411"/>
                    <a:pt x="20789" y="4019"/>
                  </a:cubicBezTo>
                  <a:cubicBezTo>
                    <a:pt x="20114" y="5628"/>
                    <a:pt x="17414" y="7811"/>
                    <a:pt x="14714" y="9362"/>
                  </a:cubicBezTo>
                  <a:cubicBezTo>
                    <a:pt x="12014" y="10913"/>
                    <a:pt x="9314" y="11832"/>
                    <a:pt x="6614" y="127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5" name="Line"/>
            <p:cNvSpPr/>
            <p:nvPr/>
          </p:nvSpPr>
          <p:spPr>
            <a:xfrm>
              <a:off x="10493924" y="1559717"/>
              <a:ext cx="139701" cy="151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5400"/>
                  </a:moveTo>
                  <a:cubicBezTo>
                    <a:pt x="655" y="3900"/>
                    <a:pt x="1309" y="2400"/>
                    <a:pt x="2618" y="1800"/>
                  </a:cubicBezTo>
                  <a:cubicBezTo>
                    <a:pt x="3927" y="1200"/>
                    <a:pt x="5891" y="1500"/>
                    <a:pt x="8018" y="3450"/>
                  </a:cubicBezTo>
                  <a:cubicBezTo>
                    <a:pt x="10145" y="5400"/>
                    <a:pt x="12436" y="9000"/>
                    <a:pt x="13582" y="11550"/>
                  </a:cubicBezTo>
                  <a:cubicBezTo>
                    <a:pt x="14727" y="14100"/>
                    <a:pt x="14727" y="15600"/>
                    <a:pt x="14236" y="17100"/>
                  </a:cubicBezTo>
                  <a:cubicBezTo>
                    <a:pt x="13745" y="18600"/>
                    <a:pt x="12764" y="20100"/>
                    <a:pt x="11455" y="20850"/>
                  </a:cubicBezTo>
                  <a:cubicBezTo>
                    <a:pt x="10145" y="21600"/>
                    <a:pt x="8509" y="21600"/>
                    <a:pt x="7527" y="20850"/>
                  </a:cubicBezTo>
                  <a:cubicBezTo>
                    <a:pt x="6545" y="20100"/>
                    <a:pt x="6218" y="18600"/>
                    <a:pt x="7200" y="15450"/>
                  </a:cubicBezTo>
                  <a:cubicBezTo>
                    <a:pt x="8182" y="12300"/>
                    <a:pt x="10473" y="7500"/>
                    <a:pt x="13091" y="4650"/>
                  </a:cubicBezTo>
                  <a:cubicBezTo>
                    <a:pt x="15709" y="1800"/>
                    <a:pt x="18655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6" name="Line"/>
            <p:cNvSpPr/>
            <p:nvPr/>
          </p:nvSpPr>
          <p:spPr>
            <a:xfrm>
              <a:off x="10729844" y="1387044"/>
              <a:ext cx="138731" cy="346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414" fill="norm" stroke="1" extrusionOk="0">
                  <a:moveTo>
                    <a:pt x="21130" y="469"/>
                  </a:moveTo>
                  <a:cubicBezTo>
                    <a:pt x="19518" y="207"/>
                    <a:pt x="17906" y="-55"/>
                    <a:pt x="16294" y="10"/>
                  </a:cubicBezTo>
                  <a:cubicBezTo>
                    <a:pt x="14682" y="76"/>
                    <a:pt x="13070" y="469"/>
                    <a:pt x="10491" y="2301"/>
                  </a:cubicBezTo>
                  <a:cubicBezTo>
                    <a:pt x="7912" y="4134"/>
                    <a:pt x="4366" y="7407"/>
                    <a:pt x="2270" y="10418"/>
                  </a:cubicBezTo>
                  <a:cubicBezTo>
                    <a:pt x="175" y="13429"/>
                    <a:pt x="-470" y="16178"/>
                    <a:pt x="336" y="18010"/>
                  </a:cubicBezTo>
                  <a:cubicBezTo>
                    <a:pt x="1142" y="19843"/>
                    <a:pt x="3399" y="20760"/>
                    <a:pt x="5494" y="21152"/>
                  </a:cubicBezTo>
                  <a:cubicBezTo>
                    <a:pt x="7590" y="21545"/>
                    <a:pt x="9524" y="21414"/>
                    <a:pt x="11458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7" name="Line"/>
            <p:cNvSpPr/>
            <p:nvPr/>
          </p:nvSpPr>
          <p:spPr>
            <a:xfrm>
              <a:off x="10938424" y="1502567"/>
              <a:ext cx="127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8" name="Line"/>
            <p:cNvSpPr/>
            <p:nvPr/>
          </p:nvSpPr>
          <p:spPr>
            <a:xfrm>
              <a:off x="10944723" y="1405238"/>
              <a:ext cx="153111" cy="336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355" fill="norm" stroke="1" extrusionOk="0">
                  <a:moveTo>
                    <a:pt x="2599" y="3754"/>
                  </a:moveTo>
                  <a:cubicBezTo>
                    <a:pt x="2311" y="3083"/>
                    <a:pt x="2023" y="2412"/>
                    <a:pt x="2023" y="1741"/>
                  </a:cubicBezTo>
                  <a:cubicBezTo>
                    <a:pt x="2023" y="1070"/>
                    <a:pt x="2311" y="400"/>
                    <a:pt x="3463" y="131"/>
                  </a:cubicBezTo>
                  <a:cubicBezTo>
                    <a:pt x="4615" y="-137"/>
                    <a:pt x="6631" y="-3"/>
                    <a:pt x="9655" y="601"/>
                  </a:cubicBezTo>
                  <a:cubicBezTo>
                    <a:pt x="12679" y="1205"/>
                    <a:pt x="16711" y="2278"/>
                    <a:pt x="18871" y="3150"/>
                  </a:cubicBezTo>
                  <a:cubicBezTo>
                    <a:pt x="21031" y="4022"/>
                    <a:pt x="21319" y="4693"/>
                    <a:pt x="20167" y="5565"/>
                  </a:cubicBezTo>
                  <a:cubicBezTo>
                    <a:pt x="19015" y="6437"/>
                    <a:pt x="16423" y="7510"/>
                    <a:pt x="13975" y="8181"/>
                  </a:cubicBezTo>
                  <a:cubicBezTo>
                    <a:pt x="11527" y="8852"/>
                    <a:pt x="9223" y="9120"/>
                    <a:pt x="8791" y="9388"/>
                  </a:cubicBezTo>
                  <a:cubicBezTo>
                    <a:pt x="8359" y="9657"/>
                    <a:pt x="9799" y="9925"/>
                    <a:pt x="11959" y="10998"/>
                  </a:cubicBezTo>
                  <a:cubicBezTo>
                    <a:pt x="14119" y="12072"/>
                    <a:pt x="16999" y="13950"/>
                    <a:pt x="18007" y="15560"/>
                  </a:cubicBezTo>
                  <a:cubicBezTo>
                    <a:pt x="19015" y="17170"/>
                    <a:pt x="18151" y="18511"/>
                    <a:pt x="15415" y="19518"/>
                  </a:cubicBezTo>
                  <a:cubicBezTo>
                    <a:pt x="12679" y="20524"/>
                    <a:pt x="8071" y="21195"/>
                    <a:pt x="5047" y="21329"/>
                  </a:cubicBezTo>
                  <a:cubicBezTo>
                    <a:pt x="2023" y="21463"/>
                    <a:pt x="583" y="21061"/>
                    <a:pt x="151" y="20524"/>
                  </a:cubicBezTo>
                  <a:cubicBezTo>
                    <a:pt x="-281" y="19987"/>
                    <a:pt x="295" y="19316"/>
                    <a:pt x="871" y="186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9" name="Line"/>
            <p:cNvSpPr/>
            <p:nvPr/>
          </p:nvSpPr>
          <p:spPr>
            <a:xfrm>
              <a:off x="11668674" y="1401916"/>
              <a:ext cx="151905" cy="468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556" fill="norm" stroke="1" extrusionOk="0">
                  <a:moveTo>
                    <a:pt x="5254" y="832"/>
                  </a:moveTo>
                  <a:cubicBezTo>
                    <a:pt x="6422" y="442"/>
                    <a:pt x="7589" y="53"/>
                    <a:pt x="8903" y="5"/>
                  </a:cubicBezTo>
                  <a:cubicBezTo>
                    <a:pt x="10216" y="-44"/>
                    <a:pt x="11676" y="248"/>
                    <a:pt x="14011" y="1513"/>
                  </a:cubicBezTo>
                  <a:cubicBezTo>
                    <a:pt x="16346" y="2778"/>
                    <a:pt x="19557" y="5015"/>
                    <a:pt x="20578" y="7399"/>
                  </a:cubicBezTo>
                  <a:cubicBezTo>
                    <a:pt x="21600" y="9783"/>
                    <a:pt x="20432" y="12313"/>
                    <a:pt x="17951" y="14551"/>
                  </a:cubicBezTo>
                  <a:cubicBezTo>
                    <a:pt x="15470" y="16788"/>
                    <a:pt x="11676" y="18734"/>
                    <a:pt x="8465" y="19853"/>
                  </a:cubicBezTo>
                  <a:cubicBezTo>
                    <a:pt x="5254" y="20972"/>
                    <a:pt x="2627" y="21264"/>
                    <a:pt x="0" y="215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0" name="Line"/>
            <p:cNvSpPr/>
            <p:nvPr/>
          </p:nvSpPr>
          <p:spPr>
            <a:xfrm>
              <a:off x="6907457" y="969167"/>
              <a:ext cx="58545" cy="816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574" fill="norm" stroke="1" extrusionOk="0">
                  <a:moveTo>
                    <a:pt x="19659" y="0"/>
                  </a:moveTo>
                  <a:cubicBezTo>
                    <a:pt x="20404" y="1567"/>
                    <a:pt x="21149" y="3134"/>
                    <a:pt x="20032" y="4840"/>
                  </a:cubicBezTo>
                  <a:cubicBezTo>
                    <a:pt x="18915" y="6547"/>
                    <a:pt x="15935" y="8394"/>
                    <a:pt x="13701" y="10240"/>
                  </a:cubicBezTo>
                  <a:cubicBezTo>
                    <a:pt x="11466" y="12087"/>
                    <a:pt x="9977" y="13934"/>
                    <a:pt x="7742" y="15724"/>
                  </a:cubicBezTo>
                  <a:cubicBezTo>
                    <a:pt x="5508" y="17515"/>
                    <a:pt x="2528" y="19250"/>
                    <a:pt x="1039" y="20257"/>
                  </a:cubicBezTo>
                  <a:cubicBezTo>
                    <a:pt x="-451" y="21264"/>
                    <a:pt x="-451" y="21544"/>
                    <a:pt x="1783" y="21572"/>
                  </a:cubicBezTo>
                  <a:cubicBezTo>
                    <a:pt x="4018" y="21600"/>
                    <a:pt x="8487" y="21376"/>
                    <a:pt x="12956" y="211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1" name="Line"/>
            <p:cNvSpPr/>
            <p:nvPr/>
          </p:nvSpPr>
          <p:spPr>
            <a:xfrm>
              <a:off x="7136847" y="1367997"/>
              <a:ext cx="194778" cy="242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327" fill="norm" stroke="1" extrusionOk="0">
                  <a:moveTo>
                    <a:pt x="15799" y="3459"/>
                  </a:moveTo>
                  <a:cubicBezTo>
                    <a:pt x="15799" y="2528"/>
                    <a:pt x="15799" y="1597"/>
                    <a:pt x="15218" y="945"/>
                  </a:cubicBezTo>
                  <a:cubicBezTo>
                    <a:pt x="14638" y="293"/>
                    <a:pt x="13476" y="-79"/>
                    <a:pt x="12431" y="14"/>
                  </a:cubicBezTo>
                  <a:cubicBezTo>
                    <a:pt x="11386" y="107"/>
                    <a:pt x="10457" y="666"/>
                    <a:pt x="8367" y="2900"/>
                  </a:cubicBezTo>
                  <a:cubicBezTo>
                    <a:pt x="6276" y="5135"/>
                    <a:pt x="3025" y="9045"/>
                    <a:pt x="1399" y="12304"/>
                  </a:cubicBezTo>
                  <a:cubicBezTo>
                    <a:pt x="-227" y="15562"/>
                    <a:pt x="-227" y="18169"/>
                    <a:pt x="354" y="19659"/>
                  </a:cubicBezTo>
                  <a:cubicBezTo>
                    <a:pt x="934" y="21149"/>
                    <a:pt x="2096" y="21521"/>
                    <a:pt x="5696" y="21242"/>
                  </a:cubicBezTo>
                  <a:cubicBezTo>
                    <a:pt x="9296" y="20962"/>
                    <a:pt x="15334" y="20031"/>
                    <a:pt x="21373" y="19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2" name="Line"/>
            <p:cNvSpPr/>
            <p:nvPr/>
          </p:nvSpPr>
          <p:spPr>
            <a:xfrm>
              <a:off x="9408603" y="1134267"/>
              <a:ext cx="126472" cy="763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72" fill="norm" stroke="1" extrusionOk="0">
                  <a:moveTo>
                    <a:pt x="21510" y="0"/>
                  </a:moveTo>
                  <a:cubicBezTo>
                    <a:pt x="19710" y="539"/>
                    <a:pt x="17910" y="1077"/>
                    <a:pt x="16650" y="2423"/>
                  </a:cubicBezTo>
                  <a:cubicBezTo>
                    <a:pt x="15390" y="3770"/>
                    <a:pt x="14670" y="5924"/>
                    <a:pt x="13410" y="8048"/>
                  </a:cubicBezTo>
                  <a:cubicBezTo>
                    <a:pt x="12150" y="10172"/>
                    <a:pt x="10350" y="12266"/>
                    <a:pt x="8370" y="14240"/>
                  </a:cubicBezTo>
                  <a:cubicBezTo>
                    <a:pt x="6390" y="16215"/>
                    <a:pt x="4230" y="18070"/>
                    <a:pt x="2790" y="19177"/>
                  </a:cubicBezTo>
                  <a:cubicBezTo>
                    <a:pt x="1350" y="20284"/>
                    <a:pt x="630" y="20643"/>
                    <a:pt x="270" y="20972"/>
                  </a:cubicBezTo>
                  <a:cubicBezTo>
                    <a:pt x="-90" y="21301"/>
                    <a:pt x="-90" y="21600"/>
                    <a:pt x="270" y="21570"/>
                  </a:cubicBezTo>
                  <a:cubicBezTo>
                    <a:pt x="630" y="21540"/>
                    <a:pt x="1350" y="21181"/>
                    <a:pt x="2070" y="20852"/>
                  </a:cubicBezTo>
                  <a:cubicBezTo>
                    <a:pt x="2790" y="20523"/>
                    <a:pt x="3510" y="20224"/>
                    <a:pt x="4230" y="19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3" name="Line"/>
            <p:cNvSpPr/>
            <p:nvPr/>
          </p:nvSpPr>
          <p:spPr>
            <a:xfrm>
              <a:off x="9552197" y="1459170"/>
              <a:ext cx="160678" cy="230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0972" fill="norm" stroke="1" extrusionOk="0">
                  <a:moveTo>
                    <a:pt x="14562" y="3375"/>
                  </a:moveTo>
                  <a:cubicBezTo>
                    <a:pt x="14842" y="2025"/>
                    <a:pt x="15123" y="675"/>
                    <a:pt x="14562" y="193"/>
                  </a:cubicBezTo>
                  <a:cubicBezTo>
                    <a:pt x="14000" y="-289"/>
                    <a:pt x="12598" y="97"/>
                    <a:pt x="10073" y="1736"/>
                  </a:cubicBezTo>
                  <a:cubicBezTo>
                    <a:pt x="7549" y="3375"/>
                    <a:pt x="3902" y="6268"/>
                    <a:pt x="1938" y="8968"/>
                  </a:cubicBezTo>
                  <a:cubicBezTo>
                    <a:pt x="-25" y="11668"/>
                    <a:pt x="-306" y="14175"/>
                    <a:pt x="255" y="16297"/>
                  </a:cubicBezTo>
                  <a:cubicBezTo>
                    <a:pt x="816" y="18418"/>
                    <a:pt x="2219" y="20154"/>
                    <a:pt x="5865" y="20732"/>
                  </a:cubicBezTo>
                  <a:cubicBezTo>
                    <a:pt x="9512" y="21311"/>
                    <a:pt x="15403" y="20732"/>
                    <a:pt x="21294" y="201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4" name="Line"/>
            <p:cNvSpPr/>
            <p:nvPr/>
          </p:nvSpPr>
          <p:spPr>
            <a:xfrm>
              <a:off x="11234716" y="1216817"/>
              <a:ext cx="72009" cy="656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535" fill="norm" stroke="1" extrusionOk="0">
                  <a:moveTo>
                    <a:pt x="20995" y="0"/>
                  </a:moveTo>
                  <a:cubicBezTo>
                    <a:pt x="19144" y="1945"/>
                    <a:pt x="17292" y="3889"/>
                    <a:pt x="15749" y="6216"/>
                  </a:cubicBezTo>
                  <a:cubicBezTo>
                    <a:pt x="14206" y="8543"/>
                    <a:pt x="12972" y="11251"/>
                    <a:pt x="10504" y="13682"/>
                  </a:cubicBezTo>
                  <a:cubicBezTo>
                    <a:pt x="8035" y="16113"/>
                    <a:pt x="4332" y="18266"/>
                    <a:pt x="2172" y="19551"/>
                  </a:cubicBezTo>
                  <a:cubicBezTo>
                    <a:pt x="12" y="20836"/>
                    <a:pt x="-605" y="21253"/>
                    <a:pt x="629" y="21426"/>
                  </a:cubicBezTo>
                  <a:cubicBezTo>
                    <a:pt x="1864" y="21600"/>
                    <a:pt x="4949" y="21531"/>
                    <a:pt x="8035" y="214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5" name="Line"/>
            <p:cNvSpPr/>
            <p:nvPr/>
          </p:nvSpPr>
          <p:spPr>
            <a:xfrm>
              <a:off x="11380494" y="1522560"/>
              <a:ext cx="173881" cy="186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8" h="21398" fill="norm" stroke="1" extrusionOk="0">
                  <a:moveTo>
                    <a:pt x="12790" y="4989"/>
                  </a:moveTo>
                  <a:cubicBezTo>
                    <a:pt x="13311" y="3775"/>
                    <a:pt x="13831" y="2562"/>
                    <a:pt x="13571" y="1591"/>
                  </a:cubicBezTo>
                  <a:cubicBezTo>
                    <a:pt x="13311" y="620"/>
                    <a:pt x="12270" y="-108"/>
                    <a:pt x="10448" y="13"/>
                  </a:cubicBezTo>
                  <a:cubicBezTo>
                    <a:pt x="8626" y="135"/>
                    <a:pt x="6024" y="1105"/>
                    <a:pt x="3942" y="3532"/>
                  </a:cubicBezTo>
                  <a:cubicBezTo>
                    <a:pt x="1860" y="5959"/>
                    <a:pt x="298" y="9843"/>
                    <a:pt x="38" y="12998"/>
                  </a:cubicBezTo>
                  <a:cubicBezTo>
                    <a:pt x="-222" y="16153"/>
                    <a:pt x="819" y="18580"/>
                    <a:pt x="3812" y="19914"/>
                  </a:cubicBezTo>
                  <a:cubicBezTo>
                    <a:pt x="6805" y="21249"/>
                    <a:pt x="11749" y="21492"/>
                    <a:pt x="15002" y="21371"/>
                  </a:cubicBezTo>
                  <a:cubicBezTo>
                    <a:pt x="18255" y="21249"/>
                    <a:pt x="19817" y="20764"/>
                    <a:pt x="21378" y="202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6" name="Line"/>
            <p:cNvSpPr/>
            <p:nvPr/>
          </p:nvSpPr>
          <p:spPr>
            <a:xfrm>
              <a:off x="626024" y="3318667"/>
              <a:ext cx="6351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6171"/>
                    <a:pt x="21600" y="12343"/>
                    <a:pt x="18000" y="15943"/>
                  </a:cubicBezTo>
                  <a:cubicBezTo>
                    <a:pt x="14400" y="19543"/>
                    <a:pt x="7200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7" name="Line"/>
            <p:cNvSpPr/>
            <p:nvPr/>
          </p:nvSpPr>
          <p:spPr>
            <a:xfrm>
              <a:off x="606974" y="3229767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8" name="Line"/>
            <p:cNvSpPr/>
            <p:nvPr/>
          </p:nvSpPr>
          <p:spPr>
            <a:xfrm>
              <a:off x="491742" y="3280567"/>
              <a:ext cx="89833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4" h="21600" fill="norm" stroke="1" extrusionOk="0">
                  <a:moveTo>
                    <a:pt x="20834" y="0"/>
                  </a:moveTo>
                  <a:cubicBezTo>
                    <a:pt x="16416" y="0"/>
                    <a:pt x="11998" y="0"/>
                    <a:pt x="8561" y="343"/>
                  </a:cubicBezTo>
                  <a:cubicBezTo>
                    <a:pt x="5125" y="686"/>
                    <a:pt x="2670" y="1371"/>
                    <a:pt x="1198" y="2829"/>
                  </a:cubicBezTo>
                  <a:cubicBezTo>
                    <a:pt x="-275" y="4286"/>
                    <a:pt x="-766" y="6514"/>
                    <a:pt x="1934" y="9771"/>
                  </a:cubicBezTo>
                  <a:cubicBezTo>
                    <a:pt x="4634" y="13029"/>
                    <a:pt x="10525" y="17314"/>
                    <a:pt x="1641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9" name="Line"/>
            <p:cNvSpPr/>
            <p:nvPr/>
          </p:nvSpPr>
          <p:spPr>
            <a:xfrm>
              <a:off x="753024" y="3331367"/>
              <a:ext cx="73308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600" fill="norm" stroke="1" extrusionOk="0">
                  <a:moveTo>
                    <a:pt x="3600" y="0"/>
                  </a:moveTo>
                  <a:cubicBezTo>
                    <a:pt x="9600" y="3703"/>
                    <a:pt x="15600" y="7406"/>
                    <a:pt x="18600" y="10594"/>
                  </a:cubicBezTo>
                  <a:cubicBezTo>
                    <a:pt x="21600" y="13783"/>
                    <a:pt x="21600" y="16457"/>
                    <a:pt x="18000" y="18206"/>
                  </a:cubicBezTo>
                  <a:cubicBezTo>
                    <a:pt x="14400" y="19954"/>
                    <a:pt x="7200" y="207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0" name="Line"/>
            <p:cNvSpPr/>
            <p:nvPr/>
          </p:nvSpPr>
          <p:spPr>
            <a:xfrm>
              <a:off x="1508674" y="3204367"/>
              <a:ext cx="635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663"/>
                    <a:pt x="21600" y="5326"/>
                    <a:pt x="21600" y="8679"/>
                  </a:cubicBezTo>
                  <a:cubicBezTo>
                    <a:pt x="21600" y="12033"/>
                    <a:pt x="21600" y="16077"/>
                    <a:pt x="18000" y="18345"/>
                  </a:cubicBezTo>
                  <a:cubicBezTo>
                    <a:pt x="14400" y="20614"/>
                    <a:pt x="7200" y="2110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1" name="Line"/>
            <p:cNvSpPr/>
            <p:nvPr/>
          </p:nvSpPr>
          <p:spPr>
            <a:xfrm>
              <a:off x="1330874" y="3623467"/>
              <a:ext cx="3810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40" y="14400"/>
                    <a:pt x="10080" y="7200"/>
                    <a:pt x="13680" y="3600"/>
                  </a:cubicBezTo>
                  <a:cubicBezTo>
                    <a:pt x="17280" y="0"/>
                    <a:pt x="1944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2" name="Line"/>
            <p:cNvSpPr/>
            <p:nvPr/>
          </p:nvSpPr>
          <p:spPr>
            <a:xfrm>
              <a:off x="2130701" y="3382167"/>
              <a:ext cx="374924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600" fill="norm" stroke="1" extrusionOk="0">
                  <a:moveTo>
                    <a:pt x="1107" y="0"/>
                  </a:moveTo>
                  <a:cubicBezTo>
                    <a:pt x="501" y="1440"/>
                    <a:pt x="-106" y="2880"/>
                    <a:pt x="15" y="3600"/>
                  </a:cubicBezTo>
                  <a:cubicBezTo>
                    <a:pt x="137" y="4320"/>
                    <a:pt x="986" y="4320"/>
                    <a:pt x="3959" y="4320"/>
                  </a:cubicBezTo>
                  <a:cubicBezTo>
                    <a:pt x="6932" y="4320"/>
                    <a:pt x="12029" y="4320"/>
                    <a:pt x="15305" y="7200"/>
                  </a:cubicBezTo>
                  <a:cubicBezTo>
                    <a:pt x="18582" y="10080"/>
                    <a:pt x="20038" y="15840"/>
                    <a:pt x="214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3" name="Line"/>
            <p:cNvSpPr/>
            <p:nvPr/>
          </p:nvSpPr>
          <p:spPr>
            <a:xfrm>
              <a:off x="2168801" y="3477417"/>
              <a:ext cx="393974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1054" y="19440"/>
                  </a:moveTo>
                  <a:cubicBezTo>
                    <a:pt x="477" y="20520"/>
                    <a:pt x="-101" y="21600"/>
                    <a:pt x="15" y="21600"/>
                  </a:cubicBezTo>
                  <a:cubicBezTo>
                    <a:pt x="130" y="21600"/>
                    <a:pt x="939" y="20520"/>
                    <a:pt x="2960" y="19440"/>
                  </a:cubicBezTo>
                  <a:cubicBezTo>
                    <a:pt x="4981" y="18360"/>
                    <a:pt x="8216" y="17280"/>
                    <a:pt x="11508" y="14040"/>
                  </a:cubicBezTo>
                  <a:cubicBezTo>
                    <a:pt x="14800" y="10800"/>
                    <a:pt x="18149" y="5400"/>
                    <a:pt x="2149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4" name="Line"/>
            <p:cNvSpPr/>
            <p:nvPr/>
          </p:nvSpPr>
          <p:spPr>
            <a:xfrm>
              <a:off x="2452398" y="3305967"/>
              <a:ext cx="190567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600" fill="norm" stroke="1" extrusionOk="0">
                  <a:moveTo>
                    <a:pt x="3054" y="0"/>
                  </a:moveTo>
                  <a:cubicBezTo>
                    <a:pt x="1660" y="0"/>
                    <a:pt x="267" y="0"/>
                    <a:pt x="34" y="320"/>
                  </a:cubicBezTo>
                  <a:cubicBezTo>
                    <a:pt x="-198" y="640"/>
                    <a:pt x="731" y="1280"/>
                    <a:pt x="3867" y="2320"/>
                  </a:cubicBezTo>
                  <a:cubicBezTo>
                    <a:pt x="7002" y="3360"/>
                    <a:pt x="12344" y="4800"/>
                    <a:pt x="15479" y="5760"/>
                  </a:cubicBezTo>
                  <a:cubicBezTo>
                    <a:pt x="18615" y="6720"/>
                    <a:pt x="19544" y="7200"/>
                    <a:pt x="20241" y="7840"/>
                  </a:cubicBezTo>
                  <a:cubicBezTo>
                    <a:pt x="20937" y="8480"/>
                    <a:pt x="21402" y="9280"/>
                    <a:pt x="20008" y="10720"/>
                  </a:cubicBezTo>
                  <a:cubicBezTo>
                    <a:pt x="18615" y="12160"/>
                    <a:pt x="15363" y="14240"/>
                    <a:pt x="12576" y="16160"/>
                  </a:cubicBezTo>
                  <a:cubicBezTo>
                    <a:pt x="9789" y="18080"/>
                    <a:pt x="7467" y="19840"/>
                    <a:pt x="51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5" name="Line"/>
            <p:cNvSpPr/>
            <p:nvPr/>
          </p:nvSpPr>
          <p:spPr>
            <a:xfrm>
              <a:off x="2203001" y="3166267"/>
              <a:ext cx="264524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600" fill="norm" stroke="1" extrusionOk="0">
                  <a:moveTo>
                    <a:pt x="21424" y="0"/>
                  </a:moveTo>
                  <a:cubicBezTo>
                    <a:pt x="19710" y="2035"/>
                    <a:pt x="17995" y="4070"/>
                    <a:pt x="15767" y="6300"/>
                  </a:cubicBezTo>
                  <a:cubicBezTo>
                    <a:pt x="13538" y="8530"/>
                    <a:pt x="10795" y="10957"/>
                    <a:pt x="8053" y="13304"/>
                  </a:cubicBezTo>
                  <a:cubicBezTo>
                    <a:pt x="5310" y="15652"/>
                    <a:pt x="2567" y="17922"/>
                    <a:pt x="1195" y="19291"/>
                  </a:cubicBezTo>
                  <a:cubicBezTo>
                    <a:pt x="-176" y="20661"/>
                    <a:pt x="-176" y="21130"/>
                    <a:pt x="253" y="21365"/>
                  </a:cubicBezTo>
                  <a:cubicBezTo>
                    <a:pt x="681" y="21600"/>
                    <a:pt x="1538" y="21600"/>
                    <a:pt x="23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6" name="Line"/>
            <p:cNvSpPr/>
            <p:nvPr/>
          </p:nvSpPr>
          <p:spPr>
            <a:xfrm>
              <a:off x="3077107" y="3357130"/>
              <a:ext cx="158768" cy="264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1" h="21249" fill="norm" stroke="1" extrusionOk="0">
                  <a:moveTo>
                    <a:pt x="16833" y="481"/>
                  </a:moveTo>
                  <a:cubicBezTo>
                    <a:pt x="15431" y="141"/>
                    <a:pt x="14028" y="-199"/>
                    <a:pt x="12625" y="141"/>
                  </a:cubicBezTo>
                  <a:cubicBezTo>
                    <a:pt x="11223" y="481"/>
                    <a:pt x="9820" y="1502"/>
                    <a:pt x="7716" y="3968"/>
                  </a:cubicBezTo>
                  <a:cubicBezTo>
                    <a:pt x="5612" y="6434"/>
                    <a:pt x="2807" y="10346"/>
                    <a:pt x="1264" y="13152"/>
                  </a:cubicBezTo>
                  <a:cubicBezTo>
                    <a:pt x="-278" y="15958"/>
                    <a:pt x="-559" y="17659"/>
                    <a:pt x="1264" y="19020"/>
                  </a:cubicBezTo>
                  <a:cubicBezTo>
                    <a:pt x="3088" y="20381"/>
                    <a:pt x="7015" y="21401"/>
                    <a:pt x="10662" y="21231"/>
                  </a:cubicBezTo>
                  <a:cubicBezTo>
                    <a:pt x="14309" y="21061"/>
                    <a:pt x="17675" y="19700"/>
                    <a:pt x="21041" y="18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7" name="Line"/>
            <p:cNvSpPr/>
            <p:nvPr/>
          </p:nvSpPr>
          <p:spPr>
            <a:xfrm>
              <a:off x="3227086" y="3421214"/>
              <a:ext cx="95312" cy="192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4" h="20917" fill="norm" stroke="1" extrusionOk="0">
                  <a:moveTo>
                    <a:pt x="17074" y="1965"/>
                  </a:moveTo>
                  <a:cubicBezTo>
                    <a:pt x="15695" y="1046"/>
                    <a:pt x="14316" y="127"/>
                    <a:pt x="12478" y="12"/>
                  </a:cubicBezTo>
                  <a:cubicBezTo>
                    <a:pt x="10640" y="-103"/>
                    <a:pt x="8342" y="586"/>
                    <a:pt x="5814" y="2884"/>
                  </a:cubicBezTo>
                  <a:cubicBezTo>
                    <a:pt x="3287" y="5182"/>
                    <a:pt x="529" y="9088"/>
                    <a:pt x="70" y="12535"/>
                  </a:cubicBezTo>
                  <a:cubicBezTo>
                    <a:pt x="-390" y="15982"/>
                    <a:pt x="1448" y="18969"/>
                    <a:pt x="4895" y="20233"/>
                  </a:cubicBezTo>
                  <a:cubicBezTo>
                    <a:pt x="8342" y="21497"/>
                    <a:pt x="13397" y="21037"/>
                    <a:pt x="16614" y="18625"/>
                  </a:cubicBezTo>
                  <a:cubicBezTo>
                    <a:pt x="19831" y="16212"/>
                    <a:pt x="21210" y="11846"/>
                    <a:pt x="20521" y="8974"/>
                  </a:cubicBezTo>
                  <a:cubicBezTo>
                    <a:pt x="19831" y="6101"/>
                    <a:pt x="17074" y="4723"/>
                    <a:pt x="14316" y="3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8" name="Line"/>
            <p:cNvSpPr/>
            <p:nvPr/>
          </p:nvSpPr>
          <p:spPr>
            <a:xfrm>
              <a:off x="3382774" y="3426617"/>
              <a:ext cx="1388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130" fill="norm" stroke="1" extrusionOk="0">
                  <a:moveTo>
                    <a:pt x="2813" y="0"/>
                  </a:moveTo>
                  <a:cubicBezTo>
                    <a:pt x="2486" y="4695"/>
                    <a:pt x="2159" y="9391"/>
                    <a:pt x="1668" y="12443"/>
                  </a:cubicBezTo>
                  <a:cubicBezTo>
                    <a:pt x="1177" y="15495"/>
                    <a:pt x="523" y="16904"/>
                    <a:pt x="195" y="16904"/>
                  </a:cubicBezTo>
                  <a:cubicBezTo>
                    <a:pt x="-132" y="16904"/>
                    <a:pt x="-132" y="15495"/>
                    <a:pt x="850" y="13265"/>
                  </a:cubicBezTo>
                  <a:cubicBezTo>
                    <a:pt x="1832" y="11034"/>
                    <a:pt x="3795" y="7982"/>
                    <a:pt x="5759" y="5634"/>
                  </a:cubicBezTo>
                  <a:cubicBezTo>
                    <a:pt x="7723" y="3287"/>
                    <a:pt x="9686" y="1643"/>
                    <a:pt x="11486" y="704"/>
                  </a:cubicBezTo>
                  <a:cubicBezTo>
                    <a:pt x="13286" y="-235"/>
                    <a:pt x="14923" y="-470"/>
                    <a:pt x="16068" y="1526"/>
                  </a:cubicBezTo>
                  <a:cubicBezTo>
                    <a:pt x="17213" y="3521"/>
                    <a:pt x="17868" y="7747"/>
                    <a:pt x="18686" y="11387"/>
                  </a:cubicBezTo>
                  <a:cubicBezTo>
                    <a:pt x="19504" y="15026"/>
                    <a:pt x="20486" y="18078"/>
                    <a:pt x="21468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9" name="Line"/>
            <p:cNvSpPr/>
            <p:nvPr/>
          </p:nvSpPr>
          <p:spPr>
            <a:xfrm>
              <a:off x="3560859" y="3218295"/>
              <a:ext cx="157082" cy="398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2" h="21186" fill="norm" stroke="1" extrusionOk="0">
                  <a:moveTo>
                    <a:pt x="12637" y="14109"/>
                  </a:moveTo>
                  <a:cubicBezTo>
                    <a:pt x="11784" y="13660"/>
                    <a:pt x="10931" y="13210"/>
                    <a:pt x="9795" y="12928"/>
                  </a:cubicBezTo>
                  <a:cubicBezTo>
                    <a:pt x="8658" y="12647"/>
                    <a:pt x="7237" y="12535"/>
                    <a:pt x="5389" y="13266"/>
                  </a:cubicBezTo>
                  <a:cubicBezTo>
                    <a:pt x="3542" y="13997"/>
                    <a:pt x="1268" y="15572"/>
                    <a:pt x="416" y="17035"/>
                  </a:cubicBezTo>
                  <a:cubicBezTo>
                    <a:pt x="-437" y="18497"/>
                    <a:pt x="131" y="19847"/>
                    <a:pt x="1126" y="20578"/>
                  </a:cubicBezTo>
                  <a:cubicBezTo>
                    <a:pt x="2121" y="21310"/>
                    <a:pt x="3542" y="21422"/>
                    <a:pt x="5816" y="20691"/>
                  </a:cubicBezTo>
                  <a:cubicBezTo>
                    <a:pt x="8089" y="19960"/>
                    <a:pt x="11216" y="18385"/>
                    <a:pt x="13774" y="15797"/>
                  </a:cubicBezTo>
                  <a:cubicBezTo>
                    <a:pt x="16331" y="13210"/>
                    <a:pt x="18321" y="9610"/>
                    <a:pt x="19458" y="7134"/>
                  </a:cubicBezTo>
                  <a:cubicBezTo>
                    <a:pt x="20595" y="4659"/>
                    <a:pt x="20879" y="3309"/>
                    <a:pt x="21021" y="2241"/>
                  </a:cubicBezTo>
                  <a:cubicBezTo>
                    <a:pt x="21163" y="1172"/>
                    <a:pt x="21163" y="384"/>
                    <a:pt x="20310" y="103"/>
                  </a:cubicBezTo>
                  <a:cubicBezTo>
                    <a:pt x="19458" y="-178"/>
                    <a:pt x="17752" y="47"/>
                    <a:pt x="15763" y="1622"/>
                  </a:cubicBezTo>
                  <a:cubicBezTo>
                    <a:pt x="13774" y="3197"/>
                    <a:pt x="11500" y="6122"/>
                    <a:pt x="10647" y="9047"/>
                  </a:cubicBezTo>
                  <a:cubicBezTo>
                    <a:pt x="9795" y="11972"/>
                    <a:pt x="10363" y="14897"/>
                    <a:pt x="11500" y="16866"/>
                  </a:cubicBezTo>
                  <a:cubicBezTo>
                    <a:pt x="12637" y="18834"/>
                    <a:pt x="14342" y="19847"/>
                    <a:pt x="16047" y="20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0" name="Line"/>
            <p:cNvSpPr/>
            <p:nvPr/>
          </p:nvSpPr>
          <p:spPr>
            <a:xfrm>
              <a:off x="4289974" y="3261517"/>
              <a:ext cx="13335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2215"/>
                    <a:pt x="18171" y="4431"/>
                    <a:pt x="16114" y="7200"/>
                  </a:cubicBezTo>
                  <a:cubicBezTo>
                    <a:pt x="14057" y="9969"/>
                    <a:pt x="11657" y="13292"/>
                    <a:pt x="8914" y="15785"/>
                  </a:cubicBezTo>
                  <a:cubicBezTo>
                    <a:pt x="6171" y="18277"/>
                    <a:pt x="3086" y="199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1" name="Line"/>
            <p:cNvSpPr/>
            <p:nvPr/>
          </p:nvSpPr>
          <p:spPr>
            <a:xfrm>
              <a:off x="4131224" y="3693317"/>
              <a:ext cx="311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465" y="21600"/>
                    <a:pt x="12931" y="21600"/>
                    <a:pt x="16531" y="18000"/>
                  </a:cubicBezTo>
                  <a:cubicBezTo>
                    <a:pt x="20131" y="14400"/>
                    <a:pt x="20865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2" name="Line"/>
            <p:cNvSpPr/>
            <p:nvPr/>
          </p:nvSpPr>
          <p:spPr>
            <a:xfrm>
              <a:off x="505374" y="4379117"/>
              <a:ext cx="4234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6075"/>
                    <a:pt x="21600" y="12150"/>
                    <a:pt x="21600" y="15750"/>
                  </a:cubicBezTo>
                  <a:cubicBezTo>
                    <a:pt x="21600" y="19350"/>
                    <a:pt x="10800" y="204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3" name="Line"/>
            <p:cNvSpPr/>
            <p:nvPr/>
          </p:nvSpPr>
          <p:spPr>
            <a:xfrm>
              <a:off x="505374" y="4296567"/>
              <a:ext cx="254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4" name="Line"/>
            <p:cNvSpPr/>
            <p:nvPr/>
          </p:nvSpPr>
          <p:spPr>
            <a:xfrm>
              <a:off x="613324" y="4455317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5" name="Line"/>
            <p:cNvSpPr/>
            <p:nvPr/>
          </p:nvSpPr>
          <p:spPr>
            <a:xfrm>
              <a:off x="632374" y="4334667"/>
              <a:ext cx="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6" name="Line"/>
            <p:cNvSpPr/>
            <p:nvPr/>
          </p:nvSpPr>
          <p:spPr>
            <a:xfrm>
              <a:off x="664124" y="4309267"/>
              <a:ext cx="128875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5" h="21600" fill="norm" stroke="1" extrusionOk="0">
                  <a:moveTo>
                    <a:pt x="7200" y="0"/>
                  </a:moveTo>
                  <a:cubicBezTo>
                    <a:pt x="8914" y="0"/>
                    <a:pt x="10629" y="0"/>
                    <a:pt x="13200" y="947"/>
                  </a:cubicBezTo>
                  <a:cubicBezTo>
                    <a:pt x="15771" y="1895"/>
                    <a:pt x="19200" y="3789"/>
                    <a:pt x="20400" y="6442"/>
                  </a:cubicBezTo>
                  <a:cubicBezTo>
                    <a:pt x="21600" y="9095"/>
                    <a:pt x="20571" y="12505"/>
                    <a:pt x="16800" y="15158"/>
                  </a:cubicBezTo>
                  <a:cubicBezTo>
                    <a:pt x="13029" y="17811"/>
                    <a:pt x="6514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7" name="Line"/>
            <p:cNvSpPr/>
            <p:nvPr/>
          </p:nvSpPr>
          <p:spPr>
            <a:xfrm>
              <a:off x="358971" y="4348591"/>
              <a:ext cx="95604" cy="335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1387" fill="norm" stroke="1" extrusionOk="0">
                  <a:moveTo>
                    <a:pt x="16621" y="2757"/>
                  </a:moveTo>
                  <a:cubicBezTo>
                    <a:pt x="17540" y="1542"/>
                    <a:pt x="18459" y="327"/>
                    <a:pt x="17770" y="57"/>
                  </a:cubicBezTo>
                  <a:cubicBezTo>
                    <a:pt x="17080" y="-213"/>
                    <a:pt x="14783" y="462"/>
                    <a:pt x="11336" y="2420"/>
                  </a:cubicBezTo>
                  <a:cubicBezTo>
                    <a:pt x="7889" y="4377"/>
                    <a:pt x="3293" y="7617"/>
                    <a:pt x="1225" y="10654"/>
                  </a:cubicBezTo>
                  <a:cubicBezTo>
                    <a:pt x="-843" y="13692"/>
                    <a:pt x="-383" y="16527"/>
                    <a:pt x="3293" y="18282"/>
                  </a:cubicBezTo>
                  <a:cubicBezTo>
                    <a:pt x="6970" y="20037"/>
                    <a:pt x="13863" y="20712"/>
                    <a:pt x="20757" y="21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8" name="Line"/>
            <p:cNvSpPr/>
            <p:nvPr/>
          </p:nvSpPr>
          <p:spPr>
            <a:xfrm>
              <a:off x="1173924" y="4504388"/>
              <a:ext cx="214101" cy="215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1162" fill="norm" stroke="1" extrusionOk="0">
                  <a:moveTo>
                    <a:pt x="7923" y="169"/>
                  </a:moveTo>
                  <a:cubicBezTo>
                    <a:pt x="6885" y="-38"/>
                    <a:pt x="5846" y="-246"/>
                    <a:pt x="4704" y="792"/>
                  </a:cubicBezTo>
                  <a:cubicBezTo>
                    <a:pt x="3562" y="1831"/>
                    <a:pt x="2316" y="4116"/>
                    <a:pt x="1277" y="7127"/>
                  </a:cubicBezTo>
                  <a:cubicBezTo>
                    <a:pt x="239" y="10139"/>
                    <a:pt x="-592" y="13877"/>
                    <a:pt x="550" y="16681"/>
                  </a:cubicBezTo>
                  <a:cubicBezTo>
                    <a:pt x="1693" y="19485"/>
                    <a:pt x="4808" y="21354"/>
                    <a:pt x="8546" y="21146"/>
                  </a:cubicBezTo>
                  <a:cubicBezTo>
                    <a:pt x="12285" y="20939"/>
                    <a:pt x="16646" y="18654"/>
                    <a:pt x="21008" y="16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9" name="Line"/>
            <p:cNvSpPr/>
            <p:nvPr/>
          </p:nvSpPr>
          <p:spPr>
            <a:xfrm>
              <a:off x="1324218" y="4560002"/>
              <a:ext cx="128525" cy="119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3" h="21081" fill="norm" stroke="1" extrusionOk="0">
                  <a:moveTo>
                    <a:pt x="18273" y="2809"/>
                  </a:moveTo>
                  <a:cubicBezTo>
                    <a:pt x="17261" y="1320"/>
                    <a:pt x="16248" y="-170"/>
                    <a:pt x="13380" y="16"/>
                  </a:cubicBezTo>
                  <a:cubicBezTo>
                    <a:pt x="10511" y="202"/>
                    <a:pt x="5786" y="2064"/>
                    <a:pt x="2917" y="5044"/>
                  </a:cubicBezTo>
                  <a:cubicBezTo>
                    <a:pt x="49" y="8023"/>
                    <a:pt x="-964" y="12120"/>
                    <a:pt x="1061" y="15099"/>
                  </a:cubicBezTo>
                  <a:cubicBezTo>
                    <a:pt x="3086" y="18078"/>
                    <a:pt x="8149" y="19940"/>
                    <a:pt x="11523" y="20685"/>
                  </a:cubicBezTo>
                  <a:cubicBezTo>
                    <a:pt x="14898" y="21430"/>
                    <a:pt x="16586" y="21058"/>
                    <a:pt x="17936" y="20127"/>
                  </a:cubicBezTo>
                  <a:cubicBezTo>
                    <a:pt x="19286" y="19196"/>
                    <a:pt x="20298" y="17706"/>
                    <a:pt x="20467" y="16030"/>
                  </a:cubicBezTo>
                  <a:cubicBezTo>
                    <a:pt x="20636" y="14354"/>
                    <a:pt x="19961" y="12492"/>
                    <a:pt x="18611" y="11189"/>
                  </a:cubicBezTo>
                  <a:cubicBezTo>
                    <a:pt x="17261" y="9885"/>
                    <a:pt x="15236" y="9140"/>
                    <a:pt x="14898" y="7464"/>
                  </a:cubicBezTo>
                  <a:cubicBezTo>
                    <a:pt x="14561" y="5789"/>
                    <a:pt x="15911" y="3182"/>
                    <a:pt x="17261" y="5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0" name="Line"/>
            <p:cNvSpPr/>
            <p:nvPr/>
          </p:nvSpPr>
          <p:spPr>
            <a:xfrm>
              <a:off x="1515024" y="4515574"/>
              <a:ext cx="101601" cy="174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3" fill="norm" stroke="1" extrusionOk="0">
                  <a:moveTo>
                    <a:pt x="0" y="1914"/>
                  </a:moveTo>
                  <a:cubicBezTo>
                    <a:pt x="450" y="6742"/>
                    <a:pt x="900" y="11571"/>
                    <a:pt x="900" y="14620"/>
                  </a:cubicBezTo>
                  <a:cubicBezTo>
                    <a:pt x="900" y="17669"/>
                    <a:pt x="450" y="18940"/>
                    <a:pt x="225" y="18305"/>
                  </a:cubicBezTo>
                  <a:cubicBezTo>
                    <a:pt x="0" y="17669"/>
                    <a:pt x="0" y="15128"/>
                    <a:pt x="450" y="12333"/>
                  </a:cubicBezTo>
                  <a:cubicBezTo>
                    <a:pt x="900" y="9538"/>
                    <a:pt x="1800" y="6488"/>
                    <a:pt x="2925" y="4455"/>
                  </a:cubicBezTo>
                  <a:cubicBezTo>
                    <a:pt x="4050" y="2422"/>
                    <a:pt x="5400" y="1406"/>
                    <a:pt x="7425" y="644"/>
                  </a:cubicBezTo>
                  <a:cubicBezTo>
                    <a:pt x="9450" y="-119"/>
                    <a:pt x="12150" y="-627"/>
                    <a:pt x="14175" y="1660"/>
                  </a:cubicBezTo>
                  <a:cubicBezTo>
                    <a:pt x="16200" y="3947"/>
                    <a:pt x="17550" y="9029"/>
                    <a:pt x="18675" y="12714"/>
                  </a:cubicBezTo>
                  <a:cubicBezTo>
                    <a:pt x="19800" y="16399"/>
                    <a:pt x="20700" y="18686"/>
                    <a:pt x="21600" y="20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1" name="Line"/>
            <p:cNvSpPr/>
            <p:nvPr/>
          </p:nvSpPr>
          <p:spPr>
            <a:xfrm>
              <a:off x="1642634" y="4299657"/>
              <a:ext cx="139091" cy="391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379" fill="norm" stroke="1" extrusionOk="0">
                  <a:moveTo>
                    <a:pt x="15615" y="16811"/>
                  </a:moveTo>
                  <a:cubicBezTo>
                    <a:pt x="15288" y="16234"/>
                    <a:pt x="14961" y="15656"/>
                    <a:pt x="13979" y="15079"/>
                  </a:cubicBezTo>
                  <a:cubicBezTo>
                    <a:pt x="12997" y="14501"/>
                    <a:pt x="11361" y="13923"/>
                    <a:pt x="8906" y="14270"/>
                  </a:cubicBezTo>
                  <a:cubicBezTo>
                    <a:pt x="6451" y="14617"/>
                    <a:pt x="3179" y="15887"/>
                    <a:pt x="1542" y="16811"/>
                  </a:cubicBezTo>
                  <a:cubicBezTo>
                    <a:pt x="-94" y="17735"/>
                    <a:pt x="-94" y="18313"/>
                    <a:pt x="70" y="19006"/>
                  </a:cubicBezTo>
                  <a:cubicBezTo>
                    <a:pt x="233" y="19699"/>
                    <a:pt x="561" y="20507"/>
                    <a:pt x="1542" y="20969"/>
                  </a:cubicBezTo>
                  <a:cubicBezTo>
                    <a:pt x="2524" y="21431"/>
                    <a:pt x="4161" y="21547"/>
                    <a:pt x="6124" y="21085"/>
                  </a:cubicBezTo>
                  <a:cubicBezTo>
                    <a:pt x="8088" y="20623"/>
                    <a:pt x="10379" y="19583"/>
                    <a:pt x="12833" y="16984"/>
                  </a:cubicBezTo>
                  <a:cubicBezTo>
                    <a:pt x="15288" y="14386"/>
                    <a:pt x="17906" y="10227"/>
                    <a:pt x="19379" y="7340"/>
                  </a:cubicBezTo>
                  <a:cubicBezTo>
                    <a:pt x="20851" y="4452"/>
                    <a:pt x="21179" y="2835"/>
                    <a:pt x="21179" y="1737"/>
                  </a:cubicBezTo>
                  <a:cubicBezTo>
                    <a:pt x="21179" y="640"/>
                    <a:pt x="20851" y="63"/>
                    <a:pt x="20033" y="5"/>
                  </a:cubicBezTo>
                  <a:cubicBezTo>
                    <a:pt x="19215" y="-53"/>
                    <a:pt x="17906" y="409"/>
                    <a:pt x="16761" y="2546"/>
                  </a:cubicBezTo>
                  <a:cubicBezTo>
                    <a:pt x="15615" y="4683"/>
                    <a:pt x="14633" y="8495"/>
                    <a:pt x="14797" y="11613"/>
                  </a:cubicBezTo>
                  <a:cubicBezTo>
                    <a:pt x="14961" y="14732"/>
                    <a:pt x="16270" y="17158"/>
                    <a:pt x="17579" y="18602"/>
                  </a:cubicBezTo>
                  <a:cubicBezTo>
                    <a:pt x="18888" y="20045"/>
                    <a:pt x="20197" y="20507"/>
                    <a:pt x="21506" y="209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2" name="Line"/>
            <p:cNvSpPr/>
            <p:nvPr/>
          </p:nvSpPr>
          <p:spPr>
            <a:xfrm>
              <a:off x="2397674" y="4316156"/>
              <a:ext cx="31245" cy="424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466" fill="norm" stroke="1" extrusionOk="0">
                  <a:moveTo>
                    <a:pt x="0" y="1898"/>
                  </a:moveTo>
                  <a:cubicBezTo>
                    <a:pt x="7200" y="1042"/>
                    <a:pt x="14400" y="187"/>
                    <a:pt x="18000" y="26"/>
                  </a:cubicBezTo>
                  <a:cubicBezTo>
                    <a:pt x="21600" y="-134"/>
                    <a:pt x="21600" y="401"/>
                    <a:pt x="20880" y="2753"/>
                  </a:cubicBezTo>
                  <a:cubicBezTo>
                    <a:pt x="20160" y="5106"/>
                    <a:pt x="18720" y="9276"/>
                    <a:pt x="15840" y="12698"/>
                  </a:cubicBezTo>
                  <a:cubicBezTo>
                    <a:pt x="12960" y="16119"/>
                    <a:pt x="8640" y="18793"/>
                    <a:pt x="4320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3" name="Line"/>
            <p:cNvSpPr/>
            <p:nvPr/>
          </p:nvSpPr>
          <p:spPr>
            <a:xfrm>
              <a:off x="2200551" y="4734717"/>
              <a:ext cx="362224" cy="37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333" fill="norm" stroke="1" extrusionOk="0">
                  <a:moveTo>
                    <a:pt x="1147" y="18000"/>
                  </a:moveTo>
                  <a:cubicBezTo>
                    <a:pt x="519" y="19200"/>
                    <a:pt x="-109" y="20400"/>
                    <a:pt x="17" y="21000"/>
                  </a:cubicBezTo>
                  <a:cubicBezTo>
                    <a:pt x="142" y="21600"/>
                    <a:pt x="1021" y="21600"/>
                    <a:pt x="3470" y="19200"/>
                  </a:cubicBezTo>
                  <a:cubicBezTo>
                    <a:pt x="5919" y="16800"/>
                    <a:pt x="9938" y="12000"/>
                    <a:pt x="13203" y="8400"/>
                  </a:cubicBezTo>
                  <a:cubicBezTo>
                    <a:pt x="16468" y="4800"/>
                    <a:pt x="18979" y="2400"/>
                    <a:pt x="214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4" name="Line"/>
            <p:cNvSpPr/>
            <p:nvPr/>
          </p:nvSpPr>
          <p:spPr>
            <a:xfrm>
              <a:off x="3172374" y="4487067"/>
              <a:ext cx="3111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84" y="1440"/>
                    <a:pt x="11167" y="2880"/>
                    <a:pt x="14767" y="6480"/>
                  </a:cubicBezTo>
                  <a:cubicBezTo>
                    <a:pt x="18367" y="10080"/>
                    <a:pt x="19984" y="158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5" name="Line"/>
            <p:cNvSpPr/>
            <p:nvPr/>
          </p:nvSpPr>
          <p:spPr>
            <a:xfrm>
              <a:off x="3134274" y="4575967"/>
              <a:ext cx="4445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83" y="17723"/>
                    <a:pt x="5966" y="13846"/>
                    <a:pt x="9566" y="10246"/>
                  </a:cubicBezTo>
                  <a:cubicBezTo>
                    <a:pt x="13166" y="6646"/>
                    <a:pt x="17383" y="332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6" name="Line"/>
            <p:cNvSpPr/>
            <p:nvPr/>
          </p:nvSpPr>
          <p:spPr>
            <a:xfrm>
              <a:off x="3475057" y="4424509"/>
              <a:ext cx="149226" cy="272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0" h="21525" fill="norm" stroke="1" extrusionOk="0">
                  <a:moveTo>
                    <a:pt x="4800" y="930"/>
                  </a:moveTo>
                  <a:cubicBezTo>
                    <a:pt x="2400" y="427"/>
                    <a:pt x="0" y="-75"/>
                    <a:pt x="0" y="9"/>
                  </a:cubicBezTo>
                  <a:cubicBezTo>
                    <a:pt x="0" y="92"/>
                    <a:pt x="2400" y="762"/>
                    <a:pt x="6000" y="1851"/>
                  </a:cubicBezTo>
                  <a:cubicBezTo>
                    <a:pt x="9600" y="2939"/>
                    <a:pt x="14400" y="4446"/>
                    <a:pt x="17400" y="6288"/>
                  </a:cubicBezTo>
                  <a:cubicBezTo>
                    <a:pt x="20400" y="8130"/>
                    <a:pt x="21600" y="10306"/>
                    <a:pt x="21000" y="12065"/>
                  </a:cubicBezTo>
                  <a:cubicBezTo>
                    <a:pt x="20400" y="13823"/>
                    <a:pt x="18000" y="15162"/>
                    <a:pt x="14250" y="16669"/>
                  </a:cubicBezTo>
                  <a:cubicBezTo>
                    <a:pt x="10500" y="18176"/>
                    <a:pt x="5400" y="19851"/>
                    <a:pt x="300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7" name="Line"/>
            <p:cNvSpPr/>
            <p:nvPr/>
          </p:nvSpPr>
          <p:spPr>
            <a:xfrm>
              <a:off x="3212833" y="4341017"/>
              <a:ext cx="194492" cy="542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469" fill="norm" stroke="1" extrusionOk="0">
                  <a:moveTo>
                    <a:pt x="21341" y="0"/>
                  </a:moveTo>
                  <a:cubicBezTo>
                    <a:pt x="19483" y="2093"/>
                    <a:pt x="17625" y="4186"/>
                    <a:pt x="15186" y="6488"/>
                  </a:cubicBezTo>
                  <a:cubicBezTo>
                    <a:pt x="12747" y="8791"/>
                    <a:pt x="9728" y="11302"/>
                    <a:pt x="7057" y="13563"/>
                  </a:cubicBezTo>
                  <a:cubicBezTo>
                    <a:pt x="4386" y="15823"/>
                    <a:pt x="2064" y="17833"/>
                    <a:pt x="902" y="19172"/>
                  </a:cubicBezTo>
                  <a:cubicBezTo>
                    <a:pt x="-259" y="20512"/>
                    <a:pt x="-259" y="21181"/>
                    <a:pt x="670" y="21391"/>
                  </a:cubicBezTo>
                  <a:cubicBezTo>
                    <a:pt x="1599" y="21600"/>
                    <a:pt x="3457" y="21349"/>
                    <a:pt x="5315" y="210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8" name="Line"/>
            <p:cNvSpPr/>
            <p:nvPr/>
          </p:nvSpPr>
          <p:spPr>
            <a:xfrm>
              <a:off x="4143924" y="4264817"/>
              <a:ext cx="25401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329"/>
                  </a:moveTo>
                  <a:cubicBezTo>
                    <a:pt x="21600" y="665"/>
                    <a:pt x="21600" y="0"/>
                    <a:pt x="21600" y="0"/>
                  </a:cubicBezTo>
                  <a:cubicBezTo>
                    <a:pt x="21600" y="0"/>
                    <a:pt x="21600" y="665"/>
                    <a:pt x="19800" y="3102"/>
                  </a:cubicBezTo>
                  <a:cubicBezTo>
                    <a:pt x="18000" y="5538"/>
                    <a:pt x="14400" y="9748"/>
                    <a:pt x="10800" y="13126"/>
                  </a:cubicBezTo>
                  <a:cubicBezTo>
                    <a:pt x="7200" y="16505"/>
                    <a:pt x="3600" y="190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9" name="Line"/>
            <p:cNvSpPr/>
            <p:nvPr/>
          </p:nvSpPr>
          <p:spPr>
            <a:xfrm>
              <a:off x="3950195" y="4674598"/>
              <a:ext cx="466780" cy="15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19987" fill="norm" stroke="1" extrusionOk="0">
                  <a:moveTo>
                    <a:pt x="1322" y="19987"/>
                  </a:moveTo>
                  <a:cubicBezTo>
                    <a:pt x="638" y="11887"/>
                    <a:pt x="-46" y="3787"/>
                    <a:pt x="3" y="1087"/>
                  </a:cubicBezTo>
                  <a:cubicBezTo>
                    <a:pt x="52" y="-1613"/>
                    <a:pt x="834" y="1087"/>
                    <a:pt x="2984" y="5137"/>
                  </a:cubicBezTo>
                  <a:cubicBezTo>
                    <a:pt x="5134" y="9187"/>
                    <a:pt x="8653" y="14587"/>
                    <a:pt x="11976" y="14587"/>
                  </a:cubicBezTo>
                  <a:cubicBezTo>
                    <a:pt x="15299" y="14587"/>
                    <a:pt x="18426" y="9187"/>
                    <a:pt x="21554" y="37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6" name="Drawing"/>
          <p:cNvGrpSpPr/>
          <p:nvPr/>
        </p:nvGrpSpPr>
        <p:grpSpPr>
          <a:xfrm>
            <a:off x="930015" y="1714499"/>
            <a:ext cx="11989060" cy="7607037"/>
            <a:chOff x="0" y="0"/>
            <a:chExt cx="11989059" cy="7607035"/>
          </a:xfrm>
        </p:grpSpPr>
        <p:sp>
          <p:nvSpPr>
            <p:cNvPr id="267" name="Line"/>
            <p:cNvSpPr/>
            <p:nvPr/>
          </p:nvSpPr>
          <p:spPr>
            <a:xfrm>
              <a:off x="0" y="146050"/>
              <a:ext cx="199416" cy="319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442" fill="norm" stroke="1" extrusionOk="0">
                  <a:moveTo>
                    <a:pt x="6440" y="0"/>
                  </a:moveTo>
                  <a:cubicBezTo>
                    <a:pt x="5990" y="711"/>
                    <a:pt x="5540" y="1421"/>
                    <a:pt x="5878" y="1989"/>
                  </a:cubicBezTo>
                  <a:cubicBezTo>
                    <a:pt x="6215" y="2558"/>
                    <a:pt x="7340" y="2984"/>
                    <a:pt x="9140" y="3268"/>
                  </a:cubicBezTo>
                  <a:cubicBezTo>
                    <a:pt x="10940" y="3553"/>
                    <a:pt x="13415" y="3695"/>
                    <a:pt x="15440" y="3553"/>
                  </a:cubicBezTo>
                  <a:cubicBezTo>
                    <a:pt x="17465" y="3411"/>
                    <a:pt x="19040" y="2984"/>
                    <a:pt x="20053" y="2345"/>
                  </a:cubicBezTo>
                  <a:cubicBezTo>
                    <a:pt x="21065" y="1705"/>
                    <a:pt x="21515" y="853"/>
                    <a:pt x="20952" y="426"/>
                  </a:cubicBezTo>
                  <a:cubicBezTo>
                    <a:pt x="20390" y="0"/>
                    <a:pt x="18815" y="0"/>
                    <a:pt x="16790" y="426"/>
                  </a:cubicBezTo>
                  <a:cubicBezTo>
                    <a:pt x="14765" y="853"/>
                    <a:pt x="12290" y="1705"/>
                    <a:pt x="10715" y="2416"/>
                  </a:cubicBezTo>
                  <a:cubicBezTo>
                    <a:pt x="9140" y="3126"/>
                    <a:pt x="8465" y="3695"/>
                    <a:pt x="8803" y="4476"/>
                  </a:cubicBezTo>
                  <a:cubicBezTo>
                    <a:pt x="9140" y="5258"/>
                    <a:pt x="10490" y="6253"/>
                    <a:pt x="11503" y="7034"/>
                  </a:cubicBezTo>
                  <a:cubicBezTo>
                    <a:pt x="12515" y="7816"/>
                    <a:pt x="13190" y="8384"/>
                    <a:pt x="13190" y="8953"/>
                  </a:cubicBezTo>
                  <a:cubicBezTo>
                    <a:pt x="13190" y="9521"/>
                    <a:pt x="12515" y="10089"/>
                    <a:pt x="10377" y="11368"/>
                  </a:cubicBezTo>
                  <a:cubicBezTo>
                    <a:pt x="8240" y="12647"/>
                    <a:pt x="4640" y="14637"/>
                    <a:pt x="2615" y="15987"/>
                  </a:cubicBezTo>
                  <a:cubicBezTo>
                    <a:pt x="590" y="17337"/>
                    <a:pt x="140" y="18047"/>
                    <a:pt x="28" y="18829"/>
                  </a:cubicBezTo>
                  <a:cubicBezTo>
                    <a:pt x="-85" y="19611"/>
                    <a:pt x="140" y="20463"/>
                    <a:pt x="815" y="20961"/>
                  </a:cubicBezTo>
                  <a:cubicBezTo>
                    <a:pt x="1490" y="21458"/>
                    <a:pt x="2615" y="21600"/>
                    <a:pt x="5653" y="21245"/>
                  </a:cubicBezTo>
                  <a:cubicBezTo>
                    <a:pt x="8690" y="20889"/>
                    <a:pt x="13640" y="20037"/>
                    <a:pt x="18590" y="19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213348" y="283633"/>
              <a:ext cx="164737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600" fill="norm" stroke="1" extrusionOk="0">
                  <a:moveTo>
                    <a:pt x="774" y="3086"/>
                  </a:moveTo>
                  <a:cubicBezTo>
                    <a:pt x="227" y="1543"/>
                    <a:pt x="-320" y="0"/>
                    <a:pt x="227" y="0"/>
                  </a:cubicBezTo>
                  <a:cubicBezTo>
                    <a:pt x="774" y="0"/>
                    <a:pt x="2414" y="1543"/>
                    <a:pt x="5148" y="4783"/>
                  </a:cubicBezTo>
                  <a:cubicBezTo>
                    <a:pt x="7883" y="8023"/>
                    <a:pt x="11710" y="12960"/>
                    <a:pt x="14581" y="16046"/>
                  </a:cubicBezTo>
                  <a:cubicBezTo>
                    <a:pt x="17452" y="19131"/>
                    <a:pt x="19366" y="20366"/>
                    <a:pt x="2128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254012" y="264255"/>
              <a:ext cx="111373" cy="194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296" fill="norm" stroke="1" extrusionOk="0">
                  <a:moveTo>
                    <a:pt x="21047" y="269"/>
                  </a:moveTo>
                  <a:cubicBezTo>
                    <a:pt x="19047" y="36"/>
                    <a:pt x="17047" y="-196"/>
                    <a:pt x="15647" y="269"/>
                  </a:cubicBezTo>
                  <a:cubicBezTo>
                    <a:pt x="14247" y="733"/>
                    <a:pt x="13447" y="1894"/>
                    <a:pt x="11247" y="5030"/>
                  </a:cubicBezTo>
                  <a:cubicBezTo>
                    <a:pt x="9047" y="8165"/>
                    <a:pt x="5447" y="13275"/>
                    <a:pt x="3047" y="16527"/>
                  </a:cubicBezTo>
                  <a:cubicBezTo>
                    <a:pt x="647" y="19778"/>
                    <a:pt x="-553" y="21172"/>
                    <a:pt x="247" y="21288"/>
                  </a:cubicBezTo>
                  <a:cubicBezTo>
                    <a:pt x="1047" y="21404"/>
                    <a:pt x="3847" y="20243"/>
                    <a:pt x="6647" y="190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372914" y="276135"/>
              <a:ext cx="132171" cy="142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55" fill="norm" stroke="1" extrusionOk="0">
                  <a:moveTo>
                    <a:pt x="14209" y="7161"/>
                  </a:moveTo>
                  <a:cubicBezTo>
                    <a:pt x="14209" y="5573"/>
                    <a:pt x="14209" y="3984"/>
                    <a:pt x="13695" y="2555"/>
                  </a:cubicBezTo>
                  <a:cubicBezTo>
                    <a:pt x="13180" y="1126"/>
                    <a:pt x="12152" y="-145"/>
                    <a:pt x="10609" y="14"/>
                  </a:cubicBezTo>
                  <a:cubicBezTo>
                    <a:pt x="9066" y="173"/>
                    <a:pt x="7009" y="1761"/>
                    <a:pt x="5123" y="4302"/>
                  </a:cubicBezTo>
                  <a:cubicBezTo>
                    <a:pt x="3238" y="6843"/>
                    <a:pt x="1523" y="10337"/>
                    <a:pt x="666" y="13037"/>
                  </a:cubicBezTo>
                  <a:cubicBezTo>
                    <a:pt x="-191" y="15737"/>
                    <a:pt x="-191" y="17643"/>
                    <a:pt x="495" y="19073"/>
                  </a:cubicBezTo>
                  <a:cubicBezTo>
                    <a:pt x="1180" y="20502"/>
                    <a:pt x="2552" y="21455"/>
                    <a:pt x="3923" y="21455"/>
                  </a:cubicBezTo>
                  <a:cubicBezTo>
                    <a:pt x="5295" y="21455"/>
                    <a:pt x="6666" y="20502"/>
                    <a:pt x="8552" y="18120"/>
                  </a:cubicBezTo>
                  <a:cubicBezTo>
                    <a:pt x="10438" y="15737"/>
                    <a:pt x="12838" y="11926"/>
                    <a:pt x="14380" y="11449"/>
                  </a:cubicBezTo>
                  <a:cubicBezTo>
                    <a:pt x="15923" y="10973"/>
                    <a:pt x="16609" y="13831"/>
                    <a:pt x="17638" y="15896"/>
                  </a:cubicBezTo>
                  <a:cubicBezTo>
                    <a:pt x="18666" y="17961"/>
                    <a:pt x="20038" y="19231"/>
                    <a:pt x="21409" y="205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545301" y="308716"/>
              <a:ext cx="137584" cy="1170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7" fill="norm" stroke="1" extrusionOk="0">
                  <a:moveTo>
                    <a:pt x="665" y="2710"/>
                  </a:moveTo>
                  <a:cubicBezTo>
                    <a:pt x="332" y="6878"/>
                    <a:pt x="0" y="11046"/>
                    <a:pt x="0" y="14457"/>
                  </a:cubicBezTo>
                  <a:cubicBezTo>
                    <a:pt x="0" y="17867"/>
                    <a:pt x="332" y="20520"/>
                    <a:pt x="332" y="20899"/>
                  </a:cubicBezTo>
                  <a:cubicBezTo>
                    <a:pt x="332" y="21278"/>
                    <a:pt x="0" y="19383"/>
                    <a:pt x="0" y="17299"/>
                  </a:cubicBezTo>
                  <a:cubicBezTo>
                    <a:pt x="0" y="15215"/>
                    <a:pt x="332" y="12941"/>
                    <a:pt x="997" y="9910"/>
                  </a:cubicBezTo>
                  <a:cubicBezTo>
                    <a:pt x="1662" y="6878"/>
                    <a:pt x="2658" y="3089"/>
                    <a:pt x="3822" y="1762"/>
                  </a:cubicBezTo>
                  <a:cubicBezTo>
                    <a:pt x="4985" y="436"/>
                    <a:pt x="6314" y="1573"/>
                    <a:pt x="6978" y="3278"/>
                  </a:cubicBezTo>
                  <a:cubicBezTo>
                    <a:pt x="7643" y="4983"/>
                    <a:pt x="7643" y="7257"/>
                    <a:pt x="7643" y="9341"/>
                  </a:cubicBezTo>
                  <a:cubicBezTo>
                    <a:pt x="7643" y="11425"/>
                    <a:pt x="7643" y="13320"/>
                    <a:pt x="8142" y="13510"/>
                  </a:cubicBezTo>
                  <a:cubicBezTo>
                    <a:pt x="8640" y="13699"/>
                    <a:pt x="9637" y="12183"/>
                    <a:pt x="10302" y="10478"/>
                  </a:cubicBezTo>
                  <a:cubicBezTo>
                    <a:pt x="10966" y="8773"/>
                    <a:pt x="11298" y="6878"/>
                    <a:pt x="12129" y="4794"/>
                  </a:cubicBezTo>
                  <a:cubicBezTo>
                    <a:pt x="12960" y="2710"/>
                    <a:pt x="14289" y="436"/>
                    <a:pt x="15452" y="57"/>
                  </a:cubicBezTo>
                  <a:cubicBezTo>
                    <a:pt x="16615" y="-322"/>
                    <a:pt x="17612" y="1194"/>
                    <a:pt x="18609" y="4794"/>
                  </a:cubicBezTo>
                  <a:cubicBezTo>
                    <a:pt x="19606" y="8394"/>
                    <a:pt x="20603" y="14078"/>
                    <a:pt x="21600" y="19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733684" y="228591"/>
              <a:ext cx="105089" cy="252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0596" fill="norm" stroke="1" extrusionOk="0">
                  <a:moveTo>
                    <a:pt x="7624" y="6222"/>
                  </a:moveTo>
                  <a:cubicBezTo>
                    <a:pt x="6353" y="11406"/>
                    <a:pt x="5082" y="16590"/>
                    <a:pt x="4447" y="19009"/>
                  </a:cubicBezTo>
                  <a:cubicBezTo>
                    <a:pt x="3812" y="21428"/>
                    <a:pt x="3812" y="21082"/>
                    <a:pt x="4235" y="17972"/>
                  </a:cubicBezTo>
                  <a:cubicBezTo>
                    <a:pt x="4659" y="14862"/>
                    <a:pt x="5506" y="8986"/>
                    <a:pt x="6353" y="5617"/>
                  </a:cubicBezTo>
                  <a:cubicBezTo>
                    <a:pt x="7200" y="2247"/>
                    <a:pt x="8047" y="1383"/>
                    <a:pt x="9529" y="778"/>
                  </a:cubicBezTo>
                  <a:cubicBezTo>
                    <a:pt x="11012" y="174"/>
                    <a:pt x="13129" y="-172"/>
                    <a:pt x="14824" y="87"/>
                  </a:cubicBezTo>
                  <a:cubicBezTo>
                    <a:pt x="16518" y="346"/>
                    <a:pt x="17788" y="1210"/>
                    <a:pt x="19059" y="2852"/>
                  </a:cubicBezTo>
                  <a:cubicBezTo>
                    <a:pt x="20329" y="4494"/>
                    <a:pt x="21600" y="6913"/>
                    <a:pt x="20753" y="8727"/>
                  </a:cubicBezTo>
                  <a:cubicBezTo>
                    <a:pt x="19906" y="10542"/>
                    <a:pt x="16941" y="11751"/>
                    <a:pt x="13129" y="11838"/>
                  </a:cubicBezTo>
                  <a:cubicBezTo>
                    <a:pt x="9318" y="11924"/>
                    <a:pt x="4659" y="10887"/>
                    <a:pt x="0" y="98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883116" y="0"/>
              <a:ext cx="174419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fill="norm" stroke="1" extrusionOk="0">
                  <a:moveTo>
                    <a:pt x="1927" y="0"/>
                  </a:moveTo>
                  <a:cubicBezTo>
                    <a:pt x="1406" y="3069"/>
                    <a:pt x="886" y="6138"/>
                    <a:pt x="496" y="9207"/>
                  </a:cubicBezTo>
                  <a:cubicBezTo>
                    <a:pt x="105" y="12275"/>
                    <a:pt x="-155" y="15344"/>
                    <a:pt x="105" y="17174"/>
                  </a:cubicBezTo>
                  <a:cubicBezTo>
                    <a:pt x="365" y="19003"/>
                    <a:pt x="1146" y="19593"/>
                    <a:pt x="2187" y="19948"/>
                  </a:cubicBezTo>
                  <a:cubicBezTo>
                    <a:pt x="3228" y="20302"/>
                    <a:pt x="4529" y="20420"/>
                    <a:pt x="6221" y="20007"/>
                  </a:cubicBezTo>
                  <a:cubicBezTo>
                    <a:pt x="7912" y="19593"/>
                    <a:pt x="9994" y="18649"/>
                    <a:pt x="11426" y="17823"/>
                  </a:cubicBezTo>
                  <a:cubicBezTo>
                    <a:pt x="12857" y="16997"/>
                    <a:pt x="13638" y="16289"/>
                    <a:pt x="14288" y="15580"/>
                  </a:cubicBezTo>
                  <a:cubicBezTo>
                    <a:pt x="14939" y="14872"/>
                    <a:pt x="15459" y="14164"/>
                    <a:pt x="14939" y="13810"/>
                  </a:cubicBezTo>
                  <a:cubicBezTo>
                    <a:pt x="14418" y="13456"/>
                    <a:pt x="12857" y="13456"/>
                    <a:pt x="11426" y="14105"/>
                  </a:cubicBezTo>
                  <a:cubicBezTo>
                    <a:pt x="9994" y="14754"/>
                    <a:pt x="8693" y="16052"/>
                    <a:pt x="7912" y="17292"/>
                  </a:cubicBezTo>
                  <a:cubicBezTo>
                    <a:pt x="7132" y="18531"/>
                    <a:pt x="6872" y="19711"/>
                    <a:pt x="7262" y="20479"/>
                  </a:cubicBezTo>
                  <a:cubicBezTo>
                    <a:pt x="7652" y="21246"/>
                    <a:pt x="8693" y="21600"/>
                    <a:pt x="11165" y="21600"/>
                  </a:cubicBezTo>
                  <a:cubicBezTo>
                    <a:pt x="13638" y="21600"/>
                    <a:pt x="17541" y="21246"/>
                    <a:pt x="21445" y="20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765434" y="406400"/>
              <a:ext cx="190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98684" y="469900"/>
              <a:ext cx="886885" cy="15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5" y="20400"/>
                    <a:pt x="309" y="19200"/>
                    <a:pt x="722" y="18600"/>
                  </a:cubicBezTo>
                  <a:cubicBezTo>
                    <a:pt x="1134" y="18000"/>
                    <a:pt x="1804" y="18000"/>
                    <a:pt x="3170" y="16950"/>
                  </a:cubicBezTo>
                  <a:cubicBezTo>
                    <a:pt x="4537" y="15900"/>
                    <a:pt x="6599" y="13800"/>
                    <a:pt x="8686" y="11850"/>
                  </a:cubicBezTo>
                  <a:cubicBezTo>
                    <a:pt x="10774" y="9900"/>
                    <a:pt x="12888" y="8100"/>
                    <a:pt x="14924" y="6450"/>
                  </a:cubicBezTo>
                  <a:cubicBezTo>
                    <a:pt x="16960" y="4800"/>
                    <a:pt x="18919" y="3300"/>
                    <a:pt x="20079" y="2250"/>
                  </a:cubicBezTo>
                  <a:cubicBezTo>
                    <a:pt x="21239" y="1200"/>
                    <a:pt x="21600" y="600"/>
                    <a:pt x="21600" y="300"/>
                  </a:cubicBezTo>
                  <a:cubicBezTo>
                    <a:pt x="21600" y="0"/>
                    <a:pt x="21239" y="0"/>
                    <a:pt x="2087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246527" y="552450"/>
              <a:ext cx="595108" cy="105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600" fill="norm" stroke="1" extrusionOk="0">
                  <a:moveTo>
                    <a:pt x="2683" y="16848"/>
                  </a:moveTo>
                  <a:cubicBezTo>
                    <a:pt x="1996" y="18144"/>
                    <a:pt x="1309" y="19440"/>
                    <a:pt x="775" y="20304"/>
                  </a:cubicBezTo>
                  <a:cubicBezTo>
                    <a:pt x="241" y="21168"/>
                    <a:pt x="-141" y="21600"/>
                    <a:pt x="50" y="21600"/>
                  </a:cubicBezTo>
                  <a:cubicBezTo>
                    <a:pt x="241" y="21600"/>
                    <a:pt x="1004" y="21168"/>
                    <a:pt x="2988" y="19224"/>
                  </a:cubicBezTo>
                  <a:cubicBezTo>
                    <a:pt x="4973" y="17280"/>
                    <a:pt x="8178" y="13824"/>
                    <a:pt x="11460" y="10368"/>
                  </a:cubicBezTo>
                  <a:cubicBezTo>
                    <a:pt x="14742" y="6912"/>
                    <a:pt x="18101" y="3456"/>
                    <a:pt x="2145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1114684" y="260350"/>
              <a:ext cx="12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1127384" y="368300"/>
              <a:ext cx="254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1805423" y="105747"/>
              <a:ext cx="163575" cy="356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399" fill="norm" stroke="1" extrusionOk="0">
                  <a:moveTo>
                    <a:pt x="182" y="3563"/>
                  </a:moveTo>
                  <a:cubicBezTo>
                    <a:pt x="-92" y="2927"/>
                    <a:pt x="-365" y="2292"/>
                    <a:pt x="1822" y="1657"/>
                  </a:cubicBezTo>
                  <a:cubicBezTo>
                    <a:pt x="4010" y="1022"/>
                    <a:pt x="8658" y="386"/>
                    <a:pt x="11665" y="132"/>
                  </a:cubicBezTo>
                  <a:cubicBezTo>
                    <a:pt x="14673" y="-122"/>
                    <a:pt x="16040" y="5"/>
                    <a:pt x="16860" y="386"/>
                  </a:cubicBezTo>
                  <a:cubicBezTo>
                    <a:pt x="17681" y="767"/>
                    <a:pt x="17954" y="1403"/>
                    <a:pt x="16860" y="2673"/>
                  </a:cubicBezTo>
                  <a:cubicBezTo>
                    <a:pt x="15767" y="3944"/>
                    <a:pt x="13306" y="5850"/>
                    <a:pt x="11529" y="7057"/>
                  </a:cubicBezTo>
                  <a:cubicBezTo>
                    <a:pt x="9751" y="8264"/>
                    <a:pt x="8658" y="8772"/>
                    <a:pt x="8794" y="9280"/>
                  </a:cubicBezTo>
                  <a:cubicBezTo>
                    <a:pt x="8931" y="9789"/>
                    <a:pt x="10298" y="10297"/>
                    <a:pt x="12486" y="11313"/>
                  </a:cubicBezTo>
                  <a:cubicBezTo>
                    <a:pt x="14673" y="12330"/>
                    <a:pt x="17681" y="13854"/>
                    <a:pt x="19321" y="14998"/>
                  </a:cubicBezTo>
                  <a:cubicBezTo>
                    <a:pt x="20962" y="16142"/>
                    <a:pt x="21235" y="16904"/>
                    <a:pt x="21098" y="17603"/>
                  </a:cubicBezTo>
                  <a:cubicBezTo>
                    <a:pt x="20962" y="18302"/>
                    <a:pt x="20415" y="18937"/>
                    <a:pt x="17954" y="19572"/>
                  </a:cubicBezTo>
                  <a:cubicBezTo>
                    <a:pt x="15493" y="20207"/>
                    <a:pt x="11119" y="20843"/>
                    <a:pt x="8248" y="21160"/>
                  </a:cubicBezTo>
                  <a:cubicBezTo>
                    <a:pt x="5377" y="21478"/>
                    <a:pt x="4010" y="21478"/>
                    <a:pt x="3189" y="21160"/>
                  </a:cubicBezTo>
                  <a:cubicBezTo>
                    <a:pt x="2369" y="20843"/>
                    <a:pt x="2096" y="20207"/>
                    <a:pt x="2232" y="19763"/>
                  </a:cubicBezTo>
                  <a:cubicBezTo>
                    <a:pt x="2369" y="19318"/>
                    <a:pt x="2916" y="19064"/>
                    <a:pt x="3463" y="188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2405851" y="53228"/>
              <a:ext cx="182034" cy="390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14065" y="16241"/>
                  </a:moveTo>
                  <a:cubicBezTo>
                    <a:pt x="13814" y="15661"/>
                    <a:pt x="13563" y="15080"/>
                    <a:pt x="12684" y="14732"/>
                  </a:cubicBezTo>
                  <a:cubicBezTo>
                    <a:pt x="11805" y="14383"/>
                    <a:pt x="10298" y="14267"/>
                    <a:pt x="8414" y="14673"/>
                  </a:cubicBezTo>
                  <a:cubicBezTo>
                    <a:pt x="6530" y="15080"/>
                    <a:pt x="4270" y="16009"/>
                    <a:pt x="2637" y="17112"/>
                  </a:cubicBezTo>
                  <a:cubicBezTo>
                    <a:pt x="1005" y="18215"/>
                    <a:pt x="0" y="19493"/>
                    <a:pt x="0" y="20306"/>
                  </a:cubicBezTo>
                  <a:cubicBezTo>
                    <a:pt x="0" y="21119"/>
                    <a:pt x="1005" y="21467"/>
                    <a:pt x="2260" y="21409"/>
                  </a:cubicBezTo>
                  <a:cubicBezTo>
                    <a:pt x="3516" y="21351"/>
                    <a:pt x="5023" y="20886"/>
                    <a:pt x="7284" y="19086"/>
                  </a:cubicBezTo>
                  <a:cubicBezTo>
                    <a:pt x="9544" y="17286"/>
                    <a:pt x="12558" y="14151"/>
                    <a:pt x="14567" y="11015"/>
                  </a:cubicBezTo>
                  <a:cubicBezTo>
                    <a:pt x="16577" y="7880"/>
                    <a:pt x="17581" y="4744"/>
                    <a:pt x="17958" y="2828"/>
                  </a:cubicBezTo>
                  <a:cubicBezTo>
                    <a:pt x="18335" y="912"/>
                    <a:pt x="18084" y="215"/>
                    <a:pt x="17456" y="41"/>
                  </a:cubicBezTo>
                  <a:cubicBezTo>
                    <a:pt x="16828" y="-133"/>
                    <a:pt x="15823" y="215"/>
                    <a:pt x="14693" y="1725"/>
                  </a:cubicBezTo>
                  <a:cubicBezTo>
                    <a:pt x="13563" y="3235"/>
                    <a:pt x="12307" y="5906"/>
                    <a:pt x="11930" y="8751"/>
                  </a:cubicBezTo>
                  <a:cubicBezTo>
                    <a:pt x="11553" y="11596"/>
                    <a:pt x="12056" y="14615"/>
                    <a:pt x="12684" y="16415"/>
                  </a:cubicBezTo>
                  <a:cubicBezTo>
                    <a:pt x="13312" y="18215"/>
                    <a:pt x="14065" y="18796"/>
                    <a:pt x="15070" y="19144"/>
                  </a:cubicBezTo>
                  <a:cubicBezTo>
                    <a:pt x="16074" y="19493"/>
                    <a:pt x="17330" y="19609"/>
                    <a:pt x="18460" y="19377"/>
                  </a:cubicBezTo>
                  <a:cubicBezTo>
                    <a:pt x="19591" y="19144"/>
                    <a:pt x="20595" y="18564"/>
                    <a:pt x="21600" y="17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2578099" y="310586"/>
              <a:ext cx="73286" cy="113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093" fill="norm" stroke="1" extrusionOk="0">
                  <a:moveTo>
                    <a:pt x="17664" y="1283"/>
                  </a:moveTo>
                  <a:cubicBezTo>
                    <a:pt x="14578" y="497"/>
                    <a:pt x="11493" y="-288"/>
                    <a:pt x="9024" y="105"/>
                  </a:cubicBezTo>
                  <a:cubicBezTo>
                    <a:pt x="6556" y="497"/>
                    <a:pt x="4704" y="2068"/>
                    <a:pt x="3161" y="4817"/>
                  </a:cubicBezTo>
                  <a:cubicBezTo>
                    <a:pt x="1618" y="7567"/>
                    <a:pt x="384" y="11494"/>
                    <a:pt x="76" y="14439"/>
                  </a:cubicBezTo>
                  <a:cubicBezTo>
                    <a:pt x="-233" y="17385"/>
                    <a:pt x="384" y="19348"/>
                    <a:pt x="2236" y="20330"/>
                  </a:cubicBezTo>
                  <a:cubicBezTo>
                    <a:pt x="4087" y="21312"/>
                    <a:pt x="7173" y="21312"/>
                    <a:pt x="10258" y="20527"/>
                  </a:cubicBezTo>
                  <a:cubicBezTo>
                    <a:pt x="13344" y="19741"/>
                    <a:pt x="16430" y="18170"/>
                    <a:pt x="18281" y="14832"/>
                  </a:cubicBezTo>
                  <a:cubicBezTo>
                    <a:pt x="20133" y="11494"/>
                    <a:pt x="20750" y="6388"/>
                    <a:pt x="21367" y="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2651384" y="266700"/>
              <a:ext cx="158751" cy="160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821"/>
                  </a:moveTo>
                  <a:cubicBezTo>
                    <a:pt x="2880" y="5684"/>
                    <a:pt x="5760" y="4547"/>
                    <a:pt x="8352" y="4974"/>
                  </a:cubicBezTo>
                  <a:cubicBezTo>
                    <a:pt x="10944" y="5400"/>
                    <a:pt x="13248" y="7389"/>
                    <a:pt x="14400" y="9947"/>
                  </a:cubicBezTo>
                  <a:cubicBezTo>
                    <a:pt x="15552" y="12505"/>
                    <a:pt x="15552" y="15632"/>
                    <a:pt x="15120" y="17905"/>
                  </a:cubicBezTo>
                  <a:cubicBezTo>
                    <a:pt x="14688" y="20179"/>
                    <a:pt x="13824" y="21600"/>
                    <a:pt x="13104" y="21600"/>
                  </a:cubicBezTo>
                  <a:cubicBezTo>
                    <a:pt x="12384" y="21600"/>
                    <a:pt x="11808" y="20179"/>
                    <a:pt x="11952" y="17053"/>
                  </a:cubicBezTo>
                  <a:cubicBezTo>
                    <a:pt x="12096" y="13926"/>
                    <a:pt x="12960" y="9095"/>
                    <a:pt x="14688" y="5968"/>
                  </a:cubicBezTo>
                  <a:cubicBezTo>
                    <a:pt x="16416" y="2842"/>
                    <a:pt x="19008" y="142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2841884" y="287866"/>
              <a:ext cx="133351" cy="136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2" fill="norm" stroke="1" extrusionOk="0">
                  <a:moveTo>
                    <a:pt x="0" y="1636"/>
                  </a:moveTo>
                  <a:cubicBezTo>
                    <a:pt x="686" y="4909"/>
                    <a:pt x="1371" y="8182"/>
                    <a:pt x="1714" y="10964"/>
                  </a:cubicBezTo>
                  <a:cubicBezTo>
                    <a:pt x="2057" y="13745"/>
                    <a:pt x="2057" y="16036"/>
                    <a:pt x="1714" y="18000"/>
                  </a:cubicBezTo>
                  <a:cubicBezTo>
                    <a:pt x="1371" y="19964"/>
                    <a:pt x="686" y="21600"/>
                    <a:pt x="343" y="20945"/>
                  </a:cubicBezTo>
                  <a:cubicBezTo>
                    <a:pt x="0" y="20291"/>
                    <a:pt x="0" y="17345"/>
                    <a:pt x="514" y="13909"/>
                  </a:cubicBezTo>
                  <a:cubicBezTo>
                    <a:pt x="1029" y="10473"/>
                    <a:pt x="2057" y="6545"/>
                    <a:pt x="3086" y="3927"/>
                  </a:cubicBezTo>
                  <a:cubicBezTo>
                    <a:pt x="4114" y="1309"/>
                    <a:pt x="5143" y="0"/>
                    <a:pt x="6171" y="0"/>
                  </a:cubicBezTo>
                  <a:cubicBezTo>
                    <a:pt x="7200" y="0"/>
                    <a:pt x="8229" y="1309"/>
                    <a:pt x="8743" y="3109"/>
                  </a:cubicBezTo>
                  <a:cubicBezTo>
                    <a:pt x="9257" y="4909"/>
                    <a:pt x="9257" y="7200"/>
                    <a:pt x="9257" y="9164"/>
                  </a:cubicBezTo>
                  <a:cubicBezTo>
                    <a:pt x="9257" y="11127"/>
                    <a:pt x="9257" y="12764"/>
                    <a:pt x="9429" y="12764"/>
                  </a:cubicBezTo>
                  <a:cubicBezTo>
                    <a:pt x="9600" y="12764"/>
                    <a:pt x="9943" y="11127"/>
                    <a:pt x="10971" y="8836"/>
                  </a:cubicBezTo>
                  <a:cubicBezTo>
                    <a:pt x="12000" y="6545"/>
                    <a:pt x="13714" y="3600"/>
                    <a:pt x="15429" y="1964"/>
                  </a:cubicBezTo>
                  <a:cubicBezTo>
                    <a:pt x="17143" y="327"/>
                    <a:pt x="18857" y="0"/>
                    <a:pt x="19886" y="1145"/>
                  </a:cubicBezTo>
                  <a:cubicBezTo>
                    <a:pt x="20914" y="2291"/>
                    <a:pt x="21257" y="4909"/>
                    <a:pt x="21429" y="8018"/>
                  </a:cubicBezTo>
                  <a:cubicBezTo>
                    <a:pt x="21600" y="11127"/>
                    <a:pt x="21600" y="14727"/>
                    <a:pt x="21600" y="18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3031301" y="254942"/>
              <a:ext cx="93248" cy="146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6" h="21332" fill="norm" stroke="1" extrusionOk="0">
                  <a:moveTo>
                    <a:pt x="15736" y="2640"/>
                  </a:moveTo>
                  <a:cubicBezTo>
                    <a:pt x="14327" y="1406"/>
                    <a:pt x="12918" y="172"/>
                    <a:pt x="11275" y="17"/>
                  </a:cubicBezTo>
                  <a:cubicBezTo>
                    <a:pt x="9631" y="-137"/>
                    <a:pt x="7753" y="789"/>
                    <a:pt x="5875" y="1869"/>
                  </a:cubicBezTo>
                  <a:cubicBezTo>
                    <a:pt x="3997" y="2949"/>
                    <a:pt x="2118" y="4183"/>
                    <a:pt x="944" y="5572"/>
                  </a:cubicBezTo>
                  <a:cubicBezTo>
                    <a:pt x="-229" y="6960"/>
                    <a:pt x="-699" y="8503"/>
                    <a:pt x="1884" y="10046"/>
                  </a:cubicBezTo>
                  <a:cubicBezTo>
                    <a:pt x="4466" y="11589"/>
                    <a:pt x="10101" y="13132"/>
                    <a:pt x="14092" y="14674"/>
                  </a:cubicBezTo>
                  <a:cubicBezTo>
                    <a:pt x="18084" y="16217"/>
                    <a:pt x="20431" y="17760"/>
                    <a:pt x="20666" y="18994"/>
                  </a:cubicBezTo>
                  <a:cubicBezTo>
                    <a:pt x="20901" y="20229"/>
                    <a:pt x="19023" y="21154"/>
                    <a:pt x="15266" y="21309"/>
                  </a:cubicBezTo>
                  <a:cubicBezTo>
                    <a:pt x="11510" y="21463"/>
                    <a:pt x="5875" y="20846"/>
                    <a:pt x="240" y="202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3783388" y="121785"/>
              <a:ext cx="137997" cy="459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316" fill="norm" stroke="1" extrusionOk="0">
                  <a:moveTo>
                    <a:pt x="21337" y="1714"/>
                  </a:moveTo>
                  <a:cubicBezTo>
                    <a:pt x="21010" y="1224"/>
                    <a:pt x="20682" y="733"/>
                    <a:pt x="18719" y="389"/>
                  </a:cubicBezTo>
                  <a:cubicBezTo>
                    <a:pt x="16755" y="45"/>
                    <a:pt x="13155" y="-151"/>
                    <a:pt x="9882" y="144"/>
                  </a:cubicBezTo>
                  <a:cubicBezTo>
                    <a:pt x="6610" y="438"/>
                    <a:pt x="3664" y="1224"/>
                    <a:pt x="2192" y="1862"/>
                  </a:cubicBezTo>
                  <a:cubicBezTo>
                    <a:pt x="719" y="2500"/>
                    <a:pt x="719" y="2991"/>
                    <a:pt x="3173" y="3776"/>
                  </a:cubicBezTo>
                  <a:cubicBezTo>
                    <a:pt x="5628" y="4562"/>
                    <a:pt x="10537" y="5642"/>
                    <a:pt x="13482" y="6378"/>
                  </a:cubicBezTo>
                  <a:cubicBezTo>
                    <a:pt x="16428" y="7114"/>
                    <a:pt x="17410" y="7507"/>
                    <a:pt x="17901" y="8047"/>
                  </a:cubicBezTo>
                  <a:cubicBezTo>
                    <a:pt x="18392" y="8587"/>
                    <a:pt x="18392" y="9274"/>
                    <a:pt x="16755" y="9962"/>
                  </a:cubicBezTo>
                  <a:cubicBezTo>
                    <a:pt x="15119" y="10649"/>
                    <a:pt x="11846" y="11336"/>
                    <a:pt x="9392" y="11729"/>
                  </a:cubicBezTo>
                  <a:cubicBezTo>
                    <a:pt x="6937" y="12122"/>
                    <a:pt x="5301" y="12220"/>
                    <a:pt x="3664" y="12220"/>
                  </a:cubicBezTo>
                  <a:cubicBezTo>
                    <a:pt x="2028" y="12220"/>
                    <a:pt x="392" y="12122"/>
                    <a:pt x="64" y="12318"/>
                  </a:cubicBezTo>
                  <a:cubicBezTo>
                    <a:pt x="-263" y="12514"/>
                    <a:pt x="719" y="13005"/>
                    <a:pt x="1864" y="13693"/>
                  </a:cubicBezTo>
                  <a:cubicBezTo>
                    <a:pt x="3010" y="14380"/>
                    <a:pt x="4319" y="15264"/>
                    <a:pt x="4810" y="16294"/>
                  </a:cubicBezTo>
                  <a:cubicBezTo>
                    <a:pt x="5301" y="17325"/>
                    <a:pt x="4973" y="18504"/>
                    <a:pt x="4646" y="19436"/>
                  </a:cubicBezTo>
                  <a:cubicBezTo>
                    <a:pt x="4319" y="20369"/>
                    <a:pt x="3992" y="21056"/>
                    <a:pt x="4646" y="21253"/>
                  </a:cubicBezTo>
                  <a:cubicBezTo>
                    <a:pt x="5301" y="21449"/>
                    <a:pt x="6937" y="21154"/>
                    <a:pt x="8573" y="20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4010284" y="222250"/>
              <a:ext cx="6985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3064"/>
                    <a:pt x="16364" y="6128"/>
                    <a:pt x="12764" y="9728"/>
                  </a:cubicBezTo>
                  <a:cubicBezTo>
                    <a:pt x="9164" y="13328"/>
                    <a:pt x="4582" y="174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3995203" y="282853"/>
              <a:ext cx="183151" cy="237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291" fill="norm" stroke="1" extrusionOk="0">
                  <a:moveTo>
                    <a:pt x="276" y="18449"/>
                  </a:moveTo>
                  <a:cubicBezTo>
                    <a:pt x="276" y="17502"/>
                    <a:pt x="276" y="16554"/>
                    <a:pt x="153" y="15607"/>
                  </a:cubicBezTo>
                  <a:cubicBezTo>
                    <a:pt x="30" y="14659"/>
                    <a:pt x="-215" y="13712"/>
                    <a:pt x="399" y="13333"/>
                  </a:cubicBezTo>
                  <a:cubicBezTo>
                    <a:pt x="1012" y="12954"/>
                    <a:pt x="2485" y="13144"/>
                    <a:pt x="4571" y="12954"/>
                  </a:cubicBezTo>
                  <a:cubicBezTo>
                    <a:pt x="6658" y="12765"/>
                    <a:pt x="9358" y="12196"/>
                    <a:pt x="11935" y="10680"/>
                  </a:cubicBezTo>
                  <a:cubicBezTo>
                    <a:pt x="14512" y="9165"/>
                    <a:pt x="16967" y="6702"/>
                    <a:pt x="18562" y="4523"/>
                  </a:cubicBezTo>
                  <a:cubicBezTo>
                    <a:pt x="20158" y="2344"/>
                    <a:pt x="20894" y="449"/>
                    <a:pt x="21140" y="70"/>
                  </a:cubicBezTo>
                  <a:cubicBezTo>
                    <a:pt x="21385" y="-309"/>
                    <a:pt x="21140" y="828"/>
                    <a:pt x="20771" y="4144"/>
                  </a:cubicBezTo>
                  <a:cubicBezTo>
                    <a:pt x="20403" y="7459"/>
                    <a:pt x="19912" y="12954"/>
                    <a:pt x="19544" y="16175"/>
                  </a:cubicBezTo>
                  <a:cubicBezTo>
                    <a:pt x="19176" y="19396"/>
                    <a:pt x="18930" y="20344"/>
                    <a:pt x="18685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4226184" y="527050"/>
              <a:ext cx="381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500"/>
                    <a:pt x="14400" y="9000"/>
                    <a:pt x="10800" y="12600"/>
                  </a:cubicBezTo>
                  <a:cubicBezTo>
                    <a:pt x="7200" y="16200"/>
                    <a:pt x="36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4600834" y="292184"/>
              <a:ext cx="209551" cy="272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4479"/>
                  </a:moveTo>
                  <a:cubicBezTo>
                    <a:pt x="218" y="9464"/>
                    <a:pt x="436" y="14449"/>
                    <a:pt x="545" y="17439"/>
                  </a:cubicBezTo>
                  <a:cubicBezTo>
                    <a:pt x="655" y="20430"/>
                    <a:pt x="655" y="21427"/>
                    <a:pt x="655" y="21427"/>
                  </a:cubicBezTo>
                  <a:cubicBezTo>
                    <a:pt x="655" y="21427"/>
                    <a:pt x="655" y="20430"/>
                    <a:pt x="655" y="17439"/>
                  </a:cubicBezTo>
                  <a:cubicBezTo>
                    <a:pt x="655" y="14449"/>
                    <a:pt x="655" y="9464"/>
                    <a:pt x="764" y="6556"/>
                  </a:cubicBezTo>
                  <a:cubicBezTo>
                    <a:pt x="873" y="3649"/>
                    <a:pt x="1091" y="2818"/>
                    <a:pt x="1418" y="1987"/>
                  </a:cubicBezTo>
                  <a:cubicBezTo>
                    <a:pt x="1745" y="1156"/>
                    <a:pt x="2182" y="325"/>
                    <a:pt x="2945" y="76"/>
                  </a:cubicBezTo>
                  <a:cubicBezTo>
                    <a:pt x="3709" y="-173"/>
                    <a:pt x="4800" y="159"/>
                    <a:pt x="5782" y="1489"/>
                  </a:cubicBezTo>
                  <a:cubicBezTo>
                    <a:pt x="6764" y="2818"/>
                    <a:pt x="7636" y="5144"/>
                    <a:pt x="8509" y="6722"/>
                  </a:cubicBezTo>
                  <a:cubicBezTo>
                    <a:pt x="9382" y="8301"/>
                    <a:pt x="10255" y="9132"/>
                    <a:pt x="11127" y="9298"/>
                  </a:cubicBezTo>
                  <a:cubicBezTo>
                    <a:pt x="12000" y="9464"/>
                    <a:pt x="12873" y="8965"/>
                    <a:pt x="13745" y="7802"/>
                  </a:cubicBezTo>
                  <a:cubicBezTo>
                    <a:pt x="14618" y="6639"/>
                    <a:pt x="15491" y="4812"/>
                    <a:pt x="16255" y="3399"/>
                  </a:cubicBezTo>
                  <a:cubicBezTo>
                    <a:pt x="17018" y="1987"/>
                    <a:pt x="17673" y="990"/>
                    <a:pt x="18000" y="907"/>
                  </a:cubicBezTo>
                  <a:cubicBezTo>
                    <a:pt x="18327" y="824"/>
                    <a:pt x="18327" y="1655"/>
                    <a:pt x="18764" y="3981"/>
                  </a:cubicBezTo>
                  <a:cubicBezTo>
                    <a:pt x="19200" y="6307"/>
                    <a:pt x="20073" y="10129"/>
                    <a:pt x="20618" y="12704"/>
                  </a:cubicBezTo>
                  <a:cubicBezTo>
                    <a:pt x="21164" y="15279"/>
                    <a:pt x="21382" y="16609"/>
                    <a:pt x="21600" y="17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4867534" y="571500"/>
              <a:ext cx="508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5160164" y="222250"/>
              <a:ext cx="170921" cy="335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36" fill="norm" stroke="1" extrusionOk="0">
                  <a:moveTo>
                    <a:pt x="3933" y="4075"/>
                  </a:moveTo>
                  <a:cubicBezTo>
                    <a:pt x="3400" y="7879"/>
                    <a:pt x="2866" y="11683"/>
                    <a:pt x="2600" y="13925"/>
                  </a:cubicBezTo>
                  <a:cubicBezTo>
                    <a:pt x="2333" y="16166"/>
                    <a:pt x="2333" y="16845"/>
                    <a:pt x="2200" y="17525"/>
                  </a:cubicBezTo>
                  <a:cubicBezTo>
                    <a:pt x="2066" y="18204"/>
                    <a:pt x="1800" y="18883"/>
                    <a:pt x="1400" y="19698"/>
                  </a:cubicBezTo>
                  <a:cubicBezTo>
                    <a:pt x="1000" y="20513"/>
                    <a:pt x="466" y="21464"/>
                    <a:pt x="200" y="21532"/>
                  </a:cubicBezTo>
                  <a:cubicBezTo>
                    <a:pt x="-67" y="21600"/>
                    <a:pt x="-67" y="20785"/>
                    <a:pt x="200" y="17864"/>
                  </a:cubicBezTo>
                  <a:cubicBezTo>
                    <a:pt x="466" y="14943"/>
                    <a:pt x="1000" y="9917"/>
                    <a:pt x="1933" y="6725"/>
                  </a:cubicBezTo>
                  <a:cubicBezTo>
                    <a:pt x="2866" y="3532"/>
                    <a:pt x="4200" y="2174"/>
                    <a:pt x="5666" y="1291"/>
                  </a:cubicBezTo>
                  <a:cubicBezTo>
                    <a:pt x="7133" y="408"/>
                    <a:pt x="8733" y="0"/>
                    <a:pt x="10066" y="0"/>
                  </a:cubicBezTo>
                  <a:cubicBezTo>
                    <a:pt x="11400" y="0"/>
                    <a:pt x="12466" y="408"/>
                    <a:pt x="13266" y="1358"/>
                  </a:cubicBezTo>
                  <a:cubicBezTo>
                    <a:pt x="14066" y="2309"/>
                    <a:pt x="14600" y="3804"/>
                    <a:pt x="14333" y="5230"/>
                  </a:cubicBezTo>
                  <a:cubicBezTo>
                    <a:pt x="14066" y="6657"/>
                    <a:pt x="13000" y="8015"/>
                    <a:pt x="11933" y="8898"/>
                  </a:cubicBezTo>
                  <a:cubicBezTo>
                    <a:pt x="10866" y="9781"/>
                    <a:pt x="9800" y="10189"/>
                    <a:pt x="8600" y="10528"/>
                  </a:cubicBezTo>
                  <a:cubicBezTo>
                    <a:pt x="7400" y="10868"/>
                    <a:pt x="6066" y="11140"/>
                    <a:pt x="5000" y="11547"/>
                  </a:cubicBezTo>
                  <a:cubicBezTo>
                    <a:pt x="3933" y="11955"/>
                    <a:pt x="3133" y="12498"/>
                    <a:pt x="4600" y="13653"/>
                  </a:cubicBezTo>
                  <a:cubicBezTo>
                    <a:pt x="6066" y="14808"/>
                    <a:pt x="9800" y="16574"/>
                    <a:pt x="13000" y="17864"/>
                  </a:cubicBezTo>
                  <a:cubicBezTo>
                    <a:pt x="16200" y="19155"/>
                    <a:pt x="18866" y="19970"/>
                    <a:pt x="21533" y="20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5394584" y="156311"/>
              <a:ext cx="88005" cy="461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401" fill="norm" stroke="1" extrusionOk="0">
                  <a:moveTo>
                    <a:pt x="3014" y="1292"/>
                  </a:moveTo>
                  <a:cubicBezTo>
                    <a:pt x="4521" y="702"/>
                    <a:pt x="6028" y="113"/>
                    <a:pt x="7535" y="15"/>
                  </a:cubicBezTo>
                  <a:cubicBezTo>
                    <a:pt x="9042" y="-83"/>
                    <a:pt x="10549" y="310"/>
                    <a:pt x="13060" y="997"/>
                  </a:cubicBezTo>
                  <a:cubicBezTo>
                    <a:pt x="15572" y="1684"/>
                    <a:pt x="19088" y="2666"/>
                    <a:pt x="20344" y="3648"/>
                  </a:cubicBezTo>
                  <a:cubicBezTo>
                    <a:pt x="21600" y="4630"/>
                    <a:pt x="20595" y="5612"/>
                    <a:pt x="18084" y="6495"/>
                  </a:cubicBezTo>
                  <a:cubicBezTo>
                    <a:pt x="15572" y="7379"/>
                    <a:pt x="11553" y="8164"/>
                    <a:pt x="8791" y="8753"/>
                  </a:cubicBezTo>
                  <a:cubicBezTo>
                    <a:pt x="6028" y="9342"/>
                    <a:pt x="4521" y="9735"/>
                    <a:pt x="3767" y="10275"/>
                  </a:cubicBezTo>
                  <a:cubicBezTo>
                    <a:pt x="3014" y="10815"/>
                    <a:pt x="3014" y="11502"/>
                    <a:pt x="5023" y="12337"/>
                  </a:cubicBezTo>
                  <a:cubicBezTo>
                    <a:pt x="7033" y="13172"/>
                    <a:pt x="11051" y="14153"/>
                    <a:pt x="14065" y="15184"/>
                  </a:cubicBezTo>
                  <a:cubicBezTo>
                    <a:pt x="17079" y="16215"/>
                    <a:pt x="19088" y="17295"/>
                    <a:pt x="19088" y="18375"/>
                  </a:cubicBezTo>
                  <a:cubicBezTo>
                    <a:pt x="19088" y="19455"/>
                    <a:pt x="17079" y="20535"/>
                    <a:pt x="13563" y="21026"/>
                  </a:cubicBezTo>
                  <a:cubicBezTo>
                    <a:pt x="10047" y="21517"/>
                    <a:pt x="5023" y="21419"/>
                    <a:pt x="0" y="213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5572384" y="552450"/>
              <a:ext cx="6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6284532" y="222249"/>
              <a:ext cx="123108" cy="398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508" fill="norm" stroke="1" extrusionOk="0">
                  <a:moveTo>
                    <a:pt x="20359" y="0"/>
                  </a:moveTo>
                  <a:cubicBezTo>
                    <a:pt x="14239" y="2400"/>
                    <a:pt x="8119" y="4800"/>
                    <a:pt x="4519" y="7257"/>
                  </a:cubicBezTo>
                  <a:cubicBezTo>
                    <a:pt x="919" y="9714"/>
                    <a:pt x="-161" y="12229"/>
                    <a:pt x="19" y="14400"/>
                  </a:cubicBezTo>
                  <a:cubicBezTo>
                    <a:pt x="199" y="16571"/>
                    <a:pt x="1639" y="18400"/>
                    <a:pt x="3259" y="19543"/>
                  </a:cubicBezTo>
                  <a:cubicBezTo>
                    <a:pt x="4879" y="20686"/>
                    <a:pt x="6679" y="21143"/>
                    <a:pt x="8659" y="21371"/>
                  </a:cubicBezTo>
                  <a:cubicBezTo>
                    <a:pt x="10639" y="21600"/>
                    <a:pt x="12799" y="21600"/>
                    <a:pt x="15139" y="20914"/>
                  </a:cubicBezTo>
                  <a:cubicBezTo>
                    <a:pt x="17479" y="20229"/>
                    <a:pt x="19999" y="18857"/>
                    <a:pt x="20719" y="17600"/>
                  </a:cubicBezTo>
                  <a:cubicBezTo>
                    <a:pt x="21439" y="16343"/>
                    <a:pt x="20359" y="15200"/>
                    <a:pt x="17839" y="14457"/>
                  </a:cubicBezTo>
                  <a:cubicBezTo>
                    <a:pt x="15319" y="13714"/>
                    <a:pt x="11359" y="13371"/>
                    <a:pt x="8299" y="13257"/>
                  </a:cubicBezTo>
                  <a:cubicBezTo>
                    <a:pt x="5239" y="13143"/>
                    <a:pt x="3079" y="13257"/>
                    <a:pt x="2359" y="13600"/>
                  </a:cubicBezTo>
                  <a:cubicBezTo>
                    <a:pt x="1639" y="13943"/>
                    <a:pt x="2359" y="14514"/>
                    <a:pt x="3079" y="150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6950060" y="256292"/>
              <a:ext cx="178075" cy="378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470" fill="norm" stroke="1" extrusionOk="0">
                  <a:moveTo>
                    <a:pt x="14518" y="4190"/>
                  </a:moveTo>
                  <a:cubicBezTo>
                    <a:pt x="15026" y="3590"/>
                    <a:pt x="15534" y="2990"/>
                    <a:pt x="15661" y="2270"/>
                  </a:cubicBezTo>
                  <a:cubicBezTo>
                    <a:pt x="15788" y="1550"/>
                    <a:pt x="15534" y="710"/>
                    <a:pt x="14391" y="290"/>
                  </a:cubicBezTo>
                  <a:cubicBezTo>
                    <a:pt x="13247" y="-130"/>
                    <a:pt x="11214" y="-130"/>
                    <a:pt x="9181" y="530"/>
                  </a:cubicBezTo>
                  <a:cubicBezTo>
                    <a:pt x="7148" y="1190"/>
                    <a:pt x="5115" y="2510"/>
                    <a:pt x="3972" y="4910"/>
                  </a:cubicBezTo>
                  <a:cubicBezTo>
                    <a:pt x="2828" y="7310"/>
                    <a:pt x="2574" y="10790"/>
                    <a:pt x="2701" y="13490"/>
                  </a:cubicBezTo>
                  <a:cubicBezTo>
                    <a:pt x="2828" y="16190"/>
                    <a:pt x="3337" y="18110"/>
                    <a:pt x="3718" y="19430"/>
                  </a:cubicBezTo>
                  <a:cubicBezTo>
                    <a:pt x="4099" y="20750"/>
                    <a:pt x="4353" y="21470"/>
                    <a:pt x="4353" y="21470"/>
                  </a:cubicBezTo>
                  <a:cubicBezTo>
                    <a:pt x="4353" y="21470"/>
                    <a:pt x="4099" y="20750"/>
                    <a:pt x="3718" y="20030"/>
                  </a:cubicBezTo>
                  <a:cubicBezTo>
                    <a:pt x="3337" y="19310"/>
                    <a:pt x="2828" y="18590"/>
                    <a:pt x="1939" y="17690"/>
                  </a:cubicBezTo>
                  <a:cubicBezTo>
                    <a:pt x="1050" y="16790"/>
                    <a:pt x="-221" y="15710"/>
                    <a:pt x="33" y="15170"/>
                  </a:cubicBezTo>
                  <a:cubicBezTo>
                    <a:pt x="287" y="14630"/>
                    <a:pt x="2066" y="14630"/>
                    <a:pt x="4480" y="14510"/>
                  </a:cubicBezTo>
                  <a:cubicBezTo>
                    <a:pt x="6894" y="14390"/>
                    <a:pt x="9944" y="14150"/>
                    <a:pt x="12104" y="14030"/>
                  </a:cubicBezTo>
                  <a:cubicBezTo>
                    <a:pt x="14264" y="13910"/>
                    <a:pt x="15534" y="13910"/>
                    <a:pt x="16297" y="14210"/>
                  </a:cubicBezTo>
                  <a:cubicBezTo>
                    <a:pt x="17059" y="14510"/>
                    <a:pt x="17313" y="15110"/>
                    <a:pt x="17313" y="16070"/>
                  </a:cubicBezTo>
                  <a:cubicBezTo>
                    <a:pt x="17313" y="17030"/>
                    <a:pt x="17059" y="18350"/>
                    <a:pt x="17186" y="19310"/>
                  </a:cubicBezTo>
                  <a:cubicBezTo>
                    <a:pt x="17313" y="20270"/>
                    <a:pt x="17821" y="20870"/>
                    <a:pt x="18330" y="20870"/>
                  </a:cubicBezTo>
                  <a:cubicBezTo>
                    <a:pt x="18838" y="20870"/>
                    <a:pt x="19346" y="20270"/>
                    <a:pt x="19854" y="18590"/>
                  </a:cubicBezTo>
                  <a:cubicBezTo>
                    <a:pt x="20363" y="16910"/>
                    <a:pt x="20871" y="14150"/>
                    <a:pt x="21379" y="113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7159884" y="482599"/>
              <a:ext cx="127001" cy="1175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0"/>
                  </a:moveTo>
                  <a:cubicBezTo>
                    <a:pt x="3240" y="1543"/>
                    <a:pt x="6480" y="3086"/>
                    <a:pt x="9000" y="5786"/>
                  </a:cubicBezTo>
                  <a:cubicBezTo>
                    <a:pt x="11520" y="8486"/>
                    <a:pt x="13320" y="12343"/>
                    <a:pt x="14220" y="15621"/>
                  </a:cubicBezTo>
                  <a:cubicBezTo>
                    <a:pt x="15120" y="18900"/>
                    <a:pt x="15120" y="21600"/>
                    <a:pt x="14760" y="21407"/>
                  </a:cubicBezTo>
                  <a:cubicBezTo>
                    <a:pt x="14400" y="21214"/>
                    <a:pt x="13680" y="18129"/>
                    <a:pt x="13140" y="15429"/>
                  </a:cubicBezTo>
                  <a:cubicBezTo>
                    <a:pt x="12600" y="12729"/>
                    <a:pt x="12240" y="10414"/>
                    <a:pt x="12240" y="8100"/>
                  </a:cubicBezTo>
                  <a:cubicBezTo>
                    <a:pt x="12240" y="5786"/>
                    <a:pt x="12600" y="3471"/>
                    <a:pt x="14220" y="2121"/>
                  </a:cubicBezTo>
                  <a:cubicBezTo>
                    <a:pt x="15840" y="771"/>
                    <a:pt x="18720" y="3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7327333" y="448597"/>
              <a:ext cx="67502" cy="169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085" fill="norm" stroke="1" extrusionOk="0">
                  <a:moveTo>
                    <a:pt x="20874" y="3441"/>
                  </a:moveTo>
                  <a:cubicBezTo>
                    <a:pt x="18910" y="2387"/>
                    <a:pt x="16947" y="1333"/>
                    <a:pt x="14001" y="675"/>
                  </a:cubicBezTo>
                  <a:cubicBezTo>
                    <a:pt x="11056" y="16"/>
                    <a:pt x="7129" y="-247"/>
                    <a:pt x="4183" y="280"/>
                  </a:cubicBezTo>
                  <a:cubicBezTo>
                    <a:pt x="1238" y="807"/>
                    <a:pt x="-726" y="2124"/>
                    <a:pt x="256" y="4626"/>
                  </a:cubicBezTo>
                  <a:cubicBezTo>
                    <a:pt x="1238" y="7129"/>
                    <a:pt x="5165" y="10816"/>
                    <a:pt x="8110" y="13714"/>
                  </a:cubicBezTo>
                  <a:cubicBezTo>
                    <a:pt x="11056" y="16612"/>
                    <a:pt x="13019" y="18719"/>
                    <a:pt x="12365" y="19904"/>
                  </a:cubicBezTo>
                  <a:cubicBezTo>
                    <a:pt x="11710" y="21090"/>
                    <a:pt x="8438" y="21353"/>
                    <a:pt x="6147" y="20826"/>
                  </a:cubicBezTo>
                  <a:cubicBezTo>
                    <a:pt x="3856" y="20299"/>
                    <a:pt x="2547" y="18982"/>
                    <a:pt x="1892" y="17270"/>
                  </a:cubicBezTo>
                  <a:cubicBezTo>
                    <a:pt x="1238" y="15558"/>
                    <a:pt x="1238" y="13451"/>
                    <a:pt x="1238" y="1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7466801" y="299610"/>
              <a:ext cx="35984" cy="347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6353" y="1093"/>
                  </a:moveTo>
                  <a:cubicBezTo>
                    <a:pt x="10165" y="447"/>
                    <a:pt x="13976" y="-200"/>
                    <a:pt x="15882" y="59"/>
                  </a:cubicBezTo>
                  <a:cubicBezTo>
                    <a:pt x="17788" y="317"/>
                    <a:pt x="17788" y="1481"/>
                    <a:pt x="15247" y="3939"/>
                  </a:cubicBezTo>
                  <a:cubicBezTo>
                    <a:pt x="12706" y="6396"/>
                    <a:pt x="7624" y="10147"/>
                    <a:pt x="4447" y="13057"/>
                  </a:cubicBezTo>
                  <a:cubicBezTo>
                    <a:pt x="1271" y="15968"/>
                    <a:pt x="0" y="18037"/>
                    <a:pt x="0" y="19395"/>
                  </a:cubicBezTo>
                  <a:cubicBezTo>
                    <a:pt x="0" y="20753"/>
                    <a:pt x="1271" y="21400"/>
                    <a:pt x="5082" y="21206"/>
                  </a:cubicBezTo>
                  <a:cubicBezTo>
                    <a:pt x="8894" y="21012"/>
                    <a:pt x="15247" y="19977"/>
                    <a:pt x="21600" y="189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7451984" y="495300"/>
              <a:ext cx="952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7655184" y="533400"/>
              <a:ext cx="762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7776629" y="457200"/>
              <a:ext cx="126763" cy="370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482" fill="norm" stroke="1" extrusionOk="0">
                  <a:moveTo>
                    <a:pt x="1992" y="0"/>
                  </a:moveTo>
                  <a:cubicBezTo>
                    <a:pt x="1283" y="1718"/>
                    <a:pt x="575" y="3436"/>
                    <a:pt x="221" y="4725"/>
                  </a:cubicBezTo>
                  <a:cubicBezTo>
                    <a:pt x="-133" y="6014"/>
                    <a:pt x="-133" y="6873"/>
                    <a:pt x="752" y="7364"/>
                  </a:cubicBezTo>
                  <a:cubicBezTo>
                    <a:pt x="1637" y="7855"/>
                    <a:pt x="3408" y="7977"/>
                    <a:pt x="5710" y="7609"/>
                  </a:cubicBezTo>
                  <a:cubicBezTo>
                    <a:pt x="8011" y="7241"/>
                    <a:pt x="10844" y="6382"/>
                    <a:pt x="12615" y="5584"/>
                  </a:cubicBezTo>
                  <a:cubicBezTo>
                    <a:pt x="14385" y="4786"/>
                    <a:pt x="15093" y="4050"/>
                    <a:pt x="15801" y="3375"/>
                  </a:cubicBezTo>
                  <a:cubicBezTo>
                    <a:pt x="16510" y="2700"/>
                    <a:pt x="17218" y="2086"/>
                    <a:pt x="17395" y="2086"/>
                  </a:cubicBezTo>
                  <a:cubicBezTo>
                    <a:pt x="17572" y="2086"/>
                    <a:pt x="17218" y="2700"/>
                    <a:pt x="17572" y="4909"/>
                  </a:cubicBezTo>
                  <a:cubicBezTo>
                    <a:pt x="17926" y="7118"/>
                    <a:pt x="18988" y="10923"/>
                    <a:pt x="19874" y="13745"/>
                  </a:cubicBezTo>
                  <a:cubicBezTo>
                    <a:pt x="20759" y="16568"/>
                    <a:pt x="21467" y="18409"/>
                    <a:pt x="21113" y="19575"/>
                  </a:cubicBezTo>
                  <a:cubicBezTo>
                    <a:pt x="20759" y="20741"/>
                    <a:pt x="19342" y="21232"/>
                    <a:pt x="17749" y="21416"/>
                  </a:cubicBezTo>
                  <a:cubicBezTo>
                    <a:pt x="16156" y="21600"/>
                    <a:pt x="14385" y="21477"/>
                    <a:pt x="12969" y="20066"/>
                  </a:cubicBezTo>
                  <a:cubicBezTo>
                    <a:pt x="11552" y="18655"/>
                    <a:pt x="10490" y="15955"/>
                    <a:pt x="9428" y="132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7936967" y="475734"/>
              <a:ext cx="92868" cy="127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0" h="21332" fill="norm" stroke="1" extrusionOk="0">
                  <a:moveTo>
                    <a:pt x="2340" y="6460"/>
                  </a:moveTo>
                  <a:cubicBezTo>
                    <a:pt x="4740" y="5398"/>
                    <a:pt x="7140" y="4335"/>
                    <a:pt x="9300" y="3096"/>
                  </a:cubicBezTo>
                  <a:cubicBezTo>
                    <a:pt x="11460" y="1857"/>
                    <a:pt x="13380" y="440"/>
                    <a:pt x="13140" y="86"/>
                  </a:cubicBezTo>
                  <a:cubicBezTo>
                    <a:pt x="12900" y="-268"/>
                    <a:pt x="10500" y="440"/>
                    <a:pt x="7860" y="2742"/>
                  </a:cubicBezTo>
                  <a:cubicBezTo>
                    <a:pt x="5220" y="5043"/>
                    <a:pt x="2340" y="8939"/>
                    <a:pt x="900" y="11771"/>
                  </a:cubicBezTo>
                  <a:cubicBezTo>
                    <a:pt x="-540" y="14604"/>
                    <a:pt x="-540" y="16375"/>
                    <a:pt x="3060" y="17791"/>
                  </a:cubicBezTo>
                  <a:cubicBezTo>
                    <a:pt x="6660" y="19207"/>
                    <a:pt x="13860" y="20270"/>
                    <a:pt x="21060" y="213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3" name="Line"/>
            <p:cNvSpPr/>
            <p:nvPr/>
          </p:nvSpPr>
          <p:spPr>
            <a:xfrm>
              <a:off x="8052324" y="492782"/>
              <a:ext cx="110861" cy="78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0473" fill="norm" stroke="1" extrusionOk="0">
                  <a:moveTo>
                    <a:pt x="16454" y="8966"/>
                  </a:moveTo>
                  <a:cubicBezTo>
                    <a:pt x="15639" y="6197"/>
                    <a:pt x="14824" y="3428"/>
                    <a:pt x="13398" y="1766"/>
                  </a:cubicBezTo>
                  <a:cubicBezTo>
                    <a:pt x="11971" y="105"/>
                    <a:pt x="9934" y="-449"/>
                    <a:pt x="8100" y="382"/>
                  </a:cubicBezTo>
                  <a:cubicBezTo>
                    <a:pt x="6266" y="1213"/>
                    <a:pt x="4636" y="3428"/>
                    <a:pt x="3209" y="5643"/>
                  </a:cubicBezTo>
                  <a:cubicBezTo>
                    <a:pt x="1783" y="7859"/>
                    <a:pt x="560" y="10074"/>
                    <a:pt x="153" y="12843"/>
                  </a:cubicBezTo>
                  <a:cubicBezTo>
                    <a:pt x="-255" y="15613"/>
                    <a:pt x="153" y="18936"/>
                    <a:pt x="1375" y="20043"/>
                  </a:cubicBezTo>
                  <a:cubicBezTo>
                    <a:pt x="2598" y="21151"/>
                    <a:pt x="4636" y="20043"/>
                    <a:pt x="6673" y="17551"/>
                  </a:cubicBezTo>
                  <a:cubicBezTo>
                    <a:pt x="8711" y="15059"/>
                    <a:pt x="10749" y="11182"/>
                    <a:pt x="12175" y="10628"/>
                  </a:cubicBezTo>
                  <a:cubicBezTo>
                    <a:pt x="13602" y="10074"/>
                    <a:pt x="14417" y="12843"/>
                    <a:pt x="15843" y="14782"/>
                  </a:cubicBezTo>
                  <a:cubicBezTo>
                    <a:pt x="17270" y="16720"/>
                    <a:pt x="19307" y="17828"/>
                    <a:pt x="21345" y="18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4" name="Line"/>
            <p:cNvSpPr/>
            <p:nvPr/>
          </p:nvSpPr>
          <p:spPr>
            <a:xfrm>
              <a:off x="8188584" y="425450"/>
              <a:ext cx="146051" cy="163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6646"/>
                  </a:moveTo>
                  <a:cubicBezTo>
                    <a:pt x="3130" y="8308"/>
                    <a:pt x="6261" y="9969"/>
                    <a:pt x="8296" y="11354"/>
                  </a:cubicBezTo>
                  <a:cubicBezTo>
                    <a:pt x="10330" y="12738"/>
                    <a:pt x="11270" y="13846"/>
                    <a:pt x="11739" y="15231"/>
                  </a:cubicBezTo>
                  <a:cubicBezTo>
                    <a:pt x="12209" y="16615"/>
                    <a:pt x="12209" y="18277"/>
                    <a:pt x="11426" y="19523"/>
                  </a:cubicBezTo>
                  <a:cubicBezTo>
                    <a:pt x="10643" y="20769"/>
                    <a:pt x="9078" y="21600"/>
                    <a:pt x="8139" y="21323"/>
                  </a:cubicBezTo>
                  <a:cubicBezTo>
                    <a:pt x="7200" y="21046"/>
                    <a:pt x="6887" y="19662"/>
                    <a:pt x="8452" y="16200"/>
                  </a:cubicBezTo>
                  <a:cubicBezTo>
                    <a:pt x="10017" y="12738"/>
                    <a:pt x="13461" y="7200"/>
                    <a:pt x="15965" y="4154"/>
                  </a:cubicBezTo>
                  <a:cubicBezTo>
                    <a:pt x="18470" y="1108"/>
                    <a:pt x="20035" y="55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5" name="Line"/>
            <p:cNvSpPr/>
            <p:nvPr/>
          </p:nvSpPr>
          <p:spPr>
            <a:xfrm>
              <a:off x="8779134" y="477702"/>
              <a:ext cx="101601" cy="213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21600" y="2396"/>
                  </a:moveTo>
                  <a:cubicBezTo>
                    <a:pt x="20250" y="1549"/>
                    <a:pt x="18900" y="702"/>
                    <a:pt x="17100" y="279"/>
                  </a:cubicBezTo>
                  <a:cubicBezTo>
                    <a:pt x="15300" y="-145"/>
                    <a:pt x="13050" y="-145"/>
                    <a:pt x="10125" y="702"/>
                  </a:cubicBezTo>
                  <a:cubicBezTo>
                    <a:pt x="7200" y="1549"/>
                    <a:pt x="3600" y="3243"/>
                    <a:pt x="2925" y="5573"/>
                  </a:cubicBezTo>
                  <a:cubicBezTo>
                    <a:pt x="2250" y="7902"/>
                    <a:pt x="4500" y="10867"/>
                    <a:pt x="7650" y="12879"/>
                  </a:cubicBezTo>
                  <a:cubicBezTo>
                    <a:pt x="10800" y="14890"/>
                    <a:pt x="14850" y="15949"/>
                    <a:pt x="16875" y="17008"/>
                  </a:cubicBezTo>
                  <a:cubicBezTo>
                    <a:pt x="18900" y="18067"/>
                    <a:pt x="18900" y="19126"/>
                    <a:pt x="17775" y="19867"/>
                  </a:cubicBezTo>
                  <a:cubicBezTo>
                    <a:pt x="16650" y="20608"/>
                    <a:pt x="14400" y="21031"/>
                    <a:pt x="12150" y="21243"/>
                  </a:cubicBezTo>
                  <a:cubicBezTo>
                    <a:pt x="9900" y="21455"/>
                    <a:pt x="7650" y="21455"/>
                    <a:pt x="5625" y="20396"/>
                  </a:cubicBezTo>
                  <a:cubicBezTo>
                    <a:pt x="3600" y="19337"/>
                    <a:pt x="1800" y="17220"/>
                    <a:pt x="0" y="151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8951643" y="304800"/>
              <a:ext cx="68792" cy="396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392" fill="norm" stroke="1" extrusionOk="0">
                  <a:moveTo>
                    <a:pt x="21273" y="0"/>
                  </a:moveTo>
                  <a:cubicBezTo>
                    <a:pt x="18655" y="343"/>
                    <a:pt x="16037" y="686"/>
                    <a:pt x="13746" y="2171"/>
                  </a:cubicBezTo>
                  <a:cubicBezTo>
                    <a:pt x="11455" y="3657"/>
                    <a:pt x="9491" y="6286"/>
                    <a:pt x="7200" y="9257"/>
                  </a:cubicBezTo>
                  <a:cubicBezTo>
                    <a:pt x="4909" y="12229"/>
                    <a:pt x="2291" y="15543"/>
                    <a:pt x="982" y="17714"/>
                  </a:cubicBezTo>
                  <a:cubicBezTo>
                    <a:pt x="-327" y="19886"/>
                    <a:pt x="-327" y="20914"/>
                    <a:pt x="982" y="21257"/>
                  </a:cubicBezTo>
                  <a:cubicBezTo>
                    <a:pt x="2291" y="21600"/>
                    <a:pt x="4909" y="21257"/>
                    <a:pt x="7855" y="20571"/>
                  </a:cubicBezTo>
                  <a:cubicBezTo>
                    <a:pt x="10800" y="19886"/>
                    <a:pt x="14073" y="18857"/>
                    <a:pt x="17346" y="178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8917703" y="226483"/>
              <a:ext cx="564830" cy="443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61" fill="norm" stroke="1" extrusionOk="0">
                  <a:moveTo>
                    <a:pt x="768" y="14536"/>
                  </a:moveTo>
                  <a:cubicBezTo>
                    <a:pt x="365" y="14434"/>
                    <a:pt x="-38" y="14332"/>
                    <a:pt x="2" y="14281"/>
                  </a:cubicBezTo>
                  <a:cubicBezTo>
                    <a:pt x="43" y="14229"/>
                    <a:pt x="526" y="14229"/>
                    <a:pt x="969" y="14127"/>
                  </a:cubicBezTo>
                  <a:cubicBezTo>
                    <a:pt x="1413" y="14025"/>
                    <a:pt x="1816" y="13820"/>
                    <a:pt x="2219" y="13666"/>
                  </a:cubicBezTo>
                  <a:cubicBezTo>
                    <a:pt x="2622" y="13513"/>
                    <a:pt x="3025" y="13410"/>
                    <a:pt x="3226" y="13615"/>
                  </a:cubicBezTo>
                  <a:cubicBezTo>
                    <a:pt x="3428" y="13820"/>
                    <a:pt x="3428" y="14332"/>
                    <a:pt x="3387" y="15458"/>
                  </a:cubicBezTo>
                  <a:cubicBezTo>
                    <a:pt x="3347" y="16584"/>
                    <a:pt x="3266" y="18324"/>
                    <a:pt x="3266" y="19450"/>
                  </a:cubicBezTo>
                  <a:cubicBezTo>
                    <a:pt x="3266" y="20576"/>
                    <a:pt x="3347" y="21088"/>
                    <a:pt x="3589" y="21242"/>
                  </a:cubicBezTo>
                  <a:cubicBezTo>
                    <a:pt x="3831" y="21395"/>
                    <a:pt x="4234" y="21191"/>
                    <a:pt x="4677" y="20167"/>
                  </a:cubicBezTo>
                  <a:cubicBezTo>
                    <a:pt x="5120" y="19143"/>
                    <a:pt x="5604" y="17300"/>
                    <a:pt x="5926" y="16123"/>
                  </a:cubicBezTo>
                  <a:cubicBezTo>
                    <a:pt x="6249" y="14946"/>
                    <a:pt x="6410" y="14434"/>
                    <a:pt x="6490" y="14434"/>
                  </a:cubicBezTo>
                  <a:cubicBezTo>
                    <a:pt x="6571" y="14434"/>
                    <a:pt x="6571" y="14946"/>
                    <a:pt x="6611" y="15867"/>
                  </a:cubicBezTo>
                  <a:cubicBezTo>
                    <a:pt x="6652" y="16789"/>
                    <a:pt x="6732" y="18119"/>
                    <a:pt x="6934" y="18938"/>
                  </a:cubicBezTo>
                  <a:cubicBezTo>
                    <a:pt x="7135" y="19757"/>
                    <a:pt x="7458" y="20064"/>
                    <a:pt x="8102" y="20013"/>
                  </a:cubicBezTo>
                  <a:cubicBezTo>
                    <a:pt x="8747" y="19962"/>
                    <a:pt x="9714" y="19553"/>
                    <a:pt x="10520" y="18938"/>
                  </a:cubicBezTo>
                  <a:cubicBezTo>
                    <a:pt x="11326" y="18324"/>
                    <a:pt x="11971" y="17505"/>
                    <a:pt x="12293" y="16840"/>
                  </a:cubicBezTo>
                  <a:cubicBezTo>
                    <a:pt x="12616" y="16174"/>
                    <a:pt x="12616" y="15663"/>
                    <a:pt x="12334" y="15407"/>
                  </a:cubicBezTo>
                  <a:cubicBezTo>
                    <a:pt x="12052" y="15151"/>
                    <a:pt x="11487" y="15151"/>
                    <a:pt x="10923" y="15560"/>
                  </a:cubicBezTo>
                  <a:cubicBezTo>
                    <a:pt x="10359" y="15970"/>
                    <a:pt x="9795" y="16789"/>
                    <a:pt x="9432" y="17505"/>
                  </a:cubicBezTo>
                  <a:cubicBezTo>
                    <a:pt x="9069" y="18222"/>
                    <a:pt x="8908" y="18836"/>
                    <a:pt x="8868" y="19501"/>
                  </a:cubicBezTo>
                  <a:cubicBezTo>
                    <a:pt x="8828" y="20167"/>
                    <a:pt x="8908" y="20883"/>
                    <a:pt x="9190" y="21242"/>
                  </a:cubicBezTo>
                  <a:cubicBezTo>
                    <a:pt x="9472" y="21600"/>
                    <a:pt x="9956" y="21600"/>
                    <a:pt x="10641" y="20627"/>
                  </a:cubicBezTo>
                  <a:cubicBezTo>
                    <a:pt x="11326" y="19655"/>
                    <a:pt x="12213" y="17710"/>
                    <a:pt x="12978" y="15407"/>
                  </a:cubicBezTo>
                  <a:cubicBezTo>
                    <a:pt x="13744" y="13103"/>
                    <a:pt x="14389" y="10442"/>
                    <a:pt x="14872" y="7985"/>
                  </a:cubicBezTo>
                  <a:cubicBezTo>
                    <a:pt x="15356" y="5528"/>
                    <a:pt x="15678" y="3276"/>
                    <a:pt x="15799" y="1894"/>
                  </a:cubicBezTo>
                  <a:cubicBezTo>
                    <a:pt x="15920" y="512"/>
                    <a:pt x="15840" y="0"/>
                    <a:pt x="15638" y="0"/>
                  </a:cubicBezTo>
                  <a:cubicBezTo>
                    <a:pt x="15437" y="0"/>
                    <a:pt x="15114" y="512"/>
                    <a:pt x="14631" y="2099"/>
                  </a:cubicBezTo>
                  <a:cubicBezTo>
                    <a:pt x="14147" y="3685"/>
                    <a:pt x="13502" y="6347"/>
                    <a:pt x="13059" y="9213"/>
                  </a:cubicBezTo>
                  <a:cubicBezTo>
                    <a:pt x="12616" y="12080"/>
                    <a:pt x="12374" y="15151"/>
                    <a:pt x="12253" y="16993"/>
                  </a:cubicBezTo>
                  <a:cubicBezTo>
                    <a:pt x="12132" y="18836"/>
                    <a:pt x="12132" y="19450"/>
                    <a:pt x="12253" y="19962"/>
                  </a:cubicBezTo>
                  <a:cubicBezTo>
                    <a:pt x="12374" y="20474"/>
                    <a:pt x="12616" y="20883"/>
                    <a:pt x="12938" y="20986"/>
                  </a:cubicBezTo>
                  <a:cubicBezTo>
                    <a:pt x="13261" y="21088"/>
                    <a:pt x="13663" y="20883"/>
                    <a:pt x="14147" y="20167"/>
                  </a:cubicBezTo>
                  <a:cubicBezTo>
                    <a:pt x="14631" y="19450"/>
                    <a:pt x="15195" y="18222"/>
                    <a:pt x="15517" y="17249"/>
                  </a:cubicBezTo>
                  <a:cubicBezTo>
                    <a:pt x="15840" y="16277"/>
                    <a:pt x="15920" y="15560"/>
                    <a:pt x="15920" y="14946"/>
                  </a:cubicBezTo>
                  <a:cubicBezTo>
                    <a:pt x="15920" y="14332"/>
                    <a:pt x="15840" y="13820"/>
                    <a:pt x="15638" y="13769"/>
                  </a:cubicBezTo>
                  <a:cubicBezTo>
                    <a:pt x="15437" y="13718"/>
                    <a:pt x="15114" y="14127"/>
                    <a:pt x="14832" y="14946"/>
                  </a:cubicBezTo>
                  <a:cubicBezTo>
                    <a:pt x="14550" y="15765"/>
                    <a:pt x="14308" y="16993"/>
                    <a:pt x="14187" y="17915"/>
                  </a:cubicBezTo>
                  <a:cubicBezTo>
                    <a:pt x="14066" y="18836"/>
                    <a:pt x="14066" y="19450"/>
                    <a:pt x="14268" y="19757"/>
                  </a:cubicBezTo>
                  <a:cubicBezTo>
                    <a:pt x="14469" y="20064"/>
                    <a:pt x="14872" y="20064"/>
                    <a:pt x="15477" y="19706"/>
                  </a:cubicBezTo>
                  <a:cubicBezTo>
                    <a:pt x="16081" y="19348"/>
                    <a:pt x="16887" y="18631"/>
                    <a:pt x="17411" y="18017"/>
                  </a:cubicBezTo>
                  <a:cubicBezTo>
                    <a:pt x="17935" y="17403"/>
                    <a:pt x="18177" y="16891"/>
                    <a:pt x="18177" y="16840"/>
                  </a:cubicBezTo>
                  <a:cubicBezTo>
                    <a:pt x="18177" y="16789"/>
                    <a:pt x="17935" y="17198"/>
                    <a:pt x="17734" y="17659"/>
                  </a:cubicBezTo>
                  <a:cubicBezTo>
                    <a:pt x="17532" y="18119"/>
                    <a:pt x="17371" y="18631"/>
                    <a:pt x="17250" y="19194"/>
                  </a:cubicBezTo>
                  <a:cubicBezTo>
                    <a:pt x="17129" y="19757"/>
                    <a:pt x="17049" y="20372"/>
                    <a:pt x="17049" y="20372"/>
                  </a:cubicBezTo>
                  <a:cubicBezTo>
                    <a:pt x="17049" y="20372"/>
                    <a:pt x="17129" y="19757"/>
                    <a:pt x="17572" y="18529"/>
                  </a:cubicBezTo>
                  <a:cubicBezTo>
                    <a:pt x="18016" y="17300"/>
                    <a:pt x="18822" y="15458"/>
                    <a:pt x="19547" y="14332"/>
                  </a:cubicBezTo>
                  <a:cubicBezTo>
                    <a:pt x="20272" y="13206"/>
                    <a:pt x="20917" y="12796"/>
                    <a:pt x="21240" y="12950"/>
                  </a:cubicBezTo>
                  <a:cubicBezTo>
                    <a:pt x="21562" y="13103"/>
                    <a:pt x="21562" y="13820"/>
                    <a:pt x="21401" y="15100"/>
                  </a:cubicBezTo>
                  <a:cubicBezTo>
                    <a:pt x="21240" y="16379"/>
                    <a:pt x="20917" y="18222"/>
                    <a:pt x="20595" y="20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9539018" y="260350"/>
              <a:ext cx="84667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21073" y="0"/>
                  </a:moveTo>
                  <a:cubicBezTo>
                    <a:pt x="17912" y="2971"/>
                    <a:pt x="14751" y="5943"/>
                    <a:pt x="11327" y="8800"/>
                  </a:cubicBezTo>
                  <a:cubicBezTo>
                    <a:pt x="7902" y="11657"/>
                    <a:pt x="4214" y="14400"/>
                    <a:pt x="2107" y="16171"/>
                  </a:cubicBezTo>
                  <a:cubicBezTo>
                    <a:pt x="0" y="17943"/>
                    <a:pt x="-527" y="18743"/>
                    <a:pt x="527" y="18857"/>
                  </a:cubicBezTo>
                  <a:cubicBezTo>
                    <a:pt x="1580" y="18971"/>
                    <a:pt x="4214" y="18400"/>
                    <a:pt x="7375" y="17200"/>
                  </a:cubicBezTo>
                  <a:cubicBezTo>
                    <a:pt x="10536" y="16000"/>
                    <a:pt x="14224" y="14171"/>
                    <a:pt x="16332" y="12914"/>
                  </a:cubicBezTo>
                  <a:cubicBezTo>
                    <a:pt x="18439" y="11657"/>
                    <a:pt x="18966" y="10971"/>
                    <a:pt x="17912" y="10686"/>
                  </a:cubicBezTo>
                  <a:cubicBezTo>
                    <a:pt x="16858" y="10400"/>
                    <a:pt x="14224" y="10514"/>
                    <a:pt x="12644" y="10857"/>
                  </a:cubicBezTo>
                  <a:cubicBezTo>
                    <a:pt x="11063" y="11200"/>
                    <a:pt x="10536" y="11771"/>
                    <a:pt x="11590" y="12971"/>
                  </a:cubicBezTo>
                  <a:cubicBezTo>
                    <a:pt x="12644" y="14171"/>
                    <a:pt x="15278" y="16000"/>
                    <a:pt x="16332" y="17543"/>
                  </a:cubicBezTo>
                  <a:cubicBezTo>
                    <a:pt x="17385" y="19086"/>
                    <a:pt x="16858" y="20343"/>
                    <a:pt x="1633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9477634" y="393700"/>
              <a:ext cx="2032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10082439" y="506869"/>
              <a:ext cx="169896" cy="164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220" fill="norm" stroke="1" extrusionOk="0">
                  <a:moveTo>
                    <a:pt x="17404" y="6708"/>
                  </a:moveTo>
                  <a:cubicBezTo>
                    <a:pt x="18204" y="5615"/>
                    <a:pt x="19004" y="4521"/>
                    <a:pt x="19004" y="3154"/>
                  </a:cubicBezTo>
                  <a:cubicBezTo>
                    <a:pt x="19004" y="1787"/>
                    <a:pt x="18204" y="146"/>
                    <a:pt x="15804" y="10"/>
                  </a:cubicBezTo>
                  <a:cubicBezTo>
                    <a:pt x="13404" y="-127"/>
                    <a:pt x="9404" y="1240"/>
                    <a:pt x="6471" y="4384"/>
                  </a:cubicBezTo>
                  <a:cubicBezTo>
                    <a:pt x="3537" y="7529"/>
                    <a:pt x="1671" y="12450"/>
                    <a:pt x="737" y="15595"/>
                  </a:cubicBezTo>
                  <a:cubicBezTo>
                    <a:pt x="-196" y="18739"/>
                    <a:pt x="-196" y="20106"/>
                    <a:pt x="471" y="20789"/>
                  </a:cubicBezTo>
                  <a:cubicBezTo>
                    <a:pt x="1137" y="21473"/>
                    <a:pt x="2471" y="21473"/>
                    <a:pt x="4471" y="19832"/>
                  </a:cubicBezTo>
                  <a:cubicBezTo>
                    <a:pt x="6471" y="18192"/>
                    <a:pt x="9137" y="14911"/>
                    <a:pt x="10871" y="12587"/>
                  </a:cubicBezTo>
                  <a:cubicBezTo>
                    <a:pt x="12604" y="10263"/>
                    <a:pt x="13404" y="8896"/>
                    <a:pt x="13937" y="7529"/>
                  </a:cubicBezTo>
                  <a:cubicBezTo>
                    <a:pt x="14471" y="6162"/>
                    <a:pt x="14737" y="4795"/>
                    <a:pt x="15004" y="4795"/>
                  </a:cubicBezTo>
                  <a:cubicBezTo>
                    <a:pt x="15271" y="4795"/>
                    <a:pt x="15537" y="6162"/>
                    <a:pt x="15671" y="7665"/>
                  </a:cubicBezTo>
                  <a:cubicBezTo>
                    <a:pt x="15804" y="9169"/>
                    <a:pt x="15804" y="10810"/>
                    <a:pt x="16737" y="12724"/>
                  </a:cubicBezTo>
                  <a:cubicBezTo>
                    <a:pt x="17671" y="14638"/>
                    <a:pt x="19537" y="16825"/>
                    <a:pt x="21404" y="19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10297727" y="469349"/>
              <a:ext cx="68908" cy="177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060" fill="norm" stroke="1" extrusionOk="0">
                  <a:moveTo>
                    <a:pt x="21308" y="3833"/>
                  </a:moveTo>
                  <a:cubicBezTo>
                    <a:pt x="18690" y="2828"/>
                    <a:pt x="16072" y="1823"/>
                    <a:pt x="13126" y="1070"/>
                  </a:cubicBezTo>
                  <a:cubicBezTo>
                    <a:pt x="10181" y="316"/>
                    <a:pt x="6908" y="-186"/>
                    <a:pt x="4290" y="65"/>
                  </a:cubicBezTo>
                  <a:cubicBezTo>
                    <a:pt x="1672" y="316"/>
                    <a:pt x="-292" y="1321"/>
                    <a:pt x="35" y="3456"/>
                  </a:cubicBezTo>
                  <a:cubicBezTo>
                    <a:pt x="363" y="5591"/>
                    <a:pt x="2981" y="8856"/>
                    <a:pt x="5272" y="10991"/>
                  </a:cubicBezTo>
                  <a:cubicBezTo>
                    <a:pt x="7563" y="13126"/>
                    <a:pt x="9526" y="14130"/>
                    <a:pt x="11163" y="15512"/>
                  </a:cubicBezTo>
                  <a:cubicBezTo>
                    <a:pt x="12799" y="16893"/>
                    <a:pt x="14108" y="18651"/>
                    <a:pt x="12472" y="19781"/>
                  </a:cubicBezTo>
                  <a:cubicBezTo>
                    <a:pt x="10835" y="20912"/>
                    <a:pt x="6253" y="21414"/>
                    <a:pt x="3963" y="20786"/>
                  </a:cubicBezTo>
                  <a:cubicBezTo>
                    <a:pt x="1672" y="20158"/>
                    <a:pt x="1672" y="18400"/>
                    <a:pt x="1672" y="16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10408505" y="482549"/>
              <a:ext cx="78780" cy="185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3" h="21080" fill="norm" stroke="1" extrusionOk="0">
                  <a:moveTo>
                    <a:pt x="20613" y="726"/>
                  </a:moveTo>
                  <a:cubicBezTo>
                    <a:pt x="17844" y="246"/>
                    <a:pt x="15075" y="-234"/>
                    <a:pt x="11198" y="126"/>
                  </a:cubicBezTo>
                  <a:cubicBezTo>
                    <a:pt x="7321" y="486"/>
                    <a:pt x="2336" y="1686"/>
                    <a:pt x="675" y="3486"/>
                  </a:cubicBezTo>
                  <a:cubicBezTo>
                    <a:pt x="-987" y="5286"/>
                    <a:pt x="675" y="7686"/>
                    <a:pt x="2890" y="10086"/>
                  </a:cubicBezTo>
                  <a:cubicBezTo>
                    <a:pt x="5105" y="12486"/>
                    <a:pt x="7875" y="14886"/>
                    <a:pt x="8982" y="16686"/>
                  </a:cubicBezTo>
                  <a:cubicBezTo>
                    <a:pt x="10090" y="18486"/>
                    <a:pt x="9536" y="19686"/>
                    <a:pt x="7875" y="20406"/>
                  </a:cubicBezTo>
                  <a:cubicBezTo>
                    <a:pt x="6213" y="21126"/>
                    <a:pt x="3444" y="21366"/>
                    <a:pt x="2059" y="20646"/>
                  </a:cubicBezTo>
                  <a:cubicBezTo>
                    <a:pt x="675" y="19926"/>
                    <a:pt x="675" y="18246"/>
                    <a:pt x="675" y="16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10519034" y="495300"/>
              <a:ext cx="63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10531734" y="441235"/>
              <a:ext cx="3810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20702"/>
                  </a:moveTo>
                  <a:cubicBezTo>
                    <a:pt x="0" y="10884"/>
                    <a:pt x="0" y="1066"/>
                    <a:pt x="3600" y="84"/>
                  </a:cubicBezTo>
                  <a:cubicBezTo>
                    <a:pt x="7200" y="-898"/>
                    <a:pt x="14400" y="6957"/>
                    <a:pt x="21600" y="148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10552486" y="480020"/>
              <a:ext cx="114399" cy="375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283" fill="norm" stroke="1" extrusionOk="0">
                  <a:moveTo>
                    <a:pt x="20519" y="2306"/>
                  </a:moveTo>
                  <a:cubicBezTo>
                    <a:pt x="20133" y="1706"/>
                    <a:pt x="19747" y="1106"/>
                    <a:pt x="18590" y="626"/>
                  </a:cubicBezTo>
                  <a:cubicBezTo>
                    <a:pt x="17433" y="146"/>
                    <a:pt x="15504" y="-214"/>
                    <a:pt x="12804" y="146"/>
                  </a:cubicBezTo>
                  <a:cubicBezTo>
                    <a:pt x="10104" y="506"/>
                    <a:pt x="6633" y="1586"/>
                    <a:pt x="4897" y="2606"/>
                  </a:cubicBezTo>
                  <a:cubicBezTo>
                    <a:pt x="3161" y="3626"/>
                    <a:pt x="3161" y="4586"/>
                    <a:pt x="3933" y="5246"/>
                  </a:cubicBezTo>
                  <a:cubicBezTo>
                    <a:pt x="4704" y="5906"/>
                    <a:pt x="6247" y="6266"/>
                    <a:pt x="7983" y="6386"/>
                  </a:cubicBezTo>
                  <a:cubicBezTo>
                    <a:pt x="9719" y="6506"/>
                    <a:pt x="11647" y="6386"/>
                    <a:pt x="13961" y="5906"/>
                  </a:cubicBezTo>
                  <a:cubicBezTo>
                    <a:pt x="16276" y="5426"/>
                    <a:pt x="18976" y="4586"/>
                    <a:pt x="20133" y="4466"/>
                  </a:cubicBezTo>
                  <a:cubicBezTo>
                    <a:pt x="21290" y="4346"/>
                    <a:pt x="20904" y="4946"/>
                    <a:pt x="19940" y="6566"/>
                  </a:cubicBezTo>
                  <a:cubicBezTo>
                    <a:pt x="18976" y="8186"/>
                    <a:pt x="17433" y="10826"/>
                    <a:pt x="16469" y="13166"/>
                  </a:cubicBezTo>
                  <a:cubicBezTo>
                    <a:pt x="15504" y="15506"/>
                    <a:pt x="15119" y="17546"/>
                    <a:pt x="14154" y="18866"/>
                  </a:cubicBezTo>
                  <a:cubicBezTo>
                    <a:pt x="13190" y="20186"/>
                    <a:pt x="11647" y="20786"/>
                    <a:pt x="9911" y="21086"/>
                  </a:cubicBezTo>
                  <a:cubicBezTo>
                    <a:pt x="8176" y="21386"/>
                    <a:pt x="6247" y="21386"/>
                    <a:pt x="4319" y="20786"/>
                  </a:cubicBezTo>
                  <a:cubicBezTo>
                    <a:pt x="2390" y="20186"/>
                    <a:pt x="461" y="18986"/>
                    <a:pt x="76" y="17306"/>
                  </a:cubicBezTo>
                  <a:cubicBezTo>
                    <a:pt x="-310" y="15626"/>
                    <a:pt x="847" y="13466"/>
                    <a:pt x="2004" y="113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10685294" y="465256"/>
              <a:ext cx="100441" cy="171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88" fill="norm" stroke="1" extrusionOk="0">
                  <a:moveTo>
                    <a:pt x="10553" y="4529"/>
                  </a:moveTo>
                  <a:cubicBezTo>
                    <a:pt x="8303" y="9271"/>
                    <a:pt x="6053" y="14012"/>
                    <a:pt x="4253" y="17042"/>
                  </a:cubicBezTo>
                  <a:cubicBezTo>
                    <a:pt x="2453" y="20071"/>
                    <a:pt x="1103" y="21388"/>
                    <a:pt x="428" y="21388"/>
                  </a:cubicBezTo>
                  <a:cubicBezTo>
                    <a:pt x="-247" y="21388"/>
                    <a:pt x="-247" y="20071"/>
                    <a:pt x="1328" y="17173"/>
                  </a:cubicBezTo>
                  <a:cubicBezTo>
                    <a:pt x="2903" y="14276"/>
                    <a:pt x="6053" y="9798"/>
                    <a:pt x="8303" y="6900"/>
                  </a:cubicBezTo>
                  <a:cubicBezTo>
                    <a:pt x="10553" y="4003"/>
                    <a:pt x="11903" y="2686"/>
                    <a:pt x="13478" y="1632"/>
                  </a:cubicBezTo>
                  <a:cubicBezTo>
                    <a:pt x="15053" y="578"/>
                    <a:pt x="16853" y="-212"/>
                    <a:pt x="18203" y="51"/>
                  </a:cubicBezTo>
                  <a:cubicBezTo>
                    <a:pt x="19553" y="315"/>
                    <a:pt x="20453" y="1632"/>
                    <a:pt x="20903" y="4793"/>
                  </a:cubicBezTo>
                  <a:cubicBezTo>
                    <a:pt x="21353" y="7954"/>
                    <a:pt x="21353" y="12959"/>
                    <a:pt x="21353" y="179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10830184" y="265568"/>
              <a:ext cx="339138" cy="356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75" fill="norm" stroke="1" extrusionOk="0">
                  <a:moveTo>
                    <a:pt x="0" y="18365"/>
                  </a:moveTo>
                  <a:cubicBezTo>
                    <a:pt x="1207" y="17602"/>
                    <a:pt x="2415" y="16840"/>
                    <a:pt x="3287" y="16141"/>
                  </a:cubicBezTo>
                  <a:cubicBezTo>
                    <a:pt x="4159" y="15442"/>
                    <a:pt x="4696" y="14807"/>
                    <a:pt x="4897" y="14172"/>
                  </a:cubicBezTo>
                  <a:cubicBezTo>
                    <a:pt x="5098" y="13536"/>
                    <a:pt x="4964" y="12901"/>
                    <a:pt x="4561" y="12774"/>
                  </a:cubicBezTo>
                  <a:cubicBezTo>
                    <a:pt x="4159" y="12647"/>
                    <a:pt x="3488" y="13028"/>
                    <a:pt x="2884" y="13790"/>
                  </a:cubicBezTo>
                  <a:cubicBezTo>
                    <a:pt x="2281" y="14553"/>
                    <a:pt x="1744" y="15696"/>
                    <a:pt x="1677" y="17030"/>
                  </a:cubicBezTo>
                  <a:cubicBezTo>
                    <a:pt x="1610" y="18365"/>
                    <a:pt x="2012" y="19889"/>
                    <a:pt x="2884" y="20652"/>
                  </a:cubicBezTo>
                  <a:cubicBezTo>
                    <a:pt x="3757" y="21414"/>
                    <a:pt x="5098" y="21414"/>
                    <a:pt x="7043" y="20525"/>
                  </a:cubicBezTo>
                  <a:cubicBezTo>
                    <a:pt x="8989" y="19635"/>
                    <a:pt x="11538" y="17856"/>
                    <a:pt x="13014" y="16586"/>
                  </a:cubicBezTo>
                  <a:cubicBezTo>
                    <a:pt x="14489" y="15315"/>
                    <a:pt x="14892" y="14553"/>
                    <a:pt x="14557" y="14172"/>
                  </a:cubicBezTo>
                  <a:cubicBezTo>
                    <a:pt x="14221" y="13790"/>
                    <a:pt x="13148" y="13790"/>
                    <a:pt x="12209" y="14362"/>
                  </a:cubicBezTo>
                  <a:cubicBezTo>
                    <a:pt x="11270" y="14934"/>
                    <a:pt x="10465" y="16077"/>
                    <a:pt x="9861" y="17030"/>
                  </a:cubicBezTo>
                  <a:cubicBezTo>
                    <a:pt x="9257" y="17983"/>
                    <a:pt x="8855" y="18746"/>
                    <a:pt x="8586" y="19508"/>
                  </a:cubicBezTo>
                  <a:cubicBezTo>
                    <a:pt x="8318" y="20270"/>
                    <a:pt x="8184" y="21033"/>
                    <a:pt x="8452" y="21287"/>
                  </a:cubicBezTo>
                  <a:cubicBezTo>
                    <a:pt x="8720" y="21541"/>
                    <a:pt x="9391" y="21287"/>
                    <a:pt x="10599" y="19953"/>
                  </a:cubicBezTo>
                  <a:cubicBezTo>
                    <a:pt x="11806" y="18619"/>
                    <a:pt x="13550" y="16205"/>
                    <a:pt x="15227" y="13409"/>
                  </a:cubicBezTo>
                  <a:cubicBezTo>
                    <a:pt x="16904" y="10614"/>
                    <a:pt x="18514" y="7437"/>
                    <a:pt x="19520" y="5341"/>
                  </a:cubicBezTo>
                  <a:cubicBezTo>
                    <a:pt x="20527" y="3245"/>
                    <a:pt x="20929" y="2228"/>
                    <a:pt x="21198" y="1402"/>
                  </a:cubicBezTo>
                  <a:cubicBezTo>
                    <a:pt x="21466" y="576"/>
                    <a:pt x="21600" y="-59"/>
                    <a:pt x="21399" y="5"/>
                  </a:cubicBezTo>
                  <a:cubicBezTo>
                    <a:pt x="21198" y="68"/>
                    <a:pt x="20661" y="830"/>
                    <a:pt x="19655" y="3054"/>
                  </a:cubicBezTo>
                  <a:cubicBezTo>
                    <a:pt x="18648" y="5277"/>
                    <a:pt x="17173" y="8962"/>
                    <a:pt x="16502" y="11694"/>
                  </a:cubicBezTo>
                  <a:cubicBezTo>
                    <a:pt x="15831" y="14426"/>
                    <a:pt x="15965" y="16205"/>
                    <a:pt x="16099" y="17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1884093" y="977899"/>
              <a:ext cx="170080" cy="449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555" fill="norm" stroke="1" extrusionOk="0">
                  <a:moveTo>
                    <a:pt x="6897" y="0"/>
                  </a:moveTo>
                  <a:cubicBezTo>
                    <a:pt x="5595" y="2130"/>
                    <a:pt x="4294" y="4259"/>
                    <a:pt x="3123" y="7200"/>
                  </a:cubicBezTo>
                  <a:cubicBezTo>
                    <a:pt x="1952" y="10141"/>
                    <a:pt x="911" y="13893"/>
                    <a:pt x="390" y="16276"/>
                  </a:cubicBezTo>
                  <a:cubicBezTo>
                    <a:pt x="-130" y="18659"/>
                    <a:pt x="-130" y="19673"/>
                    <a:pt x="390" y="20383"/>
                  </a:cubicBezTo>
                  <a:cubicBezTo>
                    <a:pt x="911" y="21093"/>
                    <a:pt x="1952" y="21499"/>
                    <a:pt x="3253" y="21549"/>
                  </a:cubicBezTo>
                  <a:cubicBezTo>
                    <a:pt x="4554" y="21600"/>
                    <a:pt x="6116" y="21296"/>
                    <a:pt x="8588" y="20180"/>
                  </a:cubicBezTo>
                  <a:cubicBezTo>
                    <a:pt x="11060" y="19065"/>
                    <a:pt x="14443" y="17138"/>
                    <a:pt x="16265" y="15769"/>
                  </a:cubicBezTo>
                  <a:cubicBezTo>
                    <a:pt x="18087" y="14400"/>
                    <a:pt x="18347" y="13589"/>
                    <a:pt x="17697" y="13183"/>
                  </a:cubicBezTo>
                  <a:cubicBezTo>
                    <a:pt x="17046" y="12777"/>
                    <a:pt x="15484" y="12777"/>
                    <a:pt x="14183" y="13082"/>
                  </a:cubicBezTo>
                  <a:cubicBezTo>
                    <a:pt x="12882" y="13386"/>
                    <a:pt x="11841" y="13994"/>
                    <a:pt x="11190" y="14958"/>
                  </a:cubicBezTo>
                  <a:cubicBezTo>
                    <a:pt x="10540" y="15921"/>
                    <a:pt x="10280" y="17239"/>
                    <a:pt x="10540" y="18101"/>
                  </a:cubicBezTo>
                  <a:cubicBezTo>
                    <a:pt x="10800" y="18963"/>
                    <a:pt x="11581" y="19369"/>
                    <a:pt x="12752" y="19623"/>
                  </a:cubicBezTo>
                  <a:cubicBezTo>
                    <a:pt x="13923" y="19876"/>
                    <a:pt x="15484" y="19977"/>
                    <a:pt x="16656" y="19724"/>
                  </a:cubicBezTo>
                  <a:cubicBezTo>
                    <a:pt x="17827" y="19470"/>
                    <a:pt x="18607" y="18862"/>
                    <a:pt x="19518" y="17797"/>
                  </a:cubicBezTo>
                  <a:cubicBezTo>
                    <a:pt x="20429" y="16732"/>
                    <a:pt x="21470" y="15211"/>
                    <a:pt x="20559" y="13792"/>
                  </a:cubicBezTo>
                  <a:cubicBezTo>
                    <a:pt x="19648" y="12372"/>
                    <a:pt x="16786" y="11054"/>
                    <a:pt x="13923" y="9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1844934" y="1136650"/>
              <a:ext cx="2032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25" y="15120"/>
                    <a:pt x="11250" y="8640"/>
                    <a:pt x="14850" y="5040"/>
                  </a:cubicBezTo>
                  <a:cubicBezTo>
                    <a:pt x="18450" y="1440"/>
                    <a:pt x="20025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2746634" y="1072045"/>
              <a:ext cx="63501" cy="347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6" fill="norm" stroke="1" extrusionOk="0">
                  <a:moveTo>
                    <a:pt x="8640" y="2395"/>
                  </a:moveTo>
                  <a:cubicBezTo>
                    <a:pt x="11520" y="1231"/>
                    <a:pt x="14400" y="67"/>
                    <a:pt x="15120" y="3"/>
                  </a:cubicBezTo>
                  <a:cubicBezTo>
                    <a:pt x="15840" y="-62"/>
                    <a:pt x="14400" y="973"/>
                    <a:pt x="11520" y="3689"/>
                  </a:cubicBezTo>
                  <a:cubicBezTo>
                    <a:pt x="8640" y="6405"/>
                    <a:pt x="4320" y="10803"/>
                    <a:pt x="2160" y="13519"/>
                  </a:cubicBezTo>
                  <a:cubicBezTo>
                    <a:pt x="0" y="16235"/>
                    <a:pt x="0" y="17270"/>
                    <a:pt x="0" y="18240"/>
                  </a:cubicBezTo>
                  <a:cubicBezTo>
                    <a:pt x="0" y="19210"/>
                    <a:pt x="0" y="20115"/>
                    <a:pt x="1800" y="20697"/>
                  </a:cubicBezTo>
                  <a:cubicBezTo>
                    <a:pt x="3600" y="21279"/>
                    <a:pt x="7200" y="21538"/>
                    <a:pt x="10800" y="20762"/>
                  </a:cubicBezTo>
                  <a:cubicBezTo>
                    <a:pt x="14400" y="19986"/>
                    <a:pt x="18000" y="18175"/>
                    <a:pt x="21600" y="16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2690482" y="1080676"/>
              <a:ext cx="437153" cy="31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182" fill="norm" stroke="1" extrusionOk="0">
                  <a:moveTo>
                    <a:pt x="1516" y="12794"/>
                  </a:moveTo>
                  <a:cubicBezTo>
                    <a:pt x="786" y="12794"/>
                    <a:pt x="55" y="12794"/>
                    <a:pt x="3" y="12508"/>
                  </a:cubicBezTo>
                  <a:cubicBezTo>
                    <a:pt x="-49" y="12222"/>
                    <a:pt x="577" y="11650"/>
                    <a:pt x="1986" y="10362"/>
                  </a:cubicBezTo>
                  <a:cubicBezTo>
                    <a:pt x="3394" y="9075"/>
                    <a:pt x="5586" y="7072"/>
                    <a:pt x="7047" y="5427"/>
                  </a:cubicBezTo>
                  <a:cubicBezTo>
                    <a:pt x="8508" y="3782"/>
                    <a:pt x="9238" y="2495"/>
                    <a:pt x="9655" y="1494"/>
                  </a:cubicBezTo>
                  <a:cubicBezTo>
                    <a:pt x="10073" y="492"/>
                    <a:pt x="10177" y="-223"/>
                    <a:pt x="10021" y="63"/>
                  </a:cubicBezTo>
                  <a:cubicBezTo>
                    <a:pt x="9864" y="349"/>
                    <a:pt x="9447" y="1637"/>
                    <a:pt x="9186" y="4498"/>
                  </a:cubicBezTo>
                  <a:cubicBezTo>
                    <a:pt x="8925" y="7358"/>
                    <a:pt x="8821" y="11793"/>
                    <a:pt x="8716" y="14368"/>
                  </a:cubicBezTo>
                  <a:cubicBezTo>
                    <a:pt x="8612" y="16943"/>
                    <a:pt x="8508" y="17658"/>
                    <a:pt x="8403" y="18516"/>
                  </a:cubicBezTo>
                  <a:cubicBezTo>
                    <a:pt x="8299" y="19374"/>
                    <a:pt x="8194" y="20376"/>
                    <a:pt x="8142" y="20447"/>
                  </a:cubicBezTo>
                  <a:cubicBezTo>
                    <a:pt x="8090" y="20519"/>
                    <a:pt x="8090" y="19660"/>
                    <a:pt x="8247" y="18445"/>
                  </a:cubicBezTo>
                  <a:cubicBezTo>
                    <a:pt x="8403" y="17229"/>
                    <a:pt x="8716" y="15655"/>
                    <a:pt x="9029" y="14582"/>
                  </a:cubicBezTo>
                  <a:cubicBezTo>
                    <a:pt x="9342" y="13509"/>
                    <a:pt x="9655" y="12937"/>
                    <a:pt x="9968" y="12937"/>
                  </a:cubicBezTo>
                  <a:cubicBezTo>
                    <a:pt x="10281" y="12937"/>
                    <a:pt x="10594" y="13509"/>
                    <a:pt x="10803" y="14153"/>
                  </a:cubicBezTo>
                  <a:cubicBezTo>
                    <a:pt x="11012" y="14797"/>
                    <a:pt x="11116" y="15512"/>
                    <a:pt x="11273" y="16370"/>
                  </a:cubicBezTo>
                  <a:cubicBezTo>
                    <a:pt x="11429" y="17229"/>
                    <a:pt x="11638" y="18230"/>
                    <a:pt x="12003" y="18874"/>
                  </a:cubicBezTo>
                  <a:cubicBezTo>
                    <a:pt x="12368" y="19517"/>
                    <a:pt x="12890" y="19803"/>
                    <a:pt x="13360" y="19589"/>
                  </a:cubicBezTo>
                  <a:cubicBezTo>
                    <a:pt x="13829" y="19374"/>
                    <a:pt x="14247" y="18659"/>
                    <a:pt x="14716" y="17658"/>
                  </a:cubicBezTo>
                  <a:cubicBezTo>
                    <a:pt x="15186" y="16656"/>
                    <a:pt x="15708" y="15369"/>
                    <a:pt x="16073" y="14368"/>
                  </a:cubicBezTo>
                  <a:cubicBezTo>
                    <a:pt x="16438" y="13366"/>
                    <a:pt x="16647" y="12651"/>
                    <a:pt x="16490" y="12508"/>
                  </a:cubicBezTo>
                  <a:cubicBezTo>
                    <a:pt x="16334" y="12365"/>
                    <a:pt x="15812" y="12794"/>
                    <a:pt x="15342" y="13867"/>
                  </a:cubicBezTo>
                  <a:cubicBezTo>
                    <a:pt x="14873" y="14940"/>
                    <a:pt x="14455" y="16656"/>
                    <a:pt x="14247" y="17872"/>
                  </a:cubicBezTo>
                  <a:cubicBezTo>
                    <a:pt x="14038" y="19088"/>
                    <a:pt x="14038" y="19803"/>
                    <a:pt x="14508" y="20376"/>
                  </a:cubicBezTo>
                  <a:cubicBezTo>
                    <a:pt x="14977" y="20948"/>
                    <a:pt x="15916" y="21377"/>
                    <a:pt x="17168" y="21091"/>
                  </a:cubicBezTo>
                  <a:cubicBezTo>
                    <a:pt x="18421" y="20805"/>
                    <a:pt x="19986" y="19803"/>
                    <a:pt x="21551" y="188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3597534" y="1131748"/>
              <a:ext cx="142556" cy="291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380" fill="norm" stroke="1" extrusionOk="0">
                  <a:moveTo>
                    <a:pt x="4765" y="3157"/>
                  </a:moveTo>
                  <a:cubicBezTo>
                    <a:pt x="3812" y="2536"/>
                    <a:pt x="2859" y="1914"/>
                    <a:pt x="3018" y="1370"/>
                  </a:cubicBezTo>
                  <a:cubicBezTo>
                    <a:pt x="3176" y="826"/>
                    <a:pt x="4447" y="360"/>
                    <a:pt x="6512" y="127"/>
                  </a:cubicBezTo>
                  <a:cubicBezTo>
                    <a:pt x="8576" y="-106"/>
                    <a:pt x="11435" y="-106"/>
                    <a:pt x="13659" y="904"/>
                  </a:cubicBezTo>
                  <a:cubicBezTo>
                    <a:pt x="15882" y="1914"/>
                    <a:pt x="17471" y="3934"/>
                    <a:pt x="17312" y="5411"/>
                  </a:cubicBezTo>
                  <a:cubicBezTo>
                    <a:pt x="17153" y="6887"/>
                    <a:pt x="15247" y="7819"/>
                    <a:pt x="13659" y="8518"/>
                  </a:cubicBezTo>
                  <a:cubicBezTo>
                    <a:pt x="12071" y="9218"/>
                    <a:pt x="10800" y="9684"/>
                    <a:pt x="10641" y="10306"/>
                  </a:cubicBezTo>
                  <a:cubicBezTo>
                    <a:pt x="10482" y="10927"/>
                    <a:pt x="11435" y="11704"/>
                    <a:pt x="13341" y="12792"/>
                  </a:cubicBezTo>
                  <a:cubicBezTo>
                    <a:pt x="15247" y="13880"/>
                    <a:pt x="18106" y="15278"/>
                    <a:pt x="19694" y="16521"/>
                  </a:cubicBezTo>
                  <a:cubicBezTo>
                    <a:pt x="21282" y="17765"/>
                    <a:pt x="21600" y="18852"/>
                    <a:pt x="21282" y="19707"/>
                  </a:cubicBezTo>
                  <a:cubicBezTo>
                    <a:pt x="20965" y="20562"/>
                    <a:pt x="20012" y="21183"/>
                    <a:pt x="16359" y="21339"/>
                  </a:cubicBezTo>
                  <a:cubicBezTo>
                    <a:pt x="12706" y="21494"/>
                    <a:pt x="6353" y="21183"/>
                    <a:pt x="0" y="208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4189264" y="1120688"/>
              <a:ext cx="119471" cy="322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374" fill="norm" stroke="1" extrusionOk="0">
                  <a:moveTo>
                    <a:pt x="20252" y="14523"/>
                  </a:moveTo>
                  <a:cubicBezTo>
                    <a:pt x="18736" y="14102"/>
                    <a:pt x="17221" y="13681"/>
                    <a:pt x="14568" y="13752"/>
                  </a:cubicBezTo>
                  <a:cubicBezTo>
                    <a:pt x="11915" y="13822"/>
                    <a:pt x="8126" y="14383"/>
                    <a:pt x="5473" y="15435"/>
                  </a:cubicBezTo>
                  <a:cubicBezTo>
                    <a:pt x="2821" y="16487"/>
                    <a:pt x="1305" y="18030"/>
                    <a:pt x="547" y="19152"/>
                  </a:cubicBezTo>
                  <a:cubicBezTo>
                    <a:pt x="-211" y="20274"/>
                    <a:pt x="-211" y="20975"/>
                    <a:pt x="736" y="21255"/>
                  </a:cubicBezTo>
                  <a:cubicBezTo>
                    <a:pt x="1684" y="21536"/>
                    <a:pt x="3578" y="21396"/>
                    <a:pt x="6231" y="19993"/>
                  </a:cubicBezTo>
                  <a:cubicBezTo>
                    <a:pt x="8884" y="18591"/>
                    <a:pt x="12294" y="15926"/>
                    <a:pt x="14568" y="12630"/>
                  </a:cubicBezTo>
                  <a:cubicBezTo>
                    <a:pt x="16842" y="9333"/>
                    <a:pt x="17978" y="5406"/>
                    <a:pt x="18547" y="3092"/>
                  </a:cubicBezTo>
                  <a:cubicBezTo>
                    <a:pt x="19115" y="778"/>
                    <a:pt x="19115" y="76"/>
                    <a:pt x="18357" y="6"/>
                  </a:cubicBezTo>
                  <a:cubicBezTo>
                    <a:pt x="17600" y="-64"/>
                    <a:pt x="16084" y="497"/>
                    <a:pt x="14189" y="2531"/>
                  </a:cubicBezTo>
                  <a:cubicBezTo>
                    <a:pt x="12294" y="4565"/>
                    <a:pt x="10021" y="8071"/>
                    <a:pt x="9263" y="11157"/>
                  </a:cubicBezTo>
                  <a:cubicBezTo>
                    <a:pt x="8505" y="14242"/>
                    <a:pt x="9263" y="16907"/>
                    <a:pt x="11536" y="18450"/>
                  </a:cubicBezTo>
                  <a:cubicBezTo>
                    <a:pt x="13810" y="19993"/>
                    <a:pt x="17600" y="20414"/>
                    <a:pt x="21389" y="208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4328696" y="1327150"/>
              <a:ext cx="56239" cy="105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6" h="21600" fill="norm" stroke="1" extrusionOk="0">
                  <a:moveTo>
                    <a:pt x="20497" y="5184"/>
                  </a:moveTo>
                  <a:cubicBezTo>
                    <a:pt x="16639" y="4752"/>
                    <a:pt x="12782" y="4320"/>
                    <a:pt x="9311" y="4968"/>
                  </a:cubicBezTo>
                  <a:cubicBezTo>
                    <a:pt x="5839" y="5616"/>
                    <a:pt x="2754" y="7344"/>
                    <a:pt x="1211" y="9720"/>
                  </a:cubicBezTo>
                  <a:cubicBezTo>
                    <a:pt x="-332" y="12096"/>
                    <a:pt x="-332" y="15120"/>
                    <a:pt x="825" y="17496"/>
                  </a:cubicBezTo>
                  <a:cubicBezTo>
                    <a:pt x="1982" y="19872"/>
                    <a:pt x="4297" y="21600"/>
                    <a:pt x="8539" y="21600"/>
                  </a:cubicBezTo>
                  <a:cubicBezTo>
                    <a:pt x="12782" y="21600"/>
                    <a:pt x="18954" y="19872"/>
                    <a:pt x="20111" y="15984"/>
                  </a:cubicBezTo>
                  <a:cubicBezTo>
                    <a:pt x="21268" y="12096"/>
                    <a:pt x="17411" y="6048"/>
                    <a:pt x="1355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4410334" y="1308100"/>
              <a:ext cx="82551" cy="124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8" fill="norm" stroke="1" extrusionOk="0">
                  <a:moveTo>
                    <a:pt x="0" y="4320"/>
                  </a:moveTo>
                  <a:cubicBezTo>
                    <a:pt x="2769" y="4680"/>
                    <a:pt x="5538" y="5040"/>
                    <a:pt x="7754" y="5940"/>
                  </a:cubicBezTo>
                  <a:cubicBezTo>
                    <a:pt x="9969" y="6840"/>
                    <a:pt x="11631" y="8280"/>
                    <a:pt x="13015" y="10620"/>
                  </a:cubicBezTo>
                  <a:cubicBezTo>
                    <a:pt x="14400" y="12960"/>
                    <a:pt x="15508" y="16200"/>
                    <a:pt x="14954" y="18360"/>
                  </a:cubicBezTo>
                  <a:cubicBezTo>
                    <a:pt x="14400" y="20520"/>
                    <a:pt x="12185" y="21600"/>
                    <a:pt x="10523" y="21060"/>
                  </a:cubicBezTo>
                  <a:cubicBezTo>
                    <a:pt x="8862" y="20520"/>
                    <a:pt x="7754" y="18360"/>
                    <a:pt x="8308" y="15120"/>
                  </a:cubicBezTo>
                  <a:cubicBezTo>
                    <a:pt x="8862" y="11880"/>
                    <a:pt x="11077" y="7560"/>
                    <a:pt x="13569" y="4860"/>
                  </a:cubicBezTo>
                  <a:cubicBezTo>
                    <a:pt x="16062" y="2160"/>
                    <a:pt x="18831" y="10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4537334" y="1301749"/>
              <a:ext cx="136087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600" fill="norm" stroke="1" extrusionOk="0">
                  <a:moveTo>
                    <a:pt x="0" y="0"/>
                  </a:moveTo>
                  <a:cubicBezTo>
                    <a:pt x="0" y="5600"/>
                    <a:pt x="0" y="11200"/>
                    <a:pt x="498" y="12000"/>
                  </a:cubicBezTo>
                  <a:cubicBezTo>
                    <a:pt x="997" y="12800"/>
                    <a:pt x="1994" y="8800"/>
                    <a:pt x="2825" y="5800"/>
                  </a:cubicBezTo>
                  <a:cubicBezTo>
                    <a:pt x="3655" y="2800"/>
                    <a:pt x="4320" y="800"/>
                    <a:pt x="5151" y="600"/>
                  </a:cubicBezTo>
                  <a:cubicBezTo>
                    <a:pt x="5982" y="400"/>
                    <a:pt x="6978" y="2000"/>
                    <a:pt x="7477" y="3800"/>
                  </a:cubicBezTo>
                  <a:cubicBezTo>
                    <a:pt x="7975" y="5600"/>
                    <a:pt x="7975" y="7600"/>
                    <a:pt x="8308" y="10000"/>
                  </a:cubicBezTo>
                  <a:cubicBezTo>
                    <a:pt x="8640" y="12400"/>
                    <a:pt x="9305" y="15200"/>
                    <a:pt x="9969" y="15200"/>
                  </a:cubicBezTo>
                  <a:cubicBezTo>
                    <a:pt x="10634" y="15200"/>
                    <a:pt x="11298" y="12400"/>
                    <a:pt x="11963" y="10000"/>
                  </a:cubicBezTo>
                  <a:cubicBezTo>
                    <a:pt x="12628" y="7600"/>
                    <a:pt x="13292" y="5600"/>
                    <a:pt x="14289" y="3800"/>
                  </a:cubicBezTo>
                  <a:cubicBezTo>
                    <a:pt x="15286" y="2000"/>
                    <a:pt x="16615" y="400"/>
                    <a:pt x="17945" y="200"/>
                  </a:cubicBezTo>
                  <a:cubicBezTo>
                    <a:pt x="19274" y="0"/>
                    <a:pt x="20603" y="1200"/>
                    <a:pt x="21102" y="3000"/>
                  </a:cubicBezTo>
                  <a:cubicBezTo>
                    <a:pt x="21600" y="4800"/>
                    <a:pt x="21268" y="7200"/>
                    <a:pt x="21102" y="10400"/>
                  </a:cubicBezTo>
                  <a:cubicBezTo>
                    <a:pt x="20935" y="13600"/>
                    <a:pt x="20935" y="17600"/>
                    <a:pt x="2093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4729160" y="1267797"/>
              <a:ext cx="70596" cy="186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1" h="21367" fill="norm" stroke="1" extrusionOk="0">
                  <a:moveTo>
                    <a:pt x="12224" y="3165"/>
                  </a:moveTo>
                  <a:cubicBezTo>
                    <a:pt x="12824" y="1951"/>
                    <a:pt x="13424" y="738"/>
                    <a:pt x="12224" y="252"/>
                  </a:cubicBezTo>
                  <a:cubicBezTo>
                    <a:pt x="11024" y="-233"/>
                    <a:pt x="8024" y="10"/>
                    <a:pt x="5624" y="738"/>
                  </a:cubicBezTo>
                  <a:cubicBezTo>
                    <a:pt x="3224" y="1466"/>
                    <a:pt x="1424" y="2679"/>
                    <a:pt x="524" y="4136"/>
                  </a:cubicBezTo>
                  <a:cubicBezTo>
                    <a:pt x="-376" y="5592"/>
                    <a:pt x="-376" y="7291"/>
                    <a:pt x="2624" y="8868"/>
                  </a:cubicBezTo>
                  <a:cubicBezTo>
                    <a:pt x="5624" y="10446"/>
                    <a:pt x="11624" y="11902"/>
                    <a:pt x="15524" y="13115"/>
                  </a:cubicBezTo>
                  <a:cubicBezTo>
                    <a:pt x="19424" y="14329"/>
                    <a:pt x="21224" y="15300"/>
                    <a:pt x="19124" y="16634"/>
                  </a:cubicBezTo>
                  <a:cubicBezTo>
                    <a:pt x="17024" y="17969"/>
                    <a:pt x="11024" y="19668"/>
                    <a:pt x="5024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5411518" y="1283944"/>
              <a:ext cx="103717" cy="207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154" fill="norm" stroke="1" extrusionOk="0">
                  <a:moveTo>
                    <a:pt x="21168" y="521"/>
                  </a:moveTo>
                  <a:cubicBezTo>
                    <a:pt x="19008" y="89"/>
                    <a:pt x="16848" y="-343"/>
                    <a:pt x="13608" y="413"/>
                  </a:cubicBezTo>
                  <a:cubicBezTo>
                    <a:pt x="10368" y="1169"/>
                    <a:pt x="6048" y="3113"/>
                    <a:pt x="4968" y="5489"/>
                  </a:cubicBezTo>
                  <a:cubicBezTo>
                    <a:pt x="3888" y="7865"/>
                    <a:pt x="6048" y="10673"/>
                    <a:pt x="7992" y="12509"/>
                  </a:cubicBezTo>
                  <a:cubicBezTo>
                    <a:pt x="9936" y="14345"/>
                    <a:pt x="11664" y="15209"/>
                    <a:pt x="12744" y="16181"/>
                  </a:cubicBezTo>
                  <a:cubicBezTo>
                    <a:pt x="13824" y="17153"/>
                    <a:pt x="14256" y="18233"/>
                    <a:pt x="13392" y="19097"/>
                  </a:cubicBezTo>
                  <a:cubicBezTo>
                    <a:pt x="12528" y="19961"/>
                    <a:pt x="10368" y="20609"/>
                    <a:pt x="7776" y="20933"/>
                  </a:cubicBezTo>
                  <a:cubicBezTo>
                    <a:pt x="5184" y="21257"/>
                    <a:pt x="2160" y="21257"/>
                    <a:pt x="864" y="20717"/>
                  </a:cubicBezTo>
                  <a:cubicBezTo>
                    <a:pt x="-432" y="20177"/>
                    <a:pt x="0" y="19097"/>
                    <a:pt x="432" y="18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5549101" y="1102783"/>
              <a:ext cx="436597" cy="372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1148" y="12641"/>
                  </a:moveTo>
                  <a:cubicBezTo>
                    <a:pt x="835" y="14605"/>
                    <a:pt x="522" y="16568"/>
                    <a:pt x="313" y="17857"/>
                  </a:cubicBezTo>
                  <a:cubicBezTo>
                    <a:pt x="104" y="19145"/>
                    <a:pt x="0" y="19759"/>
                    <a:pt x="0" y="20373"/>
                  </a:cubicBezTo>
                  <a:cubicBezTo>
                    <a:pt x="0" y="20986"/>
                    <a:pt x="104" y="21600"/>
                    <a:pt x="522" y="21600"/>
                  </a:cubicBezTo>
                  <a:cubicBezTo>
                    <a:pt x="939" y="21600"/>
                    <a:pt x="1670" y="20986"/>
                    <a:pt x="2348" y="20066"/>
                  </a:cubicBezTo>
                  <a:cubicBezTo>
                    <a:pt x="3026" y="19145"/>
                    <a:pt x="3652" y="17918"/>
                    <a:pt x="4017" y="16998"/>
                  </a:cubicBezTo>
                  <a:cubicBezTo>
                    <a:pt x="4383" y="16077"/>
                    <a:pt x="4487" y="15464"/>
                    <a:pt x="4435" y="15525"/>
                  </a:cubicBezTo>
                  <a:cubicBezTo>
                    <a:pt x="4383" y="15586"/>
                    <a:pt x="4174" y="16323"/>
                    <a:pt x="4070" y="17182"/>
                  </a:cubicBezTo>
                  <a:cubicBezTo>
                    <a:pt x="3965" y="18041"/>
                    <a:pt x="3965" y="19023"/>
                    <a:pt x="4226" y="19330"/>
                  </a:cubicBezTo>
                  <a:cubicBezTo>
                    <a:pt x="4487" y="19636"/>
                    <a:pt x="5009" y="19268"/>
                    <a:pt x="5739" y="18348"/>
                  </a:cubicBezTo>
                  <a:cubicBezTo>
                    <a:pt x="6470" y="17427"/>
                    <a:pt x="7409" y="15955"/>
                    <a:pt x="8035" y="14973"/>
                  </a:cubicBezTo>
                  <a:cubicBezTo>
                    <a:pt x="8661" y="13991"/>
                    <a:pt x="8974" y="13500"/>
                    <a:pt x="9391" y="13193"/>
                  </a:cubicBezTo>
                  <a:cubicBezTo>
                    <a:pt x="9809" y="12886"/>
                    <a:pt x="10330" y="12764"/>
                    <a:pt x="10643" y="13009"/>
                  </a:cubicBezTo>
                  <a:cubicBezTo>
                    <a:pt x="10957" y="13255"/>
                    <a:pt x="11061" y="13868"/>
                    <a:pt x="10957" y="13930"/>
                  </a:cubicBezTo>
                  <a:cubicBezTo>
                    <a:pt x="10852" y="13991"/>
                    <a:pt x="10539" y="13500"/>
                    <a:pt x="10122" y="13377"/>
                  </a:cubicBezTo>
                  <a:cubicBezTo>
                    <a:pt x="9704" y="13255"/>
                    <a:pt x="9183" y="13500"/>
                    <a:pt x="8870" y="13930"/>
                  </a:cubicBezTo>
                  <a:cubicBezTo>
                    <a:pt x="8557" y="14359"/>
                    <a:pt x="8452" y="14973"/>
                    <a:pt x="8348" y="15709"/>
                  </a:cubicBezTo>
                  <a:cubicBezTo>
                    <a:pt x="8243" y="16445"/>
                    <a:pt x="8139" y="17305"/>
                    <a:pt x="8139" y="18041"/>
                  </a:cubicBezTo>
                  <a:cubicBezTo>
                    <a:pt x="8139" y="18777"/>
                    <a:pt x="8243" y="19391"/>
                    <a:pt x="8609" y="19759"/>
                  </a:cubicBezTo>
                  <a:cubicBezTo>
                    <a:pt x="8974" y="20127"/>
                    <a:pt x="9600" y="20250"/>
                    <a:pt x="10330" y="19759"/>
                  </a:cubicBezTo>
                  <a:cubicBezTo>
                    <a:pt x="11061" y="19268"/>
                    <a:pt x="11896" y="18164"/>
                    <a:pt x="12991" y="15709"/>
                  </a:cubicBezTo>
                  <a:cubicBezTo>
                    <a:pt x="14087" y="13255"/>
                    <a:pt x="15443" y="9450"/>
                    <a:pt x="16383" y="6811"/>
                  </a:cubicBezTo>
                  <a:cubicBezTo>
                    <a:pt x="17322" y="4173"/>
                    <a:pt x="17843" y="2700"/>
                    <a:pt x="18157" y="1657"/>
                  </a:cubicBezTo>
                  <a:cubicBezTo>
                    <a:pt x="18470" y="614"/>
                    <a:pt x="18574" y="0"/>
                    <a:pt x="18417" y="0"/>
                  </a:cubicBezTo>
                  <a:cubicBezTo>
                    <a:pt x="18261" y="0"/>
                    <a:pt x="17843" y="614"/>
                    <a:pt x="17322" y="2516"/>
                  </a:cubicBezTo>
                  <a:cubicBezTo>
                    <a:pt x="16800" y="4418"/>
                    <a:pt x="16174" y="7609"/>
                    <a:pt x="15704" y="10248"/>
                  </a:cubicBezTo>
                  <a:cubicBezTo>
                    <a:pt x="15235" y="12886"/>
                    <a:pt x="14922" y="14973"/>
                    <a:pt x="14661" y="16445"/>
                  </a:cubicBezTo>
                  <a:cubicBezTo>
                    <a:pt x="14400" y="17918"/>
                    <a:pt x="14191" y="18777"/>
                    <a:pt x="14296" y="18777"/>
                  </a:cubicBezTo>
                  <a:cubicBezTo>
                    <a:pt x="14400" y="18777"/>
                    <a:pt x="14817" y="17918"/>
                    <a:pt x="15600" y="16507"/>
                  </a:cubicBezTo>
                  <a:cubicBezTo>
                    <a:pt x="16383" y="15095"/>
                    <a:pt x="17530" y="13132"/>
                    <a:pt x="18417" y="12089"/>
                  </a:cubicBezTo>
                  <a:cubicBezTo>
                    <a:pt x="19304" y="11045"/>
                    <a:pt x="19930" y="10923"/>
                    <a:pt x="20452" y="11720"/>
                  </a:cubicBezTo>
                  <a:cubicBezTo>
                    <a:pt x="20974" y="12518"/>
                    <a:pt x="21391" y="14236"/>
                    <a:pt x="21496" y="15402"/>
                  </a:cubicBezTo>
                  <a:cubicBezTo>
                    <a:pt x="21600" y="16568"/>
                    <a:pt x="21391" y="17182"/>
                    <a:pt x="21183" y="177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6500432" y="1135518"/>
              <a:ext cx="227653" cy="356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41" fill="norm" stroke="1" extrusionOk="0">
                  <a:moveTo>
                    <a:pt x="9510" y="1219"/>
                  </a:moveTo>
                  <a:cubicBezTo>
                    <a:pt x="9710" y="580"/>
                    <a:pt x="9910" y="-59"/>
                    <a:pt x="9810" y="5"/>
                  </a:cubicBezTo>
                  <a:cubicBezTo>
                    <a:pt x="9710" y="69"/>
                    <a:pt x="9310" y="836"/>
                    <a:pt x="8510" y="2881"/>
                  </a:cubicBezTo>
                  <a:cubicBezTo>
                    <a:pt x="7710" y="4926"/>
                    <a:pt x="6510" y="8249"/>
                    <a:pt x="5510" y="11316"/>
                  </a:cubicBezTo>
                  <a:cubicBezTo>
                    <a:pt x="4510" y="14384"/>
                    <a:pt x="3710" y="17195"/>
                    <a:pt x="3310" y="18985"/>
                  </a:cubicBezTo>
                  <a:cubicBezTo>
                    <a:pt x="2910" y="20774"/>
                    <a:pt x="2910" y="21541"/>
                    <a:pt x="3010" y="21541"/>
                  </a:cubicBezTo>
                  <a:cubicBezTo>
                    <a:pt x="3110" y="21541"/>
                    <a:pt x="3310" y="20774"/>
                    <a:pt x="3110" y="19496"/>
                  </a:cubicBezTo>
                  <a:cubicBezTo>
                    <a:pt x="2910" y="18218"/>
                    <a:pt x="2310" y="16429"/>
                    <a:pt x="1610" y="15342"/>
                  </a:cubicBezTo>
                  <a:cubicBezTo>
                    <a:pt x="910" y="14256"/>
                    <a:pt x="110" y="13872"/>
                    <a:pt x="10" y="13425"/>
                  </a:cubicBezTo>
                  <a:cubicBezTo>
                    <a:pt x="-90" y="12978"/>
                    <a:pt x="510" y="12466"/>
                    <a:pt x="2610" y="10997"/>
                  </a:cubicBezTo>
                  <a:cubicBezTo>
                    <a:pt x="4710" y="9527"/>
                    <a:pt x="8310" y="7098"/>
                    <a:pt x="10510" y="5629"/>
                  </a:cubicBezTo>
                  <a:cubicBezTo>
                    <a:pt x="12710" y="4159"/>
                    <a:pt x="13510" y="3648"/>
                    <a:pt x="14310" y="3200"/>
                  </a:cubicBezTo>
                  <a:cubicBezTo>
                    <a:pt x="15110" y="2753"/>
                    <a:pt x="15910" y="2369"/>
                    <a:pt x="16410" y="2497"/>
                  </a:cubicBezTo>
                  <a:cubicBezTo>
                    <a:pt x="16910" y="2625"/>
                    <a:pt x="17110" y="3264"/>
                    <a:pt x="16710" y="5373"/>
                  </a:cubicBezTo>
                  <a:cubicBezTo>
                    <a:pt x="16310" y="7482"/>
                    <a:pt x="15310" y="11061"/>
                    <a:pt x="14710" y="13169"/>
                  </a:cubicBezTo>
                  <a:cubicBezTo>
                    <a:pt x="14110" y="15278"/>
                    <a:pt x="13910" y="15917"/>
                    <a:pt x="13510" y="16492"/>
                  </a:cubicBezTo>
                  <a:cubicBezTo>
                    <a:pt x="13110" y="17068"/>
                    <a:pt x="12510" y="17579"/>
                    <a:pt x="12210" y="17515"/>
                  </a:cubicBezTo>
                  <a:cubicBezTo>
                    <a:pt x="11910" y="17451"/>
                    <a:pt x="11910" y="16812"/>
                    <a:pt x="12510" y="16301"/>
                  </a:cubicBezTo>
                  <a:cubicBezTo>
                    <a:pt x="13110" y="15790"/>
                    <a:pt x="14310" y="15406"/>
                    <a:pt x="15410" y="15726"/>
                  </a:cubicBezTo>
                  <a:cubicBezTo>
                    <a:pt x="16510" y="16045"/>
                    <a:pt x="17510" y="17068"/>
                    <a:pt x="18510" y="17643"/>
                  </a:cubicBezTo>
                  <a:cubicBezTo>
                    <a:pt x="19510" y="18218"/>
                    <a:pt x="20510" y="18346"/>
                    <a:pt x="21510" y="18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6748143" y="1152058"/>
              <a:ext cx="233942" cy="299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213" fill="norm" stroke="1" extrusionOk="0">
                  <a:moveTo>
                    <a:pt x="6329" y="15108"/>
                  </a:moveTo>
                  <a:cubicBezTo>
                    <a:pt x="6329" y="14358"/>
                    <a:pt x="6329" y="13608"/>
                    <a:pt x="5842" y="13083"/>
                  </a:cubicBezTo>
                  <a:cubicBezTo>
                    <a:pt x="5356" y="12558"/>
                    <a:pt x="4383" y="12258"/>
                    <a:pt x="3604" y="12558"/>
                  </a:cubicBezTo>
                  <a:cubicBezTo>
                    <a:pt x="2826" y="12858"/>
                    <a:pt x="2242" y="13758"/>
                    <a:pt x="1658" y="14808"/>
                  </a:cubicBezTo>
                  <a:cubicBezTo>
                    <a:pt x="1075" y="15858"/>
                    <a:pt x="491" y="17058"/>
                    <a:pt x="199" y="18033"/>
                  </a:cubicBezTo>
                  <a:cubicBezTo>
                    <a:pt x="-93" y="19008"/>
                    <a:pt x="-93" y="19758"/>
                    <a:pt x="393" y="19983"/>
                  </a:cubicBezTo>
                  <a:cubicBezTo>
                    <a:pt x="880" y="20208"/>
                    <a:pt x="1853" y="19908"/>
                    <a:pt x="2534" y="19383"/>
                  </a:cubicBezTo>
                  <a:cubicBezTo>
                    <a:pt x="3215" y="18858"/>
                    <a:pt x="3604" y="18108"/>
                    <a:pt x="4285" y="17958"/>
                  </a:cubicBezTo>
                  <a:cubicBezTo>
                    <a:pt x="4966" y="17808"/>
                    <a:pt x="5939" y="18258"/>
                    <a:pt x="6815" y="18258"/>
                  </a:cubicBezTo>
                  <a:cubicBezTo>
                    <a:pt x="7691" y="18258"/>
                    <a:pt x="8469" y="17808"/>
                    <a:pt x="10318" y="15633"/>
                  </a:cubicBezTo>
                  <a:cubicBezTo>
                    <a:pt x="12166" y="13458"/>
                    <a:pt x="15085" y="9558"/>
                    <a:pt x="16739" y="7158"/>
                  </a:cubicBezTo>
                  <a:cubicBezTo>
                    <a:pt x="18393" y="4758"/>
                    <a:pt x="18783" y="3858"/>
                    <a:pt x="19269" y="2733"/>
                  </a:cubicBezTo>
                  <a:cubicBezTo>
                    <a:pt x="19756" y="1608"/>
                    <a:pt x="20339" y="258"/>
                    <a:pt x="20339" y="33"/>
                  </a:cubicBezTo>
                  <a:cubicBezTo>
                    <a:pt x="20339" y="-192"/>
                    <a:pt x="19756" y="708"/>
                    <a:pt x="18491" y="3483"/>
                  </a:cubicBezTo>
                  <a:cubicBezTo>
                    <a:pt x="17226" y="6258"/>
                    <a:pt x="15280" y="10908"/>
                    <a:pt x="14210" y="13608"/>
                  </a:cubicBezTo>
                  <a:cubicBezTo>
                    <a:pt x="13139" y="16308"/>
                    <a:pt x="12945" y="17058"/>
                    <a:pt x="12848" y="18033"/>
                  </a:cubicBezTo>
                  <a:cubicBezTo>
                    <a:pt x="12750" y="19008"/>
                    <a:pt x="12750" y="20208"/>
                    <a:pt x="13237" y="20808"/>
                  </a:cubicBezTo>
                  <a:cubicBezTo>
                    <a:pt x="13723" y="21408"/>
                    <a:pt x="14696" y="21408"/>
                    <a:pt x="16156" y="20358"/>
                  </a:cubicBezTo>
                  <a:cubicBezTo>
                    <a:pt x="17615" y="19308"/>
                    <a:pt x="19561" y="17208"/>
                    <a:pt x="21507" y="15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6918584" y="1250950"/>
              <a:ext cx="952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7542597" y="1303850"/>
              <a:ext cx="106238" cy="153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177" fill="norm" stroke="1" extrusionOk="0">
                  <a:moveTo>
                    <a:pt x="2198" y="8467"/>
                  </a:moveTo>
                  <a:cubicBezTo>
                    <a:pt x="3469" y="9634"/>
                    <a:pt x="4739" y="10802"/>
                    <a:pt x="6433" y="11094"/>
                  </a:cubicBezTo>
                  <a:cubicBezTo>
                    <a:pt x="8128" y="11386"/>
                    <a:pt x="10245" y="10802"/>
                    <a:pt x="12151" y="9634"/>
                  </a:cubicBezTo>
                  <a:cubicBezTo>
                    <a:pt x="14057" y="8467"/>
                    <a:pt x="15751" y="6715"/>
                    <a:pt x="16598" y="4964"/>
                  </a:cubicBezTo>
                  <a:cubicBezTo>
                    <a:pt x="17445" y="3213"/>
                    <a:pt x="17445" y="1461"/>
                    <a:pt x="15963" y="586"/>
                  </a:cubicBezTo>
                  <a:cubicBezTo>
                    <a:pt x="14481" y="-290"/>
                    <a:pt x="11516" y="-290"/>
                    <a:pt x="8551" y="1315"/>
                  </a:cubicBezTo>
                  <a:cubicBezTo>
                    <a:pt x="5586" y="2921"/>
                    <a:pt x="2622" y="6132"/>
                    <a:pt x="1139" y="9196"/>
                  </a:cubicBezTo>
                  <a:cubicBezTo>
                    <a:pt x="-343" y="12261"/>
                    <a:pt x="-343" y="15180"/>
                    <a:pt x="928" y="17369"/>
                  </a:cubicBezTo>
                  <a:cubicBezTo>
                    <a:pt x="2198" y="19559"/>
                    <a:pt x="4739" y="21018"/>
                    <a:pt x="8339" y="21164"/>
                  </a:cubicBezTo>
                  <a:cubicBezTo>
                    <a:pt x="11939" y="21310"/>
                    <a:pt x="16598" y="20142"/>
                    <a:pt x="21257" y="18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7693284" y="1289050"/>
              <a:ext cx="1016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" y="2323"/>
                    <a:pt x="900" y="4645"/>
                    <a:pt x="4500" y="8245"/>
                  </a:cubicBezTo>
                  <a:cubicBezTo>
                    <a:pt x="8100" y="11845"/>
                    <a:pt x="14850" y="1672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7704256" y="1295400"/>
              <a:ext cx="96979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1600" fill="norm" stroke="1" extrusionOk="0">
                  <a:moveTo>
                    <a:pt x="21056" y="0"/>
                  </a:moveTo>
                  <a:cubicBezTo>
                    <a:pt x="18758" y="206"/>
                    <a:pt x="16460" y="411"/>
                    <a:pt x="12784" y="2777"/>
                  </a:cubicBezTo>
                  <a:cubicBezTo>
                    <a:pt x="9107" y="5143"/>
                    <a:pt x="4052" y="9669"/>
                    <a:pt x="1754" y="13166"/>
                  </a:cubicBezTo>
                  <a:cubicBezTo>
                    <a:pt x="-544" y="16663"/>
                    <a:pt x="-84" y="19131"/>
                    <a:pt x="37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7827643" y="1327513"/>
              <a:ext cx="157742" cy="107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0719" fill="norm" stroke="1" extrusionOk="0">
                  <a:moveTo>
                    <a:pt x="14551" y="1153"/>
                  </a:moveTo>
                  <a:cubicBezTo>
                    <a:pt x="13111" y="338"/>
                    <a:pt x="11671" y="-477"/>
                    <a:pt x="9655" y="338"/>
                  </a:cubicBezTo>
                  <a:cubicBezTo>
                    <a:pt x="7639" y="1153"/>
                    <a:pt x="5047" y="3598"/>
                    <a:pt x="3319" y="6451"/>
                  </a:cubicBezTo>
                  <a:cubicBezTo>
                    <a:pt x="1591" y="9304"/>
                    <a:pt x="727" y="12565"/>
                    <a:pt x="295" y="15214"/>
                  </a:cubicBezTo>
                  <a:cubicBezTo>
                    <a:pt x="-137" y="17863"/>
                    <a:pt x="-137" y="19900"/>
                    <a:pt x="583" y="20512"/>
                  </a:cubicBezTo>
                  <a:cubicBezTo>
                    <a:pt x="1303" y="21123"/>
                    <a:pt x="2743" y="20308"/>
                    <a:pt x="4039" y="19085"/>
                  </a:cubicBezTo>
                  <a:cubicBezTo>
                    <a:pt x="5335" y="17863"/>
                    <a:pt x="6487" y="16232"/>
                    <a:pt x="7927" y="14602"/>
                  </a:cubicBezTo>
                  <a:cubicBezTo>
                    <a:pt x="9367" y="12972"/>
                    <a:pt x="11095" y="11342"/>
                    <a:pt x="13399" y="11342"/>
                  </a:cubicBezTo>
                  <a:cubicBezTo>
                    <a:pt x="15703" y="11342"/>
                    <a:pt x="18583" y="12972"/>
                    <a:pt x="21463" y="146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8006535" y="1303475"/>
              <a:ext cx="67750" cy="137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333" fill="norm" stroke="1" extrusionOk="0">
                  <a:moveTo>
                    <a:pt x="18986" y="3660"/>
                  </a:moveTo>
                  <a:cubicBezTo>
                    <a:pt x="19641" y="2024"/>
                    <a:pt x="20295" y="388"/>
                    <a:pt x="18986" y="60"/>
                  </a:cubicBezTo>
                  <a:cubicBezTo>
                    <a:pt x="17677" y="-267"/>
                    <a:pt x="14405" y="715"/>
                    <a:pt x="10805" y="3497"/>
                  </a:cubicBezTo>
                  <a:cubicBezTo>
                    <a:pt x="7205" y="6278"/>
                    <a:pt x="3277" y="10860"/>
                    <a:pt x="1314" y="14133"/>
                  </a:cubicBezTo>
                  <a:cubicBezTo>
                    <a:pt x="-650" y="17406"/>
                    <a:pt x="-650" y="19369"/>
                    <a:pt x="2950" y="20351"/>
                  </a:cubicBezTo>
                  <a:cubicBezTo>
                    <a:pt x="6550" y="21333"/>
                    <a:pt x="13750" y="21333"/>
                    <a:pt x="20950" y="213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8158157" y="1143000"/>
              <a:ext cx="93928" cy="306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537" fill="norm" stroke="1" extrusionOk="0">
                  <a:moveTo>
                    <a:pt x="21300" y="0"/>
                  </a:moveTo>
                  <a:cubicBezTo>
                    <a:pt x="16500" y="2234"/>
                    <a:pt x="11700" y="4469"/>
                    <a:pt x="8100" y="7448"/>
                  </a:cubicBezTo>
                  <a:cubicBezTo>
                    <a:pt x="4500" y="10428"/>
                    <a:pt x="2100" y="14152"/>
                    <a:pt x="900" y="16535"/>
                  </a:cubicBezTo>
                  <a:cubicBezTo>
                    <a:pt x="-300" y="18919"/>
                    <a:pt x="-300" y="19961"/>
                    <a:pt x="900" y="20632"/>
                  </a:cubicBezTo>
                  <a:cubicBezTo>
                    <a:pt x="2100" y="21302"/>
                    <a:pt x="4500" y="21600"/>
                    <a:pt x="6900" y="21526"/>
                  </a:cubicBezTo>
                  <a:cubicBezTo>
                    <a:pt x="9300" y="21451"/>
                    <a:pt x="11700" y="21004"/>
                    <a:pt x="13140" y="19961"/>
                  </a:cubicBezTo>
                  <a:cubicBezTo>
                    <a:pt x="14580" y="18919"/>
                    <a:pt x="15060" y="17280"/>
                    <a:pt x="15540" y="156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8143871" y="1197714"/>
              <a:ext cx="262985" cy="395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362" fill="norm" stroke="1" extrusionOk="0">
                  <a:moveTo>
                    <a:pt x="4650" y="6989"/>
                  </a:moveTo>
                  <a:cubicBezTo>
                    <a:pt x="3964" y="6646"/>
                    <a:pt x="3279" y="6303"/>
                    <a:pt x="2336" y="6074"/>
                  </a:cubicBezTo>
                  <a:cubicBezTo>
                    <a:pt x="1393" y="5846"/>
                    <a:pt x="193" y="5732"/>
                    <a:pt x="21" y="5617"/>
                  </a:cubicBezTo>
                  <a:cubicBezTo>
                    <a:pt x="-150" y="5503"/>
                    <a:pt x="707" y="5389"/>
                    <a:pt x="2764" y="4589"/>
                  </a:cubicBezTo>
                  <a:cubicBezTo>
                    <a:pt x="4821" y="3789"/>
                    <a:pt x="8079" y="2303"/>
                    <a:pt x="10050" y="1332"/>
                  </a:cubicBezTo>
                  <a:cubicBezTo>
                    <a:pt x="12021" y="360"/>
                    <a:pt x="12707" y="-97"/>
                    <a:pt x="12793" y="17"/>
                  </a:cubicBezTo>
                  <a:cubicBezTo>
                    <a:pt x="12879" y="132"/>
                    <a:pt x="12364" y="817"/>
                    <a:pt x="11421" y="2646"/>
                  </a:cubicBezTo>
                  <a:cubicBezTo>
                    <a:pt x="10479" y="4474"/>
                    <a:pt x="9107" y="7446"/>
                    <a:pt x="8421" y="9274"/>
                  </a:cubicBezTo>
                  <a:cubicBezTo>
                    <a:pt x="7736" y="11103"/>
                    <a:pt x="7736" y="11789"/>
                    <a:pt x="8079" y="11960"/>
                  </a:cubicBezTo>
                  <a:cubicBezTo>
                    <a:pt x="8421" y="12132"/>
                    <a:pt x="9107" y="11789"/>
                    <a:pt x="10050" y="11103"/>
                  </a:cubicBezTo>
                  <a:cubicBezTo>
                    <a:pt x="10993" y="10417"/>
                    <a:pt x="12193" y="9389"/>
                    <a:pt x="12964" y="8589"/>
                  </a:cubicBezTo>
                  <a:cubicBezTo>
                    <a:pt x="13736" y="7789"/>
                    <a:pt x="14079" y="7217"/>
                    <a:pt x="14250" y="7217"/>
                  </a:cubicBezTo>
                  <a:cubicBezTo>
                    <a:pt x="14421" y="7217"/>
                    <a:pt x="14421" y="7789"/>
                    <a:pt x="14421" y="8360"/>
                  </a:cubicBezTo>
                  <a:cubicBezTo>
                    <a:pt x="14421" y="8932"/>
                    <a:pt x="14421" y="9503"/>
                    <a:pt x="14850" y="9789"/>
                  </a:cubicBezTo>
                  <a:cubicBezTo>
                    <a:pt x="15279" y="10074"/>
                    <a:pt x="16136" y="10074"/>
                    <a:pt x="16993" y="9732"/>
                  </a:cubicBezTo>
                  <a:cubicBezTo>
                    <a:pt x="17850" y="9389"/>
                    <a:pt x="18707" y="8703"/>
                    <a:pt x="19221" y="8646"/>
                  </a:cubicBezTo>
                  <a:cubicBezTo>
                    <a:pt x="19736" y="8589"/>
                    <a:pt x="19907" y="9160"/>
                    <a:pt x="20164" y="10360"/>
                  </a:cubicBezTo>
                  <a:cubicBezTo>
                    <a:pt x="20421" y="11560"/>
                    <a:pt x="20764" y="13389"/>
                    <a:pt x="21021" y="14989"/>
                  </a:cubicBezTo>
                  <a:cubicBezTo>
                    <a:pt x="21279" y="16589"/>
                    <a:pt x="21450" y="17960"/>
                    <a:pt x="21107" y="19103"/>
                  </a:cubicBezTo>
                  <a:cubicBezTo>
                    <a:pt x="20764" y="20246"/>
                    <a:pt x="19907" y="21160"/>
                    <a:pt x="18707" y="21332"/>
                  </a:cubicBezTo>
                  <a:cubicBezTo>
                    <a:pt x="17507" y="21503"/>
                    <a:pt x="15964" y="20932"/>
                    <a:pt x="14421" y="203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8864772" y="1227104"/>
              <a:ext cx="155663" cy="205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357" fill="norm" stroke="1" extrusionOk="0">
                  <a:moveTo>
                    <a:pt x="450" y="3144"/>
                  </a:moveTo>
                  <a:cubicBezTo>
                    <a:pt x="1325" y="2042"/>
                    <a:pt x="2201" y="940"/>
                    <a:pt x="3515" y="389"/>
                  </a:cubicBezTo>
                  <a:cubicBezTo>
                    <a:pt x="4828" y="-162"/>
                    <a:pt x="6580" y="-162"/>
                    <a:pt x="8769" y="609"/>
                  </a:cubicBezTo>
                  <a:cubicBezTo>
                    <a:pt x="10958" y="1381"/>
                    <a:pt x="13585" y="2924"/>
                    <a:pt x="12563" y="5899"/>
                  </a:cubicBezTo>
                  <a:cubicBezTo>
                    <a:pt x="11542" y="8875"/>
                    <a:pt x="6871" y="13283"/>
                    <a:pt x="3952" y="15928"/>
                  </a:cubicBezTo>
                  <a:cubicBezTo>
                    <a:pt x="1034" y="18573"/>
                    <a:pt x="-134" y="19454"/>
                    <a:pt x="12" y="20116"/>
                  </a:cubicBezTo>
                  <a:cubicBezTo>
                    <a:pt x="158" y="20777"/>
                    <a:pt x="1617" y="21218"/>
                    <a:pt x="5412" y="21328"/>
                  </a:cubicBezTo>
                  <a:cubicBezTo>
                    <a:pt x="9207" y="21438"/>
                    <a:pt x="15336" y="21218"/>
                    <a:pt x="21466" y="209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9281595" y="1152235"/>
              <a:ext cx="291290" cy="439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459" fill="norm" stroke="1" extrusionOk="0">
                  <a:moveTo>
                    <a:pt x="7399" y="10091"/>
                  </a:moveTo>
                  <a:cubicBezTo>
                    <a:pt x="7089" y="9574"/>
                    <a:pt x="6778" y="9057"/>
                    <a:pt x="6389" y="8592"/>
                  </a:cubicBezTo>
                  <a:cubicBezTo>
                    <a:pt x="6001" y="8127"/>
                    <a:pt x="5535" y="7714"/>
                    <a:pt x="4913" y="7610"/>
                  </a:cubicBezTo>
                  <a:cubicBezTo>
                    <a:pt x="4291" y="7507"/>
                    <a:pt x="3514" y="7714"/>
                    <a:pt x="2582" y="8282"/>
                  </a:cubicBezTo>
                  <a:cubicBezTo>
                    <a:pt x="1650" y="8850"/>
                    <a:pt x="562" y="9781"/>
                    <a:pt x="173" y="10504"/>
                  </a:cubicBezTo>
                  <a:cubicBezTo>
                    <a:pt x="-215" y="11227"/>
                    <a:pt x="96" y="11744"/>
                    <a:pt x="640" y="12003"/>
                  </a:cubicBezTo>
                  <a:cubicBezTo>
                    <a:pt x="1184" y="12261"/>
                    <a:pt x="1961" y="12261"/>
                    <a:pt x="2971" y="12003"/>
                  </a:cubicBezTo>
                  <a:cubicBezTo>
                    <a:pt x="3981" y="11744"/>
                    <a:pt x="5224" y="11227"/>
                    <a:pt x="6001" y="10297"/>
                  </a:cubicBezTo>
                  <a:cubicBezTo>
                    <a:pt x="6778" y="9367"/>
                    <a:pt x="7089" y="8024"/>
                    <a:pt x="7011" y="6990"/>
                  </a:cubicBezTo>
                  <a:cubicBezTo>
                    <a:pt x="6933" y="5957"/>
                    <a:pt x="6467" y="5233"/>
                    <a:pt x="6467" y="4665"/>
                  </a:cubicBezTo>
                  <a:cubicBezTo>
                    <a:pt x="6467" y="4096"/>
                    <a:pt x="6933" y="3683"/>
                    <a:pt x="7943" y="3270"/>
                  </a:cubicBezTo>
                  <a:cubicBezTo>
                    <a:pt x="8953" y="2856"/>
                    <a:pt x="10507" y="2443"/>
                    <a:pt x="11828" y="1978"/>
                  </a:cubicBezTo>
                  <a:cubicBezTo>
                    <a:pt x="13149" y="1513"/>
                    <a:pt x="14237" y="996"/>
                    <a:pt x="15402" y="582"/>
                  </a:cubicBezTo>
                  <a:cubicBezTo>
                    <a:pt x="16568" y="169"/>
                    <a:pt x="17811" y="-141"/>
                    <a:pt x="18432" y="66"/>
                  </a:cubicBezTo>
                  <a:cubicBezTo>
                    <a:pt x="19054" y="272"/>
                    <a:pt x="19054" y="996"/>
                    <a:pt x="17966" y="2804"/>
                  </a:cubicBezTo>
                  <a:cubicBezTo>
                    <a:pt x="16879" y="4613"/>
                    <a:pt x="14703" y="7507"/>
                    <a:pt x="12761" y="10246"/>
                  </a:cubicBezTo>
                  <a:cubicBezTo>
                    <a:pt x="10818" y="12984"/>
                    <a:pt x="9109" y="15568"/>
                    <a:pt x="8099" y="17273"/>
                  </a:cubicBezTo>
                  <a:cubicBezTo>
                    <a:pt x="7089" y="18979"/>
                    <a:pt x="6778" y="19805"/>
                    <a:pt x="6933" y="20426"/>
                  </a:cubicBezTo>
                  <a:cubicBezTo>
                    <a:pt x="7089" y="21046"/>
                    <a:pt x="7710" y="21459"/>
                    <a:pt x="8254" y="21459"/>
                  </a:cubicBezTo>
                  <a:cubicBezTo>
                    <a:pt x="8798" y="21459"/>
                    <a:pt x="9264" y="21046"/>
                    <a:pt x="10197" y="20115"/>
                  </a:cubicBezTo>
                  <a:cubicBezTo>
                    <a:pt x="11129" y="19185"/>
                    <a:pt x="12527" y="17738"/>
                    <a:pt x="13460" y="16550"/>
                  </a:cubicBezTo>
                  <a:cubicBezTo>
                    <a:pt x="14392" y="15361"/>
                    <a:pt x="14858" y="14431"/>
                    <a:pt x="14858" y="13759"/>
                  </a:cubicBezTo>
                  <a:cubicBezTo>
                    <a:pt x="14858" y="13088"/>
                    <a:pt x="14392" y="12674"/>
                    <a:pt x="14703" y="12519"/>
                  </a:cubicBezTo>
                  <a:cubicBezTo>
                    <a:pt x="15014" y="12364"/>
                    <a:pt x="16102" y="12468"/>
                    <a:pt x="17345" y="12313"/>
                  </a:cubicBezTo>
                  <a:cubicBezTo>
                    <a:pt x="18588" y="12158"/>
                    <a:pt x="19986" y="11744"/>
                    <a:pt x="21385" y="1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10147408" y="1098550"/>
              <a:ext cx="550647" cy="391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68" fill="norm" stroke="1" extrusionOk="0">
                  <a:moveTo>
                    <a:pt x="6065" y="0"/>
                  </a:moveTo>
                  <a:cubicBezTo>
                    <a:pt x="5076" y="3832"/>
                    <a:pt x="4087" y="7665"/>
                    <a:pt x="3386" y="10974"/>
                  </a:cubicBezTo>
                  <a:cubicBezTo>
                    <a:pt x="2685" y="14284"/>
                    <a:pt x="2273" y="17071"/>
                    <a:pt x="2067" y="18813"/>
                  </a:cubicBezTo>
                  <a:cubicBezTo>
                    <a:pt x="1861" y="20555"/>
                    <a:pt x="1861" y="21252"/>
                    <a:pt x="2026" y="21426"/>
                  </a:cubicBezTo>
                  <a:cubicBezTo>
                    <a:pt x="2190" y="21600"/>
                    <a:pt x="2520" y="21252"/>
                    <a:pt x="2767" y="20090"/>
                  </a:cubicBezTo>
                  <a:cubicBezTo>
                    <a:pt x="3015" y="18929"/>
                    <a:pt x="3180" y="16955"/>
                    <a:pt x="2932" y="15387"/>
                  </a:cubicBezTo>
                  <a:cubicBezTo>
                    <a:pt x="2685" y="13819"/>
                    <a:pt x="2026" y="12658"/>
                    <a:pt x="1407" y="12077"/>
                  </a:cubicBezTo>
                  <a:cubicBezTo>
                    <a:pt x="789" y="11497"/>
                    <a:pt x="212" y="11497"/>
                    <a:pt x="47" y="11265"/>
                  </a:cubicBezTo>
                  <a:cubicBezTo>
                    <a:pt x="-118" y="11032"/>
                    <a:pt x="129" y="10568"/>
                    <a:pt x="1119" y="9232"/>
                  </a:cubicBezTo>
                  <a:cubicBezTo>
                    <a:pt x="2108" y="7897"/>
                    <a:pt x="3839" y="5690"/>
                    <a:pt x="5076" y="4181"/>
                  </a:cubicBezTo>
                  <a:cubicBezTo>
                    <a:pt x="6313" y="2671"/>
                    <a:pt x="7055" y="1858"/>
                    <a:pt x="7632" y="1335"/>
                  </a:cubicBezTo>
                  <a:cubicBezTo>
                    <a:pt x="8209" y="813"/>
                    <a:pt x="8621" y="581"/>
                    <a:pt x="8827" y="755"/>
                  </a:cubicBezTo>
                  <a:cubicBezTo>
                    <a:pt x="9033" y="929"/>
                    <a:pt x="9033" y="1510"/>
                    <a:pt x="8662" y="3658"/>
                  </a:cubicBezTo>
                  <a:cubicBezTo>
                    <a:pt x="8291" y="5806"/>
                    <a:pt x="7549" y="9523"/>
                    <a:pt x="6890" y="12426"/>
                  </a:cubicBezTo>
                  <a:cubicBezTo>
                    <a:pt x="6230" y="15329"/>
                    <a:pt x="5653" y="17419"/>
                    <a:pt x="5200" y="18697"/>
                  </a:cubicBezTo>
                  <a:cubicBezTo>
                    <a:pt x="4746" y="19974"/>
                    <a:pt x="4416" y="20439"/>
                    <a:pt x="4334" y="20323"/>
                  </a:cubicBezTo>
                  <a:cubicBezTo>
                    <a:pt x="4251" y="20206"/>
                    <a:pt x="4416" y="19510"/>
                    <a:pt x="4622" y="18929"/>
                  </a:cubicBezTo>
                  <a:cubicBezTo>
                    <a:pt x="4829" y="18348"/>
                    <a:pt x="5076" y="17884"/>
                    <a:pt x="5364" y="17419"/>
                  </a:cubicBezTo>
                  <a:cubicBezTo>
                    <a:pt x="5653" y="16955"/>
                    <a:pt x="5983" y="16490"/>
                    <a:pt x="6354" y="16374"/>
                  </a:cubicBezTo>
                  <a:cubicBezTo>
                    <a:pt x="6725" y="16258"/>
                    <a:pt x="7137" y="16490"/>
                    <a:pt x="7384" y="16897"/>
                  </a:cubicBezTo>
                  <a:cubicBezTo>
                    <a:pt x="7632" y="17303"/>
                    <a:pt x="7714" y="17884"/>
                    <a:pt x="7838" y="18465"/>
                  </a:cubicBezTo>
                  <a:cubicBezTo>
                    <a:pt x="7961" y="19045"/>
                    <a:pt x="8126" y="19626"/>
                    <a:pt x="8456" y="19858"/>
                  </a:cubicBezTo>
                  <a:cubicBezTo>
                    <a:pt x="8786" y="20090"/>
                    <a:pt x="9280" y="19974"/>
                    <a:pt x="9858" y="19452"/>
                  </a:cubicBezTo>
                  <a:cubicBezTo>
                    <a:pt x="10435" y="18929"/>
                    <a:pt x="11094" y="18000"/>
                    <a:pt x="11630" y="17071"/>
                  </a:cubicBezTo>
                  <a:cubicBezTo>
                    <a:pt x="12166" y="16142"/>
                    <a:pt x="12578" y="15213"/>
                    <a:pt x="12867" y="14400"/>
                  </a:cubicBezTo>
                  <a:cubicBezTo>
                    <a:pt x="13155" y="13587"/>
                    <a:pt x="13320" y="12890"/>
                    <a:pt x="13197" y="12542"/>
                  </a:cubicBezTo>
                  <a:cubicBezTo>
                    <a:pt x="13073" y="12194"/>
                    <a:pt x="12661" y="12194"/>
                    <a:pt x="12331" y="12426"/>
                  </a:cubicBezTo>
                  <a:cubicBezTo>
                    <a:pt x="12001" y="12658"/>
                    <a:pt x="11754" y="13123"/>
                    <a:pt x="11548" y="13703"/>
                  </a:cubicBezTo>
                  <a:cubicBezTo>
                    <a:pt x="11342" y="14284"/>
                    <a:pt x="11177" y="14981"/>
                    <a:pt x="11094" y="15794"/>
                  </a:cubicBezTo>
                  <a:cubicBezTo>
                    <a:pt x="11012" y="16606"/>
                    <a:pt x="11012" y="17535"/>
                    <a:pt x="11218" y="18000"/>
                  </a:cubicBezTo>
                  <a:cubicBezTo>
                    <a:pt x="11424" y="18465"/>
                    <a:pt x="11836" y="18465"/>
                    <a:pt x="12413" y="18116"/>
                  </a:cubicBezTo>
                  <a:cubicBezTo>
                    <a:pt x="12990" y="17768"/>
                    <a:pt x="13732" y="17071"/>
                    <a:pt x="14227" y="16490"/>
                  </a:cubicBezTo>
                  <a:cubicBezTo>
                    <a:pt x="14722" y="15910"/>
                    <a:pt x="14969" y="15445"/>
                    <a:pt x="15258" y="15039"/>
                  </a:cubicBezTo>
                  <a:cubicBezTo>
                    <a:pt x="15546" y="14632"/>
                    <a:pt x="15876" y="14284"/>
                    <a:pt x="15917" y="14400"/>
                  </a:cubicBezTo>
                  <a:cubicBezTo>
                    <a:pt x="15958" y="14516"/>
                    <a:pt x="15711" y="15097"/>
                    <a:pt x="15505" y="15677"/>
                  </a:cubicBezTo>
                  <a:cubicBezTo>
                    <a:pt x="15299" y="16258"/>
                    <a:pt x="15134" y="16839"/>
                    <a:pt x="15175" y="16839"/>
                  </a:cubicBezTo>
                  <a:cubicBezTo>
                    <a:pt x="15216" y="16839"/>
                    <a:pt x="15464" y="16258"/>
                    <a:pt x="15835" y="15503"/>
                  </a:cubicBezTo>
                  <a:cubicBezTo>
                    <a:pt x="16206" y="14748"/>
                    <a:pt x="16700" y="13819"/>
                    <a:pt x="17071" y="13123"/>
                  </a:cubicBezTo>
                  <a:cubicBezTo>
                    <a:pt x="17442" y="12426"/>
                    <a:pt x="17690" y="11961"/>
                    <a:pt x="17896" y="12077"/>
                  </a:cubicBezTo>
                  <a:cubicBezTo>
                    <a:pt x="18102" y="12194"/>
                    <a:pt x="18267" y="12890"/>
                    <a:pt x="18308" y="13587"/>
                  </a:cubicBezTo>
                  <a:cubicBezTo>
                    <a:pt x="18349" y="14284"/>
                    <a:pt x="18267" y="14981"/>
                    <a:pt x="18308" y="15039"/>
                  </a:cubicBezTo>
                  <a:cubicBezTo>
                    <a:pt x="18349" y="15097"/>
                    <a:pt x="18514" y="14516"/>
                    <a:pt x="18803" y="13994"/>
                  </a:cubicBezTo>
                  <a:cubicBezTo>
                    <a:pt x="19091" y="13471"/>
                    <a:pt x="19503" y="13006"/>
                    <a:pt x="19916" y="12716"/>
                  </a:cubicBezTo>
                  <a:cubicBezTo>
                    <a:pt x="20328" y="12426"/>
                    <a:pt x="20740" y="12310"/>
                    <a:pt x="21029" y="12600"/>
                  </a:cubicBezTo>
                  <a:cubicBezTo>
                    <a:pt x="21317" y="12890"/>
                    <a:pt x="21482" y="13587"/>
                    <a:pt x="21441" y="14690"/>
                  </a:cubicBezTo>
                  <a:cubicBezTo>
                    <a:pt x="21400" y="15794"/>
                    <a:pt x="21152" y="17303"/>
                    <a:pt x="20905" y="188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1888168" y="2035356"/>
              <a:ext cx="107051" cy="388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322" fill="norm" stroke="1" extrusionOk="0">
                  <a:moveTo>
                    <a:pt x="20573" y="2255"/>
                  </a:moveTo>
                  <a:cubicBezTo>
                    <a:pt x="19302" y="1674"/>
                    <a:pt x="18032" y="1093"/>
                    <a:pt x="16549" y="629"/>
                  </a:cubicBezTo>
                  <a:cubicBezTo>
                    <a:pt x="15067" y="164"/>
                    <a:pt x="13373" y="-184"/>
                    <a:pt x="10832" y="106"/>
                  </a:cubicBezTo>
                  <a:cubicBezTo>
                    <a:pt x="8291" y="397"/>
                    <a:pt x="4902" y="1326"/>
                    <a:pt x="2785" y="2429"/>
                  </a:cubicBezTo>
                  <a:cubicBezTo>
                    <a:pt x="667" y="3532"/>
                    <a:pt x="-180" y="4810"/>
                    <a:pt x="32" y="5739"/>
                  </a:cubicBezTo>
                  <a:cubicBezTo>
                    <a:pt x="244" y="6668"/>
                    <a:pt x="1514" y="7248"/>
                    <a:pt x="3208" y="7422"/>
                  </a:cubicBezTo>
                  <a:cubicBezTo>
                    <a:pt x="4902" y="7597"/>
                    <a:pt x="7020" y="7364"/>
                    <a:pt x="9349" y="6610"/>
                  </a:cubicBezTo>
                  <a:cubicBezTo>
                    <a:pt x="11679" y="5855"/>
                    <a:pt x="14220" y="4577"/>
                    <a:pt x="16126" y="3648"/>
                  </a:cubicBezTo>
                  <a:cubicBezTo>
                    <a:pt x="18032" y="2719"/>
                    <a:pt x="19302" y="2139"/>
                    <a:pt x="19938" y="2197"/>
                  </a:cubicBezTo>
                  <a:cubicBezTo>
                    <a:pt x="20573" y="2255"/>
                    <a:pt x="20573" y="2951"/>
                    <a:pt x="20785" y="5390"/>
                  </a:cubicBezTo>
                  <a:cubicBezTo>
                    <a:pt x="20996" y="7829"/>
                    <a:pt x="21420" y="12010"/>
                    <a:pt x="21420" y="14739"/>
                  </a:cubicBezTo>
                  <a:cubicBezTo>
                    <a:pt x="21420" y="17468"/>
                    <a:pt x="20996" y="18745"/>
                    <a:pt x="20149" y="19616"/>
                  </a:cubicBezTo>
                  <a:cubicBezTo>
                    <a:pt x="19302" y="20487"/>
                    <a:pt x="18032" y="20951"/>
                    <a:pt x="16126" y="21184"/>
                  </a:cubicBezTo>
                  <a:cubicBezTo>
                    <a:pt x="14220" y="21416"/>
                    <a:pt x="11679" y="21416"/>
                    <a:pt x="9561" y="20719"/>
                  </a:cubicBezTo>
                  <a:cubicBezTo>
                    <a:pt x="7444" y="20022"/>
                    <a:pt x="5749" y="18629"/>
                    <a:pt x="5961" y="17642"/>
                  </a:cubicBezTo>
                  <a:cubicBezTo>
                    <a:pt x="6173" y="16655"/>
                    <a:pt x="8291" y="16074"/>
                    <a:pt x="10408" y="15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2052767" y="2108200"/>
              <a:ext cx="105435" cy="1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054" fill="norm" stroke="1" extrusionOk="0">
                  <a:moveTo>
                    <a:pt x="13050" y="3295"/>
                  </a:moveTo>
                  <a:cubicBezTo>
                    <a:pt x="10932" y="1831"/>
                    <a:pt x="8815" y="366"/>
                    <a:pt x="6697" y="366"/>
                  </a:cubicBezTo>
                  <a:cubicBezTo>
                    <a:pt x="4579" y="366"/>
                    <a:pt x="2462" y="1831"/>
                    <a:pt x="1191" y="4393"/>
                  </a:cubicBezTo>
                  <a:cubicBezTo>
                    <a:pt x="-79" y="6956"/>
                    <a:pt x="-503" y="10617"/>
                    <a:pt x="768" y="13912"/>
                  </a:cubicBezTo>
                  <a:cubicBezTo>
                    <a:pt x="2038" y="17207"/>
                    <a:pt x="5003" y="20136"/>
                    <a:pt x="8391" y="20868"/>
                  </a:cubicBezTo>
                  <a:cubicBezTo>
                    <a:pt x="11779" y="21600"/>
                    <a:pt x="15591" y="20136"/>
                    <a:pt x="17921" y="17207"/>
                  </a:cubicBezTo>
                  <a:cubicBezTo>
                    <a:pt x="20250" y="14278"/>
                    <a:pt x="21097" y="9885"/>
                    <a:pt x="21097" y="6773"/>
                  </a:cubicBezTo>
                  <a:cubicBezTo>
                    <a:pt x="21097" y="3661"/>
                    <a:pt x="20250" y="1831"/>
                    <a:pt x="18768" y="915"/>
                  </a:cubicBezTo>
                  <a:cubicBezTo>
                    <a:pt x="17285" y="0"/>
                    <a:pt x="15168" y="0"/>
                    <a:pt x="1305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2621751" y="1896533"/>
              <a:ext cx="61384" cy="3201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4" fill="norm" stroke="1" extrusionOk="0">
                  <a:moveTo>
                    <a:pt x="12662" y="1421"/>
                  </a:moveTo>
                  <a:cubicBezTo>
                    <a:pt x="13407" y="711"/>
                    <a:pt x="14152" y="0"/>
                    <a:pt x="14524" y="0"/>
                  </a:cubicBezTo>
                  <a:cubicBezTo>
                    <a:pt x="14897" y="0"/>
                    <a:pt x="14897" y="711"/>
                    <a:pt x="12662" y="3197"/>
                  </a:cubicBezTo>
                  <a:cubicBezTo>
                    <a:pt x="10428" y="5684"/>
                    <a:pt x="5959" y="9947"/>
                    <a:pt x="3352" y="12861"/>
                  </a:cubicBezTo>
                  <a:cubicBezTo>
                    <a:pt x="745" y="15774"/>
                    <a:pt x="0" y="17337"/>
                    <a:pt x="0" y="18474"/>
                  </a:cubicBezTo>
                  <a:cubicBezTo>
                    <a:pt x="0" y="19611"/>
                    <a:pt x="745" y="20321"/>
                    <a:pt x="2979" y="20818"/>
                  </a:cubicBezTo>
                  <a:cubicBezTo>
                    <a:pt x="5214" y="21316"/>
                    <a:pt x="8938" y="21600"/>
                    <a:pt x="12290" y="21458"/>
                  </a:cubicBezTo>
                  <a:cubicBezTo>
                    <a:pt x="15641" y="21316"/>
                    <a:pt x="18621" y="20747"/>
                    <a:pt x="21600" y="20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2579418" y="2089150"/>
              <a:ext cx="184165" cy="106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0933" fill="norm" stroke="1" extrusionOk="0">
                  <a:moveTo>
                    <a:pt x="2427" y="1246"/>
                  </a:moveTo>
                  <a:cubicBezTo>
                    <a:pt x="1213" y="1246"/>
                    <a:pt x="0" y="1246"/>
                    <a:pt x="0" y="1454"/>
                  </a:cubicBezTo>
                  <a:cubicBezTo>
                    <a:pt x="0" y="1662"/>
                    <a:pt x="1213" y="2077"/>
                    <a:pt x="3640" y="2285"/>
                  </a:cubicBezTo>
                  <a:cubicBezTo>
                    <a:pt x="6067" y="2492"/>
                    <a:pt x="9708" y="2492"/>
                    <a:pt x="12135" y="1869"/>
                  </a:cubicBezTo>
                  <a:cubicBezTo>
                    <a:pt x="14562" y="1246"/>
                    <a:pt x="15775" y="0"/>
                    <a:pt x="15897" y="208"/>
                  </a:cubicBezTo>
                  <a:cubicBezTo>
                    <a:pt x="16018" y="415"/>
                    <a:pt x="15047" y="2077"/>
                    <a:pt x="14076" y="3738"/>
                  </a:cubicBezTo>
                  <a:cubicBezTo>
                    <a:pt x="13106" y="5400"/>
                    <a:pt x="12135" y="7062"/>
                    <a:pt x="11649" y="9762"/>
                  </a:cubicBezTo>
                  <a:cubicBezTo>
                    <a:pt x="11164" y="12462"/>
                    <a:pt x="11164" y="16200"/>
                    <a:pt x="11771" y="18485"/>
                  </a:cubicBezTo>
                  <a:cubicBezTo>
                    <a:pt x="12378" y="20769"/>
                    <a:pt x="13591" y="21600"/>
                    <a:pt x="15169" y="20354"/>
                  </a:cubicBezTo>
                  <a:cubicBezTo>
                    <a:pt x="16746" y="19108"/>
                    <a:pt x="18688" y="15785"/>
                    <a:pt x="19901" y="13085"/>
                  </a:cubicBezTo>
                  <a:cubicBezTo>
                    <a:pt x="21115" y="10385"/>
                    <a:pt x="21600" y="8308"/>
                    <a:pt x="20508" y="6231"/>
                  </a:cubicBezTo>
                  <a:cubicBezTo>
                    <a:pt x="19416" y="4154"/>
                    <a:pt x="16746" y="2077"/>
                    <a:pt x="140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3519027" y="1930400"/>
              <a:ext cx="166400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600" fill="norm" stroke="1" extrusionOk="0">
                  <a:moveTo>
                    <a:pt x="5154" y="0"/>
                  </a:moveTo>
                  <a:cubicBezTo>
                    <a:pt x="4884" y="4745"/>
                    <a:pt x="4614" y="9491"/>
                    <a:pt x="4344" y="12764"/>
                  </a:cubicBezTo>
                  <a:cubicBezTo>
                    <a:pt x="4074" y="16036"/>
                    <a:pt x="3804" y="17836"/>
                    <a:pt x="3534" y="19145"/>
                  </a:cubicBezTo>
                  <a:cubicBezTo>
                    <a:pt x="3264" y="20455"/>
                    <a:pt x="2994" y="21273"/>
                    <a:pt x="2454" y="21273"/>
                  </a:cubicBezTo>
                  <a:cubicBezTo>
                    <a:pt x="1914" y="21273"/>
                    <a:pt x="1104" y="20455"/>
                    <a:pt x="564" y="19391"/>
                  </a:cubicBezTo>
                  <a:cubicBezTo>
                    <a:pt x="24" y="18327"/>
                    <a:pt x="-246" y="17018"/>
                    <a:pt x="294" y="16200"/>
                  </a:cubicBezTo>
                  <a:cubicBezTo>
                    <a:pt x="834" y="15382"/>
                    <a:pt x="2184" y="15055"/>
                    <a:pt x="4884" y="13827"/>
                  </a:cubicBezTo>
                  <a:cubicBezTo>
                    <a:pt x="7584" y="12600"/>
                    <a:pt x="11634" y="10473"/>
                    <a:pt x="14199" y="8509"/>
                  </a:cubicBezTo>
                  <a:cubicBezTo>
                    <a:pt x="16764" y="6545"/>
                    <a:pt x="17844" y="4745"/>
                    <a:pt x="18789" y="3273"/>
                  </a:cubicBezTo>
                  <a:cubicBezTo>
                    <a:pt x="19734" y="1800"/>
                    <a:pt x="20544" y="655"/>
                    <a:pt x="20949" y="491"/>
                  </a:cubicBezTo>
                  <a:cubicBezTo>
                    <a:pt x="21354" y="327"/>
                    <a:pt x="21354" y="1145"/>
                    <a:pt x="20679" y="4255"/>
                  </a:cubicBezTo>
                  <a:cubicBezTo>
                    <a:pt x="20004" y="7364"/>
                    <a:pt x="18654" y="12764"/>
                    <a:pt x="17979" y="16036"/>
                  </a:cubicBezTo>
                  <a:cubicBezTo>
                    <a:pt x="17304" y="19309"/>
                    <a:pt x="17304" y="20455"/>
                    <a:pt x="1730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3749934" y="2171700"/>
              <a:ext cx="3810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4261273" y="1960306"/>
              <a:ext cx="193512" cy="273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174" fill="norm" stroke="1" extrusionOk="0">
                  <a:moveTo>
                    <a:pt x="4511" y="3579"/>
                  </a:moveTo>
                  <a:cubicBezTo>
                    <a:pt x="4976" y="2597"/>
                    <a:pt x="5440" y="1616"/>
                    <a:pt x="6950" y="879"/>
                  </a:cubicBezTo>
                  <a:cubicBezTo>
                    <a:pt x="8460" y="143"/>
                    <a:pt x="11015" y="-348"/>
                    <a:pt x="12640" y="307"/>
                  </a:cubicBezTo>
                  <a:cubicBezTo>
                    <a:pt x="14266" y="961"/>
                    <a:pt x="14963" y="2761"/>
                    <a:pt x="13337" y="5788"/>
                  </a:cubicBezTo>
                  <a:cubicBezTo>
                    <a:pt x="11711" y="8816"/>
                    <a:pt x="7763" y="13070"/>
                    <a:pt x="5324" y="15443"/>
                  </a:cubicBezTo>
                  <a:cubicBezTo>
                    <a:pt x="2886" y="17816"/>
                    <a:pt x="1957" y="18307"/>
                    <a:pt x="1144" y="18961"/>
                  </a:cubicBezTo>
                  <a:cubicBezTo>
                    <a:pt x="331" y="19616"/>
                    <a:pt x="-366" y="20434"/>
                    <a:pt x="215" y="20843"/>
                  </a:cubicBezTo>
                  <a:cubicBezTo>
                    <a:pt x="795" y="21252"/>
                    <a:pt x="2653" y="21252"/>
                    <a:pt x="6369" y="21007"/>
                  </a:cubicBezTo>
                  <a:cubicBezTo>
                    <a:pt x="10086" y="20761"/>
                    <a:pt x="15660" y="20270"/>
                    <a:pt x="21234" y="197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4888235" y="1936750"/>
              <a:ext cx="168087" cy="340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454" fill="norm" stroke="1" extrusionOk="0">
                  <a:moveTo>
                    <a:pt x="13392" y="0"/>
                  </a:moveTo>
                  <a:cubicBezTo>
                    <a:pt x="10992" y="2667"/>
                    <a:pt x="8592" y="5333"/>
                    <a:pt x="6325" y="8533"/>
                  </a:cubicBezTo>
                  <a:cubicBezTo>
                    <a:pt x="4059" y="11733"/>
                    <a:pt x="1925" y="15467"/>
                    <a:pt x="859" y="17733"/>
                  </a:cubicBezTo>
                  <a:cubicBezTo>
                    <a:pt x="-208" y="20000"/>
                    <a:pt x="-208" y="20800"/>
                    <a:pt x="459" y="21200"/>
                  </a:cubicBezTo>
                  <a:cubicBezTo>
                    <a:pt x="1125" y="21600"/>
                    <a:pt x="2459" y="21600"/>
                    <a:pt x="4592" y="20667"/>
                  </a:cubicBezTo>
                  <a:cubicBezTo>
                    <a:pt x="6725" y="19733"/>
                    <a:pt x="9659" y="17867"/>
                    <a:pt x="11392" y="16600"/>
                  </a:cubicBezTo>
                  <a:cubicBezTo>
                    <a:pt x="13125" y="15333"/>
                    <a:pt x="13659" y="14667"/>
                    <a:pt x="13259" y="14467"/>
                  </a:cubicBezTo>
                  <a:cubicBezTo>
                    <a:pt x="12859" y="14267"/>
                    <a:pt x="11525" y="14533"/>
                    <a:pt x="10725" y="15000"/>
                  </a:cubicBezTo>
                  <a:cubicBezTo>
                    <a:pt x="9925" y="15467"/>
                    <a:pt x="9659" y="16133"/>
                    <a:pt x="9525" y="16800"/>
                  </a:cubicBezTo>
                  <a:cubicBezTo>
                    <a:pt x="9392" y="17467"/>
                    <a:pt x="9392" y="18133"/>
                    <a:pt x="10059" y="18533"/>
                  </a:cubicBezTo>
                  <a:cubicBezTo>
                    <a:pt x="10725" y="18933"/>
                    <a:pt x="12059" y="19067"/>
                    <a:pt x="13525" y="19067"/>
                  </a:cubicBezTo>
                  <a:cubicBezTo>
                    <a:pt x="14992" y="19067"/>
                    <a:pt x="16592" y="18933"/>
                    <a:pt x="18059" y="18600"/>
                  </a:cubicBezTo>
                  <a:cubicBezTo>
                    <a:pt x="19525" y="18267"/>
                    <a:pt x="20859" y="17733"/>
                    <a:pt x="21125" y="17200"/>
                  </a:cubicBezTo>
                  <a:cubicBezTo>
                    <a:pt x="21392" y="16667"/>
                    <a:pt x="20592" y="16133"/>
                    <a:pt x="19125" y="15667"/>
                  </a:cubicBezTo>
                  <a:cubicBezTo>
                    <a:pt x="17659" y="15200"/>
                    <a:pt x="15525" y="14800"/>
                    <a:pt x="13392" y="14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4899284" y="2070100"/>
              <a:ext cx="1714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5699384" y="1947333"/>
              <a:ext cx="227960" cy="350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41" fill="norm" stroke="1" extrusionOk="0">
                  <a:moveTo>
                    <a:pt x="3600" y="8666"/>
                  </a:moveTo>
                  <a:cubicBezTo>
                    <a:pt x="2600" y="11899"/>
                    <a:pt x="1600" y="15133"/>
                    <a:pt x="1000" y="17073"/>
                  </a:cubicBezTo>
                  <a:cubicBezTo>
                    <a:pt x="400" y="19013"/>
                    <a:pt x="200" y="19660"/>
                    <a:pt x="100" y="20307"/>
                  </a:cubicBezTo>
                  <a:cubicBezTo>
                    <a:pt x="0" y="20953"/>
                    <a:pt x="0" y="21600"/>
                    <a:pt x="0" y="21406"/>
                  </a:cubicBezTo>
                  <a:cubicBezTo>
                    <a:pt x="0" y="21212"/>
                    <a:pt x="0" y="20177"/>
                    <a:pt x="300" y="17396"/>
                  </a:cubicBezTo>
                  <a:cubicBezTo>
                    <a:pt x="600" y="14616"/>
                    <a:pt x="1200" y="10089"/>
                    <a:pt x="1700" y="7502"/>
                  </a:cubicBezTo>
                  <a:cubicBezTo>
                    <a:pt x="2200" y="4915"/>
                    <a:pt x="2600" y="4268"/>
                    <a:pt x="3000" y="3622"/>
                  </a:cubicBezTo>
                  <a:cubicBezTo>
                    <a:pt x="3400" y="2975"/>
                    <a:pt x="3800" y="2328"/>
                    <a:pt x="4300" y="2263"/>
                  </a:cubicBezTo>
                  <a:cubicBezTo>
                    <a:pt x="4800" y="2199"/>
                    <a:pt x="5400" y="2716"/>
                    <a:pt x="5800" y="3428"/>
                  </a:cubicBezTo>
                  <a:cubicBezTo>
                    <a:pt x="6200" y="4139"/>
                    <a:pt x="6400" y="5044"/>
                    <a:pt x="6800" y="5885"/>
                  </a:cubicBezTo>
                  <a:cubicBezTo>
                    <a:pt x="7200" y="6726"/>
                    <a:pt x="7800" y="7502"/>
                    <a:pt x="10000" y="6726"/>
                  </a:cubicBezTo>
                  <a:cubicBezTo>
                    <a:pt x="12200" y="5950"/>
                    <a:pt x="16000" y="3622"/>
                    <a:pt x="18200" y="2134"/>
                  </a:cubicBezTo>
                  <a:cubicBezTo>
                    <a:pt x="20400" y="647"/>
                    <a:pt x="21000" y="0"/>
                    <a:pt x="21300" y="0"/>
                  </a:cubicBezTo>
                  <a:cubicBezTo>
                    <a:pt x="21600" y="0"/>
                    <a:pt x="21600" y="647"/>
                    <a:pt x="21400" y="2328"/>
                  </a:cubicBezTo>
                  <a:cubicBezTo>
                    <a:pt x="21200" y="4010"/>
                    <a:pt x="20800" y="6726"/>
                    <a:pt x="20300" y="9571"/>
                  </a:cubicBezTo>
                  <a:cubicBezTo>
                    <a:pt x="19800" y="12417"/>
                    <a:pt x="19200" y="15392"/>
                    <a:pt x="18600" y="18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6004184" y="2241550"/>
              <a:ext cx="698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6404859" y="2106629"/>
              <a:ext cx="170826" cy="153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0403" fill="norm" stroke="1" extrusionOk="0">
                  <a:moveTo>
                    <a:pt x="19121" y="6099"/>
                  </a:moveTo>
                  <a:cubicBezTo>
                    <a:pt x="18854" y="4696"/>
                    <a:pt x="18588" y="3294"/>
                    <a:pt x="17254" y="1891"/>
                  </a:cubicBezTo>
                  <a:cubicBezTo>
                    <a:pt x="15921" y="489"/>
                    <a:pt x="13521" y="-914"/>
                    <a:pt x="10588" y="769"/>
                  </a:cubicBezTo>
                  <a:cubicBezTo>
                    <a:pt x="7654" y="2452"/>
                    <a:pt x="4188" y="7221"/>
                    <a:pt x="2321" y="10447"/>
                  </a:cubicBezTo>
                  <a:cubicBezTo>
                    <a:pt x="454" y="13673"/>
                    <a:pt x="188" y="15356"/>
                    <a:pt x="54" y="16899"/>
                  </a:cubicBezTo>
                  <a:cubicBezTo>
                    <a:pt x="-79" y="18442"/>
                    <a:pt x="-79" y="19844"/>
                    <a:pt x="1388" y="20265"/>
                  </a:cubicBezTo>
                  <a:cubicBezTo>
                    <a:pt x="2854" y="20686"/>
                    <a:pt x="5788" y="20125"/>
                    <a:pt x="7921" y="18863"/>
                  </a:cubicBezTo>
                  <a:cubicBezTo>
                    <a:pt x="10054" y="17600"/>
                    <a:pt x="11388" y="15637"/>
                    <a:pt x="12054" y="13673"/>
                  </a:cubicBezTo>
                  <a:cubicBezTo>
                    <a:pt x="12721" y="11709"/>
                    <a:pt x="12721" y="9746"/>
                    <a:pt x="12588" y="9465"/>
                  </a:cubicBezTo>
                  <a:cubicBezTo>
                    <a:pt x="12454" y="9185"/>
                    <a:pt x="12188" y="10587"/>
                    <a:pt x="12054" y="11990"/>
                  </a:cubicBezTo>
                  <a:cubicBezTo>
                    <a:pt x="11921" y="13392"/>
                    <a:pt x="11921" y="14795"/>
                    <a:pt x="12988" y="16338"/>
                  </a:cubicBezTo>
                  <a:cubicBezTo>
                    <a:pt x="14054" y="17881"/>
                    <a:pt x="16188" y="19564"/>
                    <a:pt x="17788" y="19985"/>
                  </a:cubicBezTo>
                  <a:cubicBezTo>
                    <a:pt x="19388" y="20405"/>
                    <a:pt x="20454" y="19564"/>
                    <a:pt x="21521" y="18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6576725" y="2097826"/>
              <a:ext cx="111144" cy="169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047" fill="norm" stroke="1" extrusionOk="0">
                  <a:moveTo>
                    <a:pt x="8358" y="8403"/>
                  </a:moveTo>
                  <a:cubicBezTo>
                    <a:pt x="6728" y="9193"/>
                    <a:pt x="5098" y="9984"/>
                    <a:pt x="4079" y="11037"/>
                  </a:cubicBezTo>
                  <a:cubicBezTo>
                    <a:pt x="3060" y="12091"/>
                    <a:pt x="2653" y="13408"/>
                    <a:pt x="2042" y="15120"/>
                  </a:cubicBezTo>
                  <a:cubicBezTo>
                    <a:pt x="1430" y="16832"/>
                    <a:pt x="615" y="18940"/>
                    <a:pt x="208" y="19203"/>
                  </a:cubicBezTo>
                  <a:cubicBezTo>
                    <a:pt x="-200" y="19467"/>
                    <a:pt x="-200" y="17886"/>
                    <a:pt x="2042" y="14462"/>
                  </a:cubicBezTo>
                  <a:cubicBezTo>
                    <a:pt x="4283" y="11037"/>
                    <a:pt x="8766" y="5769"/>
                    <a:pt x="12230" y="2871"/>
                  </a:cubicBezTo>
                  <a:cubicBezTo>
                    <a:pt x="15694" y="-26"/>
                    <a:pt x="18140" y="-553"/>
                    <a:pt x="19566" y="501"/>
                  </a:cubicBezTo>
                  <a:cubicBezTo>
                    <a:pt x="20992" y="1554"/>
                    <a:pt x="21400" y="4188"/>
                    <a:pt x="21400" y="7876"/>
                  </a:cubicBezTo>
                  <a:cubicBezTo>
                    <a:pt x="21400" y="11564"/>
                    <a:pt x="20992" y="16306"/>
                    <a:pt x="20585" y="210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6734434" y="1868646"/>
              <a:ext cx="170540" cy="417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94" fill="norm" stroke="1" extrusionOk="0">
                  <a:moveTo>
                    <a:pt x="11200" y="14563"/>
                  </a:moveTo>
                  <a:cubicBezTo>
                    <a:pt x="10933" y="13912"/>
                    <a:pt x="10667" y="13261"/>
                    <a:pt x="9867" y="13044"/>
                  </a:cubicBezTo>
                  <a:cubicBezTo>
                    <a:pt x="9067" y="12827"/>
                    <a:pt x="7733" y="13044"/>
                    <a:pt x="6000" y="13912"/>
                  </a:cubicBezTo>
                  <a:cubicBezTo>
                    <a:pt x="4267" y="14780"/>
                    <a:pt x="2133" y="16300"/>
                    <a:pt x="1067" y="17440"/>
                  </a:cubicBezTo>
                  <a:cubicBezTo>
                    <a:pt x="0" y="18579"/>
                    <a:pt x="0" y="19339"/>
                    <a:pt x="0" y="19990"/>
                  </a:cubicBezTo>
                  <a:cubicBezTo>
                    <a:pt x="0" y="20642"/>
                    <a:pt x="0" y="21184"/>
                    <a:pt x="667" y="21347"/>
                  </a:cubicBezTo>
                  <a:cubicBezTo>
                    <a:pt x="1333" y="21510"/>
                    <a:pt x="2667" y="21293"/>
                    <a:pt x="4800" y="19936"/>
                  </a:cubicBezTo>
                  <a:cubicBezTo>
                    <a:pt x="6933" y="18579"/>
                    <a:pt x="9867" y="16083"/>
                    <a:pt x="12400" y="13261"/>
                  </a:cubicBezTo>
                  <a:cubicBezTo>
                    <a:pt x="14933" y="10439"/>
                    <a:pt x="17067" y="7291"/>
                    <a:pt x="18533" y="5229"/>
                  </a:cubicBezTo>
                  <a:cubicBezTo>
                    <a:pt x="20000" y="3166"/>
                    <a:pt x="20800" y="2189"/>
                    <a:pt x="21200" y="1430"/>
                  </a:cubicBezTo>
                  <a:cubicBezTo>
                    <a:pt x="21600" y="670"/>
                    <a:pt x="21600" y="127"/>
                    <a:pt x="21067" y="19"/>
                  </a:cubicBezTo>
                  <a:cubicBezTo>
                    <a:pt x="20533" y="-90"/>
                    <a:pt x="19467" y="236"/>
                    <a:pt x="17733" y="1809"/>
                  </a:cubicBezTo>
                  <a:cubicBezTo>
                    <a:pt x="16000" y="3383"/>
                    <a:pt x="13600" y="6205"/>
                    <a:pt x="12267" y="9136"/>
                  </a:cubicBezTo>
                  <a:cubicBezTo>
                    <a:pt x="10933" y="12067"/>
                    <a:pt x="10667" y="15106"/>
                    <a:pt x="11067" y="16897"/>
                  </a:cubicBezTo>
                  <a:cubicBezTo>
                    <a:pt x="11467" y="18688"/>
                    <a:pt x="12533" y="19231"/>
                    <a:pt x="13600" y="197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7406404" y="2051660"/>
              <a:ext cx="236081" cy="226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81" fill="norm" stroke="1" extrusionOk="0">
                  <a:moveTo>
                    <a:pt x="2417" y="3542"/>
                  </a:moveTo>
                  <a:cubicBezTo>
                    <a:pt x="2417" y="2542"/>
                    <a:pt x="2417" y="1542"/>
                    <a:pt x="2899" y="942"/>
                  </a:cubicBezTo>
                  <a:cubicBezTo>
                    <a:pt x="3381" y="342"/>
                    <a:pt x="4346" y="142"/>
                    <a:pt x="5599" y="42"/>
                  </a:cubicBezTo>
                  <a:cubicBezTo>
                    <a:pt x="6853" y="-58"/>
                    <a:pt x="8396" y="-58"/>
                    <a:pt x="9649" y="942"/>
                  </a:cubicBezTo>
                  <a:cubicBezTo>
                    <a:pt x="10903" y="1942"/>
                    <a:pt x="11867" y="3942"/>
                    <a:pt x="10517" y="6842"/>
                  </a:cubicBezTo>
                  <a:cubicBezTo>
                    <a:pt x="9167" y="9742"/>
                    <a:pt x="5503" y="13542"/>
                    <a:pt x="3189" y="16142"/>
                  </a:cubicBezTo>
                  <a:cubicBezTo>
                    <a:pt x="874" y="18742"/>
                    <a:pt x="-90" y="20142"/>
                    <a:pt x="6" y="20842"/>
                  </a:cubicBezTo>
                  <a:cubicBezTo>
                    <a:pt x="103" y="21542"/>
                    <a:pt x="1260" y="21542"/>
                    <a:pt x="5021" y="20942"/>
                  </a:cubicBezTo>
                  <a:cubicBezTo>
                    <a:pt x="8781" y="20342"/>
                    <a:pt x="15146" y="19142"/>
                    <a:pt x="21510" y="179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7922893" y="2019300"/>
              <a:ext cx="125992" cy="272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525" fill="norm" stroke="1" extrusionOk="0">
                  <a:moveTo>
                    <a:pt x="12789" y="0"/>
                  </a:moveTo>
                  <a:cubicBezTo>
                    <a:pt x="9549" y="3851"/>
                    <a:pt x="6309" y="7702"/>
                    <a:pt x="4149" y="10716"/>
                  </a:cubicBezTo>
                  <a:cubicBezTo>
                    <a:pt x="1989" y="13730"/>
                    <a:pt x="909" y="15907"/>
                    <a:pt x="369" y="17414"/>
                  </a:cubicBezTo>
                  <a:cubicBezTo>
                    <a:pt x="-171" y="18921"/>
                    <a:pt x="-171" y="19758"/>
                    <a:pt x="729" y="20428"/>
                  </a:cubicBezTo>
                  <a:cubicBezTo>
                    <a:pt x="1629" y="21098"/>
                    <a:pt x="3429" y="21600"/>
                    <a:pt x="5049" y="21516"/>
                  </a:cubicBezTo>
                  <a:cubicBezTo>
                    <a:pt x="6669" y="21433"/>
                    <a:pt x="8109" y="20763"/>
                    <a:pt x="10089" y="19507"/>
                  </a:cubicBezTo>
                  <a:cubicBezTo>
                    <a:pt x="12069" y="18251"/>
                    <a:pt x="14589" y="16409"/>
                    <a:pt x="15849" y="14986"/>
                  </a:cubicBezTo>
                  <a:cubicBezTo>
                    <a:pt x="17109" y="13563"/>
                    <a:pt x="17109" y="12558"/>
                    <a:pt x="16209" y="12056"/>
                  </a:cubicBezTo>
                  <a:cubicBezTo>
                    <a:pt x="15309" y="11553"/>
                    <a:pt x="13509" y="11553"/>
                    <a:pt x="11889" y="11972"/>
                  </a:cubicBezTo>
                  <a:cubicBezTo>
                    <a:pt x="10269" y="12391"/>
                    <a:pt x="8829" y="13228"/>
                    <a:pt x="7929" y="14065"/>
                  </a:cubicBezTo>
                  <a:cubicBezTo>
                    <a:pt x="7029" y="14902"/>
                    <a:pt x="6669" y="15740"/>
                    <a:pt x="6849" y="16577"/>
                  </a:cubicBezTo>
                  <a:cubicBezTo>
                    <a:pt x="7029" y="17414"/>
                    <a:pt x="7749" y="18251"/>
                    <a:pt x="9369" y="18670"/>
                  </a:cubicBezTo>
                  <a:cubicBezTo>
                    <a:pt x="10989" y="19088"/>
                    <a:pt x="13509" y="19088"/>
                    <a:pt x="15669" y="18167"/>
                  </a:cubicBezTo>
                  <a:cubicBezTo>
                    <a:pt x="17829" y="17247"/>
                    <a:pt x="19629" y="15405"/>
                    <a:pt x="21429" y="13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7892251" y="2082800"/>
              <a:ext cx="156634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335" y="21600"/>
                  </a:moveTo>
                  <a:cubicBezTo>
                    <a:pt x="1168" y="19636"/>
                    <a:pt x="0" y="17673"/>
                    <a:pt x="0" y="15709"/>
                  </a:cubicBezTo>
                  <a:cubicBezTo>
                    <a:pt x="0" y="13745"/>
                    <a:pt x="1168" y="11782"/>
                    <a:pt x="4232" y="9818"/>
                  </a:cubicBezTo>
                  <a:cubicBezTo>
                    <a:pt x="7297" y="7855"/>
                    <a:pt x="12259" y="5891"/>
                    <a:pt x="15470" y="4255"/>
                  </a:cubicBezTo>
                  <a:cubicBezTo>
                    <a:pt x="18681" y="2618"/>
                    <a:pt x="20141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8354906" y="2010448"/>
              <a:ext cx="160994" cy="327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286" fill="norm" stroke="1" extrusionOk="0">
                  <a:moveTo>
                    <a:pt x="4825" y="7179"/>
                  </a:moveTo>
                  <a:cubicBezTo>
                    <a:pt x="3994" y="11307"/>
                    <a:pt x="3163" y="15434"/>
                    <a:pt x="2332" y="17911"/>
                  </a:cubicBezTo>
                  <a:cubicBezTo>
                    <a:pt x="1502" y="20387"/>
                    <a:pt x="671" y="21212"/>
                    <a:pt x="255" y="21281"/>
                  </a:cubicBezTo>
                  <a:cubicBezTo>
                    <a:pt x="-160" y="21350"/>
                    <a:pt x="-160" y="20662"/>
                    <a:pt x="948" y="18186"/>
                  </a:cubicBezTo>
                  <a:cubicBezTo>
                    <a:pt x="2055" y="15709"/>
                    <a:pt x="4271" y="11444"/>
                    <a:pt x="6902" y="8074"/>
                  </a:cubicBezTo>
                  <a:cubicBezTo>
                    <a:pt x="9532" y="4703"/>
                    <a:pt x="12578" y="2226"/>
                    <a:pt x="14794" y="988"/>
                  </a:cubicBezTo>
                  <a:cubicBezTo>
                    <a:pt x="17009" y="-250"/>
                    <a:pt x="18394" y="-250"/>
                    <a:pt x="19502" y="575"/>
                  </a:cubicBezTo>
                  <a:cubicBezTo>
                    <a:pt x="20609" y="1401"/>
                    <a:pt x="21440" y="3052"/>
                    <a:pt x="20886" y="4840"/>
                  </a:cubicBezTo>
                  <a:cubicBezTo>
                    <a:pt x="20332" y="6629"/>
                    <a:pt x="18394" y="8555"/>
                    <a:pt x="15902" y="9931"/>
                  </a:cubicBezTo>
                  <a:cubicBezTo>
                    <a:pt x="13409" y="11307"/>
                    <a:pt x="10363" y="12132"/>
                    <a:pt x="8148" y="12682"/>
                  </a:cubicBezTo>
                  <a:cubicBezTo>
                    <a:pt x="5932" y="13233"/>
                    <a:pt x="4548" y="13508"/>
                    <a:pt x="4963" y="13921"/>
                  </a:cubicBezTo>
                  <a:cubicBezTo>
                    <a:pt x="5378" y="14333"/>
                    <a:pt x="7594" y="14884"/>
                    <a:pt x="10086" y="15984"/>
                  </a:cubicBezTo>
                  <a:cubicBezTo>
                    <a:pt x="12578" y="17085"/>
                    <a:pt x="15348" y="18736"/>
                    <a:pt x="18117" y="203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8556884" y="2305050"/>
              <a:ext cx="254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516481" y="3154252"/>
              <a:ext cx="215688" cy="321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186" fill="norm" stroke="1" extrusionOk="0">
                  <a:moveTo>
                    <a:pt x="15704" y="4292"/>
                  </a:moveTo>
                  <a:cubicBezTo>
                    <a:pt x="15912" y="3596"/>
                    <a:pt x="16120" y="2899"/>
                    <a:pt x="16224" y="2063"/>
                  </a:cubicBezTo>
                  <a:cubicBezTo>
                    <a:pt x="16327" y="1227"/>
                    <a:pt x="16327" y="251"/>
                    <a:pt x="14874" y="42"/>
                  </a:cubicBezTo>
                  <a:cubicBezTo>
                    <a:pt x="13420" y="-167"/>
                    <a:pt x="10512" y="390"/>
                    <a:pt x="7812" y="1993"/>
                  </a:cubicBezTo>
                  <a:cubicBezTo>
                    <a:pt x="5112" y="3596"/>
                    <a:pt x="2620" y="6243"/>
                    <a:pt x="1270" y="8891"/>
                  </a:cubicBezTo>
                  <a:cubicBezTo>
                    <a:pt x="-80" y="11539"/>
                    <a:pt x="-288" y="14187"/>
                    <a:pt x="335" y="16277"/>
                  </a:cubicBezTo>
                  <a:cubicBezTo>
                    <a:pt x="958" y="18367"/>
                    <a:pt x="2412" y="19900"/>
                    <a:pt x="4489" y="20667"/>
                  </a:cubicBezTo>
                  <a:cubicBezTo>
                    <a:pt x="6566" y="21433"/>
                    <a:pt x="9266" y="21433"/>
                    <a:pt x="12174" y="20109"/>
                  </a:cubicBezTo>
                  <a:cubicBezTo>
                    <a:pt x="15081" y="18785"/>
                    <a:pt x="18197" y="16138"/>
                    <a:pt x="19754" y="14047"/>
                  </a:cubicBezTo>
                  <a:cubicBezTo>
                    <a:pt x="21312" y="11957"/>
                    <a:pt x="21312" y="10424"/>
                    <a:pt x="21000" y="9309"/>
                  </a:cubicBezTo>
                  <a:cubicBezTo>
                    <a:pt x="20689" y="8194"/>
                    <a:pt x="20066" y="7498"/>
                    <a:pt x="19131" y="6801"/>
                  </a:cubicBezTo>
                  <a:cubicBezTo>
                    <a:pt x="18197" y="6104"/>
                    <a:pt x="16950" y="5407"/>
                    <a:pt x="15912" y="5407"/>
                  </a:cubicBezTo>
                  <a:cubicBezTo>
                    <a:pt x="14874" y="5407"/>
                    <a:pt x="14043" y="6104"/>
                    <a:pt x="13212" y="68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619384" y="3308350"/>
              <a:ext cx="139701" cy="205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5" fill="norm" stroke="1" extrusionOk="0">
                  <a:moveTo>
                    <a:pt x="0" y="0"/>
                  </a:moveTo>
                  <a:cubicBezTo>
                    <a:pt x="4255" y="5951"/>
                    <a:pt x="8509" y="11902"/>
                    <a:pt x="11291" y="15539"/>
                  </a:cubicBezTo>
                  <a:cubicBezTo>
                    <a:pt x="14073" y="19176"/>
                    <a:pt x="15382" y="20498"/>
                    <a:pt x="16855" y="21049"/>
                  </a:cubicBezTo>
                  <a:cubicBezTo>
                    <a:pt x="18327" y="21600"/>
                    <a:pt x="19964" y="21380"/>
                    <a:pt x="21600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752734" y="3213099"/>
              <a:ext cx="103698" cy="350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436" fill="norm" stroke="1" extrusionOk="0">
                  <a:moveTo>
                    <a:pt x="7624" y="0"/>
                  </a:moveTo>
                  <a:cubicBezTo>
                    <a:pt x="11435" y="1940"/>
                    <a:pt x="15247" y="3880"/>
                    <a:pt x="17788" y="6596"/>
                  </a:cubicBezTo>
                  <a:cubicBezTo>
                    <a:pt x="20329" y="9313"/>
                    <a:pt x="21600" y="12805"/>
                    <a:pt x="20118" y="15456"/>
                  </a:cubicBezTo>
                  <a:cubicBezTo>
                    <a:pt x="18635" y="18108"/>
                    <a:pt x="14400" y="19919"/>
                    <a:pt x="10588" y="20759"/>
                  </a:cubicBezTo>
                  <a:cubicBezTo>
                    <a:pt x="6776" y="21600"/>
                    <a:pt x="3388" y="21471"/>
                    <a:pt x="0" y="21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406963" y="3170766"/>
              <a:ext cx="129872" cy="347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600" fill="norm" stroke="1" extrusionOk="0">
                  <a:moveTo>
                    <a:pt x="14865" y="1054"/>
                  </a:moveTo>
                  <a:cubicBezTo>
                    <a:pt x="13836" y="527"/>
                    <a:pt x="12807" y="0"/>
                    <a:pt x="11779" y="0"/>
                  </a:cubicBezTo>
                  <a:cubicBezTo>
                    <a:pt x="10750" y="0"/>
                    <a:pt x="9722" y="527"/>
                    <a:pt x="7665" y="2700"/>
                  </a:cubicBezTo>
                  <a:cubicBezTo>
                    <a:pt x="5607" y="4873"/>
                    <a:pt x="2522" y="8693"/>
                    <a:pt x="979" y="11393"/>
                  </a:cubicBezTo>
                  <a:cubicBezTo>
                    <a:pt x="-564" y="14093"/>
                    <a:pt x="-564" y="15673"/>
                    <a:pt x="3036" y="17188"/>
                  </a:cubicBezTo>
                  <a:cubicBezTo>
                    <a:pt x="6636" y="18702"/>
                    <a:pt x="13836" y="20151"/>
                    <a:pt x="210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1381649" y="3135046"/>
              <a:ext cx="112947" cy="534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399" fill="norm" stroke="1" extrusionOk="0">
                  <a:moveTo>
                    <a:pt x="1150" y="5919"/>
                  </a:moveTo>
                  <a:cubicBezTo>
                    <a:pt x="750" y="7444"/>
                    <a:pt x="350" y="8969"/>
                    <a:pt x="150" y="11298"/>
                  </a:cubicBezTo>
                  <a:cubicBezTo>
                    <a:pt x="-50" y="13627"/>
                    <a:pt x="-50" y="16761"/>
                    <a:pt x="150" y="18667"/>
                  </a:cubicBezTo>
                  <a:cubicBezTo>
                    <a:pt x="350" y="20573"/>
                    <a:pt x="750" y="21251"/>
                    <a:pt x="950" y="21378"/>
                  </a:cubicBezTo>
                  <a:cubicBezTo>
                    <a:pt x="1150" y="21505"/>
                    <a:pt x="1150" y="21081"/>
                    <a:pt x="950" y="19260"/>
                  </a:cubicBezTo>
                  <a:cubicBezTo>
                    <a:pt x="750" y="17439"/>
                    <a:pt x="350" y="14220"/>
                    <a:pt x="550" y="11340"/>
                  </a:cubicBezTo>
                  <a:cubicBezTo>
                    <a:pt x="750" y="8460"/>
                    <a:pt x="1550" y="5919"/>
                    <a:pt x="2350" y="4267"/>
                  </a:cubicBezTo>
                  <a:cubicBezTo>
                    <a:pt x="3150" y="2616"/>
                    <a:pt x="3950" y="1853"/>
                    <a:pt x="4950" y="1260"/>
                  </a:cubicBezTo>
                  <a:cubicBezTo>
                    <a:pt x="5950" y="667"/>
                    <a:pt x="7150" y="244"/>
                    <a:pt x="8750" y="74"/>
                  </a:cubicBezTo>
                  <a:cubicBezTo>
                    <a:pt x="10350" y="-95"/>
                    <a:pt x="12350" y="-10"/>
                    <a:pt x="14550" y="710"/>
                  </a:cubicBezTo>
                  <a:cubicBezTo>
                    <a:pt x="16750" y="1430"/>
                    <a:pt x="19150" y="2785"/>
                    <a:pt x="20350" y="3971"/>
                  </a:cubicBezTo>
                  <a:cubicBezTo>
                    <a:pt x="21550" y="5157"/>
                    <a:pt x="21550" y="6173"/>
                    <a:pt x="20950" y="6893"/>
                  </a:cubicBezTo>
                  <a:cubicBezTo>
                    <a:pt x="20350" y="7613"/>
                    <a:pt x="19150" y="8037"/>
                    <a:pt x="17550" y="8376"/>
                  </a:cubicBezTo>
                  <a:cubicBezTo>
                    <a:pt x="15950" y="8714"/>
                    <a:pt x="13950" y="8969"/>
                    <a:pt x="11350" y="8969"/>
                  </a:cubicBezTo>
                  <a:cubicBezTo>
                    <a:pt x="8750" y="8969"/>
                    <a:pt x="5550" y="8714"/>
                    <a:pt x="2350" y="84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1482984" y="3422649"/>
              <a:ext cx="146051" cy="200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3411"/>
                  </a:moveTo>
                  <a:cubicBezTo>
                    <a:pt x="939" y="2501"/>
                    <a:pt x="1878" y="1592"/>
                    <a:pt x="4226" y="2728"/>
                  </a:cubicBezTo>
                  <a:cubicBezTo>
                    <a:pt x="6574" y="3865"/>
                    <a:pt x="10330" y="7048"/>
                    <a:pt x="12365" y="10118"/>
                  </a:cubicBezTo>
                  <a:cubicBezTo>
                    <a:pt x="14400" y="13187"/>
                    <a:pt x="14713" y="16143"/>
                    <a:pt x="14400" y="18189"/>
                  </a:cubicBezTo>
                  <a:cubicBezTo>
                    <a:pt x="14087" y="20236"/>
                    <a:pt x="13148" y="21373"/>
                    <a:pt x="11896" y="21486"/>
                  </a:cubicBezTo>
                  <a:cubicBezTo>
                    <a:pt x="10643" y="21600"/>
                    <a:pt x="9078" y="20691"/>
                    <a:pt x="8452" y="17962"/>
                  </a:cubicBezTo>
                  <a:cubicBezTo>
                    <a:pt x="7826" y="15234"/>
                    <a:pt x="8139" y="10686"/>
                    <a:pt x="9391" y="7389"/>
                  </a:cubicBezTo>
                  <a:cubicBezTo>
                    <a:pt x="10643" y="4093"/>
                    <a:pt x="12835" y="2046"/>
                    <a:pt x="15026" y="1023"/>
                  </a:cubicBezTo>
                  <a:cubicBezTo>
                    <a:pt x="17217" y="0"/>
                    <a:pt x="1940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1860524" y="3283313"/>
              <a:ext cx="162211" cy="35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3" h="21450" fill="norm" stroke="1" extrusionOk="0">
                  <a:moveTo>
                    <a:pt x="20953" y="361"/>
                  </a:moveTo>
                  <a:cubicBezTo>
                    <a:pt x="19586" y="106"/>
                    <a:pt x="18219" y="-150"/>
                    <a:pt x="16168" y="106"/>
                  </a:cubicBezTo>
                  <a:cubicBezTo>
                    <a:pt x="14118" y="361"/>
                    <a:pt x="11383" y="1128"/>
                    <a:pt x="8376" y="3045"/>
                  </a:cubicBezTo>
                  <a:cubicBezTo>
                    <a:pt x="5368" y="4962"/>
                    <a:pt x="2087" y="8030"/>
                    <a:pt x="720" y="10906"/>
                  </a:cubicBezTo>
                  <a:cubicBezTo>
                    <a:pt x="-647" y="13781"/>
                    <a:pt x="-100" y="16465"/>
                    <a:pt x="2634" y="18191"/>
                  </a:cubicBezTo>
                  <a:cubicBezTo>
                    <a:pt x="5368" y="19916"/>
                    <a:pt x="10290" y="20683"/>
                    <a:pt x="15211" y="21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2109903" y="3311337"/>
              <a:ext cx="128732" cy="275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319" fill="norm" stroke="1" extrusionOk="0">
                  <a:moveTo>
                    <a:pt x="21188" y="2714"/>
                  </a:moveTo>
                  <a:cubicBezTo>
                    <a:pt x="19446" y="1569"/>
                    <a:pt x="17704" y="424"/>
                    <a:pt x="15265" y="96"/>
                  </a:cubicBezTo>
                  <a:cubicBezTo>
                    <a:pt x="12827" y="-231"/>
                    <a:pt x="9691" y="260"/>
                    <a:pt x="6904" y="1814"/>
                  </a:cubicBezTo>
                  <a:cubicBezTo>
                    <a:pt x="4117" y="3369"/>
                    <a:pt x="1678" y="5987"/>
                    <a:pt x="633" y="7705"/>
                  </a:cubicBezTo>
                  <a:cubicBezTo>
                    <a:pt x="-412" y="9424"/>
                    <a:pt x="-64" y="10242"/>
                    <a:pt x="2375" y="11142"/>
                  </a:cubicBezTo>
                  <a:cubicBezTo>
                    <a:pt x="4814" y="12042"/>
                    <a:pt x="9343" y="13024"/>
                    <a:pt x="12130" y="13842"/>
                  </a:cubicBezTo>
                  <a:cubicBezTo>
                    <a:pt x="14917" y="14660"/>
                    <a:pt x="15962" y="15314"/>
                    <a:pt x="16659" y="16051"/>
                  </a:cubicBezTo>
                  <a:cubicBezTo>
                    <a:pt x="17356" y="16787"/>
                    <a:pt x="17704" y="17605"/>
                    <a:pt x="17356" y="18342"/>
                  </a:cubicBezTo>
                  <a:cubicBezTo>
                    <a:pt x="17007" y="19078"/>
                    <a:pt x="15962" y="19733"/>
                    <a:pt x="14569" y="20224"/>
                  </a:cubicBezTo>
                  <a:cubicBezTo>
                    <a:pt x="13175" y="20714"/>
                    <a:pt x="11433" y="21042"/>
                    <a:pt x="9343" y="21205"/>
                  </a:cubicBezTo>
                  <a:cubicBezTo>
                    <a:pt x="7253" y="21369"/>
                    <a:pt x="4814" y="21369"/>
                    <a:pt x="2898" y="21124"/>
                  </a:cubicBezTo>
                  <a:cubicBezTo>
                    <a:pt x="982" y="20878"/>
                    <a:pt x="-412" y="20387"/>
                    <a:pt x="111" y="19896"/>
                  </a:cubicBezTo>
                  <a:cubicBezTo>
                    <a:pt x="633" y="19405"/>
                    <a:pt x="3072" y="18914"/>
                    <a:pt x="5511" y="184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2308484" y="3562350"/>
              <a:ext cx="63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2645034" y="3448050"/>
              <a:ext cx="1524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2645034" y="3581400"/>
              <a:ext cx="1016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3079919" y="3302000"/>
              <a:ext cx="206466" cy="248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515" fill="norm" stroke="1" extrusionOk="0">
                  <a:moveTo>
                    <a:pt x="2323" y="0"/>
                  </a:moveTo>
                  <a:cubicBezTo>
                    <a:pt x="2764" y="6407"/>
                    <a:pt x="3205" y="12814"/>
                    <a:pt x="3426" y="16566"/>
                  </a:cubicBezTo>
                  <a:cubicBezTo>
                    <a:pt x="3646" y="20319"/>
                    <a:pt x="3646" y="21417"/>
                    <a:pt x="3315" y="21508"/>
                  </a:cubicBezTo>
                  <a:cubicBezTo>
                    <a:pt x="2985" y="21600"/>
                    <a:pt x="2323" y="20685"/>
                    <a:pt x="1552" y="19403"/>
                  </a:cubicBezTo>
                  <a:cubicBezTo>
                    <a:pt x="781" y="18122"/>
                    <a:pt x="-101" y="16475"/>
                    <a:pt x="9" y="15742"/>
                  </a:cubicBezTo>
                  <a:cubicBezTo>
                    <a:pt x="119" y="15010"/>
                    <a:pt x="1221" y="15193"/>
                    <a:pt x="2323" y="15285"/>
                  </a:cubicBezTo>
                  <a:cubicBezTo>
                    <a:pt x="3426" y="15376"/>
                    <a:pt x="4528" y="15376"/>
                    <a:pt x="6070" y="14827"/>
                  </a:cubicBezTo>
                  <a:cubicBezTo>
                    <a:pt x="7613" y="14278"/>
                    <a:pt x="9597" y="13180"/>
                    <a:pt x="11691" y="11441"/>
                  </a:cubicBezTo>
                  <a:cubicBezTo>
                    <a:pt x="13785" y="9702"/>
                    <a:pt x="15989" y="7322"/>
                    <a:pt x="17311" y="5675"/>
                  </a:cubicBezTo>
                  <a:cubicBezTo>
                    <a:pt x="18634" y="4027"/>
                    <a:pt x="19075" y="3112"/>
                    <a:pt x="19626" y="2288"/>
                  </a:cubicBezTo>
                  <a:cubicBezTo>
                    <a:pt x="20177" y="1464"/>
                    <a:pt x="20838" y="732"/>
                    <a:pt x="21058" y="824"/>
                  </a:cubicBezTo>
                  <a:cubicBezTo>
                    <a:pt x="21279" y="915"/>
                    <a:pt x="21058" y="1831"/>
                    <a:pt x="20617" y="4393"/>
                  </a:cubicBezTo>
                  <a:cubicBezTo>
                    <a:pt x="20177" y="6956"/>
                    <a:pt x="19515" y="11166"/>
                    <a:pt x="19626" y="14095"/>
                  </a:cubicBezTo>
                  <a:cubicBezTo>
                    <a:pt x="19736" y="17024"/>
                    <a:pt x="20617" y="18671"/>
                    <a:pt x="21499" y="203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3330834" y="3225800"/>
              <a:ext cx="129646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0" h="21600" fill="norm" stroke="1" extrusionOk="0">
                  <a:moveTo>
                    <a:pt x="11314" y="0"/>
                  </a:moveTo>
                  <a:cubicBezTo>
                    <a:pt x="14743" y="3150"/>
                    <a:pt x="18171" y="6300"/>
                    <a:pt x="19886" y="9169"/>
                  </a:cubicBezTo>
                  <a:cubicBezTo>
                    <a:pt x="21600" y="12038"/>
                    <a:pt x="21600" y="14625"/>
                    <a:pt x="18000" y="16650"/>
                  </a:cubicBezTo>
                  <a:cubicBezTo>
                    <a:pt x="14400" y="18675"/>
                    <a:pt x="7200" y="2013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3870584" y="3390900"/>
              <a:ext cx="1397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3876934" y="3460749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457"/>
                    <a:pt x="7200" y="11314"/>
                    <a:pt x="10800" y="7714"/>
                  </a:cubicBezTo>
                  <a:cubicBezTo>
                    <a:pt x="14400" y="4114"/>
                    <a:pt x="180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4312822" y="3237278"/>
              <a:ext cx="199113" cy="222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382" fill="norm" stroke="1" extrusionOk="0">
                  <a:moveTo>
                    <a:pt x="243" y="5620"/>
                  </a:moveTo>
                  <a:cubicBezTo>
                    <a:pt x="15" y="4601"/>
                    <a:pt x="-212" y="3582"/>
                    <a:pt x="356" y="2767"/>
                  </a:cubicBezTo>
                  <a:cubicBezTo>
                    <a:pt x="925" y="1952"/>
                    <a:pt x="2289" y="1340"/>
                    <a:pt x="4222" y="831"/>
                  </a:cubicBezTo>
                  <a:cubicBezTo>
                    <a:pt x="6154" y="322"/>
                    <a:pt x="8655" y="-86"/>
                    <a:pt x="10474" y="16"/>
                  </a:cubicBezTo>
                  <a:cubicBezTo>
                    <a:pt x="12293" y="118"/>
                    <a:pt x="13430" y="729"/>
                    <a:pt x="13089" y="2971"/>
                  </a:cubicBezTo>
                  <a:cubicBezTo>
                    <a:pt x="12748" y="5212"/>
                    <a:pt x="10929" y="9084"/>
                    <a:pt x="8996" y="11733"/>
                  </a:cubicBezTo>
                  <a:cubicBezTo>
                    <a:pt x="7064" y="14382"/>
                    <a:pt x="5017" y="15808"/>
                    <a:pt x="3312" y="17235"/>
                  </a:cubicBezTo>
                  <a:cubicBezTo>
                    <a:pt x="1607" y="18661"/>
                    <a:pt x="243" y="20088"/>
                    <a:pt x="129" y="20801"/>
                  </a:cubicBezTo>
                  <a:cubicBezTo>
                    <a:pt x="15" y="21514"/>
                    <a:pt x="1152" y="21514"/>
                    <a:pt x="4904" y="21106"/>
                  </a:cubicBezTo>
                  <a:cubicBezTo>
                    <a:pt x="8655" y="20699"/>
                    <a:pt x="15022" y="19884"/>
                    <a:pt x="21388" y="190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4264284" y="3543300"/>
              <a:ext cx="2349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70" y="16800"/>
                    <a:pt x="9341" y="12000"/>
                    <a:pt x="12941" y="8400"/>
                  </a:cubicBezTo>
                  <a:cubicBezTo>
                    <a:pt x="16541" y="4800"/>
                    <a:pt x="1907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4257934" y="3694099"/>
              <a:ext cx="196851" cy="2983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21600" y="114"/>
                  </a:moveTo>
                  <a:cubicBezTo>
                    <a:pt x="20439" y="-37"/>
                    <a:pt x="19277" y="-188"/>
                    <a:pt x="17419" y="718"/>
                  </a:cubicBezTo>
                  <a:cubicBezTo>
                    <a:pt x="15561" y="1625"/>
                    <a:pt x="13006" y="3588"/>
                    <a:pt x="10684" y="6156"/>
                  </a:cubicBezTo>
                  <a:cubicBezTo>
                    <a:pt x="8361" y="8724"/>
                    <a:pt x="6271" y="11896"/>
                    <a:pt x="4994" y="14011"/>
                  </a:cubicBezTo>
                  <a:cubicBezTo>
                    <a:pt x="3716" y="16125"/>
                    <a:pt x="3252" y="17183"/>
                    <a:pt x="3019" y="18240"/>
                  </a:cubicBezTo>
                  <a:cubicBezTo>
                    <a:pt x="2787" y="19297"/>
                    <a:pt x="2787" y="20355"/>
                    <a:pt x="3600" y="20883"/>
                  </a:cubicBezTo>
                  <a:cubicBezTo>
                    <a:pt x="4413" y="21412"/>
                    <a:pt x="6039" y="21412"/>
                    <a:pt x="7897" y="20959"/>
                  </a:cubicBezTo>
                  <a:cubicBezTo>
                    <a:pt x="9755" y="20506"/>
                    <a:pt x="11845" y="19599"/>
                    <a:pt x="13239" y="18844"/>
                  </a:cubicBezTo>
                  <a:cubicBezTo>
                    <a:pt x="14632" y="18089"/>
                    <a:pt x="15329" y="17485"/>
                    <a:pt x="15213" y="16881"/>
                  </a:cubicBezTo>
                  <a:cubicBezTo>
                    <a:pt x="15097" y="16276"/>
                    <a:pt x="14168" y="15672"/>
                    <a:pt x="12194" y="15370"/>
                  </a:cubicBezTo>
                  <a:cubicBezTo>
                    <a:pt x="10219" y="15068"/>
                    <a:pt x="7200" y="15068"/>
                    <a:pt x="4994" y="15295"/>
                  </a:cubicBezTo>
                  <a:cubicBezTo>
                    <a:pt x="2787" y="15521"/>
                    <a:pt x="1394" y="15974"/>
                    <a:pt x="0" y="16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4804034" y="3524250"/>
              <a:ext cx="146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4842134" y="3594100"/>
              <a:ext cx="1651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5273934" y="3327400"/>
              <a:ext cx="1270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400"/>
                    <a:pt x="21600" y="10800"/>
                    <a:pt x="18000" y="14400"/>
                  </a:cubicBezTo>
                  <a:cubicBezTo>
                    <a:pt x="14400" y="18000"/>
                    <a:pt x="72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5318384" y="3390900"/>
              <a:ext cx="120651" cy="361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1011"/>
                    <a:pt x="17811" y="2021"/>
                    <a:pt x="15158" y="4484"/>
                  </a:cubicBezTo>
                  <a:cubicBezTo>
                    <a:pt x="12505" y="6947"/>
                    <a:pt x="9095" y="10863"/>
                    <a:pt x="6442" y="13958"/>
                  </a:cubicBezTo>
                  <a:cubicBezTo>
                    <a:pt x="3789" y="17053"/>
                    <a:pt x="1895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5299334" y="3582722"/>
              <a:ext cx="198569" cy="27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95" fill="norm" stroke="1" extrusionOk="0">
                  <a:moveTo>
                    <a:pt x="11596" y="2407"/>
                  </a:moveTo>
                  <a:cubicBezTo>
                    <a:pt x="12051" y="1569"/>
                    <a:pt x="12505" y="732"/>
                    <a:pt x="13301" y="314"/>
                  </a:cubicBezTo>
                  <a:cubicBezTo>
                    <a:pt x="14097" y="-105"/>
                    <a:pt x="15234" y="-105"/>
                    <a:pt x="16484" y="314"/>
                  </a:cubicBezTo>
                  <a:cubicBezTo>
                    <a:pt x="17735" y="732"/>
                    <a:pt x="19099" y="1569"/>
                    <a:pt x="19781" y="2407"/>
                  </a:cubicBezTo>
                  <a:cubicBezTo>
                    <a:pt x="20463" y="3244"/>
                    <a:pt x="20463" y="4081"/>
                    <a:pt x="20122" y="4835"/>
                  </a:cubicBezTo>
                  <a:cubicBezTo>
                    <a:pt x="19781" y="5588"/>
                    <a:pt x="19099" y="6258"/>
                    <a:pt x="18303" y="6844"/>
                  </a:cubicBezTo>
                  <a:cubicBezTo>
                    <a:pt x="17507" y="7430"/>
                    <a:pt x="16598" y="7932"/>
                    <a:pt x="16484" y="8602"/>
                  </a:cubicBezTo>
                  <a:cubicBezTo>
                    <a:pt x="16371" y="9272"/>
                    <a:pt x="17053" y="10109"/>
                    <a:pt x="17962" y="10779"/>
                  </a:cubicBezTo>
                  <a:cubicBezTo>
                    <a:pt x="18872" y="11448"/>
                    <a:pt x="20008" y="11951"/>
                    <a:pt x="20691" y="12704"/>
                  </a:cubicBezTo>
                  <a:cubicBezTo>
                    <a:pt x="21373" y="13458"/>
                    <a:pt x="21600" y="14462"/>
                    <a:pt x="20918" y="15718"/>
                  </a:cubicBezTo>
                  <a:cubicBezTo>
                    <a:pt x="20236" y="16974"/>
                    <a:pt x="18644" y="18481"/>
                    <a:pt x="15006" y="19486"/>
                  </a:cubicBezTo>
                  <a:cubicBezTo>
                    <a:pt x="11368" y="20490"/>
                    <a:pt x="5684" y="20993"/>
                    <a:pt x="0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1432184" y="5027408"/>
              <a:ext cx="120146" cy="436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9" h="21431" fill="norm" stroke="1" extrusionOk="0">
                  <a:moveTo>
                    <a:pt x="1117" y="6942"/>
                  </a:moveTo>
                  <a:cubicBezTo>
                    <a:pt x="2607" y="9226"/>
                    <a:pt x="4097" y="11511"/>
                    <a:pt x="5028" y="13640"/>
                  </a:cubicBezTo>
                  <a:cubicBezTo>
                    <a:pt x="5959" y="15768"/>
                    <a:pt x="6331" y="17742"/>
                    <a:pt x="6331" y="19143"/>
                  </a:cubicBezTo>
                  <a:cubicBezTo>
                    <a:pt x="6331" y="20545"/>
                    <a:pt x="5959" y="21376"/>
                    <a:pt x="5772" y="21428"/>
                  </a:cubicBezTo>
                  <a:cubicBezTo>
                    <a:pt x="5586" y="21480"/>
                    <a:pt x="5586" y="20753"/>
                    <a:pt x="5214" y="18417"/>
                  </a:cubicBezTo>
                  <a:cubicBezTo>
                    <a:pt x="4841" y="16080"/>
                    <a:pt x="4097" y="12134"/>
                    <a:pt x="4097" y="9018"/>
                  </a:cubicBezTo>
                  <a:cubicBezTo>
                    <a:pt x="4097" y="5903"/>
                    <a:pt x="4841" y="3618"/>
                    <a:pt x="5772" y="2217"/>
                  </a:cubicBezTo>
                  <a:cubicBezTo>
                    <a:pt x="6703" y="815"/>
                    <a:pt x="7821" y="295"/>
                    <a:pt x="9310" y="88"/>
                  </a:cubicBezTo>
                  <a:cubicBezTo>
                    <a:pt x="10800" y="-120"/>
                    <a:pt x="12662" y="-16"/>
                    <a:pt x="15083" y="1022"/>
                  </a:cubicBezTo>
                  <a:cubicBezTo>
                    <a:pt x="17503" y="2061"/>
                    <a:pt x="20483" y="4034"/>
                    <a:pt x="21041" y="5643"/>
                  </a:cubicBezTo>
                  <a:cubicBezTo>
                    <a:pt x="21600" y="7253"/>
                    <a:pt x="19738" y="8499"/>
                    <a:pt x="15828" y="9330"/>
                  </a:cubicBezTo>
                  <a:cubicBezTo>
                    <a:pt x="11917" y="10161"/>
                    <a:pt x="5959" y="10576"/>
                    <a:pt x="0" y="109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1540134" y="5226050"/>
              <a:ext cx="158751" cy="152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0" fill="norm" stroke="1" extrusionOk="0">
                  <a:moveTo>
                    <a:pt x="0" y="6214"/>
                  </a:moveTo>
                  <a:cubicBezTo>
                    <a:pt x="576" y="4734"/>
                    <a:pt x="1152" y="3255"/>
                    <a:pt x="2304" y="2811"/>
                  </a:cubicBezTo>
                  <a:cubicBezTo>
                    <a:pt x="3456" y="2367"/>
                    <a:pt x="5184" y="2959"/>
                    <a:pt x="6912" y="4882"/>
                  </a:cubicBezTo>
                  <a:cubicBezTo>
                    <a:pt x="8640" y="6805"/>
                    <a:pt x="10368" y="10060"/>
                    <a:pt x="11232" y="12427"/>
                  </a:cubicBezTo>
                  <a:cubicBezTo>
                    <a:pt x="12096" y="14795"/>
                    <a:pt x="12096" y="16274"/>
                    <a:pt x="12096" y="17753"/>
                  </a:cubicBezTo>
                  <a:cubicBezTo>
                    <a:pt x="12096" y="19233"/>
                    <a:pt x="12096" y="20712"/>
                    <a:pt x="11376" y="21156"/>
                  </a:cubicBezTo>
                  <a:cubicBezTo>
                    <a:pt x="10656" y="21600"/>
                    <a:pt x="9216" y="21008"/>
                    <a:pt x="8208" y="19529"/>
                  </a:cubicBezTo>
                  <a:cubicBezTo>
                    <a:pt x="7200" y="18049"/>
                    <a:pt x="6624" y="15682"/>
                    <a:pt x="6912" y="13019"/>
                  </a:cubicBezTo>
                  <a:cubicBezTo>
                    <a:pt x="7200" y="10356"/>
                    <a:pt x="8352" y="7397"/>
                    <a:pt x="10944" y="5178"/>
                  </a:cubicBezTo>
                  <a:cubicBezTo>
                    <a:pt x="13536" y="2959"/>
                    <a:pt x="17568" y="147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1806315" y="5053257"/>
              <a:ext cx="102120" cy="306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270" fill="norm" stroke="1" extrusionOk="0">
                  <a:moveTo>
                    <a:pt x="17300" y="4501"/>
                  </a:moveTo>
                  <a:cubicBezTo>
                    <a:pt x="17740" y="3766"/>
                    <a:pt x="18181" y="3032"/>
                    <a:pt x="18843" y="2223"/>
                  </a:cubicBezTo>
                  <a:cubicBezTo>
                    <a:pt x="19504" y="1415"/>
                    <a:pt x="20385" y="534"/>
                    <a:pt x="19724" y="166"/>
                  </a:cubicBezTo>
                  <a:cubicBezTo>
                    <a:pt x="19063" y="-201"/>
                    <a:pt x="16859" y="-54"/>
                    <a:pt x="13553" y="1562"/>
                  </a:cubicBezTo>
                  <a:cubicBezTo>
                    <a:pt x="10247" y="3179"/>
                    <a:pt x="5838" y="6264"/>
                    <a:pt x="3194" y="9570"/>
                  </a:cubicBezTo>
                  <a:cubicBezTo>
                    <a:pt x="549" y="12877"/>
                    <a:pt x="-333" y="16403"/>
                    <a:pt x="108" y="18534"/>
                  </a:cubicBezTo>
                  <a:cubicBezTo>
                    <a:pt x="549" y="20664"/>
                    <a:pt x="2312" y="21399"/>
                    <a:pt x="6059" y="21252"/>
                  </a:cubicBezTo>
                  <a:cubicBezTo>
                    <a:pt x="9806" y="21105"/>
                    <a:pt x="15536" y="20077"/>
                    <a:pt x="21267" y="19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2019506" y="5038501"/>
              <a:ext cx="98479" cy="263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532" fill="norm" stroke="1" extrusionOk="0">
                  <a:moveTo>
                    <a:pt x="21382" y="3388"/>
                  </a:moveTo>
                  <a:cubicBezTo>
                    <a:pt x="21382" y="2524"/>
                    <a:pt x="21382" y="1660"/>
                    <a:pt x="20233" y="1055"/>
                  </a:cubicBezTo>
                  <a:cubicBezTo>
                    <a:pt x="19084" y="450"/>
                    <a:pt x="16786" y="105"/>
                    <a:pt x="14488" y="18"/>
                  </a:cubicBezTo>
                  <a:cubicBezTo>
                    <a:pt x="12191" y="-68"/>
                    <a:pt x="9893" y="105"/>
                    <a:pt x="6905" y="1574"/>
                  </a:cubicBezTo>
                  <a:cubicBezTo>
                    <a:pt x="3918" y="3042"/>
                    <a:pt x="242" y="5807"/>
                    <a:pt x="12" y="7881"/>
                  </a:cubicBezTo>
                  <a:cubicBezTo>
                    <a:pt x="-218" y="9954"/>
                    <a:pt x="2999" y="11337"/>
                    <a:pt x="6676" y="12546"/>
                  </a:cubicBezTo>
                  <a:cubicBezTo>
                    <a:pt x="10352" y="13756"/>
                    <a:pt x="14488" y="14793"/>
                    <a:pt x="16556" y="15743"/>
                  </a:cubicBezTo>
                  <a:cubicBezTo>
                    <a:pt x="18625" y="16694"/>
                    <a:pt x="18625" y="17558"/>
                    <a:pt x="17246" y="18335"/>
                  </a:cubicBezTo>
                  <a:cubicBezTo>
                    <a:pt x="15867" y="19113"/>
                    <a:pt x="13110" y="19804"/>
                    <a:pt x="10352" y="20236"/>
                  </a:cubicBezTo>
                  <a:cubicBezTo>
                    <a:pt x="7595" y="20668"/>
                    <a:pt x="4837" y="20841"/>
                    <a:pt x="3688" y="21014"/>
                  </a:cubicBezTo>
                  <a:cubicBezTo>
                    <a:pt x="2539" y="21186"/>
                    <a:pt x="2999" y="21359"/>
                    <a:pt x="3459" y="21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2175134" y="5276850"/>
              <a:ext cx="2540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2397384" y="5149850"/>
              <a:ext cx="1778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2441834" y="5289550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2769590" y="5029200"/>
              <a:ext cx="186595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3921" y="0"/>
                  </a:moveTo>
                  <a:cubicBezTo>
                    <a:pt x="4164" y="4566"/>
                    <a:pt x="4406" y="9132"/>
                    <a:pt x="4528" y="12380"/>
                  </a:cubicBezTo>
                  <a:cubicBezTo>
                    <a:pt x="4649" y="15629"/>
                    <a:pt x="4649" y="17561"/>
                    <a:pt x="4528" y="18966"/>
                  </a:cubicBezTo>
                  <a:cubicBezTo>
                    <a:pt x="4406" y="20371"/>
                    <a:pt x="4164" y="21249"/>
                    <a:pt x="3557" y="21249"/>
                  </a:cubicBezTo>
                  <a:cubicBezTo>
                    <a:pt x="2950" y="21249"/>
                    <a:pt x="1979" y="20371"/>
                    <a:pt x="1373" y="19405"/>
                  </a:cubicBezTo>
                  <a:cubicBezTo>
                    <a:pt x="766" y="18439"/>
                    <a:pt x="523" y="17385"/>
                    <a:pt x="280" y="16244"/>
                  </a:cubicBezTo>
                  <a:cubicBezTo>
                    <a:pt x="38" y="15102"/>
                    <a:pt x="-205" y="13873"/>
                    <a:pt x="280" y="13259"/>
                  </a:cubicBezTo>
                  <a:cubicBezTo>
                    <a:pt x="766" y="12644"/>
                    <a:pt x="1979" y="12644"/>
                    <a:pt x="4406" y="12293"/>
                  </a:cubicBezTo>
                  <a:cubicBezTo>
                    <a:pt x="6833" y="11941"/>
                    <a:pt x="10474" y="11239"/>
                    <a:pt x="13143" y="9746"/>
                  </a:cubicBezTo>
                  <a:cubicBezTo>
                    <a:pt x="15813" y="8254"/>
                    <a:pt x="17512" y="5971"/>
                    <a:pt x="18483" y="4302"/>
                  </a:cubicBezTo>
                  <a:cubicBezTo>
                    <a:pt x="19453" y="2634"/>
                    <a:pt x="19696" y="1580"/>
                    <a:pt x="19696" y="1756"/>
                  </a:cubicBezTo>
                  <a:cubicBezTo>
                    <a:pt x="19696" y="1932"/>
                    <a:pt x="19453" y="3337"/>
                    <a:pt x="19211" y="6146"/>
                  </a:cubicBezTo>
                  <a:cubicBezTo>
                    <a:pt x="18968" y="8956"/>
                    <a:pt x="18725" y="13171"/>
                    <a:pt x="18604" y="15717"/>
                  </a:cubicBezTo>
                  <a:cubicBezTo>
                    <a:pt x="18483" y="18263"/>
                    <a:pt x="18483" y="19141"/>
                    <a:pt x="18968" y="19844"/>
                  </a:cubicBezTo>
                  <a:cubicBezTo>
                    <a:pt x="19453" y="20546"/>
                    <a:pt x="20424" y="21073"/>
                    <a:pt x="2139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2949834" y="4953000"/>
              <a:ext cx="118390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0" h="21600" fill="norm" stroke="1" extrusionOk="0">
                  <a:moveTo>
                    <a:pt x="11172" y="0"/>
                  </a:moveTo>
                  <a:cubicBezTo>
                    <a:pt x="14897" y="3019"/>
                    <a:pt x="18621" y="6039"/>
                    <a:pt x="20110" y="9000"/>
                  </a:cubicBezTo>
                  <a:cubicBezTo>
                    <a:pt x="21600" y="11961"/>
                    <a:pt x="20855" y="14865"/>
                    <a:pt x="17131" y="16955"/>
                  </a:cubicBezTo>
                  <a:cubicBezTo>
                    <a:pt x="13407" y="19045"/>
                    <a:pt x="6703" y="203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3610234" y="5092700"/>
              <a:ext cx="146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3648334" y="5187950"/>
              <a:ext cx="1460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0" y="15840"/>
                    <a:pt x="6261" y="10080"/>
                    <a:pt x="9861" y="6480"/>
                  </a:cubicBezTo>
                  <a:cubicBezTo>
                    <a:pt x="13461" y="2880"/>
                    <a:pt x="1753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4435734" y="4686299"/>
              <a:ext cx="38101" cy="392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0" y="0"/>
                  </a:moveTo>
                  <a:cubicBezTo>
                    <a:pt x="2400" y="4297"/>
                    <a:pt x="4800" y="8594"/>
                    <a:pt x="6000" y="11961"/>
                  </a:cubicBezTo>
                  <a:cubicBezTo>
                    <a:pt x="7200" y="15329"/>
                    <a:pt x="7200" y="17768"/>
                    <a:pt x="7200" y="19335"/>
                  </a:cubicBezTo>
                  <a:cubicBezTo>
                    <a:pt x="7200" y="20903"/>
                    <a:pt x="7200" y="21600"/>
                    <a:pt x="9600" y="21542"/>
                  </a:cubicBezTo>
                  <a:cubicBezTo>
                    <a:pt x="12000" y="21484"/>
                    <a:pt x="16800" y="20671"/>
                    <a:pt x="21600" y="19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4675812" y="4634521"/>
              <a:ext cx="86217" cy="388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8" h="21420" fill="norm" stroke="1" extrusionOk="0">
                  <a:moveTo>
                    <a:pt x="18812" y="4257"/>
                  </a:moveTo>
                  <a:cubicBezTo>
                    <a:pt x="19326" y="3673"/>
                    <a:pt x="19840" y="3089"/>
                    <a:pt x="20354" y="2389"/>
                  </a:cubicBezTo>
                  <a:cubicBezTo>
                    <a:pt x="20869" y="1688"/>
                    <a:pt x="21383" y="871"/>
                    <a:pt x="20354" y="404"/>
                  </a:cubicBezTo>
                  <a:cubicBezTo>
                    <a:pt x="19326" y="-63"/>
                    <a:pt x="16754" y="-180"/>
                    <a:pt x="13669" y="345"/>
                  </a:cubicBezTo>
                  <a:cubicBezTo>
                    <a:pt x="10583" y="871"/>
                    <a:pt x="6983" y="2038"/>
                    <a:pt x="4412" y="4607"/>
                  </a:cubicBezTo>
                  <a:cubicBezTo>
                    <a:pt x="1840" y="7176"/>
                    <a:pt x="297" y="11145"/>
                    <a:pt x="40" y="14181"/>
                  </a:cubicBezTo>
                  <a:cubicBezTo>
                    <a:pt x="-217" y="17217"/>
                    <a:pt x="812" y="19318"/>
                    <a:pt x="1840" y="21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4607184" y="4870450"/>
              <a:ext cx="1968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4782074" y="4844781"/>
              <a:ext cx="142611" cy="139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318" fill="norm" stroke="1" extrusionOk="0">
                  <a:moveTo>
                    <a:pt x="15683" y="1975"/>
                  </a:moveTo>
                  <a:cubicBezTo>
                    <a:pt x="14413" y="1008"/>
                    <a:pt x="13142" y="40"/>
                    <a:pt x="10919" y="202"/>
                  </a:cubicBezTo>
                  <a:cubicBezTo>
                    <a:pt x="8695" y="363"/>
                    <a:pt x="5519" y="1652"/>
                    <a:pt x="3454" y="4231"/>
                  </a:cubicBezTo>
                  <a:cubicBezTo>
                    <a:pt x="1389" y="6811"/>
                    <a:pt x="436" y="10679"/>
                    <a:pt x="119" y="13581"/>
                  </a:cubicBezTo>
                  <a:cubicBezTo>
                    <a:pt x="-199" y="16482"/>
                    <a:pt x="119" y="18417"/>
                    <a:pt x="1072" y="19545"/>
                  </a:cubicBezTo>
                  <a:cubicBezTo>
                    <a:pt x="2025" y="20673"/>
                    <a:pt x="3613" y="20996"/>
                    <a:pt x="5360" y="19867"/>
                  </a:cubicBezTo>
                  <a:cubicBezTo>
                    <a:pt x="7107" y="18739"/>
                    <a:pt x="9013" y="16160"/>
                    <a:pt x="10125" y="13097"/>
                  </a:cubicBezTo>
                  <a:cubicBezTo>
                    <a:pt x="11236" y="10034"/>
                    <a:pt x="11554" y="6488"/>
                    <a:pt x="11872" y="3909"/>
                  </a:cubicBezTo>
                  <a:cubicBezTo>
                    <a:pt x="12189" y="1330"/>
                    <a:pt x="12507" y="-282"/>
                    <a:pt x="12983" y="40"/>
                  </a:cubicBezTo>
                  <a:cubicBezTo>
                    <a:pt x="13460" y="363"/>
                    <a:pt x="14095" y="2619"/>
                    <a:pt x="15525" y="6488"/>
                  </a:cubicBezTo>
                  <a:cubicBezTo>
                    <a:pt x="16954" y="10357"/>
                    <a:pt x="19177" y="15837"/>
                    <a:pt x="21401" y="21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4969134" y="4838700"/>
              <a:ext cx="120651" cy="160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7" fill="norm" stroke="1" extrusionOk="0">
                  <a:moveTo>
                    <a:pt x="0" y="831"/>
                  </a:moveTo>
                  <a:cubicBezTo>
                    <a:pt x="758" y="4985"/>
                    <a:pt x="1516" y="9138"/>
                    <a:pt x="3032" y="12323"/>
                  </a:cubicBezTo>
                  <a:cubicBezTo>
                    <a:pt x="4547" y="15508"/>
                    <a:pt x="6821" y="17723"/>
                    <a:pt x="8716" y="19246"/>
                  </a:cubicBezTo>
                  <a:cubicBezTo>
                    <a:pt x="10611" y="20769"/>
                    <a:pt x="12126" y="21600"/>
                    <a:pt x="13263" y="20631"/>
                  </a:cubicBezTo>
                  <a:cubicBezTo>
                    <a:pt x="14400" y="19662"/>
                    <a:pt x="15158" y="16892"/>
                    <a:pt x="15726" y="13708"/>
                  </a:cubicBezTo>
                  <a:cubicBezTo>
                    <a:pt x="16295" y="10523"/>
                    <a:pt x="16674" y="6923"/>
                    <a:pt x="17621" y="4569"/>
                  </a:cubicBezTo>
                  <a:cubicBezTo>
                    <a:pt x="18568" y="2215"/>
                    <a:pt x="20084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5134768" y="4857481"/>
              <a:ext cx="85444" cy="122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0769" fill="norm" stroke="1" extrusionOk="0">
                  <a:moveTo>
                    <a:pt x="14091" y="5446"/>
                  </a:moveTo>
                  <a:cubicBezTo>
                    <a:pt x="11457" y="2926"/>
                    <a:pt x="8823" y="406"/>
                    <a:pt x="6716" y="46"/>
                  </a:cubicBezTo>
                  <a:cubicBezTo>
                    <a:pt x="4608" y="-314"/>
                    <a:pt x="3028" y="1486"/>
                    <a:pt x="1974" y="4366"/>
                  </a:cubicBezTo>
                  <a:cubicBezTo>
                    <a:pt x="921" y="7246"/>
                    <a:pt x="394" y="11206"/>
                    <a:pt x="130" y="14086"/>
                  </a:cubicBezTo>
                  <a:cubicBezTo>
                    <a:pt x="-133" y="16966"/>
                    <a:pt x="-133" y="18766"/>
                    <a:pt x="1447" y="19846"/>
                  </a:cubicBezTo>
                  <a:cubicBezTo>
                    <a:pt x="3028" y="20926"/>
                    <a:pt x="6189" y="21286"/>
                    <a:pt x="9613" y="19666"/>
                  </a:cubicBezTo>
                  <a:cubicBezTo>
                    <a:pt x="13038" y="18046"/>
                    <a:pt x="16726" y="14446"/>
                    <a:pt x="18833" y="11566"/>
                  </a:cubicBezTo>
                  <a:cubicBezTo>
                    <a:pt x="20940" y="8686"/>
                    <a:pt x="21467" y="6526"/>
                    <a:pt x="21204" y="4546"/>
                  </a:cubicBezTo>
                  <a:cubicBezTo>
                    <a:pt x="20940" y="2566"/>
                    <a:pt x="19887" y="766"/>
                    <a:pt x="18306" y="406"/>
                  </a:cubicBezTo>
                  <a:cubicBezTo>
                    <a:pt x="16726" y="46"/>
                    <a:pt x="14618" y="1126"/>
                    <a:pt x="12511" y="2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5254884" y="4800600"/>
              <a:ext cx="120651" cy="15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0" y="5968"/>
                  </a:moveTo>
                  <a:cubicBezTo>
                    <a:pt x="3032" y="8242"/>
                    <a:pt x="6063" y="10516"/>
                    <a:pt x="7768" y="12363"/>
                  </a:cubicBezTo>
                  <a:cubicBezTo>
                    <a:pt x="9474" y="14211"/>
                    <a:pt x="9853" y="15632"/>
                    <a:pt x="10042" y="17337"/>
                  </a:cubicBezTo>
                  <a:cubicBezTo>
                    <a:pt x="10232" y="19042"/>
                    <a:pt x="10232" y="21032"/>
                    <a:pt x="9853" y="21316"/>
                  </a:cubicBezTo>
                  <a:cubicBezTo>
                    <a:pt x="9474" y="21600"/>
                    <a:pt x="8716" y="20179"/>
                    <a:pt x="8337" y="16911"/>
                  </a:cubicBezTo>
                  <a:cubicBezTo>
                    <a:pt x="7958" y="13642"/>
                    <a:pt x="7958" y="8526"/>
                    <a:pt x="10232" y="5400"/>
                  </a:cubicBezTo>
                  <a:cubicBezTo>
                    <a:pt x="12505" y="2274"/>
                    <a:pt x="17053" y="11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5347268" y="4808370"/>
              <a:ext cx="161617" cy="114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0793" fill="norm" stroke="1" extrusionOk="0">
                  <a:moveTo>
                    <a:pt x="12162" y="6684"/>
                  </a:moveTo>
                  <a:cubicBezTo>
                    <a:pt x="11881" y="4755"/>
                    <a:pt x="11601" y="2826"/>
                    <a:pt x="10759" y="1476"/>
                  </a:cubicBezTo>
                  <a:cubicBezTo>
                    <a:pt x="9918" y="126"/>
                    <a:pt x="8515" y="-645"/>
                    <a:pt x="6692" y="705"/>
                  </a:cubicBezTo>
                  <a:cubicBezTo>
                    <a:pt x="4868" y="2055"/>
                    <a:pt x="2624" y="5526"/>
                    <a:pt x="1362" y="8612"/>
                  </a:cubicBezTo>
                  <a:cubicBezTo>
                    <a:pt x="100" y="11698"/>
                    <a:pt x="-181" y="14398"/>
                    <a:pt x="100" y="16519"/>
                  </a:cubicBezTo>
                  <a:cubicBezTo>
                    <a:pt x="380" y="18641"/>
                    <a:pt x="1222" y="20184"/>
                    <a:pt x="2905" y="20184"/>
                  </a:cubicBezTo>
                  <a:cubicBezTo>
                    <a:pt x="4588" y="20184"/>
                    <a:pt x="7113" y="18641"/>
                    <a:pt x="8655" y="16905"/>
                  </a:cubicBezTo>
                  <a:cubicBezTo>
                    <a:pt x="10198" y="15169"/>
                    <a:pt x="10759" y="13241"/>
                    <a:pt x="11461" y="11505"/>
                  </a:cubicBezTo>
                  <a:cubicBezTo>
                    <a:pt x="12162" y="9769"/>
                    <a:pt x="13003" y="8226"/>
                    <a:pt x="13424" y="8419"/>
                  </a:cubicBezTo>
                  <a:cubicBezTo>
                    <a:pt x="13845" y="8612"/>
                    <a:pt x="13845" y="10541"/>
                    <a:pt x="13985" y="12469"/>
                  </a:cubicBezTo>
                  <a:cubicBezTo>
                    <a:pt x="14125" y="14398"/>
                    <a:pt x="14406" y="16326"/>
                    <a:pt x="15107" y="17869"/>
                  </a:cubicBezTo>
                  <a:cubicBezTo>
                    <a:pt x="15809" y="19412"/>
                    <a:pt x="16931" y="20569"/>
                    <a:pt x="18053" y="20762"/>
                  </a:cubicBezTo>
                  <a:cubicBezTo>
                    <a:pt x="19175" y="20955"/>
                    <a:pt x="20297" y="20184"/>
                    <a:pt x="21419" y="19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5539503" y="4616450"/>
              <a:ext cx="94266" cy="335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405" fill="norm" stroke="1" extrusionOk="0">
                  <a:moveTo>
                    <a:pt x="10337" y="0"/>
                  </a:moveTo>
                  <a:cubicBezTo>
                    <a:pt x="7937" y="3240"/>
                    <a:pt x="5537" y="6480"/>
                    <a:pt x="4337" y="8978"/>
                  </a:cubicBezTo>
                  <a:cubicBezTo>
                    <a:pt x="3137" y="11475"/>
                    <a:pt x="3137" y="13230"/>
                    <a:pt x="3137" y="14512"/>
                  </a:cubicBezTo>
                  <a:cubicBezTo>
                    <a:pt x="3137" y="15795"/>
                    <a:pt x="3137" y="16605"/>
                    <a:pt x="4097" y="16740"/>
                  </a:cubicBezTo>
                  <a:cubicBezTo>
                    <a:pt x="5057" y="16875"/>
                    <a:pt x="6977" y="16335"/>
                    <a:pt x="8657" y="15525"/>
                  </a:cubicBezTo>
                  <a:cubicBezTo>
                    <a:pt x="10337" y="14715"/>
                    <a:pt x="11777" y="13635"/>
                    <a:pt x="13697" y="13095"/>
                  </a:cubicBezTo>
                  <a:cubicBezTo>
                    <a:pt x="15617" y="12555"/>
                    <a:pt x="18017" y="12555"/>
                    <a:pt x="19457" y="12960"/>
                  </a:cubicBezTo>
                  <a:cubicBezTo>
                    <a:pt x="20897" y="13365"/>
                    <a:pt x="21377" y="14175"/>
                    <a:pt x="21377" y="15255"/>
                  </a:cubicBezTo>
                  <a:cubicBezTo>
                    <a:pt x="21377" y="16335"/>
                    <a:pt x="20897" y="17685"/>
                    <a:pt x="19217" y="18833"/>
                  </a:cubicBezTo>
                  <a:cubicBezTo>
                    <a:pt x="17537" y="19980"/>
                    <a:pt x="14657" y="20925"/>
                    <a:pt x="12017" y="21263"/>
                  </a:cubicBezTo>
                  <a:cubicBezTo>
                    <a:pt x="9377" y="21600"/>
                    <a:pt x="6977" y="21330"/>
                    <a:pt x="4577" y="20520"/>
                  </a:cubicBezTo>
                  <a:cubicBezTo>
                    <a:pt x="2177" y="19710"/>
                    <a:pt x="-223" y="18360"/>
                    <a:pt x="17" y="17145"/>
                  </a:cubicBezTo>
                  <a:cubicBezTo>
                    <a:pt x="257" y="15930"/>
                    <a:pt x="3137" y="14850"/>
                    <a:pt x="6017" y="137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5684377" y="4641849"/>
              <a:ext cx="46758" cy="316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6" h="21358" fill="norm" stroke="1" extrusionOk="0">
                  <a:moveTo>
                    <a:pt x="20746" y="0"/>
                  </a:moveTo>
                  <a:cubicBezTo>
                    <a:pt x="16989" y="2575"/>
                    <a:pt x="13233" y="5150"/>
                    <a:pt x="9946" y="8082"/>
                  </a:cubicBezTo>
                  <a:cubicBezTo>
                    <a:pt x="6659" y="11015"/>
                    <a:pt x="3842" y="14305"/>
                    <a:pt x="1963" y="16665"/>
                  </a:cubicBezTo>
                  <a:cubicBezTo>
                    <a:pt x="85" y="19025"/>
                    <a:pt x="-854" y="20456"/>
                    <a:pt x="1024" y="21028"/>
                  </a:cubicBezTo>
                  <a:cubicBezTo>
                    <a:pt x="2903" y="21600"/>
                    <a:pt x="7598" y="21314"/>
                    <a:pt x="12294" y="21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5765001" y="4814246"/>
              <a:ext cx="137584" cy="134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26" fill="norm" stroke="1" extrusionOk="0">
                  <a:moveTo>
                    <a:pt x="1662" y="3781"/>
                  </a:moveTo>
                  <a:cubicBezTo>
                    <a:pt x="1329" y="5417"/>
                    <a:pt x="997" y="7053"/>
                    <a:pt x="2160" y="7381"/>
                  </a:cubicBezTo>
                  <a:cubicBezTo>
                    <a:pt x="3323" y="7708"/>
                    <a:pt x="5982" y="6726"/>
                    <a:pt x="7643" y="5090"/>
                  </a:cubicBezTo>
                  <a:cubicBezTo>
                    <a:pt x="9305" y="3453"/>
                    <a:pt x="9969" y="1162"/>
                    <a:pt x="9471" y="344"/>
                  </a:cubicBezTo>
                  <a:cubicBezTo>
                    <a:pt x="8972" y="-474"/>
                    <a:pt x="7311" y="181"/>
                    <a:pt x="5649" y="2144"/>
                  </a:cubicBezTo>
                  <a:cubicBezTo>
                    <a:pt x="3988" y="4108"/>
                    <a:pt x="2326" y="7381"/>
                    <a:pt x="1329" y="9835"/>
                  </a:cubicBezTo>
                  <a:cubicBezTo>
                    <a:pt x="332" y="12290"/>
                    <a:pt x="0" y="13926"/>
                    <a:pt x="0" y="15726"/>
                  </a:cubicBezTo>
                  <a:cubicBezTo>
                    <a:pt x="0" y="17526"/>
                    <a:pt x="332" y="19490"/>
                    <a:pt x="2492" y="20308"/>
                  </a:cubicBezTo>
                  <a:cubicBezTo>
                    <a:pt x="4652" y="21126"/>
                    <a:pt x="8640" y="20799"/>
                    <a:pt x="12129" y="18835"/>
                  </a:cubicBezTo>
                  <a:cubicBezTo>
                    <a:pt x="15618" y="16871"/>
                    <a:pt x="18609" y="13271"/>
                    <a:pt x="21600" y="96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5927984" y="4533900"/>
              <a:ext cx="76201" cy="444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4114"/>
                    <a:pt x="18000" y="8229"/>
                    <a:pt x="15600" y="11674"/>
                  </a:cubicBezTo>
                  <a:cubicBezTo>
                    <a:pt x="13200" y="15120"/>
                    <a:pt x="10200" y="17897"/>
                    <a:pt x="7500" y="19440"/>
                  </a:cubicBezTo>
                  <a:cubicBezTo>
                    <a:pt x="4800" y="20983"/>
                    <a:pt x="2400" y="2129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4281218" y="5238750"/>
              <a:ext cx="1964267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12" y="21600"/>
                  </a:moveTo>
                  <a:cubicBezTo>
                    <a:pt x="419" y="19200"/>
                    <a:pt x="326" y="16800"/>
                    <a:pt x="221" y="15200"/>
                  </a:cubicBezTo>
                  <a:cubicBezTo>
                    <a:pt x="116" y="13600"/>
                    <a:pt x="0" y="12800"/>
                    <a:pt x="0" y="13200"/>
                  </a:cubicBezTo>
                  <a:cubicBezTo>
                    <a:pt x="0" y="13600"/>
                    <a:pt x="116" y="15200"/>
                    <a:pt x="570" y="15200"/>
                  </a:cubicBezTo>
                  <a:cubicBezTo>
                    <a:pt x="1024" y="15200"/>
                    <a:pt x="1816" y="13600"/>
                    <a:pt x="2642" y="11600"/>
                  </a:cubicBezTo>
                  <a:cubicBezTo>
                    <a:pt x="3468" y="9600"/>
                    <a:pt x="4329" y="7200"/>
                    <a:pt x="5191" y="5600"/>
                  </a:cubicBezTo>
                  <a:cubicBezTo>
                    <a:pt x="6052" y="4000"/>
                    <a:pt x="6913" y="3200"/>
                    <a:pt x="7844" y="2400"/>
                  </a:cubicBezTo>
                  <a:cubicBezTo>
                    <a:pt x="8775" y="1600"/>
                    <a:pt x="9776" y="800"/>
                    <a:pt x="10625" y="400"/>
                  </a:cubicBezTo>
                  <a:cubicBezTo>
                    <a:pt x="11475" y="0"/>
                    <a:pt x="12173" y="0"/>
                    <a:pt x="13034" y="0"/>
                  </a:cubicBezTo>
                  <a:cubicBezTo>
                    <a:pt x="13896" y="0"/>
                    <a:pt x="14920" y="0"/>
                    <a:pt x="15909" y="0"/>
                  </a:cubicBezTo>
                  <a:cubicBezTo>
                    <a:pt x="16898" y="0"/>
                    <a:pt x="17853" y="0"/>
                    <a:pt x="18679" y="0"/>
                  </a:cubicBezTo>
                  <a:cubicBezTo>
                    <a:pt x="19505" y="0"/>
                    <a:pt x="20203" y="0"/>
                    <a:pt x="20669" y="1600"/>
                  </a:cubicBezTo>
                  <a:cubicBezTo>
                    <a:pt x="21134" y="3200"/>
                    <a:pt x="21367" y="6400"/>
                    <a:pt x="21600" y="9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4759584" y="5492750"/>
              <a:ext cx="19051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388"/>
                    <a:pt x="21600" y="8775"/>
                    <a:pt x="18000" y="12375"/>
                  </a:cubicBezTo>
                  <a:cubicBezTo>
                    <a:pt x="14400" y="15975"/>
                    <a:pt x="7200" y="187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4899284" y="5498631"/>
              <a:ext cx="565151" cy="383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19748"/>
                  </a:moveTo>
                  <a:cubicBezTo>
                    <a:pt x="2751" y="19630"/>
                    <a:pt x="5501" y="19513"/>
                    <a:pt x="7200" y="19454"/>
                  </a:cubicBezTo>
                  <a:cubicBezTo>
                    <a:pt x="8899" y="19395"/>
                    <a:pt x="9546" y="19395"/>
                    <a:pt x="9708" y="19161"/>
                  </a:cubicBezTo>
                  <a:cubicBezTo>
                    <a:pt x="9870" y="18926"/>
                    <a:pt x="9546" y="18456"/>
                    <a:pt x="9101" y="16813"/>
                  </a:cubicBezTo>
                  <a:cubicBezTo>
                    <a:pt x="8656" y="15169"/>
                    <a:pt x="8090" y="12352"/>
                    <a:pt x="7928" y="9769"/>
                  </a:cubicBezTo>
                  <a:cubicBezTo>
                    <a:pt x="7766" y="7187"/>
                    <a:pt x="8009" y="4839"/>
                    <a:pt x="8899" y="3137"/>
                  </a:cubicBezTo>
                  <a:cubicBezTo>
                    <a:pt x="9789" y="1434"/>
                    <a:pt x="11326" y="378"/>
                    <a:pt x="12580" y="84"/>
                  </a:cubicBezTo>
                  <a:cubicBezTo>
                    <a:pt x="13834" y="-209"/>
                    <a:pt x="14804" y="261"/>
                    <a:pt x="15452" y="1493"/>
                  </a:cubicBezTo>
                  <a:cubicBezTo>
                    <a:pt x="16099" y="2726"/>
                    <a:pt x="16422" y="4721"/>
                    <a:pt x="16261" y="7069"/>
                  </a:cubicBezTo>
                  <a:cubicBezTo>
                    <a:pt x="16099" y="9417"/>
                    <a:pt x="15452" y="12117"/>
                    <a:pt x="14926" y="13995"/>
                  </a:cubicBezTo>
                  <a:cubicBezTo>
                    <a:pt x="14400" y="15874"/>
                    <a:pt x="13996" y="16930"/>
                    <a:pt x="13712" y="17987"/>
                  </a:cubicBezTo>
                  <a:cubicBezTo>
                    <a:pt x="13429" y="19043"/>
                    <a:pt x="13267" y="20100"/>
                    <a:pt x="13389" y="20687"/>
                  </a:cubicBezTo>
                  <a:cubicBezTo>
                    <a:pt x="13510" y="21274"/>
                    <a:pt x="13915" y="21391"/>
                    <a:pt x="15330" y="21156"/>
                  </a:cubicBezTo>
                  <a:cubicBezTo>
                    <a:pt x="16746" y="20921"/>
                    <a:pt x="19173" y="20334"/>
                    <a:pt x="21600" y="197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5661284" y="5416550"/>
              <a:ext cx="39983" cy="546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00" h="21600" fill="norm" stroke="1" extrusionOk="0">
                  <a:moveTo>
                    <a:pt x="3240" y="0"/>
                  </a:moveTo>
                  <a:cubicBezTo>
                    <a:pt x="9720" y="2428"/>
                    <a:pt x="16200" y="4856"/>
                    <a:pt x="18900" y="7493"/>
                  </a:cubicBezTo>
                  <a:cubicBezTo>
                    <a:pt x="21600" y="10130"/>
                    <a:pt x="20520" y="12977"/>
                    <a:pt x="16740" y="15363"/>
                  </a:cubicBezTo>
                  <a:cubicBezTo>
                    <a:pt x="12960" y="17749"/>
                    <a:pt x="6480" y="196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5985134" y="5410993"/>
              <a:ext cx="1589947" cy="437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561" fill="norm" stroke="1" extrusionOk="0">
                  <a:moveTo>
                    <a:pt x="0" y="21561"/>
                  </a:moveTo>
                  <a:cubicBezTo>
                    <a:pt x="0" y="21039"/>
                    <a:pt x="0" y="20518"/>
                    <a:pt x="101" y="20204"/>
                  </a:cubicBezTo>
                  <a:cubicBezTo>
                    <a:pt x="201" y="19891"/>
                    <a:pt x="402" y="19787"/>
                    <a:pt x="1020" y="19161"/>
                  </a:cubicBezTo>
                  <a:cubicBezTo>
                    <a:pt x="1637" y="18535"/>
                    <a:pt x="2671" y="17387"/>
                    <a:pt x="3662" y="16291"/>
                  </a:cubicBezTo>
                  <a:cubicBezTo>
                    <a:pt x="4653" y="15196"/>
                    <a:pt x="5601" y="14152"/>
                    <a:pt x="6649" y="13057"/>
                  </a:cubicBezTo>
                  <a:cubicBezTo>
                    <a:pt x="7698" y="11961"/>
                    <a:pt x="8847" y="10813"/>
                    <a:pt x="9996" y="9718"/>
                  </a:cubicBezTo>
                  <a:cubicBezTo>
                    <a:pt x="11145" y="8622"/>
                    <a:pt x="12294" y="7578"/>
                    <a:pt x="13428" y="6587"/>
                  </a:cubicBezTo>
                  <a:cubicBezTo>
                    <a:pt x="14563" y="5596"/>
                    <a:pt x="15683" y="4657"/>
                    <a:pt x="16760" y="3718"/>
                  </a:cubicBezTo>
                  <a:cubicBezTo>
                    <a:pt x="17837" y="2778"/>
                    <a:pt x="18871" y="1839"/>
                    <a:pt x="19604" y="1213"/>
                  </a:cubicBezTo>
                  <a:cubicBezTo>
                    <a:pt x="20336" y="587"/>
                    <a:pt x="20767" y="274"/>
                    <a:pt x="21069" y="118"/>
                  </a:cubicBezTo>
                  <a:cubicBezTo>
                    <a:pt x="21370" y="-39"/>
                    <a:pt x="21543" y="-39"/>
                    <a:pt x="21571" y="118"/>
                  </a:cubicBezTo>
                  <a:cubicBezTo>
                    <a:pt x="21600" y="274"/>
                    <a:pt x="21485" y="587"/>
                    <a:pt x="21370" y="9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7387355" y="5374216"/>
              <a:ext cx="251939" cy="201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600" fill="norm" stroke="1" extrusionOk="0">
                  <a:moveTo>
                    <a:pt x="2238" y="1819"/>
                  </a:moveTo>
                  <a:cubicBezTo>
                    <a:pt x="1167" y="1364"/>
                    <a:pt x="96" y="909"/>
                    <a:pt x="6" y="568"/>
                  </a:cubicBezTo>
                  <a:cubicBezTo>
                    <a:pt x="-83" y="227"/>
                    <a:pt x="810" y="0"/>
                    <a:pt x="3755" y="0"/>
                  </a:cubicBezTo>
                  <a:cubicBezTo>
                    <a:pt x="6700" y="0"/>
                    <a:pt x="11699" y="227"/>
                    <a:pt x="15001" y="909"/>
                  </a:cubicBezTo>
                  <a:cubicBezTo>
                    <a:pt x="18304" y="1592"/>
                    <a:pt x="19910" y="2728"/>
                    <a:pt x="20714" y="3865"/>
                  </a:cubicBezTo>
                  <a:cubicBezTo>
                    <a:pt x="21517" y="5002"/>
                    <a:pt x="21517" y="6139"/>
                    <a:pt x="20000" y="8413"/>
                  </a:cubicBezTo>
                  <a:cubicBezTo>
                    <a:pt x="18482" y="10686"/>
                    <a:pt x="15448" y="14097"/>
                    <a:pt x="13841" y="16484"/>
                  </a:cubicBezTo>
                  <a:cubicBezTo>
                    <a:pt x="12234" y="18872"/>
                    <a:pt x="12056" y="20236"/>
                    <a:pt x="1187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8935768" y="5162550"/>
              <a:ext cx="115141" cy="354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556" fill="norm" stroke="1" extrusionOk="0">
                  <a:moveTo>
                    <a:pt x="20422" y="0"/>
                  </a:moveTo>
                  <a:cubicBezTo>
                    <a:pt x="18458" y="0"/>
                    <a:pt x="16495" y="0"/>
                    <a:pt x="13745" y="964"/>
                  </a:cubicBezTo>
                  <a:cubicBezTo>
                    <a:pt x="10996" y="1929"/>
                    <a:pt x="7462" y="3857"/>
                    <a:pt x="4713" y="6171"/>
                  </a:cubicBezTo>
                  <a:cubicBezTo>
                    <a:pt x="1964" y="8486"/>
                    <a:pt x="0" y="11186"/>
                    <a:pt x="0" y="13693"/>
                  </a:cubicBezTo>
                  <a:cubicBezTo>
                    <a:pt x="0" y="16200"/>
                    <a:pt x="1964" y="18514"/>
                    <a:pt x="3927" y="19800"/>
                  </a:cubicBezTo>
                  <a:cubicBezTo>
                    <a:pt x="5891" y="21086"/>
                    <a:pt x="7855" y="21343"/>
                    <a:pt x="10211" y="21471"/>
                  </a:cubicBezTo>
                  <a:cubicBezTo>
                    <a:pt x="12567" y="21600"/>
                    <a:pt x="15316" y="21600"/>
                    <a:pt x="17280" y="21343"/>
                  </a:cubicBezTo>
                  <a:cubicBezTo>
                    <a:pt x="19244" y="21086"/>
                    <a:pt x="20422" y="20571"/>
                    <a:pt x="21011" y="19993"/>
                  </a:cubicBezTo>
                  <a:cubicBezTo>
                    <a:pt x="21600" y="19414"/>
                    <a:pt x="21600" y="18771"/>
                    <a:pt x="19833" y="17871"/>
                  </a:cubicBezTo>
                  <a:cubicBezTo>
                    <a:pt x="18065" y="16971"/>
                    <a:pt x="14531" y="15814"/>
                    <a:pt x="11782" y="15236"/>
                  </a:cubicBezTo>
                  <a:cubicBezTo>
                    <a:pt x="9033" y="14657"/>
                    <a:pt x="7069" y="14657"/>
                    <a:pt x="5695" y="14979"/>
                  </a:cubicBezTo>
                  <a:cubicBezTo>
                    <a:pt x="4320" y="15300"/>
                    <a:pt x="3535" y="15943"/>
                    <a:pt x="3927" y="16457"/>
                  </a:cubicBezTo>
                  <a:cubicBezTo>
                    <a:pt x="4320" y="16971"/>
                    <a:pt x="5891" y="17357"/>
                    <a:pt x="7462" y="1774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9248984" y="5010150"/>
              <a:ext cx="25451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19978" y="0"/>
                  </a:moveTo>
                  <a:cubicBezTo>
                    <a:pt x="11670" y="2618"/>
                    <a:pt x="3363" y="5236"/>
                    <a:pt x="870" y="8073"/>
                  </a:cubicBezTo>
                  <a:cubicBezTo>
                    <a:pt x="-1622" y="10909"/>
                    <a:pt x="1701" y="13964"/>
                    <a:pt x="5024" y="16255"/>
                  </a:cubicBezTo>
                  <a:cubicBezTo>
                    <a:pt x="8347" y="18545"/>
                    <a:pt x="11670" y="20073"/>
                    <a:pt x="1499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6" name="Line"/>
            <p:cNvSpPr/>
            <p:nvPr/>
          </p:nvSpPr>
          <p:spPr>
            <a:xfrm>
              <a:off x="9288143" y="5506392"/>
              <a:ext cx="52309" cy="60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1" h="21268" fill="norm" stroke="1" extrusionOk="0">
                  <a:moveTo>
                    <a:pt x="12066" y="1902"/>
                  </a:moveTo>
                  <a:cubicBezTo>
                    <a:pt x="7912" y="2647"/>
                    <a:pt x="3758" y="3392"/>
                    <a:pt x="1681" y="5627"/>
                  </a:cubicBezTo>
                  <a:cubicBezTo>
                    <a:pt x="-396" y="7861"/>
                    <a:pt x="-396" y="11585"/>
                    <a:pt x="850" y="14937"/>
                  </a:cubicBezTo>
                  <a:cubicBezTo>
                    <a:pt x="2096" y="18289"/>
                    <a:pt x="4589" y="21268"/>
                    <a:pt x="7912" y="21268"/>
                  </a:cubicBezTo>
                  <a:cubicBezTo>
                    <a:pt x="11235" y="21268"/>
                    <a:pt x="15389" y="18289"/>
                    <a:pt x="17881" y="14937"/>
                  </a:cubicBezTo>
                  <a:cubicBezTo>
                    <a:pt x="20373" y="11585"/>
                    <a:pt x="21204" y="7861"/>
                    <a:pt x="19958" y="4882"/>
                  </a:cubicBezTo>
                  <a:cubicBezTo>
                    <a:pt x="18712" y="1902"/>
                    <a:pt x="15389" y="-332"/>
                    <a:pt x="12481" y="40"/>
                  </a:cubicBezTo>
                  <a:cubicBezTo>
                    <a:pt x="9573" y="413"/>
                    <a:pt x="7081" y="3392"/>
                    <a:pt x="4589" y="637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7" name="Line"/>
            <p:cNvSpPr/>
            <p:nvPr/>
          </p:nvSpPr>
          <p:spPr>
            <a:xfrm>
              <a:off x="8817234" y="5543550"/>
              <a:ext cx="13271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99" y="21600"/>
                    <a:pt x="1998" y="21600"/>
                    <a:pt x="3187" y="20647"/>
                  </a:cubicBezTo>
                  <a:cubicBezTo>
                    <a:pt x="4375" y="19694"/>
                    <a:pt x="5753" y="17788"/>
                    <a:pt x="7062" y="15776"/>
                  </a:cubicBezTo>
                  <a:cubicBezTo>
                    <a:pt x="8371" y="13765"/>
                    <a:pt x="9611" y="11647"/>
                    <a:pt x="10817" y="9953"/>
                  </a:cubicBezTo>
                  <a:cubicBezTo>
                    <a:pt x="12023" y="8259"/>
                    <a:pt x="13194" y="6988"/>
                    <a:pt x="14503" y="5612"/>
                  </a:cubicBezTo>
                  <a:cubicBezTo>
                    <a:pt x="15812" y="4235"/>
                    <a:pt x="17259" y="2753"/>
                    <a:pt x="18465" y="1800"/>
                  </a:cubicBezTo>
                  <a:cubicBezTo>
                    <a:pt x="19671" y="847"/>
                    <a:pt x="20635" y="42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8" name="Line"/>
            <p:cNvSpPr/>
            <p:nvPr/>
          </p:nvSpPr>
          <p:spPr>
            <a:xfrm>
              <a:off x="8981800" y="6041231"/>
              <a:ext cx="178335" cy="2554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026" fill="norm" stroke="1" extrusionOk="0">
                  <a:moveTo>
                    <a:pt x="2351" y="7643"/>
                  </a:moveTo>
                  <a:cubicBezTo>
                    <a:pt x="1335" y="7120"/>
                    <a:pt x="318" y="6598"/>
                    <a:pt x="64" y="5901"/>
                  </a:cubicBezTo>
                  <a:cubicBezTo>
                    <a:pt x="-190" y="5204"/>
                    <a:pt x="318" y="4333"/>
                    <a:pt x="1462" y="3288"/>
                  </a:cubicBezTo>
                  <a:cubicBezTo>
                    <a:pt x="2605" y="2243"/>
                    <a:pt x="4384" y="1023"/>
                    <a:pt x="5909" y="414"/>
                  </a:cubicBezTo>
                  <a:cubicBezTo>
                    <a:pt x="7434" y="-196"/>
                    <a:pt x="8704" y="-196"/>
                    <a:pt x="9721" y="849"/>
                  </a:cubicBezTo>
                  <a:cubicBezTo>
                    <a:pt x="10737" y="1894"/>
                    <a:pt x="11499" y="3985"/>
                    <a:pt x="11245" y="6510"/>
                  </a:cubicBezTo>
                  <a:cubicBezTo>
                    <a:pt x="10991" y="9036"/>
                    <a:pt x="9721" y="11998"/>
                    <a:pt x="8323" y="14610"/>
                  </a:cubicBezTo>
                  <a:cubicBezTo>
                    <a:pt x="6925" y="17223"/>
                    <a:pt x="5401" y="19488"/>
                    <a:pt x="5401" y="20446"/>
                  </a:cubicBezTo>
                  <a:cubicBezTo>
                    <a:pt x="5401" y="21404"/>
                    <a:pt x="6925" y="21056"/>
                    <a:pt x="9848" y="20272"/>
                  </a:cubicBezTo>
                  <a:cubicBezTo>
                    <a:pt x="12770" y="19488"/>
                    <a:pt x="17090" y="18269"/>
                    <a:pt x="21410" y="170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9" name="Line"/>
            <p:cNvSpPr/>
            <p:nvPr/>
          </p:nvSpPr>
          <p:spPr>
            <a:xfrm>
              <a:off x="9268084" y="5886450"/>
              <a:ext cx="6350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2782"/>
                    <a:pt x="8640" y="5564"/>
                    <a:pt x="12240" y="9164"/>
                  </a:cubicBezTo>
                  <a:cubicBezTo>
                    <a:pt x="15840" y="12764"/>
                    <a:pt x="18720" y="1718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0" name="Line"/>
            <p:cNvSpPr/>
            <p:nvPr/>
          </p:nvSpPr>
          <p:spPr>
            <a:xfrm>
              <a:off x="9350634" y="6286500"/>
              <a:ext cx="71858" cy="84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1" h="21146" fill="norm" stroke="1" extrusionOk="0">
                  <a:moveTo>
                    <a:pt x="3703" y="0"/>
                  </a:moveTo>
                  <a:cubicBezTo>
                    <a:pt x="1851" y="2107"/>
                    <a:pt x="0" y="4215"/>
                    <a:pt x="0" y="7639"/>
                  </a:cubicBezTo>
                  <a:cubicBezTo>
                    <a:pt x="0" y="11063"/>
                    <a:pt x="1851" y="15805"/>
                    <a:pt x="4320" y="18439"/>
                  </a:cubicBezTo>
                  <a:cubicBezTo>
                    <a:pt x="6789" y="21073"/>
                    <a:pt x="9874" y="21600"/>
                    <a:pt x="12651" y="20810"/>
                  </a:cubicBezTo>
                  <a:cubicBezTo>
                    <a:pt x="15429" y="20020"/>
                    <a:pt x="17897" y="17912"/>
                    <a:pt x="19440" y="15541"/>
                  </a:cubicBezTo>
                  <a:cubicBezTo>
                    <a:pt x="20983" y="13171"/>
                    <a:pt x="21600" y="10537"/>
                    <a:pt x="20057" y="8429"/>
                  </a:cubicBezTo>
                  <a:cubicBezTo>
                    <a:pt x="18514" y="6322"/>
                    <a:pt x="14811" y="4741"/>
                    <a:pt x="11109" y="31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1" name="Line"/>
            <p:cNvSpPr/>
            <p:nvPr/>
          </p:nvSpPr>
          <p:spPr>
            <a:xfrm>
              <a:off x="9655434" y="5939714"/>
              <a:ext cx="152401" cy="193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3" fill="norm" stroke="1" extrusionOk="0">
                  <a:moveTo>
                    <a:pt x="0" y="8004"/>
                  </a:moveTo>
                  <a:cubicBezTo>
                    <a:pt x="0" y="6855"/>
                    <a:pt x="0" y="5706"/>
                    <a:pt x="450" y="4328"/>
                  </a:cubicBezTo>
                  <a:cubicBezTo>
                    <a:pt x="900" y="2949"/>
                    <a:pt x="1800" y="1341"/>
                    <a:pt x="3150" y="536"/>
                  </a:cubicBezTo>
                  <a:cubicBezTo>
                    <a:pt x="4500" y="-268"/>
                    <a:pt x="6300" y="-268"/>
                    <a:pt x="7350" y="1226"/>
                  </a:cubicBezTo>
                  <a:cubicBezTo>
                    <a:pt x="8400" y="2719"/>
                    <a:pt x="8700" y="5706"/>
                    <a:pt x="7800" y="8694"/>
                  </a:cubicBezTo>
                  <a:cubicBezTo>
                    <a:pt x="6900" y="11681"/>
                    <a:pt x="4800" y="14668"/>
                    <a:pt x="3450" y="16851"/>
                  </a:cubicBezTo>
                  <a:cubicBezTo>
                    <a:pt x="2100" y="19034"/>
                    <a:pt x="1500" y="20413"/>
                    <a:pt x="1950" y="20872"/>
                  </a:cubicBezTo>
                  <a:cubicBezTo>
                    <a:pt x="2400" y="21332"/>
                    <a:pt x="3900" y="20872"/>
                    <a:pt x="7350" y="19379"/>
                  </a:cubicBezTo>
                  <a:cubicBezTo>
                    <a:pt x="10800" y="17885"/>
                    <a:pt x="16200" y="15358"/>
                    <a:pt x="21600" y="128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2" name="Line"/>
            <p:cNvSpPr/>
            <p:nvPr/>
          </p:nvSpPr>
          <p:spPr>
            <a:xfrm>
              <a:off x="9837902" y="5791200"/>
              <a:ext cx="65183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484" y="0"/>
                  </a:moveTo>
                  <a:cubicBezTo>
                    <a:pt x="521" y="878"/>
                    <a:pt x="-1443" y="1756"/>
                    <a:pt x="1502" y="5356"/>
                  </a:cubicBezTo>
                  <a:cubicBezTo>
                    <a:pt x="4448" y="8956"/>
                    <a:pt x="12302" y="15278"/>
                    <a:pt x="20157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3" name="Line"/>
            <p:cNvSpPr/>
            <p:nvPr/>
          </p:nvSpPr>
          <p:spPr>
            <a:xfrm>
              <a:off x="9928484" y="6226905"/>
              <a:ext cx="26533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0296" fill="norm" stroke="1" extrusionOk="0">
                  <a:moveTo>
                    <a:pt x="4985" y="20296"/>
                  </a:moveTo>
                  <a:cubicBezTo>
                    <a:pt x="13292" y="12582"/>
                    <a:pt x="21600" y="4867"/>
                    <a:pt x="20769" y="1782"/>
                  </a:cubicBezTo>
                  <a:cubicBezTo>
                    <a:pt x="19938" y="-1304"/>
                    <a:pt x="9969" y="239"/>
                    <a:pt x="0" y="1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4" name="Line"/>
            <p:cNvSpPr/>
            <p:nvPr/>
          </p:nvSpPr>
          <p:spPr>
            <a:xfrm>
              <a:off x="10163434" y="5852583"/>
              <a:ext cx="146051" cy="164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5262"/>
                  </a:moveTo>
                  <a:cubicBezTo>
                    <a:pt x="0" y="3877"/>
                    <a:pt x="0" y="2492"/>
                    <a:pt x="783" y="1523"/>
                  </a:cubicBezTo>
                  <a:cubicBezTo>
                    <a:pt x="1565" y="554"/>
                    <a:pt x="3130" y="0"/>
                    <a:pt x="4696" y="0"/>
                  </a:cubicBezTo>
                  <a:cubicBezTo>
                    <a:pt x="6261" y="0"/>
                    <a:pt x="7826" y="554"/>
                    <a:pt x="8922" y="2354"/>
                  </a:cubicBezTo>
                  <a:cubicBezTo>
                    <a:pt x="10017" y="4154"/>
                    <a:pt x="10643" y="7200"/>
                    <a:pt x="10017" y="10108"/>
                  </a:cubicBezTo>
                  <a:cubicBezTo>
                    <a:pt x="9391" y="13015"/>
                    <a:pt x="7513" y="15785"/>
                    <a:pt x="5948" y="17862"/>
                  </a:cubicBezTo>
                  <a:cubicBezTo>
                    <a:pt x="4383" y="19938"/>
                    <a:pt x="3130" y="21323"/>
                    <a:pt x="3600" y="21462"/>
                  </a:cubicBezTo>
                  <a:cubicBezTo>
                    <a:pt x="4070" y="21600"/>
                    <a:pt x="6261" y="20492"/>
                    <a:pt x="9548" y="18831"/>
                  </a:cubicBezTo>
                  <a:cubicBezTo>
                    <a:pt x="12835" y="17169"/>
                    <a:pt x="17217" y="14954"/>
                    <a:pt x="21600" y="1273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5" name="Line"/>
            <p:cNvSpPr/>
            <p:nvPr/>
          </p:nvSpPr>
          <p:spPr>
            <a:xfrm>
              <a:off x="10385684" y="5645150"/>
              <a:ext cx="5715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000" y="4902"/>
                    <a:pt x="8000" y="9804"/>
                    <a:pt x="11600" y="13404"/>
                  </a:cubicBezTo>
                  <a:cubicBezTo>
                    <a:pt x="15200" y="17004"/>
                    <a:pt x="18400" y="1930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6" name="Line"/>
            <p:cNvSpPr/>
            <p:nvPr/>
          </p:nvSpPr>
          <p:spPr>
            <a:xfrm>
              <a:off x="10464001" y="6089650"/>
              <a:ext cx="57469" cy="72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214" fill="norm" stroke="1" extrusionOk="0">
                  <a:moveTo>
                    <a:pt x="13114" y="0"/>
                  </a:moveTo>
                  <a:cubicBezTo>
                    <a:pt x="9257" y="617"/>
                    <a:pt x="5400" y="1234"/>
                    <a:pt x="3086" y="3086"/>
                  </a:cubicBezTo>
                  <a:cubicBezTo>
                    <a:pt x="771" y="4937"/>
                    <a:pt x="0" y="8023"/>
                    <a:pt x="0" y="11109"/>
                  </a:cubicBezTo>
                  <a:cubicBezTo>
                    <a:pt x="0" y="14194"/>
                    <a:pt x="771" y="17280"/>
                    <a:pt x="3086" y="19131"/>
                  </a:cubicBezTo>
                  <a:cubicBezTo>
                    <a:pt x="5400" y="20983"/>
                    <a:pt x="9257" y="21600"/>
                    <a:pt x="12729" y="20983"/>
                  </a:cubicBezTo>
                  <a:cubicBezTo>
                    <a:pt x="16200" y="20366"/>
                    <a:pt x="19286" y="18514"/>
                    <a:pt x="20443" y="16046"/>
                  </a:cubicBezTo>
                  <a:cubicBezTo>
                    <a:pt x="21600" y="13577"/>
                    <a:pt x="20829" y="10491"/>
                    <a:pt x="17357" y="8023"/>
                  </a:cubicBezTo>
                  <a:cubicBezTo>
                    <a:pt x="13886" y="5554"/>
                    <a:pt x="7714" y="3703"/>
                    <a:pt x="1543" y="185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7" name="Line"/>
            <p:cNvSpPr/>
            <p:nvPr/>
          </p:nvSpPr>
          <p:spPr>
            <a:xfrm>
              <a:off x="10578025" y="2441354"/>
              <a:ext cx="1160210" cy="1620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31" fill="norm" stroke="1" extrusionOk="0">
                  <a:moveTo>
                    <a:pt x="20150" y="467"/>
                  </a:moveTo>
                  <a:cubicBezTo>
                    <a:pt x="19284" y="270"/>
                    <a:pt x="18418" y="74"/>
                    <a:pt x="17336" y="17"/>
                  </a:cubicBezTo>
                  <a:cubicBezTo>
                    <a:pt x="16255" y="-39"/>
                    <a:pt x="14956" y="45"/>
                    <a:pt x="13599" y="256"/>
                  </a:cubicBezTo>
                  <a:cubicBezTo>
                    <a:pt x="12241" y="467"/>
                    <a:pt x="10825" y="805"/>
                    <a:pt x="9487" y="1114"/>
                  </a:cubicBezTo>
                  <a:cubicBezTo>
                    <a:pt x="8150" y="1424"/>
                    <a:pt x="6891" y="1705"/>
                    <a:pt x="5730" y="2028"/>
                  </a:cubicBezTo>
                  <a:cubicBezTo>
                    <a:pt x="4569" y="2352"/>
                    <a:pt x="3507" y="2717"/>
                    <a:pt x="2720" y="3336"/>
                  </a:cubicBezTo>
                  <a:cubicBezTo>
                    <a:pt x="1933" y="3955"/>
                    <a:pt x="1422" y="4827"/>
                    <a:pt x="1107" y="5825"/>
                  </a:cubicBezTo>
                  <a:cubicBezTo>
                    <a:pt x="792" y="6824"/>
                    <a:pt x="674" y="7949"/>
                    <a:pt x="635" y="9045"/>
                  </a:cubicBezTo>
                  <a:cubicBezTo>
                    <a:pt x="596" y="10142"/>
                    <a:pt x="635" y="11211"/>
                    <a:pt x="615" y="12280"/>
                  </a:cubicBezTo>
                  <a:cubicBezTo>
                    <a:pt x="596" y="13349"/>
                    <a:pt x="517" y="14417"/>
                    <a:pt x="399" y="15416"/>
                  </a:cubicBezTo>
                  <a:cubicBezTo>
                    <a:pt x="281" y="16414"/>
                    <a:pt x="123" y="17342"/>
                    <a:pt x="45" y="18116"/>
                  </a:cubicBezTo>
                  <a:cubicBezTo>
                    <a:pt x="-34" y="18889"/>
                    <a:pt x="-34" y="19508"/>
                    <a:pt x="261" y="20056"/>
                  </a:cubicBezTo>
                  <a:cubicBezTo>
                    <a:pt x="556" y="20605"/>
                    <a:pt x="1146" y="21083"/>
                    <a:pt x="2091" y="21322"/>
                  </a:cubicBezTo>
                  <a:cubicBezTo>
                    <a:pt x="3035" y="21561"/>
                    <a:pt x="4333" y="21561"/>
                    <a:pt x="5632" y="21491"/>
                  </a:cubicBezTo>
                  <a:cubicBezTo>
                    <a:pt x="6930" y="21420"/>
                    <a:pt x="8228" y="21280"/>
                    <a:pt x="9605" y="21139"/>
                  </a:cubicBezTo>
                  <a:cubicBezTo>
                    <a:pt x="10982" y="20999"/>
                    <a:pt x="12438" y="20858"/>
                    <a:pt x="14012" y="20717"/>
                  </a:cubicBezTo>
                  <a:cubicBezTo>
                    <a:pt x="15586" y="20577"/>
                    <a:pt x="17277" y="20436"/>
                    <a:pt x="18556" y="20338"/>
                  </a:cubicBezTo>
                  <a:cubicBezTo>
                    <a:pt x="19835" y="20239"/>
                    <a:pt x="20700" y="20183"/>
                    <a:pt x="21566" y="201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8" name="Line"/>
            <p:cNvSpPr/>
            <p:nvPr/>
          </p:nvSpPr>
          <p:spPr>
            <a:xfrm>
              <a:off x="10773034" y="2870199"/>
              <a:ext cx="16510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54" y="4640"/>
                    <a:pt x="1108" y="9280"/>
                    <a:pt x="1662" y="12560"/>
                  </a:cubicBezTo>
                  <a:cubicBezTo>
                    <a:pt x="2215" y="15840"/>
                    <a:pt x="2769" y="17760"/>
                    <a:pt x="3185" y="19200"/>
                  </a:cubicBezTo>
                  <a:cubicBezTo>
                    <a:pt x="3600" y="20640"/>
                    <a:pt x="3877" y="21600"/>
                    <a:pt x="3877" y="21600"/>
                  </a:cubicBezTo>
                  <a:cubicBezTo>
                    <a:pt x="3877" y="21600"/>
                    <a:pt x="3600" y="20640"/>
                    <a:pt x="3185" y="19760"/>
                  </a:cubicBezTo>
                  <a:cubicBezTo>
                    <a:pt x="2769" y="18880"/>
                    <a:pt x="2215" y="18080"/>
                    <a:pt x="1523" y="17120"/>
                  </a:cubicBezTo>
                  <a:cubicBezTo>
                    <a:pt x="831" y="16160"/>
                    <a:pt x="0" y="15040"/>
                    <a:pt x="277" y="14400"/>
                  </a:cubicBezTo>
                  <a:cubicBezTo>
                    <a:pt x="554" y="13760"/>
                    <a:pt x="1938" y="13600"/>
                    <a:pt x="4708" y="12000"/>
                  </a:cubicBezTo>
                  <a:cubicBezTo>
                    <a:pt x="7477" y="10400"/>
                    <a:pt x="11631" y="7360"/>
                    <a:pt x="13985" y="5440"/>
                  </a:cubicBezTo>
                  <a:cubicBezTo>
                    <a:pt x="16338" y="3520"/>
                    <a:pt x="16892" y="2720"/>
                    <a:pt x="17308" y="1920"/>
                  </a:cubicBezTo>
                  <a:cubicBezTo>
                    <a:pt x="17723" y="1120"/>
                    <a:pt x="18000" y="320"/>
                    <a:pt x="18138" y="480"/>
                  </a:cubicBezTo>
                  <a:cubicBezTo>
                    <a:pt x="18277" y="640"/>
                    <a:pt x="18277" y="1760"/>
                    <a:pt x="18831" y="4480"/>
                  </a:cubicBezTo>
                  <a:cubicBezTo>
                    <a:pt x="19385" y="7200"/>
                    <a:pt x="20492" y="11520"/>
                    <a:pt x="21600" y="158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29" name="Line"/>
            <p:cNvSpPr/>
            <p:nvPr/>
          </p:nvSpPr>
          <p:spPr>
            <a:xfrm>
              <a:off x="11001634" y="3092450"/>
              <a:ext cx="254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0" name="Line"/>
            <p:cNvSpPr/>
            <p:nvPr/>
          </p:nvSpPr>
          <p:spPr>
            <a:xfrm>
              <a:off x="11185784" y="2796404"/>
              <a:ext cx="196851" cy="308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0" y="21433"/>
                  </a:moveTo>
                  <a:cubicBezTo>
                    <a:pt x="232" y="17906"/>
                    <a:pt x="465" y="14380"/>
                    <a:pt x="697" y="11294"/>
                  </a:cubicBezTo>
                  <a:cubicBezTo>
                    <a:pt x="929" y="8209"/>
                    <a:pt x="1161" y="5564"/>
                    <a:pt x="1394" y="3874"/>
                  </a:cubicBezTo>
                  <a:cubicBezTo>
                    <a:pt x="1626" y="2184"/>
                    <a:pt x="1858" y="1449"/>
                    <a:pt x="2323" y="1449"/>
                  </a:cubicBezTo>
                  <a:cubicBezTo>
                    <a:pt x="2787" y="1449"/>
                    <a:pt x="3484" y="2184"/>
                    <a:pt x="4065" y="3213"/>
                  </a:cubicBezTo>
                  <a:cubicBezTo>
                    <a:pt x="4645" y="4241"/>
                    <a:pt x="5110" y="5564"/>
                    <a:pt x="5806" y="6519"/>
                  </a:cubicBezTo>
                  <a:cubicBezTo>
                    <a:pt x="6503" y="7474"/>
                    <a:pt x="7432" y="8062"/>
                    <a:pt x="8361" y="8135"/>
                  </a:cubicBezTo>
                  <a:cubicBezTo>
                    <a:pt x="9290" y="8209"/>
                    <a:pt x="10219" y="7768"/>
                    <a:pt x="11032" y="6666"/>
                  </a:cubicBezTo>
                  <a:cubicBezTo>
                    <a:pt x="11845" y="5564"/>
                    <a:pt x="12542" y="3800"/>
                    <a:pt x="13123" y="2478"/>
                  </a:cubicBezTo>
                  <a:cubicBezTo>
                    <a:pt x="13703" y="1155"/>
                    <a:pt x="14168" y="274"/>
                    <a:pt x="14865" y="53"/>
                  </a:cubicBezTo>
                  <a:cubicBezTo>
                    <a:pt x="15561" y="-167"/>
                    <a:pt x="16490" y="274"/>
                    <a:pt x="17419" y="1743"/>
                  </a:cubicBezTo>
                  <a:cubicBezTo>
                    <a:pt x="18348" y="3213"/>
                    <a:pt x="19277" y="5711"/>
                    <a:pt x="19974" y="7915"/>
                  </a:cubicBezTo>
                  <a:cubicBezTo>
                    <a:pt x="20671" y="10119"/>
                    <a:pt x="21135" y="12029"/>
                    <a:pt x="21600" y="139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1" name="Line"/>
            <p:cNvSpPr/>
            <p:nvPr/>
          </p:nvSpPr>
          <p:spPr>
            <a:xfrm>
              <a:off x="11433434" y="2990850"/>
              <a:ext cx="317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4800"/>
                    <a:pt x="10080" y="9600"/>
                    <a:pt x="6480" y="13200"/>
                  </a:cubicBezTo>
                  <a:cubicBezTo>
                    <a:pt x="2880" y="16800"/>
                    <a:pt x="144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2" name="Line"/>
            <p:cNvSpPr/>
            <p:nvPr/>
          </p:nvSpPr>
          <p:spPr>
            <a:xfrm>
              <a:off x="11604884" y="2693927"/>
              <a:ext cx="171451" cy="328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0" y="5679"/>
                  </a:moveTo>
                  <a:cubicBezTo>
                    <a:pt x="533" y="8843"/>
                    <a:pt x="1067" y="12008"/>
                    <a:pt x="1467" y="14071"/>
                  </a:cubicBezTo>
                  <a:cubicBezTo>
                    <a:pt x="1867" y="16135"/>
                    <a:pt x="2133" y="17098"/>
                    <a:pt x="2400" y="17992"/>
                  </a:cubicBezTo>
                  <a:cubicBezTo>
                    <a:pt x="2667" y="18887"/>
                    <a:pt x="2933" y="19712"/>
                    <a:pt x="2933" y="19712"/>
                  </a:cubicBezTo>
                  <a:cubicBezTo>
                    <a:pt x="2933" y="19712"/>
                    <a:pt x="2667" y="18887"/>
                    <a:pt x="2133" y="15929"/>
                  </a:cubicBezTo>
                  <a:cubicBezTo>
                    <a:pt x="1600" y="12971"/>
                    <a:pt x="800" y="7880"/>
                    <a:pt x="800" y="4785"/>
                  </a:cubicBezTo>
                  <a:cubicBezTo>
                    <a:pt x="800" y="1689"/>
                    <a:pt x="1600" y="588"/>
                    <a:pt x="3067" y="176"/>
                  </a:cubicBezTo>
                  <a:cubicBezTo>
                    <a:pt x="4533" y="-237"/>
                    <a:pt x="6667" y="38"/>
                    <a:pt x="8267" y="1414"/>
                  </a:cubicBezTo>
                  <a:cubicBezTo>
                    <a:pt x="9867" y="2790"/>
                    <a:pt x="10933" y="5266"/>
                    <a:pt x="10400" y="7124"/>
                  </a:cubicBezTo>
                  <a:cubicBezTo>
                    <a:pt x="9867" y="8981"/>
                    <a:pt x="7733" y="10219"/>
                    <a:pt x="5867" y="11045"/>
                  </a:cubicBezTo>
                  <a:cubicBezTo>
                    <a:pt x="4000" y="11870"/>
                    <a:pt x="2400" y="12283"/>
                    <a:pt x="2133" y="12695"/>
                  </a:cubicBezTo>
                  <a:cubicBezTo>
                    <a:pt x="1867" y="13108"/>
                    <a:pt x="2933" y="13521"/>
                    <a:pt x="6400" y="14966"/>
                  </a:cubicBezTo>
                  <a:cubicBezTo>
                    <a:pt x="9867" y="16410"/>
                    <a:pt x="15733" y="18887"/>
                    <a:pt x="21600" y="2136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3" name="Line"/>
            <p:cNvSpPr/>
            <p:nvPr/>
          </p:nvSpPr>
          <p:spPr>
            <a:xfrm>
              <a:off x="11062224" y="3454400"/>
              <a:ext cx="174361" cy="201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35" fill="norm" stroke="1" extrusionOk="0">
                  <a:moveTo>
                    <a:pt x="9726" y="0"/>
                  </a:moveTo>
                  <a:cubicBezTo>
                    <a:pt x="7124" y="4950"/>
                    <a:pt x="4521" y="9900"/>
                    <a:pt x="2830" y="12937"/>
                  </a:cubicBezTo>
                  <a:cubicBezTo>
                    <a:pt x="1138" y="15975"/>
                    <a:pt x="357" y="17100"/>
                    <a:pt x="97" y="18225"/>
                  </a:cubicBezTo>
                  <a:cubicBezTo>
                    <a:pt x="-163" y="19350"/>
                    <a:pt x="97" y="20475"/>
                    <a:pt x="878" y="21037"/>
                  </a:cubicBezTo>
                  <a:cubicBezTo>
                    <a:pt x="1659" y="21600"/>
                    <a:pt x="2960" y="21600"/>
                    <a:pt x="6473" y="20813"/>
                  </a:cubicBezTo>
                  <a:cubicBezTo>
                    <a:pt x="9986" y="20025"/>
                    <a:pt x="15712" y="18450"/>
                    <a:pt x="21437" y="168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4" name="Line"/>
            <p:cNvSpPr/>
            <p:nvPr/>
          </p:nvSpPr>
          <p:spPr>
            <a:xfrm>
              <a:off x="11205776" y="3613150"/>
              <a:ext cx="18109" cy="24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758"/>
                    <a:pt x="-1068" y="1516"/>
                    <a:pt x="132" y="5116"/>
                  </a:cubicBezTo>
                  <a:cubicBezTo>
                    <a:pt x="1332" y="8716"/>
                    <a:pt x="10932" y="15158"/>
                    <a:pt x="2053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5" name="Line"/>
            <p:cNvSpPr/>
            <p:nvPr/>
          </p:nvSpPr>
          <p:spPr>
            <a:xfrm>
              <a:off x="10781501" y="3296690"/>
              <a:ext cx="201084" cy="265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7" fill="norm" stroke="1" extrusionOk="0">
                  <a:moveTo>
                    <a:pt x="21600" y="20836"/>
                  </a:moveTo>
                  <a:cubicBezTo>
                    <a:pt x="19781" y="21176"/>
                    <a:pt x="17962" y="21516"/>
                    <a:pt x="16598" y="21176"/>
                  </a:cubicBezTo>
                  <a:cubicBezTo>
                    <a:pt x="15234" y="20836"/>
                    <a:pt x="14324" y="19815"/>
                    <a:pt x="13187" y="17519"/>
                  </a:cubicBezTo>
                  <a:cubicBezTo>
                    <a:pt x="12051" y="15223"/>
                    <a:pt x="10686" y="11651"/>
                    <a:pt x="10004" y="9440"/>
                  </a:cubicBezTo>
                  <a:cubicBezTo>
                    <a:pt x="9322" y="7229"/>
                    <a:pt x="9322" y="6379"/>
                    <a:pt x="9322" y="5529"/>
                  </a:cubicBezTo>
                  <a:cubicBezTo>
                    <a:pt x="9322" y="4678"/>
                    <a:pt x="9322" y="3828"/>
                    <a:pt x="8867" y="3743"/>
                  </a:cubicBezTo>
                  <a:cubicBezTo>
                    <a:pt x="8413" y="3658"/>
                    <a:pt x="7503" y="4338"/>
                    <a:pt x="6821" y="5103"/>
                  </a:cubicBezTo>
                  <a:cubicBezTo>
                    <a:pt x="6139" y="5869"/>
                    <a:pt x="5684" y="6719"/>
                    <a:pt x="4775" y="7570"/>
                  </a:cubicBezTo>
                  <a:cubicBezTo>
                    <a:pt x="3865" y="8420"/>
                    <a:pt x="2501" y="9270"/>
                    <a:pt x="1705" y="9185"/>
                  </a:cubicBezTo>
                  <a:cubicBezTo>
                    <a:pt x="909" y="9100"/>
                    <a:pt x="682" y="8080"/>
                    <a:pt x="455" y="6974"/>
                  </a:cubicBezTo>
                  <a:cubicBezTo>
                    <a:pt x="227" y="5869"/>
                    <a:pt x="0" y="4678"/>
                    <a:pt x="0" y="3658"/>
                  </a:cubicBezTo>
                  <a:cubicBezTo>
                    <a:pt x="0" y="2637"/>
                    <a:pt x="227" y="1787"/>
                    <a:pt x="909" y="1192"/>
                  </a:cubicBezTo>
                  <a:cubicBezTo>
                    <a:pt x="1592" y="596"/>
                    <a:pt x="2728" y="256"/>
                    <a:pt x="4206" y="86"/>
                  </a:cubicBezTo>
                  <a:cubicBezTo>
                    <a:pt x="5684" y="-84"/>
                    <a:pt x="7503" y="-84"/>
                    <a:pt x="9322" y="851"/>
                  </a:cubicBezTo>
                  <a:cubicBezTo>
                    <a:pt x="11141" y="1787"/>
                    <a:pt x="12960" y="3658"/>
                    <a:pt x="14779" y="55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6" name="Line"/>
            <p:cNvSpPr/>
            <p:nvPr/>
          </p:nvSpPr>
          <p:spPr>
            <a:xfrm>
              <a:off x="11716009" y="3543300"/>
              <a:ext cx="22226" cy="161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057" y="4659"/>
                    <a:pt x="4114" y="9318"/>
                    <a:pt x="7714" y="12918"/>
                  </a:cubicBezTo>
                  <a:cubicBezTo>
                    <a:pt x="11314" y="16518"/>
                    <a:pt x="16457" y="1905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7" name="Line"/>
            <p:cNvSpPr/>
            <p:nvPr/>
          </p:nvSpPr>
          <p:spPr>
            <a:xfrm>
              <a:off x="11461039" y="3178175"/>
              <a:ext cx="197821" cy="276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fill="norm" stroke="1" extrusionOk="0">
                  <a:moveTo>
                    <a:pt x="21476" y="21600"/>
                  </a:moveTo>
                  <a:cubicBezTo>
                    <a:pt x="19753" y="19117"/>
                    <a:pt x="18029" y="16634"/>
                    <a:pt x="16421" y="14731"/>
                  </a:cubicBezTo>
                  <a:cubicBezTo>
                    <a:pt x="14812" y="12828"/>
                    <a:pt x="13319" y="11503"/>
                    <a:pt x="11423" y="10014"/>
                  </a:cubicBezTo>
                  <a:cubicBezTo>
                    <a:pt x="9527" y="8524"/>
                    <a:pt x="7229" y="6869"/>
                    <a:pt x="5736" y="5710"/>
                  </a:cubicBezTo>
                  <a:cubicBezTo>
                    <a:pt x="4242" y="4552"/>
                    <a:pt x="3553" y="3890"/>
                    <a:pt x="3036" y="3228"/>
                  </a:cubicBezTo>
                  <a:cubicBezTo>
                    <a:pt x="2519" y="2566"/>
                    <a:pt x="2174" y="1903"/>
                    <a:pt x="2002" y="1821"/>
                  </a:cubicBezTo>
                  <a:cubicBezTo>
                    <a:pt x="1829" y="1738"/>
                    <a:pt x="1829" y="2234"/>
                    <a:pt x="1944" y="3186"/>
                  </a:cubicBezTo>
                  <a:cubicBezTo>
                    <a:pt x="2059" y="4138"/>
                    <a:pt x="2289" y="5545"/>
                    <a:pt x="2404" y="6455"/>
                  </a:cubicBezTo>
                  <a:cubicBezTo>
                    <a:pt x="2519" y="7366"/>
                    <a:pt x="2519" y="7779"/>
                    <a:pt x="2404" y="7738"/>
                  </a:cubicBezTo>
                  <a:cubicBezTo>
                    <a:pt x="2289" y="7697"/>
                    <a:pt x="2059" y="7200"/>
                    <a:pt x="1599" y="6124"/>
                  </a:cubicBezTo>
                  <a:cubicBezTo>
                    <a:pt x="1140" y="5048"/>
                    <a:pt x="450" y="3393"/>
                    <a:pt x="163" y="2359"/>
                  </a:cubicBezTo>
                  <a:cubicBezTo>
                    <a:pt x="-124" y="1324"/>
                    <a:pt x="-9" y="910"/>
                    <a:pt x="336" y="662"/>
                  </a:cubicBezTo>
                  <a:cubicBezTo>
                    <a:pt x="680" y="414"/>
                    <a:pt x="1255" y="331"/>
                    <a:pt x="3323" y="248"/>
                  </a:cubicBezTo>
                  <a:cubicBezTo>
                    <a:pt x="5391" y="166"/>
                    <a:pt x="8953" y="83"/>
                    <a:pt x="1251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8" name="Line"/>
            <p:cNvSpPr/>
            <p:nvPr/>
          </p:nvSpPr>
          <p:spPr>
            <a:xfrm>
              <a:off x="11976359" y="3489325"/>
              <a:ext cx="1270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39" name="Line"/>
            <p:cNvSpPr/>
            <p:nvPr/>
          </p:nvSpPr>
          <p:spPr>
            <a:xfrm>
              <a:off x="11741881" y="3112665"/>
              <a:ext cx="205904" cy="265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506" fill="norm" stroke="1" extrusionOk="0">
                  <a:moveTo>
                    <a:pt x="21551" y="21506"/>
                  </a:moveTo>
                  <a:cubicBezTo>
                    <a:pt x="19889" y="19535"/>
                    <a:pt x="18228" y="17563"/>
                    <a:pt x="16345" y="15292"/>
                  </a:cubicBezTo>
                  <a:cubicBezTo>
                    <a:pt x="14462" y="13020"/>
                    <a:pt x="12357" y="10449"/>
                    <a:pt x="10086" y="8049"/>
                  </a:cubicBezTo>
                  <a:cubicBezTo>
                    <a:pt x="7816" y="5649"/>
                    <a:pt x="5379" y="3420"/>
                    <a:pt x="3828" y="2177"/>
                  </a:cubicBezTo>
                  <a:cubicBezTo>
                    <a:pt x="2277" y="935"/>
                    <a:pt x="1613" y="677"/>
                    <a:pt x="1059" y="420"/>
                  </a:cubicBezTo>
                  <a:cubicBezTo>
                    <a:pt x="505" y="163"/>
                    <a:pt x="62" y="-94"/>
                    <a:pt x="6" y="35"/>
                  </a:cubicBezTo>
                  <a:cubicBezTo>
                    <a:pt x="-49" y="163"/>
                    <a:pt x="283" y="677"/>
                    <a:pt x="893" y="1235"/>
                  </a:cubicBezTo>
                  <a:cubicBezTo>
                    <a:pt x="1502" y="1792"/>
                    <a:pt x="2388" y="2392"/>
                    <a:pt x="3274" y="299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0" name="Line"/>
            <p:cNvSpPr/>
            <p:nvPr/>
          </p:nvSpPr>
          <p:spPr>
            <a:xfrm>
              <a:off x="11742098" y="3101975"/>
              <a:ext cx="94562" cy="102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600" fill="norm" stroke="1" extrusionOk="0">
                  <a:moveTo>
                    <a:pt x="4118" y="9353"/>
                  </a:moveTo>
                  <a:cubicBezTo>
                    <a:pt x="3406" y="8016"/>
                    <a:pt x="2694" y="6680"/>
                    <a:pt x="2338" y="6680"/>
                  </a:cubicBezTo>
                  <a:cubicBezTo>
                    <a:pt x="1982" y="6680"/>
                    <a:pt x="1982" y="8016"/>
                    <a:pt x="1863" y="10355"/>
                  </a:cubicBezTo>
                  <a:cubicBezTo>
                    <a:pt x="1744" y="12693"/>
                    <a:pt x="1507" y="16033"/>
                    <a:pt x="1388" y="18260"/>
                  </a:cubicBezTo>
                  <a:cubicBezTo>
                    <a:pt x="1270" y="20487"/>
                    <a:pt x="1270" y="21600"/>
                    <a:pt x="1151" y="21600"/>
                  </a:cubicBezTo>
                  <a:cubicBezTo>
                    <a:pt x="1032" y="21600"/>
                    <a:pt x="795" y="20487"/>
                    <a:pt x="439" y="18148"/>
                  </a:cubicBezTo>
                  <a:cubicBezTo>
                    <a:pt x="83" y="15810"/>
                    <a:pt x="-392" y="12247"/>
                    <a:pt x="557" y="9130"/>
                  </a:cubicBezTo>
                  <a:cubicBezTo>
                    <a:pt x="1507" y="6012"/>
                    <a:pt x="3881" y="3340"/>
                    <a:pt x="7560" y="1893"/>
                  </a:cubicBezTo>
                  <a:cubicBezTo>
                    <a:pt x="11239" y="445"/>
                    <a:pt x="16223" y="223"/>
                    <a:pt x="21208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1" name="Line"/>
            <p:cNvSpPr/>
            <p:nvPr/>
          </p:nvSpPr>
          <p:spPr>
            <a:xfrm>
              <a:off x="8512472" y="4739608"/>
              <a:ext cx="2293765" cy="1702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51" fill="norm" stroke="1" extrusionOk="0">
                  <a:moveTo>
                    <a:pt x="9657" y="772"/>
                  </a:moveTo>
                  <a:cubicBezTo>
                    <a:pt x="9260" y="504"/>
                    <a:pt x="8862" y="236"/>
                    <a:pt x="8455" y="102"/>
                  </a:cubicBezTo>
                  <a:cubicBezTo>
                    <a:pt x="8048" y="-32"/>
                    <a:pt x="7630" y="-32"/>
                    <a:pt x="7114" y="89"/>
                  </a:cubicBezTo>
                  <a:cubicBezTo>
                    <a:pt x="6597" y="209"/>
                    <a:pt x="5981" y="450"/>
                    <a:pt x="5385" y="745"/>
                  </a:cubicBezTo>
                  <a:cubicBezTo>
                    <a:pt x="4789" y="1040"/>
                    <a:pt x="4213" y="1388"/>
                    <a:pt x="3636" y="1844"/>
                  </a:cubicBezTo>
                  <a:cubicBezTo>
                    <a:pt x="3060" y="2300"/>
                    <a:pt x="2484" y="2862"/>
                    <a:pt x="1997" y="3505"/>
                  </a:cubicBezTo>
                  <a:cubicBezTo>
                    <a:pt x="1510" y="4149"/>
                    <a:pt x="1113" y="4872"/>
                    <a:pt x="834" y="5690"/>
                  </a:cubicBezTo>
                  <a:cubicBezTo>
                    <a:pt x="556" y="6507"/>
                    <a:pt x="397" y="7418"/>
                    <a:pt x="268" y="8356"/>
                  </a:cubicBezTo>
                  <a:cubicBezTo>
                    <a:pt x="139" y="9294"/>
                    <a:pt x="40" y="10259"/>
                    <a:pt x="10" y="11183"/>
                  </a:cubicBezTo>
                  <a:cubicBezTo>
                    <a:pt x="-20" y="12108"/>
                    <a:pt x="20" y="12992"/>
                    <a:pt x="129" y="13823"/>
                  </a:cubicBezTo>
                  <a:cubicBezTo>
                    <a:pt x="238" y="14654"/>
                    <a:pt x="417" y="15431"/>
                    <a:pt x="725" y="16155"/>
                  </a:cubicBezTo>
                  <a:cubicBezTo>
                    <a:pt x="1033" y="16878"/>
                    <a:pt x="1470" y="17548"/>
                    <a:pt x="1987" y="18138"/>
                  </a:cubicBezTo>
                  <a:cubicBezTo>
                    <a:pt x="2504" y="18727"/>
                    <a:pt x="3100" y="19236"/>
                    <a:pt x="3696" y="19665"/>
                  </a:cubicBezTo>
                  <a:cubicBezTo>
                    <a:pt x="4292" y="20094"/>
                    <a:pt x="4888" y="20442"/>
                    <a:pt x="5554" y="20710"/>
                  </a:cubicBezTo>
                  <a:cubicBezTo>
                    <a:pt x="6220" y="20978"/>
                    <a:pt x="6955" y="21166"/>
                    <a:pt x="7660" y="21300"/>
                  </a:cubicBezTo>
                  <a:cubicBezTo>
                    <a:pt x="8366" y="21434"/>
                    <a:pt x="9041" y="21514"/>
                    <a:pt x="9777" y="21541"/>
                  </a:cubicBezTo>
                  <a:cubicBezTo>
                    <a:pt x="10512" y="21568"/>
                    <a:pt x="11307" y="21541"/>
                    <a:pt x="12082" y="21461"/>
                  </a:cubicBezTo>
                  <a:cubicBezTo>
                    <a:pt x="12857" y="21380"/>
                    <a:pt x="13612" y="21246"/>
                    <a:pt x="14238" y="21126"/>
                  </a:cubicBezTo>
                  <a:cubicBezTo>
                    <a:pt x="14864" y="21005"/>
                    <a:pt x="15360" y="20898"/>
                    <a:pt x="15947" y="20710"/>
                  </a:cubicBezTo>
                  <a:cubicBezTo>
                    <a:pt x="16533" y="20523"/>
                    <a:pt x="17208" y="20255"/>
                    <a:pt x="17834" y="19880"/>
                  </a:cubicBezTo>
                  <a:cubicBezTo>
                    <a:pt x="18460" y="19504"/>
                    <a:pt x="19036" y="19022"/>
                    <a:pt x="19543" y="18419"/>
                  </a:cubicBezTo>
                  <a:cubicBezTo>
                    <a:pt x="20050" y="17816"/>
                    <a:pt x="20487" y="17093"/>
                    <a:pt x="20825" y="16262"/>
                  </a:cubicBezTo>
                  <a:cubicBezTo>
                    <a:pt x="21163" y="15431"/>
                    <a:pt x="21401" y="14493"/>
                    <a:pt x="21491" y="13555"/>
                  </a:cubicBezTo>
                  <a:cubicBezTo>
                    <a:pt x="21580" y="12617"/>
                    <a:pt x="21520" y="11679"/>
                    <a:pt x="21411" y="10795"/>
                  </a:cubicBezTo>
                  <a:cubicBezTo>
                    <a:pt x="21302" y="9910"/>
                    <a:pt x="21143" y="9080"/>
                    <a:pt x="20894" y="8195"/>
                  </a:cubicBezTo>
                  <a:cubicBezTo>
                    <a:pt x="20646" y="7311"/>
                    <a:pt x="20308" y="6373"/>
                    <a:pt x="19921" y="5596"/>
                  </a:cubicBezTo>
                  <a:cubicBezTo>
                    <a:pt x="19533" y="4819"/>
                    <a:pt x="19096" y="4202"/>
                    <a:pt x="18520" y="3626"/>
                  </a:cubicBezTo>
                  <a:cubicBezTo>
                    <a:pt x="17944" y="3050"/>
                    <a:pt x="17228" y="2514"/>
                    <a:pt x="16553" y="2099"/>
                  </a:cubicBezTo>
                  <a:cubicBezTo>
                    <a:pt x="15877" y="1683"/>
                    <a:pt x="15241" y="1388"/>
                    <a:pt x="14506" y="1241"/>
                  </a:cubicBezTo>
                  <a:cubicBezTo>
                    <a:pt x="13771" y="1094"/>
                    <a:pt x="12936" y="1094"/>
                    <a:pt x="12072" y="1214"/>
                  </a:cubicBezTo>
                  <a:cubicBezTo>
                    <a:pt x="11207" y="1335"/>
                    <a:pt x="10313" y="1576"/>
                    <a:pt x="9419" y="181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2" name="Line"/>
            <p:cNvSpPr/>
            <p:nvPr/>
          </p:nvSpPr>
          <p:spPr>
            <a:xfrm>
              <a:off x="6239134" y="4218137"/>
              <a:ext cx="725107" cy="449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517" fill="norm" stroke="1" extrusionOk="0">
                  <a:moveTo>
                    <a:pt x="0" y="21517"/>
                  </a:moveTo>
                  <a:cubicBezTo>
                    <a:pt x="1127" y="19996"/>
                    <a:pt x="2254" y="18475"/>
                    <a:pt x="3757" y="16802"/>
                  </a:cubicBezTo>
                  <a:cubicBezTo>
                    <a:pt x="5259" y="15128"/>
                    <a:pt x="7137" y="13303"/>
                    <a:pt x="9016" y="11630"/>
                  </a:cubicBezTo>
                  <a:cubicBezTo>
                    <a:pt x="10894" y="9956"/>
                    <a:pt x="12772" y="8435"/>
                    <a:pt x="14337" y="6914"/>
                  </a:cubicBezTo>
                  <a:cubicBezTo>
                    <a:pt x="15903" y="5393"/>
                    <a:pt x="17155" y="3872"/>
                    <a:pt x="17843" y="2858"/>
                  </a:cubicBezTo>
                  <a:cubicBezTo>
                    <a:pt x="18532" y="1844"/>
                    <a:pt x="18657" y="1337"/>
                    <a:pt x="18532" y="931"/>
                  </a:cubicBezTo>
                  <a:cubicBezTo>
                    <a:pt x="18407" y="525"/>
                    <a:pt x="18031" y="221"/>
                    <a:pt x="17123" y="171"/>
                  </a:cubicBezTo>
                  <a:cubicBezTo>
                    <a:pt x="16216" y="120"/>
                    <a:pt x="14776" y="323"/>
                    <a:pt x="13837" y="576"/>
                  </a:cubicBezTo>
                  <a:cubicBezTo>
                    <a:pt x="12897" y="830"/>
                    <a:pt x="12459" y="1134"/>
                    <a:pt x="12490" y="1286"/>
                  </a:cubicBezTo>
                  <a:cubicBezTo>
                    <a:pt x="12522" y="1438"/>
                    <a:pt x="13023" y="1438"/>
                    <a:pt x="14337" y="1185"/>
                  </a:cubicBezTo>
                  <a:cubicBezTo>
                    <a:pt x="15652" y="931"/>
                    <a:pt x="17781" y="424"/>
                    <a:pt x="19064" y="171"/>
                  </a:cubicBezTo>
                  <a:cubicBezTo>
                    <a:pt x="20348" y="-83"/>
                    <a:pt x="20786" y="-83"/>
                    <a:pt x="21099" y="373"/>
                  </a:cubicBezTo>
                  <a:cubicBezTo>
                    <a:pt x="21412" y="830"/>
                    <a:pt x="21600" y="1742"/>
                    <a:pt x="21287" y="3365"/>
                  </a:cubicBezTo>
                  <a:cubicBezTo>
                    <a:pt x="20974" y="4987"/>
                    <a:pt x="20160" y="7320"/>
                    <a:pt x="19346" y="965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3" name="Line"/>
            <p:cNvSpPr/>
            <p:nvPr/>
          </p:nvSpPr>
          <p:spPr>
            <a:xfrm>
              <a:off x="4927089" y="6089650"/>
              <a:ext cx="118246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600" fill="norm" stroke="1" extrusionOk="0">
                  <a:moveTo>
                    <a:pt x="17759" y="0"/>
                  </a:moveTo>
                  <a:cubicBezTo>
                    <a:pt x="18138" y="3744"/>
                    <a:pt x="18517" y="7488"/>
                    <a:pt x="18707" y="10440"/>
                  </a:cubicBezTo>
                  <a:cubicBezTo>
                    <a:pt x="18896" y="13392"/>
                    <a:pt x="18896" y="15552"/>
                    <a:pt x="19086" y="17064"/>
                  </a:cubicBezTo>
                  <a:cubicBezTo>
                    <a:pt x="19275" y="18576"/>
                    <a:pt x="19654" y="19440"/>
                    <a:pt x="18707" y="19872"/>
                  </a:cubicBezTo>
                  <a:cubicBezTo>
                    <a:pt x="17759" y="20304"/>
                    <a:pt x="15486" y="20304"/>
                    <a:pt x="13023" y="20088"/>
                  </a:cubicBezTo>
                  <a:cubicBezTo>
                    <a:pt x="10559" y="19872"/>
                    <a:pt x="7907" y="19440"/>
                    <a:pt x="5444" y="19224"/>
                  </a:cubicBezTo>
                  <a:cubicBezTo>
                    <a:pt x="2981" y="19008"/>
                    <a:pt x="707" y="19008"/>
                    <a:pt x="138" y="19296"/>
                  </a:cubicBezTo>
                  <a:cubicBezTo>
                    <a:pt x="-430" y="19584"/>
                    <a:pt x="707" y="20160"/>
                    <a:pt x="4496" y="20592"/>
                  </a:cubicBezTo>
                  <a:cubicBezTo>
                    <a:pt x="8286" y="21024"/>
                    <a:pt x="14728" y="21312"/>
                    <a:pt x="2117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4" name="Line"/>
            <p:cNvSpPr/>
            <p:nvPr/>
          </p:nvSpPr>
          <p:spPr>
            <a:xfrm>
              <a:off x="4994534" y="6407150"/>
              <a:ext cx="1270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4226690" y="6883400"/>
              <a:ext cx="208037" cy="275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600" fill="norm" stroke="1" extrusionOk="0">
                  <a:moveTo>
                    <a:pt x="1912" y="0"/>
                  </a:moveTo>
                  <a:cubicBezTo>
                    <a:pt x="1912" y="5815"/>
                    <a:pt x="1912" y="11631"/>
                    <a:pt x="1803" y="14954"/>
                  </a:cubicBezTo>
                  <a:cubicBezTo>
                    <a:pt x="1693" y="18277"/>
                    <a:pt x="1475" y="19108"/>
                    <a:pt x="1257" y="19938"/>
                  </a:cubicBezTo>
                  <a:cubicBezTo>
                    <a:pt x="1039" y="20769"/>
                    <a:pt x="821" y="21600"/>
                    <a:pt x="603" y="21600"/>
                  </a:cubicBezTo>
                  <a:cubicBezTo>
                    <a:pt x="384" y="21600"/>
                    <a:pt x="166" y="20769"/>
                    <a:pt x="57" y="19606"/>
                  </a:cubicBezTo>
                  <a:cubicBezTo>
                    <a:pt x="-52" y="18443"/>
                    <a:pt x="-52" y="16948"/>
                    <a:pt x="493" y="16034"/>
                  </a:cubicBezTo>
                  <a:cubicBezTo>
                    <a:pt x="1039" y="15120"/>
                    <a:pt x="2130" y="14788"/>
                    <a:pt x="4748" y="13292"/>
                  </a:cubicBezTo>
                  <a:cubicBezTo>
                    <a:pt x="7366" y="11797"/>
                    <a:pt x="11512" y="9138"/>
                    <a:pt x="14239" y="7311"/>
                  </a:cubicBezTo>
                  <a:cubicBezTo>
                    <a:pt x="16966" y="5483"/>
                    <a:pt x="18275" y="4486"/>
                    <a:pt x="19257" y="3572"/>
                  </a:cubicBezTo>
                  <a:cubicBezTo>
                    <a:pt x="20239" y="2658"/>
                    <a:pt x="20893" y="1828"/>
                    <a:pt x="21221" y="1828"/>
                  </a:cubicBezTo>
                  <a:cubicBezTo>
                    <a:pt x="21548" y="1828"/>
                    <a:pt x="21548" y="2658"/>
                    <a:pt x="21003" y="5400"/>
                  </a:cubicBezTo>
                  <a:cubicBezTo>
                    <a:pt x="20457" y="8142"/>
                    <a:pt x="19366" y="12794"/>
                    <a:pt x="18930" y="15618"/>
                  </a:cubicBezTo>
                  <a:cubicBezTo>
                    <a:pt x="18493" y="18443"/>
                    <a:pt x="18712" y="19440"/>
                    <a:pt x="18930" y="2043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4473834" y="7175500"/>
              <a:ext cx="825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4816734" y="6934200"/>
              <a:ext cx="38101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877"/>
                    <a:pt x="14400" y="7754"/>
                    <a:pt x="10800" y="11354"/>
                  </a:cubicBezTo>
                  <a:cubicBezTo>
                    <a:pt x="7200" y="14954"/>
                    <a:pt x="3600" y="18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4810384" y="6939420"/>
              <a:ext cx="179918" cy="204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6" fill="norm" stroke="1" extrusionOk="0">
                  <a:moveTo>
                    <a:pt x="0" y="21496"/>
                  </a:moveTo>
                  <a:cubicBezTo>
                    <a:pt x="0" y="19715"/>
                    <a:pt x="0" y="17933"/>
                    <a:pt x="635" y="16931"/>
                  </a:cubicBezTo>
                  <a:cubicBezTo>
                    <a:pt x="1271" y="15929"/>
                    <a:pt x="2541" y="15706"/>
                    <a:pt x="5591" y="14036"/>
                  </a:cubicBezTo>
                  <a:cubicBezTo>
                    <a:pt x="8640" y="12366"/>
                    <a:pt x="13468" y="9249"/>
                    <a:pt x="16264" y="7133"/>
                  </a:cubicBezTo>
                  <a:cubicBezTo>
                    <a:pt x="19059" y="5018"/>
                    <a:pt x="19821" y="3904"/>
                    <a:pt x="20456" y="2680"/>
                  </a:cubicBezTo>
                  <a:cubicBezTo>
                    <a:pt x="21092" y="1455"/>
                    <a:pt x="21600" y="119"/>
                    <a:pt x="21600" y="7"/>
                  </a:cubicBezTo>
                  <a:cubicBezTo>
                    <a:pt x="21600" y="-104"/>
                    <a:pt x="21092" y="1009"/>
                    <a:pt x="20202" y="4795"/>
                  </a:cubicBezTo>
                  <a:cubicBezTo>
                    <a:pt x="19313" y="8581"/>
                    <a:pt x="18042" y="15038"/>
                    <a:pt x="16772" y="214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5038984" y="7175500"/>
              <a:ext cx="5715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5324734" y="6922497"/>
              <a:ext cx="209551" cy="316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21532"/>
                  </a:moveTo>
                  <a:cubicBezTo>
                    <a:pt x="873" y="16924"/>
                    <a:pt x="1745" y="12316"/>
                    <a:pt x="2400" y="9436"/>
                  </a:cubicBezTo>
                  <a:cubicBezTo>
                    <a:pt x="3055" y="6556"/>
                    <a:pt x="3491" y="5404"/>
                    <a:pt x="4036" y="4468"/>
                  </a:cubicBezTo>
                  <a:cubicBezTo>
                    <a:pt x="4582" y="3532"/>
                    <a:pt x="5236" y="2812"/>
                    <a:pt x="5673" y="2812"/>
                  </a:cubicBezTo>
                  <a:cubicBezTo>
                    <a:pt x="6109" y="2812"/>
                    <a:pt x="6327" y="3532"/>
                    <a:pt x="6545" y="4900"/>
                  </a:cubicBezTo>
                  <a:cubicBezTo>
                    <a:pt x="6764" y="6268"/>
                    <a:pt x="6982" y="8284"/>
                    <a:pt x="7418" y="9796"/>
                  </a:cubicBezTo>
                  <a:cubicBezTo>
                    <a:pt x="7855" y="11308"/>
                    <a:pt x="8509" y="12316"/>
                    <a:pt x="9382" y="12676"/>
                  </a:cubicBezTo>
                  <a:cubicBezTo>
                    <a:pt x="10255" y="13036"/>
                    <a:pt x="11345" y="12748"/>
                    <a:pt x="12764" y="10876"/>
                  </a:cubicBezTo>
                  <a:cubicBezTo>
                    <a:pt x="14182" y="9004"/>
                    <a:pt x="15927" y="5548"/>
                    <a:pt x="17018" y="3316"/>
                  </a:cubicBezTo>
                  <a:cubicBezTo>
                    <a:pt x="18109" y="1084"/>
                    <a:pt x="18545" y="76"/>
                    <a:pt x="18873" y="4"/>
                  </a:cubicBezTo>
                  <a:cubicBezTo>
                    <a:pt x="19200" y="-68"/>
                    <a:pt x="19418" y="796"/>
                    <a:pt x="19745" y="3316"/>
                  </a:cubicBezTo>
                  <a:cubicBezTo>
                    <a:pt x="20073" y="5836"/>
                    <a:pt x="20509" y="10012"/>
                    <a:pt x="20836" y="12532"/>
                  </a:cubicBezTo>
                  <a:cubicBezTo>
                    <a:pt x="21164" y="15052"/>
                    <a:pt x="21382" y="15916"/>
                    <a:pt x="21600" y="167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5610484" y="7213600"/>
              <a:ext cx="95251" cy="107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2965"/>
                    <a:pt x="12000" y="5929"/>
                    <a:pt x="8400" y="9529"/>
                  </a:cubicBezTo>
                  <a:cubicBezTo>
                    <a:pt x="4800" y="13129"/>
                    <a:pt x="2400" y="173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5800984" y="6978387"/>
              <a:ext cx="204420" cy="330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479" fill="norm" stroke="1" extrusionOk="0">
                  <a:moveTo>
                    <a:pt x="0" y="21479"/>
                  </a:moveTo>
                  <a:cubicBezTo>
                    <a:pt x="1113" y="17902"/>
                    <a:pt x="2227" y="14325"/>
                    <a:pt x="3340" y="11298"/>
                  </a:cubicBezTo>
                  <a:cubicBezTo>
                    <a:pt x="4454" y="8271"/>
                    <a:pt x="5567" y="5795"/>
                    <a:pt x="6235" y="4213"/>
                  </a:cubicBezTo>
                  <a:cubicBezTo>
                    <a:pt x="6903" y="2631"/>
                    <a:pt x="7126" y="1943"/>
                    <a:pt x="7014" y="2011"/>
                  </a:cubicBezTo>
                  <a:cubicBezTo>
                    <a:pt x="6903" y="2080"/>
                    <a:pt x="6458" y="2906"/>
                    <a:pt x="6235" y="3800"/>
                  </a:cubicBezTo>
                  <a:cubicBezTo>
                    <a:pt x="6012" y="4694"/>
                    <a:pt x="6012" y="5657"/>
                    <a:pt x="6124" y="6483"/>
                  </a:cubicBezTo>
                  <a:cubicBezTo>
                    <a:pt x="6235" y="7308"/>
                    <a:pt x="6458" y="7996"/>
                    <a:pt x="7126" y="8271"/>
                  </a:cubicBezTo>
                  <a:cubicBezTo>
                    <a:pt x="7794" y="8547"/>
                    <a:pt x="8907" y="8409"/>
                    <a:pt x="10577" y="7308"/>
                  </a:cubicBezTo>
                  <a:cubicBezTo>
                    <a:pt x="12247" y="6208"/>
                    <a:pt x="14474" y="4144"/>
                    <a:pt x="16256" y="2631"/>
                  </a:cubicBezTo>
                  <a:cubicBezTo>
                    <a:pt x="18037" y="1117"/>
                    <a:pt x="19373" y="154"/>
                    <a:pt x="20264" y="17"/>
                  </a:cubicBezTo>
                  <a:cubicBezTo>
                    <a:pt x="21155" y="-121"/>
                    <a:pt x="21600" y="567"/>
                    <a:pt x="21489" y="2355"/>
                  </a:cubicBezTo>
                  <a:cubicBezTo>
                    <a:pt x="21377" y="4144"/>
                    <a:pt x="20709" y="7033"/>
                    <a:pt x="20041" y="10060"/>
                  </a:cubicBezTo>
                  <a:cubicBezTo>
                    <a:pt x="19373" y="13087"/>
                    <a:pt x="18705" y="16251"/>
                    <a:pt x="18037" y="1941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5991484" y="7308850"/>
              <a:ext cx="1397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6441765" y="6966894"/>
              <a:ext cx="178370" cy="338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426" fill="norm" stroke="1" extrusionOk="0">
                  <a:moveTo>
                    <a:pt x="5405" y="2355"/>
                  </a:moveTo>
                  <a:cubicBezTo>
                    <a:pt x="5150" y="7051"/>
                    <a:pt x="4896" y="11746"/>
                    <a:pt x="4642" y="14765"/>
                  </a:cubicBezTo>
                  <a:cubicBezTo>
                    <a:pt x="4388" y="17783"/>
                    <a:pt x="4134" y="19125"/>
                    <a:pt x="3626" y="20064"/>
                  </a:cubicBezTo>
                  <a:cubicBezTo>
                    <a:pt x="3118" y="21003"/>
                    <a:pt x="2355" y="21540"/>
                    <a:pt x="1847" y="21406"/>
                  </a:cubicBezTo>
                  <a:cubicBezTo>
                    <a:pt x="1339" y="21272"/>
                    <a:pt x="1085" y="20467"/>
                    <a:pt x="703" y="17649"/>
                  </a:cubicBezTo>
                  <a:cubicBezTo>
                    <a:pt x="322" y="14832"/>
                    <a:pt x="-186" y="10002"/>
                    <a:pt x="68" y="6916"/>
                  </a:cubicBezTo>
                  <a:cubicBezTo>
                    <a:pt x="322" y="3831"/>
                    <a:pt x="1339" y="2489"/>
                    <a:pt x="2355" y="1550"/>
                  </a:cubicBezTo>
                  <a:cubicBezTo>
                    <a:pt x="3372" y="611"/>
                    <a:pt x="4388" y="74"/>
                    <a:pt x="6421" y="7"/>
                  </a:cubicBezTo>
                  <a:cubicBezTo>
                    <a:pt x="8454" y="-60"/>
                    <a:pt x="11503" y="342"/>
                    <a:pt x="13536" y="1215"/>
                  </a:cubicBezTo>
                  <a:cubicBezTo>
                    <a:pt x="15569" y="2087"/>
                    <a:pt x="16586" y="3428"/>
                    <a:pt x="16840" y="4770"/>
                  </a:cubicBezTo>
                  <a:cubicBezTo>
                    <a:pt x="17094" y="6111"/>
                    <a:pt x="16586" y="7453"/>
                    <a:pt x="15950" y="8392"/>
                  </a:cubicBezTo>
                  <a:cubicBezTo>
                    <a:pt x="15315" y="9331"/>
                    <a:pt x="14553" y="9868"/>
                    <a:pt x="13536" y="10203"/>
                  </a:cubicBezTo>
                  <a:cubicBezTo>
                    <a:pt x="12520" y="10539"/>
                    <a:pt x="11249" y="10673"/>
                    <a:pt x="9979" y="10740"/>
                  </a:cubicBezTo>
                  <a:cubicBezTo>
                    <a:pt x="8708" y="10807"/>
                    <a:pt x="7438" y="10807"/>
                    <a:pt x="6929" y="11142"/>
                  </a:cubicBezTo>
                  <a:cubicBezTo>
                    <a:pt x="6421" y="11478"/>
                    <a:pt x="6675" y="12149"/>
                    <a:pt x="8454" y="13222"/>
                  </a:cubicBezTo>
                  <a:cubicBezTo>
                    <a:pt x="10233" y="14295"/>
                    <a:pt x="13536" y="15771"/>
                    <a:pt x="15950" y="16710"/>
                  </a:cubicBezTo>
                  <a:cubicBezTo>
                    <a:pt x="18365" y="17649"/>
                    <a:pt x="19889" y="18052"/>
                    <a:pt x="21414" y="184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6747134" y="7289800"/>
              <a:ext cx="1143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800" y="5305"/>
                    <a:pt x="8000" y="10611"/>
                    <a:pt x="4400" y="14211"/>
                  </a:cubicBezTo>
                  <a:cubicBezTo>
                    <a:pt x="800" y="17811"/>
                    <a:pt x="400" y="1970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7065429" y="6965950"/>
              <a:ext cx="221456" cy="374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48" fill="norm" stroke="1" extrusionOk="0">
                  <a:moveTo>
                    <a:pt x="4860" y="4733"/>
                  </a:moveTo>
                  <a:cubicBezTo>
                    <a:pt x="4243" y="7766"/>
                    <a:pt x="3626" y="10800"/>
                    <a:pt x="3009" y="13227"/>
                  </a:cubicBezTo>
                  <a:cubicBezTo>
                    <a:pt x="2392" y="15654"/>
                    <a:pt x="1774" y="17474"/>
                    <a:pt x="1260" y="18870"/>
                  </a:cubicBezTo>
                  <a:cubicBezTo>
                    <a:pt x="746" y="20265"/>
                    <a:pt x="334" y="21236"/>
                    <a:pt x="129" y="21418"/>
                  </a:cubicBezTo>
                  <a:cubicBezTo>
                    <a:pt x="-77" y="21600"/>
                    <a:pt x="-77" y="20993"/>
                    <a:pt x="437" y="18748"/>
                  </a:cubicBezTo>
                  <a:cubicBezTo>
                    <a:pt x="952" y="16503"/>
                    <a:pt x="1980" y="12620"/>
                    <a:pt x="3112" y="9344"/>
                  </a:cubicBezTo>
                  <a:cubicBezTo>
                    <a:pt x="4243" y="6067"/>
                    <a:pt x="5477" y="3398"/>
                    <a:pt x="6506" y="1881"/>
                  </a:cubicBezTo>
                  <a:cubicBezTo>
                    <a:pt x="7534" y="364"/>
                    <a:pt x="8357" y="0"/>
                    <a:pt x="9180" y="0"/>
                  </a:cubicBezTo>
                  <a:cubicBezTo>
                    <a:pt x="10003" y="0"/>
                    <a:pt x="10826" y="364"/>
                    <a:pt x="11854" y="1578"/>
                  </a:cubicBezTo>
                  <a:cubicBezTo>
                    <a:pt x="12883" y="2791"/>
                    <a:pt x="14117" y="4854"/>
                    <a:pt x="14014" y="6796"/>
                  </a:cubicBezTo>
                  <a:cubicBezTo>
                    <a:pt x="13912" y="8737"/>
                    <a:pt x="12472" y="10557"/>
                    <a:pt x="10826" y="11710"/>
                  </a:cubicBezTo>
                  <a:cubicBezTo>
                    <a:pt x="9180" y="12863"/>
                    <a:pt x="7329" y="13348"/>
                    <a:pt x="5786" y="13591"/>
                  </a:cubicBezTo>
                  <a:cubicBezTo>
                    <a:pt x="4243" y="13834"/>
                    <a:pt x="3009" y="13834"/>
                    <a:pt x="3009" y="14016"/>
                  </a:cubicBezTo>
                  <a:cubicBezTo>
                    <a:pt x="3009" y="14198"/>
                    <a:pt x="4243" y="14562"/>
                    <a:pt x="7534" y="15654"/>
                  </a:cubicBezTo>
                  <a:cubicBezTo>
                    <a:pt x="10826" y="16746"/>
                    <a:pt x="16174" y="18566"/>
                    <a:pt x="21523" y="203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1734868" y="3041914"/>
              <a:ext cx="1779853" cy="983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94" fill="norm" stroke="1" extrusionOk="0">
                  <a:moveTo>
                    <a:pt x="3185" y="19643"/>
                  </a:moveTo>
                  <a:cubicBezTo>
                    <a:pt x="2954" y="19457"/>
                    <a:pt x="2722" y="19271"/>
                    <a:pt x="2722" y="19179"/>
                  </a:cubicBezTo>
                  <a:cubicBezTo>
                    <a:pt x="2722" y="19086"/>
                    <a:pt x="2954" y="19086"/>
                    <a:pt x="3506" y="19039"/>
                  </a:cubicBezTo>
                  <a:cubicBezTo>
                    <a:pt x="4058" y="18993"/>
                    <a:pt x="4931" y="18900"/>
                    <a:pt x="5869" y="18760"/>
                  </a:cubicBezTo>
                  <a:cubicBezTo>
                    <a:pt x="6806" y="18621"/>
                    <a:pt x="7808" y="18435"/>
                    <a:pt x="8822" y="18319"/>
                  </a:cubicBezTo>
                  <a:cubicBezTo>
                    <a:pt x="9837" y="18203"/>
                    <a:pt x="10864" y="18157"/>
                    <a:pt x="11853" y="18133"/>
                  </a:cubicBezTo>
                  <a:cubicBezTo>
                    <a:pt x="12842" y="18110"/>
                    <a:pt x="13792" y="18110"/>
                    <a:pt x="14819" y="18133"/>
                  </a:cubicBezTo>
                  <a:cubicBezTo>
                    <a:pt x="15847" y="18157"/>
                    <a:pt x="16951" y="18203"/>
                    <a:pt x="17760" y="18157"/>
                  </a:cubicBezTo>
                  <a:cubicBezTo>
                    <a:pt x="18569" y="18110"/>
                    <a:pt x="19083" y="17971"/>
                    <a:pt x="19417" y="17855"/>
                  </a:cubicBezTo>
                  <a:cubicBezTo>
                    <a:pt x="19751" y="17739"/>
                    <a:pt x="19905" y="17646"/>
                    <a:pt x="19892" y="17553"/>
                  </a:cubicBezTo>
                  <a:cubicBezTo>
                    <a:pt x="19879" y="17460"/>
                    <a:pt x="19699" y="17367"/>
                    <a:pt x="19211" y="17367"/>
                  </a:cubicBezTo>
                  <a:cubicBezTo>
                    <a:pt x="18723" y="17367"/>
                    <a:pt x="17927" y="17460"/>
                    <a:pt x="17067" y="17553"/>
                  </a:cubicBezTo>
                  <a:cubicBezTo>
                    <a:pt x="16206" y="17646"/>
                    <a:pt x="15282" y="17739"/>
                    <a:pt x="14344" y="17878"/>
                  </a:cubicBezTo>
                  <a:cubicBezTo>
                    <a:pt x="13407" y="18017"/>
                    <a:pt x="12457" y="18203"/>
                    <a:pt x="11532" y="18366"/>
                  </a:cubicBezTo>
                  <a:cubicBezTo>
                    <a:pt x="10607" y="18528"/>
                    <a:pt x="9708" y="18668"/>
                    <a:pt x="8758" y="18853"/>
                  </a:cubicBezTo>
                  <a:cubicBezTo>
                    <a:pt x="7808" y="19039"/>
                    <a:pt x="6806" y="19271"/>
                    <a:pt x="5856" y="19457"/>
                  </a:cubicBezTo>
                  <a:cubicBezTo>
                    <a:pt x="4906" y="19643"/>
                    <a:pt x="4007" y="19782"/>
                    <a:pt x="3082" y="19922"/>
                  </a:cubicBezTo>
                  <a:cubicBezTo>
                    <a:pt x="2157" y="20061"/>
                    <a:pt x="1207" y="20200"/>
                    <a:pt x="668" y="20270"/>
                  </a:cubicBezTo>
                  <a:cubicBezTo>
                    <a:pt x="128" y="20340"/>
                    <a:pt x="0" y="20340"/>
                    <a:pt x="0" y="20340"/>
                  </a:cubicBezTo>
                  <a:cubicBezTo>
                    <a:pt x="0" y="20340"/>
                    <a:pt x="128" y="20340"/>
                    <a:pt x="693" y="20317"/>
                  </a:cubicBezTo>
                  <a:cubicBezTo>
                    <a:pt x="1259" y="20293"/>
                    <a:pt x="2260" y="20247"/>
                    <a:pt x="3262" y="20177"/>
                  </a:cubicBezTo>
                  <a:cubicBezTo>
                    <a:pt x="4263" y="20108"/>
                    <a:pt x="5265" y="20015"/>
                    <a:pt x="6228" y="19945"/>
                  </a:cubicBezTo>
                  <a:cubicBezTo>
                    <a:pt x="7191" y="19875"/>
                    <a:pt x="8116" y="19829"/>
                    <a:pt x="9041" y="19782"/>
                  </a:cubicBezTo>
                  <a:cubicBezTo>
                    <a:pt x="9965" y="19736"/>
                    <a:pt x="10890" y="19689"/>
                    <a:pt x="11917" y="19666"/>
                  </a:cubicBezTo>
                  <a:cubicBezTo>
                    <a:pt x="12945" y="19643"/>
                    <a:pt x="14075" y="19643"/>
                    <a:pt x="15089" y="19689"/>
                  </a:cubicBezTo>
                  <a:cubicBezTo>
                    <a:pt x="16104" y="19736"/>
                    <a:pt x="17003" y="19829"/>
                    <a:pt x="17606" y="19875"/>
                  </a:cubicBezTo>
                  <a:cubicBezTo>
                    <a:pt x="18210" y="19922"/>
                    <a:pt x="18518" y="19922"/>
                    <a:pt x="18749" y="19899"/>
                  </a:cubicBezTo>
                  <a:cubicBezTo>
                    <a:pt x="18980" y="19875"/>
                    <a:pt x="19134" y="19829"/>
                    <a:pt x="19160" y="19689"/>
                  </a:cubicBezTo>
                  <a:cubicBezTo>
                    <a:pt x="19186" y="19550"/>
                    <a:pt x="19083" y="19318"/>
                    <a:pt x="18659" y="19155"/>
                  </a:cubicBezTo>
                  <a:cubicBezTo>
                    <a:pt x="18235" y="18993"/>
                    <a:pt x="17491" y="18900"/>
                    <a:pt x="16579" y="18853"/>
                  </a:cubicBezTo>
                  <a:cubicBezTo>
                    <a:pt x="15667" y="18807"/>
                    <a:pt x="14588" y="18807"/>
                    <a:pt x="13600" y="18877"/>
                  </a:cubicBezTo>
                  <a:cubicBezTo>
                    <a:pt x="12611" y="18946"/>
                    <a:pt x="11712" y="19086"/>
                    <a:pt x="10813" y="19248"/>
                  </a:cubicBezTo>
                  <a:cubicBezTo>
                    <a:pt x="9914" y="19411"/>
                    <a:pt x="9015" y="19597"/>
                    <a:pt x="8219" y="19713"/>
                  </a:cubicBezTo>
                  <a:cubicBezTo>
                    <a:pt x="7423" y="19829"/>
                    <a:pt x="6729" y="19875"/>
                    <a:pt x="6318" y="19899"/>
                  </a:cubicBezTo>
                  <a:cubicBezTo>
                    <a:pt x="5907" y="19922"/>
                    <a:pt x="5779" y="19922"/>
                    <a:pt x="6215" y="19922"/>
                  </a:cubicBezTo>
                  <a:cubicBezTo>
                    <a:pt x="6652" y="19922"/>
                    <a:pt x="7654" y="19922"/>
                    <a:pt x="8681" y="19852"/>
                  </a:cubicBezTo>
                  <a:cubicBezTo>
                    <a:pt x="9708" y="19782"/>
                    <a:pt x="10761" y="19643"/>
                    <a:pt x="11815" y="19527"/>
                  </a:cubicBezTo>
                  <a:cubicBezTo>
                    <a:pt x="12868" y="19411"/>
                    <a:pt x="13921" y="19318"/>
                    <a:pt x="14819" y="19248"/>
                  </a:cubicBezTo>
                  <a:cubicBezTo>
                    <a:pt x="15718" y="19179"/>
                    <a:pt x="16463" y="19132"/>
                    <a:pt x="17105" y="19039"/>
                  </a:cubicBezTo>
                  <a:cubicBezTo>
                    <a:pt x="17747" y="18946"/>
                    <a:pt x="18287" y="18807"/>
                    <a:pt x="18634" y="18714"/>
                  </a:cubicBezTo>
                  <a:cubicBezTo>
                    <a:pt x="18980" y="18621"/>
                    <a:pt x="19134" y="18575"/>
                    <a:pt x="19301" y="18366"/>
                  </a:cubicBezTo>
                  <a:cubicBezTo>
                    <a:pt x="19468" y="18157"/>
                    <a:pt x="19648" y="17785"/>
                    <a:pt x="19854" y="17181"/>
                  </a:cubicBezTo>
                  <a:cubicBezTo>
                    <a:pt x="20059" y="16577"/>
                    <a:pt x="20290" y="15741"/>
                    <a:pt x="20521" y="14626"/>
                  </a:cubicBezTo>
                  <a:cubicBezTo>
                    <a:pt x="20752" y="13511"/>
                    <a:pt x="20984" y="12118"/>
                    <a:pt x="21151" y="10678"/>
                  </a:cubicBezTo>
                  <a:cubicBezTo>
                    <a:pt x="21317" y="9238"/>
                    <a:pt x="21420" y="7751"/>
                    <a:pt x="21484" y="6311"/>
                  </a:cubicBezTo>
                  <a:cubicBezTo>
                    <a:pt x="21549" y="4871"/>
                    <a:pt x="21574" y="3478"/>
                    <a:pt x="21587" y="2665"/>
                  </a:cubicBezTo>
                  <a:cubicBezTo>
                    <a:pt x="21600" y="1852"/>
                    <a:pt x="21600" y="1620"/>
                    <a:pt x="21587" y="1341"/>
                  </a:cubicBezTo>
                  <a:cubicBezTo>
                    <a:pt x="21574" y="1062"/>
                    <a:pt x="21549" y="737"/>
                    <a:pt x="21433" y="575"/>
                  </a:cubicBezTo>
                  <a:cubicBezTo>
                    <a:pt x="21317" y="412"/>
                    <a:pt x="21112" y="412"/>
                    <a:pt x="20714" y="366"/>
                  </a:cubicBezTo>
                  <a:cubicBezTo>
                    <a:pt x="20316" y="319"/>
                    <a:pt x="19725" y="226"/>
                    <a:pt x="18955" y="157"/>
                  </a:cubicBezTo>
                  <a:cubicBezTo>
                    <a:pt x="18184" y="87"/>
                    <a:pt x="17234" y="40"/>
                    <a:pt x="16245" y="17"/>
                  </a:cubicBezTo>
                  <a:cubicBezTo>
                    <a:pt x="15256" y="-6"/>
                    <a:pt x="14229" y="-6"/>
                    <a:pt x="13163" y="17"/>
                  </a:cubicBezTo>
                  <a:cubicBezTo>
                    <a:pt x="12097" y="40"/>
                    <a:pt x="10993" y="87"/>
                    <a:pt x="9991" y="133"/>
                  </a:cubicBezTo>
                  <a:cubicBezTo>
                    <a:pt x="8989" y="180"/>
                    <a:pt x="8090" y="226"/>
                    <a:pt x="7256" y="296"/>
                  </a:cubicBezTo>
                  <a:cubicBezTo>
                    <a:pt x="6421" y="366"/>
                    <a:pt x="5650" y="459"/>
                    <a:pt x="4893" y="551"/>
                  </a:cubicBezTo>
                  <a:cubicBezTo>
                    <a:pt x="4135" y="644"/>
                    <a:pt x="3390" y="737"/>
                    <a:pt x="2735" y="900"/>
                  </a:cubicBezTo>
                  <a:cubicBezTo>
                    <a:pt x="2080" y="1062"/>
                    <a:pt x="1515" y="1295"/>
                    <a:pt x="1181" y="1527"/>
                  </a:cubicBezTo>
                  <a:cubicBezTo>
                    <a:pt x="848" y="1759"/>
                    <a:pt x="745" y="1991"/>
                    <a:pt x="693" y="2502"/>
                  </a:cubicBezTo>
                  <a:cubicBezTo>
                    <a:pt x="642" y="3013"/>
                    <a:pt x="642" y="3803"/>
                    <a:pt x="693" y="4941"/>
                  </a:cubicBezTo>
                  <a:cubicBezTo>
                    <a:pt x="745" y="6079"/>
                    <a:pt x="848" y="7566"/>
                    <a:pt x="963" y="9191"/>
                  </a:cubicBezTo>
                  <a:cubicBezTo>
                    <a:pt x="1079" y="10817"/>
                    <a:pt x="1207" y="12582"/>
                    <a:pt x="1310" y="14115"/>
                  </a:cubicBezTo>
                  <a:cubicBezTo>
                    <a:pt x="1413" y="15648"/>
                    <a:pt x="1490" y="16949"/>
                    <a:pt x="1644" y="18157"/>
                  </a:cubicBezTo>
                  <a:cubicBezTo>
                    <a:pt x="1798" y="19364"/>
                    <a:pt x="2029" y="20479"/>
                    <a:pt x="2260" y="2159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4169034" y="6851230"/>
              <a:ext cx="339982" cy="413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402" fill="norm" stroke="1" extrusionOk="0">
                  <a:moveTo>
                    <a:pt x="0" y="2324"/>
                  </a:moveTo>
                  <a:cubicBezTo>
                    <a:pt x="0" y="1337"/>
                    <a:pt x="0" y="350"/>
                    <a:pt x="201" y="76"/>
                  </a:cubicBezTo>
                  <a:cubicBezTo>
                    <a:pt x="402" y="-198"/>
                    <a:pt x="805" y="241"/>
                    <a:pt x="2147" y="1776"/>
                  </a:cubicBezTo>
                  <a:cubicBezTo>
                    <a:pt x="3488" y="3311"/>
                    <a:pt x="5769" y="5942"/>
                    <a:pt x="8720" y="8738"/>
                  </a:cubicBezTo>
                  <a:cubicBezTo>
                    <a:pt x="11672" y="11534"/>
                    <a:pt x="15294" y="14494"/>
                    <a:pt x="17508" y="16358"/>
                  </a:cubicBezTo>
                  <a:cubicBezTo>
                    <a:pt x="19722" y="18222"/>
                    <a:pt x="20527" y="18990"/>
                    <a:pt x="20996" y="19648"/>
                  </a:cubicBezTo>
                  <a:cubicBezTo>
                    <a:pt x="21466" y="20306"/>
                    <a:pt x="21600" y="20854"/>
                    <a:pt x="21533" y="21128"/>
                  </a:cubicBezTo>
                  <a:cubicBezTo>
                    <a:pt x="21466" y="21402"/>
                    <a:pt x="21198" y="21402"/>
                    <a:pt x="20929" y="214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4099184" y="6788150"/>
              <a:ext cx="539751" cy="641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45" y="1069"/>
                    <a:pt x="18889" y="2139"/>
                    <a:pt x="17068" y="3671"/>
                  </a:cubicBezTo>
                  <a:cubicBezTo>
                    <a:pt x="15247" y="5204"/>
                    <a:pt x="12960" y="7200"/>
                    <a:pt x="10842" y="9125"/>
                  </a:cubicBezTo>
                  <a:cubicBezTo>
                    <a:pt x="8725" y="11050"/>
                    <a:pt x="6776" y="12903"/>
                    <a:pt x="4998" y="14970"/>
                  </a:cubicBezTo>
                  <a:cubicBezTo>
                    <a:pt x="3219" y="17038"/>
                    <a:pt x="1609" y="1931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4552213" y="6673877"/>
              <a:ext cx="3182787" cy="933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44" fill="norm" stroke="1" extrusionOk="0">
                  <a:moveTo>
                    <a:pt x="6654" y="2346"/>
                  </a:moveTo>
                  <a:cubicBezTo>
                    <a:pt x="6640" y="2101"/>
                    <a:pt x="6626" y="1857"/>
                    <a:pt x="6590" y="1661"/>
                  </a:cubicBezTo>
                  <a:cubicBezTo>
                    <a:pt x="6554" y="1466"/>
                    <a:pt x="6497" y="1319"/>
                    <a:pt x="6339" y="1148"/>
                  </a:cubicBezTo>
                  <a:cubicBezTo>
                    <a:pt x="6181" y="977"/>
                    <a:pt x="5923" y="782"/>
                    <a:pt x="5586" y="562"/>
                  </a:cubicBezTo>
                  <a:cubicBezTo>
                    <a:pt x="5249" y="342"/>
                    <a:pt x="4833" y="98"/>
                    <a:pt x="4438" y="24"/>
                  </a:cubicBezTo>
                  <a:cubicBezTo>
                    <a:pt x="4044" y="-49"/>
                    <a:pt x="3671" y="49"/>
                    <a:pt x="3298" y="293"/>
                  </a:cubicBezTo>
                  <a:cubicBezTo>
                    <a:pt x="2925" y="537"/>
                    <a:pt x="2552" y="928"/>
                    <a:pt x="2237" y="1515"/>
                  </a:cubicBezTo>
                  <a:cubicBezTo>
                    <a:pt x="1921" y="2101"/>
                    <a:pt x="1663" y="2883"/>
                    <a:pt x="1419" y="3763"/>
                  </a:cubicBezTo>
                  <a:cubicBezTo>
                    <a:pt x="1175" y="4642"/>
                    <a:pt x="946" y="5620"/>
                    <a:pt x="752" y="6573"/>
                  </a:cubicBezTo>
                  <a:cubicBezTo>
                    <a:pt x="559" y="7526"/>
                    <a:pt x="401" y="8454"/>
                    <a:pt x="279" y="9456"/>
                  </a:cubicBezTo>
                  <a:cubicBezTo>
                    <a:pt x="157" y="10458"/>
                    <a:pt x="71" y="11533"/>
                    <a:pt x="28" y="12413"/>
                  </a:cubicBezTo>
                  <a:cubicBezTo>
                    <a:pt x="-15" y="13292"/>
                    <a:pt x="-15" y="13976"/>
                    <a:pt x="71" y="14612"/>
                  </a:cubicBezTo>
                  <a:cubicBezTo>
                    <a:pt x="157" y="15247"/>
                    <a:pt x="329" y="15833"/>
                    <a:pt x="580" y="16322"/>
                  </a:cubicBezTo>
                  <a:cubicBezTo>
                    <a:pt x="831" y="16811"/>
                    <a:pt x="1161" y="17202"/>
                    <a:pt x="1570" y="17568"/>
                  </a:cubicBezTo>
                  <a:cubicBezTo>
                    <a:pt x="1979" y="17935"/>
                    <a:pt x="2466" y="18277"/>
                    <a:pt x="2940" y="18570"/>
                  </a:cubicBezTo>
                  <a:cubicBezTo>
                    <a:pt x="3413" y="18863"/>
                    <a:pt x="3872" y="19108"/>
                    <a:pt x="4316" y="19401"/>
                  </a:cubicBezTo>
                  <a:cubicBezTo>
                    <a:pt x="4761" y="19694"/>
                    <a:pt x="5191" y="20036"/>
                    <a:pt x="5636" y="20329"/>
                  </a:cubicBezTo>
                  <a:cubicBezTo>
                    <a:pt x="6081" y="20622"/>
                    <a:pt x="6540" y="20867"/>
                    <a:pt x="6948" y="21038"/>
                  </a:cubicBezTo>
                  <a:cubicBezTo>
                    <a:pt x="7357" y="21209"/>
                    <a:pt x="7716" y="21307"/>
                    <a:pt x="8175" y="21380"/>
                  </a:cubicBezTo>
                  <a:cubicBezTo>
                    <a:pt x="8634" y="21453"/>
                    <a:pt x="9193" y="21502"/>
                    <a:pt x="9760" y="21527"/>
                  </a:cubicBezTo>
                  <a:cubicBezTo>
                    <a:pt x="10326" y="21551"/>
                    <a:pt x="10900" y="21551"/>
                    <a:pt x="11438" y="21527"/>
                  </a:cubicBezTo>
                  <a:cubicBezTo>
                    <a:pt x="11975" y="21502"/>
                    <a:pt x="12477" y="21453"/>
                    <a:pt x="12965" y="21404"/>
                  </a:cubicBezTo>
                  <a:cubicBezTo>
                    <a:pt x="13453" y="21356"/>
                    <a:pt x="13926" y="21307"/>
                    <a:pt x="14421" y="21258"/>
                  </a:cubicBezTo>
                  <a:cubicBezTo>
                    <a:pt x="14916" y="21209"/>
                    <a:pt x="15432" y="21160"/>
                    <a:pt x="15848" y="21062"/>
                  </a:cubicBezTo>
                  <a:cubicBezTo>
                    <a:pt x="16264" y="20965"/>
                    <a:pt x="16579" y="20818"/>
                    <a:pt x="16952" y="20549"/>
                  </a:cubicBezTo>
                  <a:cubicBezTo>
                    <a:pt x="17325" y="20280"/>
                    <a:pt x="17756" y="19889"/>
                    <a:pt x="18171" y="19376"/>
                  </a:cubicBezTo>
                  <a:cubicBezTo>
                    <a:pt x="18587" y="18863"/>
                    <a:pt x="18989" y="18228"/>
                    <a:pt x="19369" y="17495"/>
                  </a:cubicBezTo>
                  <a:cubicBezTo>
                    <a:pt x="19749" y="16762"/>
                    <a:pt x="20108" y="15931"/>
                    <a:pt x="20409" y="15149"/>
                  </a:cubicBezTo>
                  <a:cubicBezTo>
                    <a:pt x="20710" y="14367"/>
                    <a:pt x="20954" y="13634"/>
                    <a:pt x="21140" y="12852"/>
                  </a:cubicBezTo>
                  <a:cubicBezTo>
                    <a:pt x="21327" y="12070"/>
                    <a:pt x="21456" y="11240"/>
                    <a:pt x="21520" y="10702"/>
                  </a:cubicBezTo>
                  <a:cubicBezTo>
                    <a:pt x="21585" y="10165"/>
                    <a:pt x="21585" y="9920"/>
                    <a:pt x="21499" y="9505"/>
                  </a:cubicBezTo>
                  <a:cubicBezTo>
                    <a:pt x="21413" y="9089"/>
                    <a:pt x="21241" y="8503"/>
                    <a:pt x="20990" y="7843"/>
                  </a:cubicBezTo>
                  <a:cubicBezTo>
                    <a:pt x="20739" y="7184"/>
                    <a:pt x="20409" y="6451"/>
                    <a:pt x="19964" y="5840"/>
                  </a:cubicBezTo>
                  <a:cubicBezTo>
                    <a:pt x="19520" y="5229"/>
                    <a:pt x="18960" y="4740"/>
                    <a:pt x="18430" y="4300"/>
                  </a:cubicBezTo>
                  <a:cubicBezTo>
                    <a:pt x="17899" y="3861"/>
                    <a:pt x="17397" y="3470"/>
                    <a:pt x="16888" y="3127"/>
                  </a:cubicBezTo>
                  <a:cubicBezTo>
                    <a:pt x="16379" y="2785"/>
                    <a:pt x="15862" y="2492"/>
                    <a:pt x="15353" y="2248"/>
                  </a:cubicBezTo>
                  <a:cubicBezTo>
                    <a:pt x="14844" y="2003"/>
                    <a:pt x="14342" y="1808"/>
                    <a:pt x="13818" y="1637"/>
                  </a:cubicBezTo>
                  <a:cubicBezTo>
                    <a:pt x="13295" y="1466"/>
                    <a:pt x="12750" y="1319"/>
                    <a:pt x="12212" y="1222"/>
                  </a:cubicBezTo>
                  <a:cubicBezTo>
                    <a:pt x="11674" y="1124"/>
                    <a:pt x="11144" y="1075"/>
                    <a:pt x="10584" y="1026"/>
                  </a:cubicBezTo>
                  <a:cubicBezTo>
                    <a:pt x="10025" y="977"/>
                    <a:pt x="9437" y="928"/>
                    <a:pt x="8863" y="904"/>
                  </a:cubicBezTo>
                  <a:cubicBezTo>
                    <a:pt x="8289" y="880"/>
                    <a:pt x="7730" y="880"/>
                    <a:pt x="7214" y="928"/>
                  </a:cubicBezTo>
                  <a:cubicBezTo>
                    <a:pt x="6697" y="977"/>
                    <a:pt x="6224" y="1075"/>
                    <a:pt x="5930" y="1197"/>
                  </a:cubicBezTo>
                  <a:cubicBezTo>
                    <a:pt x="5636" y="1319"/>
                    <a:pt x="5521" y="1466"/>
                    <a:pt x="5407" y="16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7572634" y="3510986"/>
              <a:ext cx="156959" cy="3405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450" fill="norm" stroke="1" extrusionOk="0">
                  <a:moveTo>
                    <a:pt x="19611" y="435"/>
                  </a:moveTo>
                  <a:cubicBezTo>
                    <a:pt x="18189" y="169"/>
                    <a:pt x="16768" y="-98"/>
                    <a:pt x="14637" y="35"/>
                  </a:cubicBezTo>
                  <a:cubicBezTo>
                    <a:pt x="12505" y="169"/>
                    <a:pt x="9663" y="702"/>
                    <a:pt x="7105" y="1635"/>
                  </a:cubicBezTo>
                  <a:cubicBezTo>
                    <a:pt x="4547" y="2569"/>
                    <a:pt x="2274" y="3902"/>
                    <a:pt x="1137" y="4969"/>
                  </a:cubicBezTo>
                  <a:cubicBezTo>
                    <a:pt x="0" y="6035"/>
                    <a:pt x="0" y="6835"/>
                    <a:pt x="0" y="7635"/>
                  </a:cubicBezTo>
                  <a:cubicBezTo>
                    <a:pt x="0" y="8435"/>
                    <a:pt x="0" y="9235"/>
                    <a:pt x="711" y="9502"/>
                  </a:cubicBezTo>
                  <a:cubicBezTo>
                    <a:pt x="1421" y="9769"/>
                    <a:pt x="2842" y="9502"/>
                    <a:pt x="5258" y="9235"/>
                  </a:cubicBezTo>
                  <a:cubicBezTo>
                    <a:pt x="7674" y="8969"/>
                    <a:pt x="11084" y="8702"/>
                    <a:pt x="13784" y="9102"/>
                  </a:cubicBezTo>
                  <a:cubicBezTo>
                    <a:pt x="16484" y="9502"/>
                    <a:pt x="18474" y="10569"/>
                    <a:pt x="19753" y="11835"/>
                  </a:cubicBezTo>
                  <a:cubicBezTo>
                    <a:pt x="21032" y="13102"/>
                    <a:pt x="21600" y="14569"/>
                    <a:pt x="20463" y="16169"/>
                  </a:cubicBezTo>
                  <a:cubicBezTo>
                    <a:pt x="19326" y="17769"/>
                    <a:pt x="16484" y="19502"/>
                    <a:pt x="14211" y="20435"/>
                  </a:cubicBezTo>
                  <a:cubicBezTo>
                    <a:pt x="11937" y="21369"/>
                    <a:pt x="10232" y="21502"/>
                    <a:pt x="8526" y="21435"/>
                  </a:cubicBezTo>
                  <a:cubicBezTo>
                    <a:pt x="6821" y="21369"/>
                    <a:pt x="5116" y="21102"/>
                    <a:pt x="4547" y="20435"/>
                  </a:cubicBezTo>
                  <a:cubicBezTo>
                    <a:pt x="3979" y="19769"/>
                    <a:pt x="4547" y="18702"/>
                    <a:pt x="5116" y="1763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7871084" y="3352800"/>
              <a:ext cx="12701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040"/>
                    <a:pt x="7200" y="10080"/>
                    <a:pt x="10800" y="13680"/>
                  </a:cubicBezTo>
                  <a:cubicBezTo>
                    <a:pt x="14400" y="17280"/>
                    <a:pt x="18000" y="194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7895940" y="3803649"/>
              <a:ext cx="88916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2" h="21600" fill="norm" stroke="1" extrusionOk="0">
                  <a:moveTo>
                    <a:pt x="8962" y="0"/>
                  </a:moveTo>
                  <a:cubicBezTo>
                    <a:pt x="6508" y="1309"/>
                    <a:pt x="4053" y="2618"/>
                    <a:pt x="2335" y="5564"/>
                  </a:cubicBezTo>
                  <a:cubicBezTo>
                    <a:pt x="617" y="8509"/>
                    <a:pt x="-365" y="13091"/>
                    <a:pt x="126" y="16364"/>
                  </a:cubicBezTo>
                  <a:cubicBezTo>
                    <a:pt x="617" y="19636"/>
                    <a:pt x="2580" y="21600"/>
                    <a:pt x="6017" y="21600"/>
                  </a:cubicBezTo>
                  <a:cubicBezTo>
                    <a:pt x="9453" y="21600"/>
                    <a:pt x="14362" y="19636"/>
                    <a:pt x="17308" y="17018"/>
                  </a:cubicBezTo>
                  <a:cubicBezTo>
                    <a:pt x="20253" y="14400"/>
                    <a:pt x="21235" y="11127"/>
                    <a:pt x="20253" y="8509"/>
                  </a:cubicBezTo>
                  <a:cubicBezTo>
                    <a:pt x="19271" y="5891"/>
                    <a:pt x="16326" y="3927"/>
                    <a:pt x="13871" y="4582"/>
                  </a:cubicBezTo>
                  <a:cubicBezTo>
                    <a:pt x="11417" y="5236"/>
                    <a:pt x="9453" y="8509"/>
                    <a:pt x="7490" y="11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7445634" y="3934412"/>
              <a:ext cx="1037168" cy="176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0" fill="norm" stroke="1" extrusionOk="0">
                  <a:moveTo>
                    <a:pt x="529" y="20894"/>
                  </a:moveTo>
                  <a:cubicBezTo>
                    <a:pt x="264" y="20894"/>
                    <a:pt x="0" y="20894"/>
                    <a:pt x="0" y="21021"/>
                  </a:cubicBezTo>
                  <a:cubicBezTo>
                    <a:pt x="0" y="21148"/>
                    <a:pt x="264" y="21402"/>
                    <a:pt x="1058" y="20767"/>
                  </a:cubicBezTo>
                  <a:cubicBezTo>
                    <a:pt x="1851" y="20131"/>
                    <a:pt x="3174" y="18607"/>
                    <a:pt x="4673" y="16447"/>
                  </a:cubicBezTo>
                  <a:cubicBezTo>
                    <a:pt x="6171" y="14287"/>
                    <a:pt x="7847" y="11491"/>
                    <a:pt x="9478" y="9331"/>
                  </a:cubicBezTo>
                  <a:cubicBezTo>
                    <a:pt x="11109" y="7171"/>
                    <a:pt x="12696" y="5647"/>
                    <a:pt x="14150" y="4630"/>
                  </a:cubicBezTo>
                  <a:cubicBezTo>
                    <a:pt x="15605" y="3614"/>
                    <a:pt x="16927" y="3106"/>
                    <a:pt x="18073" y="2470"/>
                  </a:cubicBezTo>
                  <a:cubicBezTo>
                    <a:pt x="19220" y="1835"/>
                    <a:pt x="20189" y="1073"/>
                    <a:pt x="20784" y="564"/>
                  </a:cubicBezTo>
                  <a:cubicBezTo>
                    <a:pt x="21380" y="56"/>
                    <a:pt x="21600" y="-198"/>
                    <a:pt x="21600" y="183"/>
                  </a:cubicBezTo>
                  <a:cubicBezTo>
                    <a:pt x="21600" y="564"/>
                    <a:pt x="21380" y="1581"/>
                    <a:pt x="21203" y="2470"/>
                  </a:cubicBezTo>
                  <a:cubicBezTo>
                    <a:pt x="21027" y="3360"/>
                    <a:pt x="20895" y="4122"/>
                    <a:pt x="20762" y="48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7587052" y="4289173"/>
              <a:ext cx="201483" cy="192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309" fill="norm" stroke="1" extrusionOk="0">
                  <a:moveTo>
                    <a:pt x="2517" y="3902"/>
                  </a:moveTo>
                  <a:cubicBezTo>
                    <a:pt x="1392" y="3902"/>
                    <a:pt x="267" y="3902"/>
                    <a:pt x="42" y="3433"/>
                  </a:cubicBezTo>
                  <a:cubicBezTo>
                    <a:pt x="-183" y="2963"/>
                    <a:pt x="492" y="2024"/>
                    <a:pt x="1955" y="1320"/>
                  </a:cubicBezTo>
                  <a:cubicBezTo>
                    <a:pt x="3417" y="615"/>
                    <a:pt x="5667" y="146"/>
                    <a:pt x="7355" y="28"/>
                  </a:cubicBezTo>
                  <a:cubicBezTo>
                    <a:pt x="9042" y="-89"/>
                    <a:pt x="10167" y="146"/>
                    <a:pt x="10617" y="1085"/>
                  </a:cubicBezTo>
                  <a:cubicBezTo>
                    <a:pt x="11067" y="2024"/>
                    <a:pt x="10842" y="3668"/>
                    <a:pt x="9717" y="6015"/>
                  </a:cubicBezTo>
                  <a:cubicBezTo>
                    <a:pt x="8592" y="8363"/>
                    <a:pt x="6567" y="11415"/>
                    <a:pt x="5329" y="13528"/>
                  </a:cubicBezTo>
                  <a:cubicBezTo>
                    <a:pt x="4092" y="15641"/>
                    <a:pt x="3642" y="16815"/>
                    <a:pt x="3529" y="17989"/>
                  </a:cubicBezTo>
                  <a:cubicBezTo>
                    <a:pt x="3417" y="19163"/>
                    <a:pt x="3642" y="20337"/>
                    <a:pt x="4992" y="20924"/>
                  </a:cubicBezTo>
                  <a:cubicBezTo>
                    <a:pt x="6342" y="21511"/>
                    <a:pt x="8817" y="21511"/>
                    <a:pt x="11742" y="20337"/>
                  </a:cubicBezTo>
                  <a:cubicBezTo>
                    <a:pt x="14667" y="19163"/>
                    <a:pt x="18042" y="16815"/>
                    <a:pt x="21417" y="1446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7864734" y="4133850"/>
              <a:ext cx="38101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4860"/>
                    <a:pt x="12000" y="9720"/>
                    <a:pt x="15600" y="13320"/>
                  </a:cubicBezTo>
                  <a:cubicBezTo>
                    <a:pt x="19200" y="16920"/>
                    <a:pt x="20400" y="192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7928234" y="4464050"/>
              <a:ext cx="12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8074284" y="4204426"/>
              <a:ext cx="165101" cy="169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3" fill="norm" stroke="1" extrusionOk="0">
                  <a:moveTo>
                    <a:pt x="0" y="5442"/>
                  </a:moveTo>
                  <a:cubicBezTo>
                    <a:pt x="0" y="4125"/>
                    <a:pt x="0" y="2808"/>
                    <a:pt x="692" y="1886"/>
                  </a:cubicBezTo>
                  <a:cubicBezTo>
                    <a:pt x="1385" y="964"/>
                    <a:pt x="2769" y="437"/>
                    <a:pt x="4431" y="173"/>
                  </a:cubicBezTo>
                  <a:cubicBezTo>
                    <a:pt x="6092" y="-90"/>
                    <a:pt x="8031" y="-90"/>
                    <a:pt x="9415" y="437"/>
                  </a:cubicBezTo>
                  <a:cubicBezTo>
                    <a:pt x="10800" y="964"/>
                    <a:pt x="11631" y="2017"/>
                    <a:pt x="10800" y="4783"/>
                  </a:cubicBezTo>
                  <a:cubicBezTo>
                    <a:pt x="9969" y="7549"/>
                    <a:pt x="7477" y="12027"/>
                    <a:pt x="5677" y="15188"/>
                  </a:cubicBezTo>
                  <a:cubicBezTo>
                    <a:pt x="3877" y="18349"/>
                    <a:pt x="2769" y="20193"/>
                    <a:pt x="2908" y="20851"/>
                  </a:cubicBezTo>
                  <a:cubicBezTo>
                    <a:pt x="3046" y="21510"/>
                    <a:pt x="4431" y="20983"/>
                    <a:pt x="7754" y="19139"/>
                  </a:cubicBezTo>
                  <a:cubicBezTo>
                    <a:pt x="11077" y="17295"/>
                    <a:pt x="16338" y="14134"/>
                    <a:pt x="21600" y="109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8353684" y="4025899"/>
              <a:ext cx="8468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3840"/>
                    <a:pt x="21600" y="7680"/>
                    <a:pt x="21600" y="11280"/>
                  </a:cubicBezTo>
                  <a:cubicBezTo>
                    <a:pt x="21600" y="14880"/>
                    <a:pt x="10800" y="18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8391784" y="4375149"/>
              <a:ext cx="19051" cy="3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04" fill="norm" stroke="1" extrusionOk="0">
                  <a:moveTo>
                    <a:pt x="0" y="11435"/>
                  </a:moveTo>
                  <a:cubicBezTo>
                    <a:pt x="7200" y="16518"/>
                    <a:pt x="14400" y="21600"/>
                    <a:pt x="18000" y="19694"/>
                  </a:cubicBezTo>
                  <a:cubicBezTo>
                    <a:pt x="21600" y="17788"/>
                    <a:pt x="21600" y="889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11014334" y="5123227"/>
              <a:ext cx="1968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806" y="11040"/>
                    <a:pt x="11613" y="1783"/>
                    <a:pt x="15213" y="240"/>
                  </a:cubicBezTo>
                  <a:cubicBezTo>
                    <a:pt x="18813" y="-1303"/>
                    <a:pt x="20206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11046084" y="5264150"/>
              <a:ext cx="889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29" y="16200"/>
                    <a:pt x="9257" y="10800"/>
                    <a:pt x="12857" y="7200"/>
                  </a:cubicBezTo>
                  <a:cubicBezTo>
                    <a:pt x="16457" y="3600"/>
                    <a:pt x="19029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11437522" y="4858817"/>
              <a:ext cx="199113" cy="204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284" fill="norm" stroke="1" extrusionOk="0">
                  <a:moveTo>
                    <a:pt x="243" y="5179"/>
                  </a:moveTo>
                  <a:cubicBezTo>
                    <a:pt x="15" y="3856"/>
                    <a:pt x="-212" y="2534"/>
                    <a:pt x="356" y="1652"/>
                  </a:cubicBezTo>
                  <a:cubicBezTo>
                    <a:pt x="925" y="771"/>
                    <a:pt x="2289" y="330"/>
                    <a:pt x="4108" y="109"/>
                  </a:cubicBezTo>
                  <a:cubicBezTo>
                    <a:pt x="5927" y="-111"/>
                    <a:pt x="8201" y="-111"/>
                    <a:pt x="9792" y="1211"/>
                  </a:cubicBezTo>
                  <a:cubicBezTo>
                    <a:pt x="11384" y="2534"/>
                    <a:pt x="12293" y="5179"/>
                    <a:pt x="11156" y="8154"/>
                  </a:cubicBezTo>
                  <a:cubicBezTo>
                    <a:pt x="10020" y="11130"/>
                    <a:pt x="6836" y="14436"/>
                    <a:pt x="4449" y="16750"/>
                  </a:cubicBezTo>
                  <a:cubicBezTo>
                    <a:pt x="2062" y="19065"/>
                    <a:pt x="470" y="20387"/>
                    <a:pt x="356" y="20938"/>
                  </a:cubicBezTo>
                  <a:cubicBezTo>
                    <a:pt x="243" y="21489"/>
                    <a:pt x="1607" y="21269"/>
                    <a:pt x="5359" y="21048"/>
                  </a:cubicBezTo>
                  <a:cubicBezTo>
                    <a:pt x="9110" y="20828"/>
                    <a:pt x="15249" y="20607"/>
                    <a:pt x="21388" y="2038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11344534" y="5213350"/>
              <a:ext cx="2730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2" y="18000"/>
                    <a:pt x="1005" y="14400"/>
                    <a:pt x="2679" y="11160"/>
                  </a:cubicBezTo>
                  <a:cubicBezTo>
                    <a:pt x="4353" y="7920"/>
                    <a:pt x="7200" y="5040"/>
                    <a:pt x="10549" y="3240"/>
                  </a:cubicBezTo>
                  <a:cubicBezTo>
                    <a:pt x="13898" y="1440"/>
                    <a:pt x="17749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11395334" y="5327650"/>
              <a:ext cx="196851" cy="325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0" fill="norm" stroke="1" extrusionOk="0">
                  <a:moveTo>
                    <a:pt x="21600" y="0"/>
                  </a:moveTo>
                  <a:cubicBezTo>
                    <a:pt x="17187" y="2104"/>
                    <a:pt x="12774" y="4208"/>
                    <a:pt x="9406" y="7013"/>
                  </a:cubicBezTo>
                  <a:cubicBezTo>
                    <a:pt x="6039" y="9818"/>
                    <a:pt x="3716" y="13325"/>
                    <a:pt x="2555" y="15779"/>
                  </a:cubicBezTo>
                  <a:cubicBezTo>
                    <a:pt x="1394" y="18234"/>
                    <a:pt x="1394" y="19636"/>
                    <a:pt x="2090" y="20478"/>
                  </a:cubicBezTo>
                  <a:cubicBezTo>
                    <a:pt x="2787" y="21319"/>
                    <a:pt x="4181" y="21600"/>
                    <a:pt x="6387" y="21530"/>
                  </a:cubicBezTo>
                  <a:cubicBezTo>
                    <a:pt x="8594" y="21460"/>
                    <a:pt x="11613" y="21039"/>
                    <a:pt x="13703" y="20688"/>
                  </a:cubicBezTo>
                  <a:cubicBezTo>
                    <a:pt x="15794" y="20338"/>
                    <a:pt x="16955" y="20057"/>
                    <a:pt x="17884" y="19566"/>
                  </a:cubicBezTo>
                  <a:cubicBezTo>
                    <a:pt x="18813" y="19075"/>
                    <a:pt x="19510" y="18374"/>
                    <a:pt x="19277" y="17953"/>
                  </a:cubicBezTo>
                  <a:cubicBezTo>
                    <a:pt x="19045" y="17532"/>
                    <a:pt x="17884" y="17392"/>
                    <a:pt x="14516" y="17673"/>
                  </a:cubicBezTo>
                  <a:cubicBezTo>
                    <a:pt x="11148" y="17953"/>
                    <a:pt x="5574" y="18655"/>
                    <a:pt x="0" y="193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2" name="Drawing"/>
          <p:cNvGrpSpPr/>
          <p:nvPr/>
        </p:nvGrpSpPr>
        <p:grpSpPr>
          <a:xfrm>
            <a:off x="709899" y="1560524"/>
            <a:ext cx="12237114" cy="6771196"/>
            <a:chOff x="0" y="0"/>
            <a:chExt cx="12237112" cy="6771195"/>
          </a:xfrm>
        </p:grpSpPr>
        <p:sp>
          <p:nvSpPr>
            <p:cNvPr id="478" name="Line"/>
            <p:cNvSpPr/>
            <p:nvPr/>
          </p:nvSpPr>
          <p:spPr>
            <a:xfrm>
              <a:off x="137158" y="422185"/>
              <a:ext cx="181643" cy="341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243" fill="norm" stroke="1" extrusionOk="0">
                  <a:moveTo>
                    <a:pt x="10134" y="5043"/>
                  </a:moveTo>
                  <a:cubicBezTo>
                    <a:pt x="10134" y="3858"/>
                    <a:pt x="10134" y="2672"/>
                    <a:pt x="9513" y="2409"/>
                  </a:cubicBezTo>
                  <a:cubicBezTo>
                    <a:pt x="8892" y="2145"/>
                    <a:pt x="7651" y="2804"/>
                    <a:pt x="5913" y="4845"/>
                  </a:cubicBezTo>
                  <a:cubicBezTo>
                    <a:pt x="4175" y="6887"/>
                    <a:pt x="1940" y="10311"/>
                    <a:pt x="823" y="12814"/>
                  </a:cubicBezTo>
                  <a:cubicBezTo>
                    <a:pt x="-294" y="15316"/>
                    <a:pt x="-294" y="16897"/>
                    <a:pt x="947" y="18016"/>
                  </a:cubicBezTo>
                  <a:cubicBezTo>
                    <a:pt x="2189" y="19136"/>
                    <a:pt x="4672" y="19794"/>
                    <a:pt x="7899" y="19202"/>
                  </a:cubicBezTo>
                  <a:cubicBezTo>
                    <a:pt x="11127" y="18609"/>
                    <a:pt x="15099" y="16765"/>
                    <a:pt x="17582" y="14065"/>
                  </a:cubicBezTo>
                  <a:cubicBezTo>
                    <a:pt x="20065" y="11365"/>
                    <a:pt x="21058" y="7809"/>
                    <a:pt x="20437" y="5175"/>
                  </a:cubicBezTo>
                  <a:cubicBezTo>
                    <a:pt x="19816" y="2541"/>
                    <a:pt x="17582" y="828"/>
                    <a:pt x="14851" y="236"/>
                  </a:cubicBezTo>
                  <a:cubicBezTo>
                    <a:pt x="12120" y="-357"/>
                    <a:pt x="8892" y="170"/>
                    <a:pt x="6782" y="1816"/>
                  </a:cubicBezTo>
                  <a:cubicBezTo>
                    <a:pt x="4672" y="3463"/>
                    <a:pt x="3678" y="6228"/>
                    <a:pt x="5292" y="9060"/>
                  </a:cubicBezTo>
                  <a:cubicBezTo>
                    <a:pt x="6906" y="11892"/>
                    <a:pt x="11127" y="14789"/>
                    <a:pt x="14230" y="16831"/>
                  </a:cubicBezTo>
                  <a:cubicBezTo>
                    <a:pt x="17334" y="18872"/>
                    <a:pt x="19320" y="20058"/>
                    <a:pt x="21306" y="212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388650" y="395275"/>
              <a:ext cx="107706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1600" fill="norm" stroke="1" extrusionOk="0">
                  <a:moveTo>
                    <a:pt x="7336" y="0"/>
                  </a:moveTo>
                  <a:cubicBezTo>
                    <a:pt x="12226" y="2025"/>
                    <a:pt x="17117" y="4050"/>
                    <a:pt x="19358" y="6806"/>
                  </a:cubicBezTo>
                  <a:cubicBezTo>
                    <a:pt x="21600" y="9563"/>
                    <a:pt x="21192" y="13050"/>
                    <a:pt x="17525" y="15637"/>
                  </a:cubicBezTo>
                  <a:cubicBezTo>
                    <a:pt x="13857" y="18225"/>
                    <a:pt x="6928" y="199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-1" y="405858"/>
              <a:ext cx="128302" cy="376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1600" fill="norm" stroke="1" extrusionOk="0">
                  <a:moveTo>
                    <a:pt x="20782" y="485"/>
                  </a:moveTo>
                  <a:cubicBezTo>
                    <a:pt x="19068" y="243"/>
                    <a:pt x="17353" y="0"/>
                    <a:pt x="15639" y="0"/>
                  </a:cubicBezTo>
                  <a:cubicBezTo>
                    <a:pt x="13925" y="0"/>
                    <a:pt x="12211" y="243"/>
                    <a:pt x="9296" y="2063"/>
                  </a:cubicBezTo>
                  <a:cubicBezTo>
                    <a:pt x="6382" y="3883"/>
                    <a:pt x="2268" y="7281"/>
                    <a:pt x="725" y="10315"/>
                  </a:cubicBezTo>
                  <a:cubicBezTo>
                    <a:pt x="-818" y="13348"/>
                    <a:pt x="211" y="16018"/>
                    <a:pt x="2782" y="17838"/>
                  </a:cubicBezTo>
                  <a:cubicBezTo>
                    <a:pt x="5353" y="19658"/>
                    <a:pt x="9468" y="20629"/>
                    <a:pt x="135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1010950" y="347157"/>
              <a:ext cx="146051" cy="473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8" fill="norm" stroke="1" extrusionOk="0">
                  <a:moveTo>
                    <a:pt x="0" y="21478"/>
                  </a:moveTo>
                  <a:cubicBezTo>
                    <a:pt x="2504" y="18502"/>
                    <a:pt x="5009" y="15526"/>
                    <a:pt x="6730" y="12406"/>
                  </a:cubicBezTo>
                  <a:cubicBezTo>
                    <a:pt x="8452" y="9286"/>
                    <a:pt x="9391" y="6022"/>
                    <a:pt x="10174" y="4102"/>
                  </a:cubicBezTo>
                  <a:cubicBezTo>
                    <a:pt x="10957" y="2182"/>
                    <a:pt x="11583" y="1606"/>
                    <a:pt x="12209" y="1030"/>
                  </a:cubicBezTo>
                  <a:cubicBezTo>
                    <a:pt x="12835" y="454"/>
                    <a:pt x="13461" y="-122"/>
                    <a:pt x="13930" y="22"/>
                  </a:cubicBezTo>
                  <a:cubicBezTo>
                    <a:pt x="14400" y="166"/>
                    <a:pt x="14713" y="1030"/>
                    <a:pt x="15183" y="2950"/>
                  </a:cubicBezTo>
                  <a:cubicBezTo>
                    <a:pt x="15652" y="4870"/>
                    <a:pt x="16278" y="7846"/>
                    <a:pt x="17061" y="10630"/>
                  </a:cubicBezTo>
                  <a:cubicBezTo>
                    <a:pt x="17843" y="13414"/>
                    <a:pt x="18783" y="16006"/>
                    <a:pt x="19565" y="17638"/>
                  </a:cubicBezTo>
                  <a:cubicBezTo>
                    <a:pt x="20348" y="19270"/>
                    <a:pt x="20974" y="19942"/>
                    <a:pt x="21600" y="20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1049050" y="630225"/>
              <a:ext cx="127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1228500" y="547155"/>
              <a:ext cx="84365" cy="224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8" h="21219" fill="norm" stroke="1" extrusionOk="0">
                  <a:moveTo>
                    <a:pt x="19656" y="4849"/>
                  </a:moveTo>
                  <a:cubicBezTo>
                    <a:pt x="19656" y="3849"/>
                    <a:pt x="19656" y="2849"/>
                    <a:pt x="18885" y="1949"/>
                  </a:cubicBezTo>
                  <a:cubicBezTo>
                    <a:pt x="18113" y="1049"/>
                    <a:pt x="16570" y="249"/>
                    <a:pt x="14513" y="49"/>
                  </a:cubicBezTo>
                  <a:cubicBezTo>
                    <a:pt x="12456" y="-151"/>
                    <a:pt x="9885" y="249"/>
                    <a:pt x="7313" y="1449"/>
                  </a:cubicBezTo>
                  <a:cubicBezTo>
                    <a:pt x="4742" y="2649"/>
                    <a:pt x="2170" y="4649"/>
                    <a:pt x="885" y="6249"/>
                  </a:cubicBezTo>
                  <a:cubicBezTo>
                    <a:pt x="-401" y="7849"/>
                    <a:pt x="-401" y="9049"/>
                    <a:pt x="1656" y="10249"/>
                  </a:cubicBezTo>
                  <a:cubicBezTo>
                    <a:pt x="3713" y="11449"/>
                    <a:pt x="7828" y="12649"/>
                    <a:pt x="11685" y="14049"/>
                  </a:cubicBezTo>
                  <a:cubicBezTo>
                    <a:pt x="15542" y="15449"/>
                    <a:pt x="19142" y="17049"/>
                    <a:pt x="20170" y="18249"/>
                  </a:cubicBezTo>
                  <a:cubicBezTo>
                    <a:pt x="21199" y="19449"/>
                    <a:pt x="19656" y="20249"/>
                    <a:pt x="17599" y="20749"/>
                  </a:cubicBezTo>
                  <a:cubicBezTo>
                    <a:pt x="15542" y="21249"/>
                    <a:pt x="12970" y="21449"/>
                    <a:pt x="11428" y="20849"/>
                  </a:cubicBezTo>
                  <a:cubicBezTo>
                    <a:pt x="9885" y="20249"/>
                    <a:pt x="9370" y="18849"/>
                    <a:pt x="8856" y="17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1339796" y="571031"/>
              <a:ext cx="73649" cy="200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2" h="21105" fill="norm" stroke="1" extrusionOk="0">
                  <a:moveTo>
                    <a:pt x="19638" y="2888"/>
                  </a:moveTo>
                  <a:cubicBezTo>
                    <a:pt x="20222" y="1774"/>
                    <a:pt x="20806" y="661"/>
                    <a:pt x="19638" y="215"/>
                  </a:cubicBezTo>
                  <a:cubicBezTo>
                    <a:pt x="18471" y="-230"/>
                    <a:pt x="15552" y="-7"/>
                    <a:pt x="12049" y="1106"/>
                  </a:cubicBezTo>
                  <a:cubicBezTo>
                    <a:pt x="8547" y="2219"/>
                    <a:pt x="4460" y="4224"/>
                    <a:pt x="2125" y="6005"/>
                  </a:cubicBezTo>
                  <a:cubicBezTo>
                    <a:pt x="-210" y="7786"/>
                    <a:pt x="-794" y="9345"/>
                    <a:pt x="1249" y="10904"/>
                  </a:cubicBezTo>
                  <a:cubicBezTo>
                    <a:pt x="3292" y="12463"/>
                    <a:pt x="7963" y="14022"/>
                    <a:pt x="11465" y="15135"/>
                  </a:cubicBezTo>
                  <a:cubicBezTo>
                    <a:pt x="14968" y="16248"/>
                    <a:pt x="17303" y="16916"/>
                    <a:pt x="18763" y="17807"/>
                  </a:cubicBezTo>
                  <a:cubicBezTo>
                    <a:pt x="20222" y="18698"/>
                    <a:pt x="20806" y="19811"/>
                    <a:pt x="19638" y="20479"/>
                  </a:cubicBezTo>
                  <a:cubicBezTo>
                    <a:pt x="18471" y="21147"/>
                    <a:pt x="15552" y="21370"/>
                    <a:pt x="13217" y="20702"/>
                  </a:cubicBezTo>
                  <a:cubicBezTo>
                    <a:pt x="10882" y="20034"/>
                    <a:pt x="9130" y="18475"/>
                    <a:pt x="7379" y="169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1468150" y="636575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1480850" y="566725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1526479" y="631446"/>
              <a:ext cx="115672" cy="428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413" fill="norm" stroke="1" extrusionOk="0">
                  <a:moveTo>
                    <a:pt x="14828" y="892"/>
                  </a:moveTo>
                  <a:cubicBezTo>
                    <a:pt x="13285" y="574"/>
                    <a:pt x="11742" y="257"/>
                    <a:pt x="10006" y="98"/>
                  </a:cubicBezTo>
                  <a:cubicBezTo>
                    <a:pt x="8271" y="-61"/>
                    <a:pt x="6342" y="-61"/>
                    <a:pt x="4606" y="363"/>
                  </a:cubicBezTo>
                  <a:cubicBezTo>
                    <a:pt x="2871" y="786"/>
                    <a:pt x="1328" y="1633"/>
                    <a:pt x="556" y="2374"/>
                  </a:cubicBezTo>
                  <a:cubicBezTo>
                    <a:pt x="-215" y="3115"/>
                    <a:pt x="-215" y="3751"/>
                    <a:pt x="749" y="4121"/>
                  </a:cubicBezTo>
                  <a:cubicBezTo>
                    <a:pt x="1714" y="4492"/>
                    <a:pt x="3642" y="4598"/>
                    <a:pt x="5378" y="4492"/>
                  </a:cubicBezTo>
                  <a:cubicBezTo>
                    <a:pt x="7114" y="4386"/>
                    <a:pt x="8656" y="4068"/>
                    <a:pt x="10199" y="3751"/>
                  </a:cubicBezTo>
                  <a:cubicBezTo>
                    <a:pt x="11742" y="3433"/>
                    <a:pt x="13285" y="3115"/>
                    <a:pt x="14249" y="3221"/>
                  </a:cubicBezTo>
                  <a:cubicBezTo>
                    <a:pt x="15214" y="3327"/>
                    <a:pt x="15599" y="3857"/>
                    <a:pt x="16564" y="5392"/>
                  </a:cubicBezTo>
                  <a:cubicBezTo>
                    <a:pt x="17528" y="6927"/>
                    <a:pt x="19071" y="9468"/>
                    <a:pt x="20035" y="12063"/>
                  </a:cubicBezTo>
                  <a:cubicBezTo>
                    <a:pt x="20999" y="14657"/>
                    <a:pt x="21385" y="17304"/>
                    <a:pt x="20806" y="18892"/>
                  </a:cubicBezTo>
                  <a:cubicBezTo>
                    <a:pt x="20228" y="20480"/>
                    <a:pt x="18685" y="21010"/>
                    <a:pt x="16949" y="21274"/>
                  </a:cubicBezTo>
                  <a:cubicBezTo>
                    <a:pt x="15214" y="21539"/>
                    <a:pt x="13285" y="21539"/>
                    <a:pt x="11164" y="20215"/>
                  </a:cubicBezTo>
                  <a:cubicBezTo>
                    <a:pt x="9042" y="18892"/>
                    <a:pt x="6728" y="16245"/>
                    <a:pt x="4414" y="13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1693756" y="605775"/>
              <a:ext cx="85545" cy="190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383" fill="norm" stroke="1" extrusionOk="0">
                  <a:moveTo>
                    <a:pt x="2325" y="4878"/>
                  </a:moveTo>
                  <a:cubicBezTo>
                    <a:pt x="2325" y="9625"/>
                    <a:pt x="2325" y="14372"/>
                    <a:pt x="2062" y="17339"/>
                  </a:cubicBezTo>
                  <a:cubicBezTo>
                    <a:pt x="1798" y="20306"/>
                    <a:pt x="1271" y="21493"/>
                    <a:pt x="745" y="21374"/>
                  </a:cubicBezTo>
                  <a:cubicBezTo>
                    <a:pt x="218" y="21256"/>
                    <a:pt x="-309" y="19831"/>
                    <a:pt x="218" y="16271"/>
                  </a:cubicBezTo>
                  <a:cubicBezTo>
                    <a:pt x="745" y="12711"/>
                    <a:pt x="2325" y="7014"/>
                    <a:pt x="4169" y="3809"/>
                  </a:cubicBezTo>
                  <a:cubicBezTo>
                    <a:pt x="6013" y="605"/>
                    <a:pt x="8120" y="-107"/>
                    <a:pt x="9964" y="12"/>
                  </a:cubicBezTo>
                  <a:cubicBezTo>
                    <a:pt x="11808" y="130"/>
                    <a:pt x="13389" y="1080"/>
                    <a:pt x="15232" y="4284"/>
                  </a:cubicBezTo>
                  <a:cubicBezTo>
                    <a:pt x="17076" y="7489"/>
                    <a:pt x="19184" y="12948"/>
                    <a:pt x="21291" y="18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1850596" y="361851"/>
              <a:ext cx="268699" cy="428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324" fill="norm" stroke="1" extrusionOk="0">
                  <a:moveTo>
                    <a:pt x="1404" y="15889"/>
                  </a:moveTo>
                  <a:cubicBezTo>
                    <a:pt x="2247" y="15678"/>
                    <a:pt x="3091" y="15467"/>
                    <a:pt x="3851" y="14940"/>
                  </a:cubicBezTo>
                  <a:cubicBezTo>
                    <a:pt x="4610" y="14413"/>
                    <a:pt x="5285" y="13571"/>
                    <a:pt x="5116" y="13202"/>
                  </a:cubicBezTo>
                  <a:cubicBezTo>
                    <a:pt x="4947" y="12833"/>
                    <a:pt x="3935" y="12938"/>
                    <a:pt x="2922" y="13518"/>
                  </a:cubicBezTo>
                  <a:cubicBezTo>
                    <a:pt x="1910" y="14097"/>
                    <a:pt x="897" y="15151"/>
                    <a:pt x="391" y="16205"/>
                  </a:cubicBezTo>
                  <a:cubicBezTo>
                    <a:pt x="-115" y="17258"/>
                    <a:pt x="-115" y="18312"/>
                    <a:pt x="307" y="18944"/>
                  </a:cubicBezTo>
                  <a:cubicBezTo>
                    <a:pt x="729" y="19576"/>
                    <a:pt x="1572" y="19787"/>
                    <a:pt x="3851" y="19418"/>
                  </a:cubicBezTo>
                  <a:cubicBezTo>
                    <a:pt x="6129" y="19050"/>
                    <a:pt x="9841" y="18101"/>
                    <a:pt x="12204" y="17311"/>
                  </a:cubicBezTo>
                  <a:cubicBezTo>
                    <a:pt x="14566" y="16521"/>
                    <a:pt x="15579" y="15889"/>
                    <a:pt x="15747" y="15414"/>
                  </a:cubicBezTo>
                  <a:cubicBezTo>
                    <a:pt x="15916" y="14940"/>
                    <a:pt x="15241" y="14624"/>
                    <a:pt x="14398" y="14677"/>
                  </a:cubicBezTo>
                  <a:cubicBezTo>
                    <a:pt x="13554" y="14730"/>
                    <a:pt x="12541" y="15151"/>
                    <a:pt x="11529" y="15994"/>
                  </a:cubicBezTo>
                  <a:cubicBezTo>
                    <a:pt x="10516" y="16837"/>
                    <a:pt x="9504" y="18101"/>
                    <a:pt x="8997" y="19050"/>
                  </a:cubicBezTo>
                  <a:cubicBezTo>
                    <a:pt x="8491" y="19998"/>
                    <a:pt x="8491" y="20630"/>
                    <a:pt x="8913" y="20999"/>
                  </a:cubicBezTo>
                  <a:cubicBezTo>
                    <a:pt x="9335" y="21368"/>
                    <a:pt x="10179" y="21473"/>
                    <a:pt x="11360" y="21052"/>
                  </a:cubicBezTo>
                  <a:cubicBezTo>
                    <a:pt x="12541" y="20630"/>
                    <a:pt x="14060" y="19682"/>
                    <a:pt x="15663" y="17469"/>
                  </a:cubicBezTo>
                  <a:cubicBezTo>
                    <a:pt x="17266" y="15256"/>
                    <a:pt x="18954" y="11779"/>
                    <a:pt x="19966" y="8934"/>
                  </a:cubicBezTo>
                  <a:cubicBezTo>
                    <a:pt x="20979" y="6090"/>
                    <a:pt x="21316" y="3877"/>
                    <a:pt x="21401" y="2402"/>
                  </a:cubicBezTo>
                  <a:cubicBezTo>
                    <a:pt x="21485" y="927"/>
                    <a:pt x="21316" y="189"/>
                    <a:pt x="20979" y="31"/>
                  </a:cubicBezTo>
                  <a:cubicBezTo>
                    <a:pt x="20641" y="-127"/>
                    <a:pt x="20135" y="294"/>
                    <a:pt x="19629" y="2033"/>
                  </a:cubicBezTo>
                  <a:cubicBezTo>
                    <a:pt x="19122" y="3772"/>
                    <a:pt x="18616" y="6827"/>
                    <a:pt x="18616" y="9830"/>
                  </a:cubicBezTo>
                  <a:cubicBezTo>
                    <a:pt x="18616" y="12833"/>
                    <a:pt x="19122" y="15783"/>
                    <a:pt x="19629" y="187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0" name="Line"/>
            <p:cNvSpPr/>
            <p:nvPr/>
          </p:nvSpPr>
          <p:spPr>
            <a:xfrm>
              <a:off x="2745005" y="413870"/>
              <a:ext cx="145546" cy="348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42" fill="norm" stroke="1" extrusionOk="0">
                  <a:moveTo>
                    <a:pt x="21525" y="1199"/>
                  </a:moveTo>
                  <a:cubicBezTo>
                    <a:pt x="20586" y="679"/>
                    <a:pt x="19647" y="158"/>
                    <a:pt x="18395" y="28"/>
                  </a:cubicBezTo>
                  <a:cubicBezTo>
                    <a:pt x="17142" y="-102"/>
                    <a:pt x="15577" y="158"/>
                    <a:pt x="12603" y="2175"/>
                  </a:cubicBezTo>
                  <a:cubicBezTo>
                    <a:pt x="9629" y="4192"/>
                    <a:pt x="5247" y="7965"/>
                    <a:pt x="2899" y="10893"/>
                  </a:cubicBezTo>
                  <a:cubicBezTo>
                    <a:pt x="551" y="13821"/>
                    <a:pt x="238" y="15903"/>
                    <a:pt x="82" y="17334"/>
                  </a:cubicBezTo>
                  <a:cubicBezTo>
                    <a:pt x="-75" y="18765"/>
                    <a:pt x="-75" y="19546"/>
                    <a:pt x="708" y="20132"/>
                  </a:cubicBezTo>
                  <a:cubicBezTo>
                    <a:pt x="1490" y="20717"/>
                    <a:pt x="3055" y="21108"/>
                    <a:pt x="4621" y="21303"/>
                  </a:cubicBezTo>
                  <a:cubicBezTo>
                    <a:pt x="6186" y="21498"/>
                    <a:pt x="7751" y="21498"/>
                    <a:pt x="9003" y="21238"/>
                  </a:cubicBezTo>
                  <a:cubicBezTo>
                    <a:pt x="10255" y="20978"/>
                    <a:pt x="11195" y="20457"/>
                    <a:pt x="11977" y="19871"/>
                  </a:cubicBezTo>
                  <a:cubicBezTo>
                    <a:pt x="12760" y="19286"/>
                    <a:pt x="13386" y="18635"/>
                    <a:pt x="13855" y="17920"/>
                  </a:cubicBezTo>
                  <a:cubicBezTo>
                    <a:pt x="14325" y="17204"/>
                    <a:pt x="14638" y="16423"/>
                    <a:pt x="14012" y="15903"/>
                  </a:cubicBezTo>
                  <a:cubicBezTo>
                    <a:pt x="13386" y="15382"/>
                    <a:pt x="11821" y="15122"/>
                    <a:pt x="9473" y="15187"/>
                  </a:cubicBezTo>
                  <a:cubicBezTo>
                    <a:pt x="7125" y="15252"/>
                    <a:pt x="3995" y="15643"/>
                    <a:pt x="864" y="160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1" name="Line"/>
            <p:cNvSpPr/>
            <p:nvPr/>
          </p:nvSpPr>
          <p:spPr>
            <a:xfrm>
              <a:off x="3417600" y="543026"/>
              <a:ext cx="95251" cy="244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1300" fill="norm" stroke="1" extrusionOk="0">
                  <a:moveTo>
                    <a:pt x="20681" y="960"/>
                  </a:moveTo>
                  <a:cubicBezTo>
                    <a:pt x="18843" y="406"/>
                    <a:pt x="17004" y="-148"/>
                    <a:pt x="13558" y="37"/>
                  </a:cubicBezTo>
                  <a:cubicBezTo>
                    <a:pt x="10111" y="221"/>
                    <a:pt x="5055" y="1144"/>
                    <a:pt x="2298" y="2529"/>
                  </a:cubicBezTo>
                  <a:cubicBezTo>
                    <a:pt x="-459" y="3914"/>
                    <a:pt x="-919" y="5760"/>
                    <a:pt x="2068" y="8067"/>
                  </a:cubicBezTo>
                  <a:cubicBezTo>
                    <a:pt x="5055" y="10375"/>
                    <a:pt x="11490" y="13144"/>
                    <a:pt x="14936" y="14990"/>
                  </a:cubicBezTo>
                  <a:cubicBezTo>
                    <a:pt x="18383" y="16837"/>
                    <a:pt x="18843" y="17760"/>
                    <a:pt x="17464" y="18683"/>
                  </a:cubicBezTo>
                  <a:cubicBezTo>
                    <a:pt x="16085" y="19606"/>
                    <a:pt x="12868" y="20529"/>
                    <a:pt x="9881" y="20990"/>
                  </a:cubicBezTo>
                  <a:cubicBezTo>
                    <a:pt x="6894" y="21452"/>
                    <a:pt x="4136" y="21452"/>
                    <a:pt x="2528" y="20621"/>
                  </a:cubicBezTo>
                  <a:cubicBezTo>
                    <a:pt x="919" y="19790"/>
                    <a:pt x="460" y="18129"/>
                    <a:pt x="0" y="16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2" name="Line"/>
            <p:cNvSpPr/>
            <p:nvPr/>
          </p:nvSpPr>
          <p:spPr>
            <a:xfrm>
              <a:off x="3617889" y="369875"/>
              <a:ext cx="66412" cy="410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492" fill="norm" stroke="1" extrusionOk="0">
                  <a:moveTo>
                    <a:pt x="11053" y="0"/>
                  </a:moveTo>
                  <a:cubicBezTo>
                    <a:pt x="9028" y="3212"/>
                    <a:pt x="7003" y="6425"/>
                    <a:pt x="4978" y="9748"/>
                  </a:cubicBezTo>
                  <a:cubicBezTo>
                    <a:pt x="2953" y="13071"/>
                    <a:pt x="928" y="16505"/>
                    <a:pt x="253" y="18498"/>
                  </a:cubicBezTo>
                  <a:cubicBezTo>
                    <a:pt x="-422" y="20492"/>
                    <a:pt x="253" y="21046"/>
                    <a:pt x="2278" y="21323"/>
                  </a:cubicBezTo>
                  <a:cubicBezTo>
                    <a:pt x="4303" y="21600"/>
                    <a:pt x="7678" y="21600"/>
                    <a:pt x="11053" y="20825"/>
                  </a:cubicBezTo>
                  <a:cubicBezTo>
                    <a:pt x="14428" y="20049"/>
                    <a:pt x="17803" y="18498"/>
                    <a:pt x="21178" y="16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3599633" y="359583"/>
              <a:ext cx="579968" cy="397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1" fill="norm" stroke="1" extrusionOk="0">
                  <a:moveTo>
                    <a:pt x="788" y="13172"/>
                  </a:moveTo>
                  <a:cubicBezTo>
                    <a:pt x="394" y="13172"/>
                    <a:pt x="0" y="13172"/>
                    <a:pt x="0" y="13343"/>
                  </a:cubicBezTo>
                  <a:cubicBezTo>
                    <a:pt x="0" y="13513"/>
                    <a:pt x="394" y="13854"/>
                    <a:pt x="1104" y="13854"/>
                  </a:cubicBezTo>
                  <a:cubicBezTo>
                    <a:pt x="1813" y="13854"/>
                    <a:pt x="2838" y="13513"/>
                    <a:pt x="3547" y="13172"/>
                  </a:cubicBezTo>
                  <a:cubicBezTo>
                    <a:pt x="4257" y="12831"/>
                    <a:pt x="4651" y="12490"/>
                    <a:pt x="4769" y="12604"/>
                  </a:cubicBezTo>
                  <a:cubicBezTo>
                    <a:pt x="4888" y="12717"/>
                    <a:pt x="4730" y="13286"/>
                    <a:pt x="4533" y="14479"/>
                  </a:cubicBezTo>
                  <a:cubicBezTo>
                    <a:pt x="4336" y="15673"/>
                    <a:pt x="4099" y="17492"/>
                    <a:pt x="4099" y="18686"/>
                  </a:cubicBezTo>
                  <a:cubicBezTo>
                    <a:pt x="4099" y="19879"/>
                    <a:pt x="4336" y="20448"/>
                    <a:pt x="4651" y="20618"/>
                  </a:cubicBezTo>
                  <a:cubicBezTo>
                    <a:pt x="4966" y="20789"/>
                    <a:pt x="5361" y="20562"/>
                    <a:pt x="5794" y="19766"/>
                  </a:cubicBezTo>
                  <a:cubicBezTo>
                    <a:pt x="6228" y="18970"/>
                    <a:pt x="6701" y="17606"/>
                    <a:pt x="7016" y="16639"/>
                  </a:cubicBezTo>
                  <a:cubicBezTo>
                    <a:pt x="7331" y="15673"/>
                    <a:pt x="7489" y="15105"/>
                    <a:pt x="7528" y="15105"/>
                  </a:cubicBezTo>
                  <a:cubicBezTo>
                    <a:pt x="7568" y="15105"/>
                    <a:pt x="7489" y="15673"/>
                    <a:pt x="7450" y="16298"/>
                  </a:cubicBezTo>
                  <a:cubicBezTo>
                    <a:pt x="7410" y="16924"/>
                    <a:pt x="7410" y="17606"/>
                    <a:pt x="7568" y="18174"/>
                  </a:cubicBezTo>
                  <a:cubicBezTo>
                    <a:pt x="7726" y="18743"/>
                    <a:pt x="8041" y="19197"/>
                    <a:pt x="8632" y="19368"/>
                  </a:cubicBezTo>
                  <a:cubicBezTo>
                    <a:pt x="9223" y="19538"/>
                    <a:pt x="10091" y="19425"/>
                    <a:pt x="10918" y="18856"/>
                  </a:cubicBezTo>
                  <a:cubicBezTo>
                    <a:pt x="11746" y="18288"/>
                    <a:pt x="12534" y="17265"/>
                    <a:pt x="13007" y="16355"/>
                  </a:cubicBezTo>
                  <a:cubicBezTo>
                    <a:pt x="13480" y="15446"/>
                    <a:pt x="13638" y="14650"/>
                    <a:pt x="13520" y="14195"/>
                  </a:cubicBezTo>
                  <a:cubicBezTo>
                    <a:pt x="13401" y="13740"/>
                    <a:pt x="13007" y="13627"/>
                    <a:pt x="12613" y="13740"/>
                  </a:cubicBezTo>
                  <a:cubicBezTo>
                    <a:pt x="12219" y="13854"/>
                    <a:pt x="11825" y="14195"/>
                    <a:pt x="11431" y="14991"/>
                  </a:cubicBezTo>
                  <a:cubicBezTo>
                    <a:pt x="11036" y="15787"/>
                    <a:pt x="10642" y="17037"/>
                    <a:pt x="10445" y="17947"/>
                  </a:cubicBezTo>
                  <a:cubicBezTo>
                    <a:pt x="10248" y="18856"/>
                    <a:pt x="10248" y="19425"/>
                    <a:pt x="10288" y="19993"/>
                  </a:cubicBezTo>
                  <a:cubicBezTo>
                    <a:pt x="10327" y="20562"/>
                    <a:pt x="10406" y="21130"/>
                    <a:pt x="10682" y="21300"/>
                  </a:cubicBezTo>
                  <a:cubicBezTo>
                    <a:pt x="10958" y="21471"/>
                    <a:pt x="11431" y="21244"/>
                    <a:pt x="12022" y="20164"/>
                  </a:cubicBezTo>
                  <a:cubicBezTo>
                    <a:pt x="12613" y="19084"/>
                    <a:pt x="13323" y="17151"/>
                    <a:pt x="13993" y="14423"/>
                  </a:cubicBezTo>
                  <a:cubicBezTo>
                    <a:pt x="14663" y="11694"/>
                    <a:pt x="15293" y="8170"/>
                    <a:pt x="15688" y="5896"/>
                  </a:cubicBezTo>
                  <a:cubicBezTo>
                    <a:pt x="16082" y="3623"/>
                    <a:pt x="16239" y="2599"/>
                    <a:pt x="16318" y="1747"/>
                  </a:cubicBezTo>
                  <a:cubicBezTo>
                    <a:pt x="16397" y="894"/>
                    <a:pt x="16397" y="212"/>
                    <a:pt x="16239" y="42"/>
                  </a:cubicBezTo>
                  <a:cubicBezTo>
                    <a:pt x="16082" y="-129"/>
                    <a:pt x="15766" y="212"/>
                    <a:pt x="15412" y="1406"/>
                  </a:cubicBezTo>
                  <a:cubicBezTo>
                    <a:pt x="15057" y="2599"/>
                    <a:pt x="14663" y="4646"/>
                    <a:pt x="14347" y="7374"/>
                  </a:cubicBezTo>
                  <a:cubicBezTo>
                    <a:pt x="14032" y="10103"/>
                    <a:pt x="13796" y="13513"/>
                    <a:pt x="13717" y="15559"/>
                  </a:cubicBezTo>
                  <a:cubicBezTo>
                    <a:pt x="13638" y="17606"/>
                    <a:pt x="13717" y="18288"/>
                    <a:pt x="13914" y="18799"/>
                  </a:cubicBezTo>
                  <a:cubicBezTo>
                    <a:pt x="14111" y="19311"/>
                    <a:pt x="14426" y="19652"/>
                    <a:pt x="14781" y="19766"/>
                  </a:cubicBezTo>
                  <a:cubicBezTo>
                    <a:pt x="15136" y="19879"/>
                    <a:pt x="15530" y="19766"/>
                    <a:pt x="15964" y="19140"/>
                  </a:cubicBezTo>
                  <a:cubicBezTo>
                    <a:pt x="16397" y="18515"/>
                    <a:pt x="16870" y="17378"/>
                    <a:pt x="17107" y="16526"/>
                  </a:cubicBezTo>
                  <a:cubicBezTo>
                    <a:pt x="17343" y="15673"/>
                    <a:pt x="17343" y="15105"/>
                    <a:pt x="17304" y="14479"/>
                  </a:cubicBezTo>
                  <a:cubicBezTo>
                    <a:pt x="17264" y="13854"/>
                    <a:pt x="17185" y="13172"/>
                    <a:pt x="17028" y="13058"/>
                  </a:cubicBezTo>
                  <a:cubicBezTo>
                    <a:pt x="16870" y="12945"/>
                    <a:pt x="16634" y="13399"/>
                    <a:pt x="16397" y="14366"/>
                  </a:cubicBezTo>
                  <a:cubicBezTo>
                    <a:pt x="16161" y="15332"/>
                    <a:pt x="15924" y="16810"/>
                    <a:pt x="15885" y="17833"/>
                  </a:cubicBezTo>
                  <a:cubicBezTo>
                    <a:pt x="15845" y="18856"/>
                    <a:pt x="16003" y="19425"/>
                    <a:pt x="16279" y="19709"/>
                  </a:cubicBezTo>
                  <a:cubicBezTo>
                    <a:pt x="16555" y="19993"/>
                    <a:pt x="16949" y="19993"/>
                    <a:pt x="17343" y="19766"/>
                  </a:cubicBezTo>
                  <a:cubicBezTo>
                    <a:pt x="17737" y="19538"/>
                    <a:pt x="18131" y="19084"/>
                    <a:pt x="18486" y="18686"/>
                  </a:cubicBezTo>
                  <a:cubicBezTo>
                    <a:pt x="18841" y="18288"/>
                    <a:pt x="19156" y="17947"/>
                    <a:pt x="19235" y="18060"/>
                  </a:cubicBezTo>
                  <a:cubicBezTo>
                    <a:pt x="19314" y="18174"/>
                    <a:pt x="19156" y="18743"/>
                    <a:pt x="19038" y="18743"/>
                  </a:cubicBezTo>
                  <a:cubicBezTo>
                    <a:pt x="18920" y="18743"/>
                    <a:pt x="18841" y="18174"/>
                    <a:pt x="18880" y="17322"/>
                  </a:cubicBezTo>
                  <a:cubicBezTo>
                    <a:pt x="18920" y="16469"/>
                    <a:pt x="19077" y="15332"/>
                    <a:pt x="19274" y="14536"/>
                  </a:cubicBezTo>
                  <a:cubicBezTo>
                    <a:pt x="19472" y="13740"/>
                    <a:pt x="19708" y="13286"/>
                    <a:pt x="20023" y="13115"/>
                  </a:cubicBezTo>
                  <a:cubicBezTo>
                    <a:pt x="20339" y="12945"/>
                    <a:pt x="20733" y="13058"/>
                    <a:pt x="21009" y="14082"/>
                  </a:cubicBezTo>
                  <a:cubicBezTo>
                    <a:pt x="21285" y="15105"/>
                    <a:pt x="21442" y="17037"/>
                    <a:pt x="21600" y="18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4263473" y="357175"/>
              <a:ext cx="102647" cy="394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313" fill="norm" stroke="1" extrusionOk="0">
                  <a:moveTo>
                    <a:pt x="15282" y="0"/>
                  </a:moveTo>
                  <a:cubicBezTo>
                    <a:pt x="12258" y="3314"/>
                    <a:pt x="9234" y="6629"/>
                    <a:pt x="6642" y="9600"/>
                  </a:cubicBezTo>
                  <a:cubicBezTo>
                    <a:pt x="4050" y="12571"/>
                    <a:pt x="1890" y="15200"/>
                    <a:pt x="810" y="17200"/>
                  </a:cubicBezTo>
                  <a:cubicBezTo>
                    <a:pt x="-270" y="19200"/>
                    <a:pt x="-270" y="20571"/>
                    <a:pt x="810" y="21086"/>
                  </a:cubicBezTo>
                  <a:cubicBezTo>
                    <a:pt x="1890" y="21600"/>
                    <a:pt x="4050" y="21257"/>
                    <a:pt x="7506" y="19886"/>
                  </a:cubicBezTo>
                  <a:cubicBezTo>
                    <a:pt x="10962" y="18514"/>
                    <a:pt x="15714" y="16114"/>
                    <a:pt x="18306" y="14571"/>
                  </a:cubicBezTo>
                  <a:cubicBezTo>
                    <a:pt x="20898" y="13029"/>
                    <a:pt x="21330" y="12343"/>
                    <a:pt x="20682" y="11829"/>
                  </a:cubicBezTo>
                  <a:cubicBezTo>
                    <a:pt x="20034" y="11314"/>
                    <a:pt x="18306" y="10971"/>
                    <a:pt x="16794" y="11086"/>
                  </a:cubicBezTo>
                  <a:cubicBezTo>
                    <a:pt x="15282" y="11200"/>
                    <a:pt x="13986" y="11771"/>
                    <a:pt x="13338" y="12629"/>
                  </a:cubicBezTo>
                  <a:cubicBezTo>
                    <a:pt x="12690" y="13486"/>
                    <a:pt x="12690" y="14629"/>
                    <a:pt x="13338" y="15886"/>
                  </a:cubicBezTo>
                  <a:cubicBezTo>
                    <a:pt x="13986" y="17143"/>
                    <a:pt x="15282" y="18514"/>
                    <a:pt x="15066" y="19371"/>
                  </a:cubicBezTo>
                  <a:cubicBezTo>
                    <a:pt x="14850" y="20229"/>
                    <a:pt x="13122" y="20571"/>
                    <a:pt x="11394" y="209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4192300" y="458775"/>
              <a:ext cx="2159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47" y="15600"/>
                    <a:pt x="8894" y="9600"/>
                    <a:pt x="12494" y="6000"/>
                  </a:cubicBezTo>
                  <a:cubicBezTo>
                    <a:pt x="16094" y="2400"/>
                    <a:pt x="18847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4930079" y="376225"/>
              <a:ext cx="149518" cy="389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477" fill="norm" stroke="1" extrusionOk="0">
                  <a:moveTo>
                    <a:pt x="12433" y="0"/>
                  </a:moveTo>
                  <a:cubicBezTo>
                    <a:pt x="9433" y="2802"/>
                    <a:pt x="6433" y="5604"/>
                    <a:pt x="4333" y="8640"/>
                  </a:cubicBezTo>
                  <a:cubicBezTo>
                    <a:pt x="2233" y="11676"/>
                    <a:pt x="1033" y="14945"/>
                    <a:pt x="433" y="16930"/>
                  </a:cubicBezTo>
                  <a:cubicBezTo>
                    <a:pt x="-167" y="18915"/>
                    <a:pt x="-167" y="19615"/>
                    <a:pt x="583" y="19907"/>
                  </a:cubicBezTo>
                  <a:cubicBezTo>
                    <a:pt x="1333" y="20199"/>
                    <a:pt x="2833" y="20082"/>
                    <a:pt x="4633" y="19206"/>
                  </a:cubicBezTo>
                  <a:cubicBezTo>
                    <a:pt x="6433" y="18331"/>
                    <a:pt x="8533" y="16696"/>
                    <a:pt x="9733" y="15587"/>
                  </a:cubicBezTo>
                  <a:cubicBezTo>
                    <a:pt x="10933" y="14478"/>
                    <a:pt x="11233" y="13894"/>
                    <a:pt x="10783" y="13777"/>
                  </a:cubicBezTo>
                  <a:cubicBezTo>
                    <a:pt x="10333" y="13661"/>
                    <a:pt x="9133" y="14011"/>
                    <a:pt x="8083" y="14770"/>
                  </a:cubicBezTo>
                  <a:cubicBezTo>
                    <a:pt x="7033" y="15529"/>
                    <a:pt x="6133" y="16696"/>
                    <a:pt x="6283" y="17864"/>
                  </a:cubicBezTo>
                  <a:cubicBezTo>
                    <a:pt x="6433" y="19031"/>
                    <a:pt x="7633" y="20199"/>
                    <a:pt x="9433" y="20841"/>
                  </a:cubicBezTo>
                  <a:cubicBezTo>
                    <a:pt x="11233" y="21483"/>
                    <a:pt x="13633" y="21600"/>
                    <a:pt x="15433" y="21366"/>
                  </a:cubicBezTo>
                  <a:cubicBezTo>
                    <a:pt x="17233" y="21133"/>
                    <a:pt x="18433" y="20549"/>
                    <a:pt x="19483" y="19965"/>
                  </a:cubicBezTo>
                  <a:cubicBezTo>
                    <a:pt x="20533" y="19382"/>
                    <a:pt x="21433" y="18798"/>
                    <a:pt x="21133" y="17922"/>
                  </a:cubicBezTo>
                  <a:cubicBezTo>
                    <a:pt x="20833" y="17046"/>
                    <a:pt x="19333" y="15879"/>
                    <a:pt x="17533" y="15178"/>
                  </a:cubicBezTo>
                  <a:cubicBezTo>
                    <a:pt x="15733" y="14478"/>
                    <a:pt x="13633" y="14244"/>
                    <a:pt x="11533" y="14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4884450" y="547675"/>
              <a:ext cx="1587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" y="17100"/>
                    <a:pt x="1152" y="12600"/>
                    <a:pt x="3888" y="9450"/>
                  </a:cubicBezTo>
                  <a:cubicBezTo>
                    <a:pt x="6624" y="6300"/>
                    <a:pt x="11520" y="4500"/>
                    <a:pt x="14832" y="3150"/>
                  </a:cubicBezTo>
                  <a:cubicBezTo>
                    <a:pt x="18144" y="1800"/>
                    <a:pt x="19872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5602000" y="416062"/>
              <a:ext cx="149376" cy="31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287" fill="norm" stroke="1" extrusionOk="0">
                  <a:moveTo>
                    <a:pt x="900" y="2042"/>
                  </a:moveTo>
                  <a:cubicBezTo>
                    <a:pt x="1500" y="1322"/>
                    <a:pt x="2100" y="602"/>
                    <a:pt x="3300" y="242"/>
                  </a:cubicBezTo>
                  <a:cubicBezTo>
                    <a:pt x="4500" y="-118"/>
                    <a:pt x="6300" y="-118"/>
                    <a:pt x="9000" y="530"/>
                  </a:cubicBezTo>
                  <a:cubicBezTo>
                    <a:pt x="11700" y="1178"/>
                    <a:pt x="15300" y="2474"/>
                    <a:pt x="16350" y="3914"/>
                  </a:cubicBezTo>
                  <a:cubicBezTo>
                    <a:pt x="17400" y="5354"/>
                    <a:pt x="15900" y="6938"/>
                    <a:pt x="14550" y="7946"/>
                  </a:cubicBezTo>
                  <a:cubicBezTo>
                    <a:pt x="13200" y="8954"/>
                    <a:pt x="12000" y="9386"/>
                    <a:pt x="10500" y="9818"/>
                  </a:cubicBezTo>
                  <a:cubicBezTo>
                    <a:pt x="9000" y="10250"/>
                    <a:pt x="7200" y="10682"/>
                    <a:pt x="7650" y="11186"/>
                  </a:cubicBezTo>
                  <a:cubicBezTo>
                    <a:pt x="8100" y="11690"/>
                    <a:pt x="10800" y="12266"/>
                    <a:pt x="13500" y="13202"/>
                  </a:cubicBezTo>
                  <a:cubicBezTo>
                    <a:pt x="16200" y="14138"/>
                    <a:pt x="18900" y="15434"/>
                    <a:pt x="20250" y="16442"/>
                  </a:cubicBezTo>
                  <a:cubicBezTo>
                    <a:pt x="21600" y="17450"/>
                    <a:pt x="21600" y="18170"/>
                    <a:pt x="19350" y="19034"/>
                  </a:cubicBezTo>
                  <a:cubicBezTo>
                    <a:pt x="17100" y="19898"/>
                    <a:pt x="12600" y="20906"/>
                    <a:pt x="9000" y="21194"/>
                  </a:cubicBezTo>
                  <a:cubicBezTo>
                    <a:pt x="5400" y="21482"/>
                    <a:pt x="2700" y="21050"/>
                    <a:pt x="0" y="206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6114192" y="365642"/>
              <a:ext cx="122809" cy="351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477" fill="norm" stroke="1" extrusionOk="0">
                  <a:moveTo>
                    <a:pt x="13553" y="16944"/>
                  </a:moveTo>
                  <a:cubicBezTo>
                    <a:pt x="13919" y="16297"/>
                    <a:pt x="14285" y="15650"/>
                    <a:pt x="14651" y="14939"/>
                  </a:cubicBezTo>
                  <a:cubicBezTo>
                    <a:pt x="15017" y="14228"/>
                    <a:pt x="15383" y="13451"/>
                    <a:pt x="14651" y="12999"/>
                  </a:cubicBezTo>
                  <a:cubicBezTo>
                    <a:pt x="13919" y="12546"/>
                    <a:pt x="12088" y="12417"/>
                    <a:pt x="10258" y="12417"/>
                  </a:cubicBezTo>
                  <a:cubicBezTo>
                    <a:pt x="8427" y="12417"/>
                    <a:pt x="6597" y="12546"/>
                    <a:pt x="4766" y="13775"/>
                  </a:cubicBezTo>
                  <a:cubicBezTo>
                    <a:pt x="2936" y="15004"/>
                    <a:pt x="1105" y="17332"/>
                    <a:pt x="373" y="18819"/>
                  </a:cubicBezTo>
                  <a:cubicBezTo>
                    <a:pt x="-359" y="20307"/>
                    <a:pt x="7" y="20953"/>
                    <a:pt x="1288" y="21277"/>
                  </a:cubicBezTo>
                  <a:cubicBezTo>
                    <a:pt x="2570" y="21600"/>
                    <a:pt x="4766" y="21600"/>
                    <a:pt x="7512" y="20759"/>
                  </a:cubicBezTo>
                  <a:cubicBezTo>
                    <a:pt x="10258" y="19919"/>
                    <a:pt x="13553" y="18237"/>
                    <a:pt x="15749" y="14939"/>
                  </a:cubicBezTo>
                  <a:cubicBezTo>
                    <a:pt x="17946" y="11641"/>
                    <a:pt x="19044" y="6726"/>
                    <a:pt x="19594" y="3816"/>
                  </a:cubicBezTo>
                  <a:cubicBezTo>
                    <a:pt x="20143" y="905"/>
                    <a:pt x="20143" y="0"/>
                    <a:pt x="19777" y="0"/>
                  </a:cubicBezTo>
                  <a:cubicBezTo>
                    <a:pt x="19410" y="0"/>
                    <a:pt x="18678" y="905"/>
                    <a:pt x="17946" y="3751"/>
                  </a:cubicBezTo>
                  <a:cubicBezTo>
                    <a:pt x="17214" y="6596"/>
                    <a:pt x="16482" y="11382"/>
                    <a:pt x="16116" y="14098"/>
                  </a:cubicBezTo>
                  <a:cubicBezTo>
                    <a:pt x="15749" y="16814"/>
                    <a:pt x="15749" y="17461"/>
                    <a:pt x="16665" y="18043"/>
                  </a:cubicBezTo>
                  <a:cubicBezTo>
                    <a:pt x="17580" y="18625"/>
                    <a:pt x="19410" y="19143"/>
                    <a:pt x="21241" y="196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6281450" y="579425"/>
              <a:ext cx="55444" cy="131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5" h="21289" fill="norm" stroke="1" extrusionOk="0">
                  <a:moveTo>
                    <a:pt x="16800" y="0"/>
                  </a:moveTo>
                  <a:cubicBezTo>
                    <a:pt x="12800" y="686"/>
                    <a:pt x="8800" y="1371"/>
                    <a:pt x="5600" y="4286"/>
                  </a:cubicBezTo>
                  <a:cubicBezTo>
                    <a:pt x="2400" y="7200"/>
                    <a:pt x="0" y="12343"/>
                    <a:pt x="0" y="15600"/>
                  </a:cubicBezTo>
                  <a:cubicBezTo>
                    <a:pt x="0" y="18857"/>
                    <a:pt x="2400" y="20229"/>
                    <a:pt x="5600" y="20914"/>
                  </a:cubicBezTo>
                  <a:cubicBezTo>
                    <a:pt x="8800" y="21600"/>
                    <a:pt x="12800" y="21600"/>
                    <a:pt x="16000" y="18686"/>
                  </a:cubicBezTo>
                  <a:cubicBezTo>
                    <a:pt x="19200" y="15771"/>
                    <a:pt x="21600" y="9943"/>
                    <a:pt x="20800" y="6686"/>
                  </a:cubicBezTo>
                  <a:cubicBezTo>
                    <a:pt x="20000" y="3429"/>
                    <a:pt x="16000" y="2743"/>
                    <a:pt x="12000" y="2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6351300" y="566725"/>
              <a:ext cx="107951" cy="125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3" fill="norm" stroke="1" extrusionOk="0">
                  <a:moveTo>
                    <a:pt x="0" y="3240"/>
                  </a:moveTo>
                  <a:cubicBezTo>
                    <a:pt x="4659" y="4680"/>
                    <a:pt x="9318" y="6120"/>
                    <a:pt x="12282" y="7560"/>
                  </a:cubicBezTo>
                  <a:cubicBezTo>
                    <a:pt x="15247" y="9000"/>
                    <a:pt x="16518" y="10440"/>
                    <a:pt x="16729" y="12780"/>
                  </a:cubicBezTo>
                  <a:cubicBezTo>
                    <a:pt x="16941" y="15120"/>
                    <a:pt x="16094" y="18360"/>
                    <a:pt x="14612" y="19980"/>
                  </a:cubicBezTo>
                  <a:cubicBezTo>
                    <a:pt x="13129" y="21600"/>
                    <a:pt x="11012" y="21600"/>
                    <a:pt x="9529" y="20520"/>
                  </a:cubicBezTo>
                  <a:cubicBezTo>
                    <a:pt x="8047" y="19440"/>
                    <a:pt x="7200" y="17280"/>
                    <a:pt x="7412" y="14220"/>
                  </a:cubicBezTo>
                  <a:cubicBezTo>
                    <a:pt x="7624" y="11160"/>
                    <a:pt x="8894" y="7200"/>
                    <a:pt x="11435" y="4680"/>
                  </a:cubicBezTo>
                  <a:cubicBezTo>
                    <a:pt x="13976" y="2160"/>
                    <a:pt x="17788" y="10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6491505" y="574018"/>
              <a:ext cx="135839" cy="111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6" h="21065" fill="norm" stroke="1" extrusionOk="0">
                  <a:moveTo>
                    <a:pt x="2912" y="2222"/>
                  </a:moveTo>
                  <a:cubicBezTo>
                    <a:pt x="2247" y="6222"/>
                    <a:pt x="1583" y="10222"/>
                    <a:pt x="1084" y="13822"/>
                  </a:cubicBezTo>
                  <a:cubicBezTo>
                    <a:pt x="586" y="17422"/>
                    <a:pt x="253" y="20622"/>
                    <a:pt x="87" y="21022"/>
                  </a:cubicBezTo>
                  <a:cubicBezTo>
                    <a:pt x="-79" y="21422"/>
                    <a:pt x="-79" y="19022"/>
                    <a:pt x="752" y="15422"/>
                  </a:cubicBezTo>
                  <a:cubicBezTo>
                    <a:pt x="1583" y="11822"/>
                    <a:pt x="3244" y="7022"/>
                    <a:pt x="4906" y="4422"/>
                  </a:cubicBezTo>
                  <a:cubicBezTo>
                    <a:pt x="6567" y="1822"/>
                    <a:pt x="8229" y="1422"/>
                    <a:pt x="9226" y="2222"/>
                  </a:cubicBezTo>
                  <a:cubicBezTo>
                    <a:pt x="10223" y="3022"/>
                    <a:pt x="10555" y="5022"/>
                    <a:pt x="10721" y="7022"/>
                  </a:cubicBezTo>
                  <a:cubicBezTo>
                    <a:pt x="10887" y="9022"/>
                    <a:pt x="10887" y="11022"/>
                    <a:pt x="11053" y="11022"/>
                  </a:cubicBezTo>
                  <a:cubicBezTo>
                    <a:pt x="11219" y="11022"/>
                    <a:pt x="11552" y="9022"/>
                    <a:pt x="12216" y="7222"/>
                  </a:cubicBezTo>
                  <a:cubicBezTo>
                    <a:pt x="12881" y="5422"/>
                    <a:pt x="13878" y="3822"/>
                    <a:pt x="15041" y="2422"/>
                  </a:cubicBezTo>
                  <a:cubicBezTo>
                    <a:pt x="16204" y="1022"/>
                    <a:pt x="17533" y="-178"/>
                    <a:pt x="18696" y="22"/>
                  </a:cubicBezTo>
                  <a:cubicBezTo>
                    <a:pt x="19859" y="222"/>
                    <a:pt x="20856" y="1822"/>
                    <a:pt x="21189" y="5422"/>
                  </a:cubicBezTo>
                  <a:cubicBezTo>
                    <a:pt x="21521" y="9022"/>
                    <a:pt x="21189" y="14622"/>
                    <a:pt x="20856" y="20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6683751" y="539608"/>
              <a:ext cx="86574" cy="170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5" h="21190" fill="norm" stroke="1" extrusionOk="0">
                  <a:moveTo>
                    <a:pt x="16043" y="4165"/>
                  </a:moveTo>
                  <a:cubicBezTo>
                    <a:pt x="16043" y="2848"/>
                    <a:pt x="16043" y="1531"/>
                    <a:pt x="14787" y="741"/>
                  </a:cubicBezTo>
                  <a:cubicBezTo>
                    <a:pt x="13531" y="-50"/>
                    <a:pt x="11019" y="-313"/>
                    <a:pt x="8257" y="477"/>
                  </a:cubicBezTo>
                  <a:cubicBezTo>
                    <a:pt x="5494" y="1267"/>
                    <a:pt x="2480" y="3111"/>
                    <a:pt x="973" y="4955"/>
                  </a:cubicBezTo>
                  <a:cubicBezTo>
                    <a:pt x="-534" y="6799"/>
                    <a:pt x="-534" y="8643"/>
                    <a:pt x="2731" y="10355"/>
                  </a:cubicBezTo>
                  <a:cubicBezTo>
                    <a:pt x="5996" y="12067"/>
                    <a:pt x="12526" y="13648"/>
                    <a:pt x="16294" y="15228"/>
                  </a:cubicBezTo>
                  <a:cubicBezTo>
                    <a:pt x="20061" y="16809"/>
                    <a:pt x="21066" y="18389"/>
                    <a:pt x="20313" y="19443"/>
                  </a:cubicBezTo>
                  <a:cubicBezTo>
                    <a:pt x="19559" y="20497"/>
                    <a:pt x="17047" y="21024"/>
                    <a:pt x="13782" y="21155"/>
                  </a:cubicBezTo>
                  <a:cubicBezTo>
                    <a:pt x="10517" y="21287"/>
                    <a:pt x="6499" y="21024"/>
                    <a:pt x="2480" y="20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7253000" y="518042"/>
              <a:ext cx="101601" cy="229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21600" y="4558"/>
                  </a:moveTo>
                  <a:cubicBezTo>
                    <a:pt x="21600" y="3567"/>
                    <a:pt x="21600" y="2576"/>
                    <a:pt x="20925" y="1684"/>
                  </a:cubicBezTo>
                  <a:cubicBezTo>
                    <a:pt x="20250" y="793"/>
                    <a:pt x="18900" y="0"/>
                    <a:pt x="15975" y="0"/>
                  </a:cubicBezTo>
                  <a:cubicBezTo>
                    <a:pt x="13050" y="0"/>
                    <a:pt x="8550" y="793"/>
                    <a:pt x="5400" y="1585"/>
                  </a:cubicBezTo>
                  <a:cubicBezTo>
                    <a:pt x="2250" y="2378"/>
                    <a:pt x="450" y="3171"/>
                    <a:pt x="1125" y="4954"/>
                  </a:cubicBezTo>
                  <a:cubicBezTo>
                    <a:pt x="1800" y="6738"/>
                    <a:pt x="4950" y="9512"/>
                    <a:pt x="7875" y="11890"/>
                  </a:cubicBezTo>
                  <a:cubicBezTo>
                    <a:pt x="10800" y="14268"/>
                    <a:pt x="13500" y="16250"/>
                    <a:pt x="14625" y="17736"/>
                  </a:cubicBezTo>
                  <a:cubicBezTo>
                    <a:pt x="15750" y="19222"/>
                    <a:pt x="15300" y="20213"/>
                    <a:pt x="13500" y="20807"/>
                  </a:cubicBezTo>
                  <a:cubicBezTo>
                    <a:pt x="11700" y="21402"/>
                    <a:pt x="8550" y="21600"/>
                    <a:pt x="6075" y="21402"/>
                  </a:cubicBezTo>
                  <a:cubicBezTo>
                    <a:pt x="3600" y="21204"/>
                    <a:pt x="1800" y="20609"/>
                    <a:pt x="900" y="19817"/>
                  </a:cubicBezTo>
                  <a:cubicBezTo>
                    <a:pt x="0" y="19024"/>
                    <a:pt x="0" y="18033"/>
                    <a:pt x="0" y="170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7393233" y="585775"/>
              <a:ext cx="215368" cy="144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345" fill="norm" stroke="1" extrusionOk="0">
                  <a:moveTo>
                    <a:pt x="3759" y="0"/>
                  </a:moveTo>
                  <a:cubicBezTo>
                    <a:pt x="2488" y="4383"/>
                    <a:pt x="1218" y="8765"/>
                    <a:pt x="582" y="11739"/>
                  </a:cubicBezTo>
                  <a:cubicBezTo>
                    <a:pt x="-53" y="14713"/>
                    <a:pt x="-53" y="16278"/>
                    <a:pt x="53" y="17843"/>
                  </a:cubicBezTo>
                  <a:cubicBezTo>
                    <a:pt x="159" y="19409"/>
                    <a:pt x="371" y="20974"/>
                    <a:pt x="1323" y="21287"/>
                  </a:cubicBezTo>
                  <a:cubicBezTo>
                    <a:pt x="2276" y="21600"/>
                    <a:pt x="3971" y="20661"/>
                    <a:pt x="5347" y="18313"/>
                  </a:cubicBezTo>
                  <a:cubicBezTo>
                    <a:pt x="6723" y="15965"/>
                    <a:pt x="7782" y="12209"/>
                    <a:pt x="8523" y="9548"/>
                  </a:cubicBezTo>
                  <a:cubicBezTo>
                    <a:pt x="9265" y="6887"/>
                    <a:pt x="9688" y="5322"/>
                    <a:pt x="9794" y="5478"/>
                  </a:cubicBezTo>
                  <a:cubicBezTo>
                    <a:pt x="9900" y="5635"/>
                    <a:pt x="9688" y="7513"/>
                    <a:pt x="9688" y="9235"/>
                  </a:cubicBezTo>
                  <a:cubicBezTo>
                    <a:pt x="9688" y="10957"/>
                    <a:pt x="9900" y="12522"/>
                    <a:pt x="10535" y="12991"/>
                  </a:cubicBezTo>
                  <a:cubicBezTo>
                    <a:pt x="11171" y="13461"/>
                    <a:pt x="12229" y="12835"/>
                    <a:pt x="13712" y="11426"/>
                  </a:cubicBezTo>
                  <a:cubicBezTo>
                    <a:pt x="15194" y="10017"/>
                    <a:pt x="17100" y="7826"/>
                    <a:pt x="18476" y="6104"/>
                  </a:cubicBezTo>
                  <a:cubicBezTo>
                    <a:pt x="19853" y="4383"/>
                    <a:pt x="20700" y="3130"/>
                    <a:pt x="20276" y="2661"/>
                  </a:cubicBezTo>
                  <a:cubicBezTo>
                    <a:pt x="19853" y="2191"/>
                    <a:pt x="18159" y="2504"/>
                    <a:pt x="16994" y="4696"/>
                  </a:cubicBezTo>
                  <a:cubicBezTo>
                    <a:pt x="15829" y="6887"/>
                    <a:pt x="15194" y="10957"/>
                    <a:pt x="14876" y="13774"/>
                  </a:cubicBezTo>
                  <a:cubicBezTo>
                    <a:pt x="14559" y="16591"/>
                    <a:pt x="14559" y="18157"/>
                    <a:pt x="15088" y="19252"/>
                  </a:cubicBezTo>
                  <a:cubicBezTo>
                    <a:pt x="15618" y="20348"/>
                    <a:pt x="16676" y="20974"/>
                    <a:pt x="17841" y="20974"/>
                  </a:cubicBezTo>
                  <a:cubicBezTo>
                    <a:pt x="19006" y="20974"/>
                    <a:pt x="20276" y="20348"/>
                    <a:pt x="21547" y="19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7666544" y="407975"/>
              <a:ext cx="100807" cy="317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423" fill="norm" stroke="1" extrusionOk="0">
                  <a:moveTo>
                    <a:pt x="14681" y="0"/>
                  </a:moveTo>
                  <a:cubicBezTo>
                    <a:pt x="12431" y="2146"/>
                    <a:pt x="10181" y="4291"/>
                    <a:pt x="8156" y="7438"/>
                  </a:cubicBezTo>
                  <a:cubicBezTo>
                    <a:pt x="6131" y="10585"/>
                    <a:pt x="4331" y="14734"/>
                    <a:pt x="2981" y="17380"/>
                  </a:cubicBezTo>
                  <a:cubicBezTo>
                    <a:pt x="1631" y="20026"/>
                    <a:pt x="731" y="21171"/>
                    <a:pt x="281" y="21385"/>
                  </a:cubicBezTo>
                  <a:cubicBezTo>
                    <a:pt x="-169" y="21600"/>
                    <a:pt x="-169" y="20885"/>
                    <a:pt x="956" y="19740"/>
                  </a:cubicBezTo>
                  <a:cubicBezTo>
                    <a:pt x="2081" y="18596"/>
                    <a:pt x="4331" y="17023"/>
                    <a:pt x="6356" y="15950"/>
                  </a:cubicBezTo>
                  <a:cubicBezTo>
                    <a:pt x="8381" y="14877"/>
                    <a:pt x="10181" y="14305"/>
                    <a:pt x="12206" y="14019"/>
                  </a:cubicBezTo>
                  <a:cubicBezTo>
                    <a:pt x="14231" y="13732"/>
                    <a:pt x="16481" y="13732"/>
                    <a:pt x="18056" y="14662"/>
                  </a:cubicBezTo>
                  <a:cubicBezTo>
                    <a:pt x="19631" y="15592"/>
                    <a:pt x="20531" y="17452"/>
                    <a:pt x="21431" y="193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8296737" y="338125"/>
              <a:ext cx="207214" cy="386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454" fill="norm" stroke="1" extrusionOk="0">
                  <a:moveTo>
                    <a:pt x="9577" y="0"/>
                  </a:moveTo>
                  <a:cubicBezTo>
                    <a:pt x="7395" y="3991"/>
                    <a:pt x="5214" y="7983"/>
                    <a:pt x="3904" y="11211"/>
                  </a:cubicBezTo>
                  <a:cubicBezTo>
                    <a:pt x="2595" y="14439"/>
                    <a:pt x="2159" y="16904"/>
                    <a:pt x="1941" y="18607"/>
                  </a:cubicBezTo>
                  <a:cubicBezTo>
                    <a:pt x="1723" y="20309"/>
                    <a:pt x="1723" y="21248"/>
                    <a:pt x="2050" y="21424"/>
                  </a:cubicBezTo>
                  <a:cubicBezTo>
                    <a:pt x="2377" y="21600"/>
                    <a:pt x="3032" y="21013"/>
                    <a:pt x="2923" y="19722"/>
                  </a:cubicBezTo>
                  <a:cubicBezTo>
                    <a:pt x="2814" y="18430"/>
                    <a:pt x="1941" y="16435"/>
                    <a:pt x="1177" y="15202"/>
                  </a:cubicBezTo>
                  <a:cubicBezTo>
                    <a:pt x="414" y="13970"/>
                    <a:pt x="-241" y="13500"/>
                    <a:pt x="86" y="13148"/>
                  </a:cubicBezTo>
                  <a:cubicBezTo>
                    <a:pt x="414" y="12796"/>
                    <a:pt x="1723" y="12561"/>
                    <a:pt x="3795" y="11446"/>
                  </a:cubicBezTo>
                  <a:cubicBezTo>
                    <a:pt x="5868" y="10330"/>
                    <a:pt x="8704" y="8335"/>
                    <a:pt x="10450" y="6985"/>
                  </a:cubicBezTo>
                  <a:cubicBezTo>
                    <a:pt x="12195" y="5635"/>
                    <a:pt x="12850" y="4930"/>
                    <a:pt x="13504" y="4285"/>
                  </a:cubicBezTo>
                  <a:cubicBezTo>
                    <a:pt x="14159" y="3639"/>
                    <a:pt x="14814" y="3052"/>
                    <a:pt x="15250" y="3170"/>
                  </a:cubicBezTo>
                  <a:cubicBezTo>
                    <a:pt x="15686" y="3287"/>
                    <a:pt x="15904" y="4109"/>
                    <a:pt x="15795" y="5811"/>
                  </a:cubicBezTo>
                  <a:cubicBezTo>
                    <a:pt x="15686" y="7513"/>
                    <a:pt x="15250" y="10096"/>
                    <a:pt x="14486" y="12150"/>
                  </a:cubicBezTo>
                  <a:cubicBezTo>
                    <a:pt x="13723" y="14204"/>
                    <a:pt x="12632" y="15730"/>
                    <a:pt x="12086" y="16200"/>
                  </a:cubicBezTo>
                  <a:cubicBezTo>
                    <a:pt x="11541" y="16670"/>
                    <a:pt x="11541" y="16083"/>
                    <a:pt x="11868" y="15554"/>
                  </a:cubicBezTo>
                  <a:cubicBezTo>
                    <a:pt x="12195" y="15026"/>
                    <a:pt x="12850" y="14557"/>
                    <a:pt x="13723" y="14322"/>
                  </a:cubicBezTo>
                  <a:cubicBezTo>
                    <a:pt x="14595" y="14087"/>
                    <a:pt x="15686" y="14087"/>
                    <a:pt x="16995" y="14733"/>
                  </a:cubicBezTo>
                  <a:cubicBezTo>
                    <a:pt x="18304" y="15378"/>
                    <a:pt x="19832" y="16670"/>
                    <a:pt x="21359" y="179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8536494" y="359292"/>
              <a:ext cx="221457" cy="317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30" fill="norm" stroke="1" extrusionOk="0">
                  <a:moveTo>
                    <a:pt x="6094" y="16164"/>
                  </a:moveTo>
                  <a:cubicBezTo>
                    <a:pt x="5272" y="15735"/>
                    <a:pt x="4449" y="15306"/>
                    <a:pt x="3626" y="15306"/>
                  </a:cubicBezTo>
                  <a:cubicBezTo>
                    <a:pt x="2803" y="15306"/>
                    <a:pt x="1980" y="15735"/>
                    <a:pt x="1363" y="16307"/>
                  </a:cubicBezTo>
                  <a:cubicBezTo>
                    <a:pt x="746" y="16879"/>
                    <a:pt x="334" y="17595"/>
                    <a:pt x="129" y="18381"/>
                  </a:cubicBezTo>
                  <a:cubicBezTo>
                    <a:pt x="-77" y="19168"/>
                    <a:pt x="-77" y="20026"/>
                    <a:pt x="437" y="20384"/>
                  </a:cubicBezTo>
                  <a:cubicBezTo>
                    <a:pt x="952" y="20742"/>
                    <a:pt x="1980" y="20599"/>
                    <a:pt x="2906" y="20313"/>
                  </a:cubicBezTo>
                  <a:cubicBezTo>
                    <a:pt x="3832" y="20026"/>
                    <a:pt x="4654" y="19597"/>
                    <a:pt x="5066" y="19740"/>
                  </a:cubicBezTo>
                  <a:cubicBezTo>
                    <a:pt x="5477" y="19883"/>
                    <a:pt x="5477" y="20599"/>
                    <a:pt x="5992" y="20813"/>
                  </a:cubicBezTo>
                  <a:cubicBezTo>
                    <a:pt x="6506" y="21028"/>
                    <a:pt x="7534" y="20742"/>
                    <a:pt x="8974" y="19168"/>
                  </a:cubicBezTo>
                  <a:cubicBezTo>
                    <a:pt x="10414" y="17595"/>
                    <a:pt x="12266" y="14734"/>
                    <a:pt x="14220" y="11658"/>
                  </a:cubicBezTo>
                  <a:cubicBezTo>
                    <a:pt x="16174" y="8583"/>
                    <a:pt x="18232" y="5293"/>
                    <a:pt x="19466" y="3147"/>
                  </a:cubicBezTo>
                  <a:cubicBezTo>
                    <a:pt x="20700" y="1001"/>
                    <a:pt x="21112" y="0"/>
                    <a:pt x="21009" y="0"/>
                  </a:cubicBezTo>
                  <a:cubicBezTo>
                    <a:pt x="20906" y="0"/>
                    <a:pt x="20289" y="1001"/>
                    <a:pt x="19157" y="3433"/>
                  </a:cubicBezTo>
                  <a:cubicBezTo>
                    <a:pt x="18026" y="5865"/>
                    <a:pt x="16380" y="9727"/>
                    <a:pt x="15454" y="12588"/>
                  </a:cubicBezTo>
                  <a:cubicBezTo>
                    <a:pt x="14529" y="15449"/>
                    <a:pt x="14323" y="17309"/>
                    <a:pt x="14323" y="18596"/>
                  </a:cubicBezTo>
                  <a:cubicBezTo>
                    <a:pt x="14323" y="19883"/>
                    <a:pt x="14529" y="20599"/>
                    <a:pt x="15146" y="21028"/>
                  </a:cubicBezTo>
                  <a:cubicBezTo>
                    <a:pt x="15763" y="21457"/>
                    <a:pt x="16792" y="21600"/>
                    <a:pt x="17923" y="21171"/>
                  </a:cubicBezTo>
                  <a:cubicBezTo>
                    <a:pt x="19054" y="20742"/>
                    <a:pt x="20289" y="19740"/>
                    <a:pt x="21523" y="18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8640387" y="484175"/>
              <a:ext cx="123914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600" fill="norm" stroke="1" extrusionOk="0">
                  <a:moveTo>
                    <a:pt x="3859" y="21600"/>
                  </a:moveTo>
                  <a:cubicBezTo>
                    <a:pt x="2029" y="20400"/>
                    <a:pt x="198" y="19200"/>
                    <a:pt x="15" y="16800"/>
                  </a:cubicBezTo>
                  <a:cubicBezTo>
                    <a:pt x="-168" y="14400"/>
                    <a:pt x="1296" y="10800"/>
                    <a:pt x="5140" y="7800"/>
                  </a:cubicBezTo>
                  <a:cubicBezTo>
                    <a:pt x="8985" y="4800"/>
                    <a:pt x="15208" y="2400"/>
                    <a:pt x="2143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9225398" y="445536"/>
              <a:ext cx="218353" cy="284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358" fill="norm" stroke="1" extrusionOk="0">
                  <a:moveTo>
                    <a:pt x="238" y="3376"/>
                  </a:moveTo>
                  <a:cubicBezTo>
                    <a:pt x="855" y="2423"/>
                    <a:pt x="1472" y="1470"/>
                    <a:pt x="2912" y="835"/>
                  </a:cubicBezTo>
                  <a:cubicBezTo>
                    <a:pt x="4352" y="200"/>
                    <a:pt x="6615" y="-118"/>
                    <a:pt x="8570" y="41"/>
                  </a:cubicBezTo>
                  <a:cubicBezTo>
                    <a:pt x="10524" y="200"/>
                    <a:pt x="12170" y="835"/>
                    <a:pt x="11964" y="3138"/>
                  </a:cubicBezTo>
                  <a:cubicBezTo>
                    <a:pt x="11758" y="5441"/>
                    <a:pt x="9701" y="9411"/>
                    <a:pt x="7541" y="12350"/>
                  </a:cubicBezTo>
                  <a:cubicBezTo>
                    <a:pt x="5381" y="15288"/>
                    <a:pt x="3118" y="17194"/>
                    <a:pt x="1678" y="18544"/>
                  </a:cubicBezTo>
                  <a:cubicBezTo>
                    <a:pt x="238" y="19894"/>
                    <a:pt x="-379" y="20688"/>
                    <a:pt x="238" y="21085"/>
                  </a:cubicBezTo>
                  <a:cubicBezTo>
                    <a:pt x="855" y="21482"/>
                    <a:pt x="2707" y="21482"/>
                    <a:pt x="6410" y="20847"/>
                  </a:cubicBezTo>
                  <a:cubicBezTo>
                    <a:pt x="10112" y="20211"/>
                    <a:pt x="15667" y="18941"/>
                    <a:pt x="21221" y="176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9744859" y="505241"/>
              <a:ext cx="232292" cy="173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0614" fill="norm" stroke="1" extrusionOk="0">
                  <a:moveTo>
                    <a:pt x="924" y="11063"/>
                  </a:moveTo>
                  <a:cubicBezTo>
                    <a:pt x="1897" y="11063"/>
                    <a:pt x="2870" y="11063"/>
                    <a:pt x="4134" y="9808"/>
                  </a:cubicBezTo>
                  <a:cubicBezTo>
                    <a:pt x="5399" y="8552"/>
                    <a:pt x="6956" y="6040"/>
                    <a:pt x="7637" y="4156"/>
                  </a:cubicBezTo>
                  <a:cubicBezTo>
                    <a:pt x="8318" y="2273"/>
                    <a:pt x="8124" y="1017"/>
                    <a:pt x="7442" y="389"/>
                  </a:cubicBezTo>
                  <a:cubicBezTo>
                    <a:pt x="6761" y="-239"/>
                    <a:pt x="5594" y="-239"/>
                    <a:pt x="4232" y="1394"/>
                  </a:cubicBezTo>
                  <a:cubicBezTo>
                    <a:pt x="2870" y="3026"/>
                    <a:pt x="1313" y="6291"/>
                    <a:pt x="534" y="9556"/>
                  </a:cubicBezTo>
                  <a:cubicBezTo>
                    <a:pt x="-244" y="12821"/>
                    <a:pt x="-244" y="16087"/>
                    <a:pt x="1021" y="18221"/>
                  </a:cubicBezTo>
                  <a:cubicBezTo>
                    <a:pt x="2286" y="20356"/>
                    <a:pt x="4815" y="21361"/>
                    <a:pt x="7248" y="19980"/>
                  </a:cubicBezTo>
                  <a:cubicBezTo>
                    <a:pt x="9680" y="18598"/>
                    <a:pt x="12015" y="14831"/>
                    <a:pt x="13280" y="12319"/>
                  </a:cubicBezTo>
                  <a:cubicBezTo>
                    <a:pt x="14545" y="9808"/>
                    <a:pt x="14740" y="8552"/>
                    <a:pt x="14253" y="7924"/>
                  </a:cubicBezTo>
                  <a:cubicBezTo>
                    <a:pt x="13767" y="7296"/>
                    <a:pt x="12599" y="7296"/>
                    <a:pt x="11529" y="8426"/>
                  </a:cubicBezTo>
                  <a:cubicBezTo>
                    <a:pt x="10459" y="9556"/>
                    <a:pt x="9486" y="11817"/>
                    <a:pt x="8999" y="13952"/>
                  </a:cubicBezTo>
                  <a:cubicBezTo>
                    <a:pt x="8513" y="16087"/>
                    <a:pt x="8513" y="18096"/>
                    <a:pt x="8999" y="18849"/>
                  </a:cubicBezTo>
                  <a:cubicBezTo>
                    <a:pt x="9486" y="19603"/>
                    <a:pt x="10459" y="19101"/>
                    <a:pt x="11432" y="17719"/>
                  </a:cubicBezTo>
                  <a:cubicBezTo>
                    <a:pt x="12405" y="16338"/>
                    <a:pt x="13378" y="14077"/>
                    <a:pt x="14059" y="12319"/>
                  </a:cubicBezTo>
                  <a:cubicBezTo>
                    <a:pt x="14740" y="10561"/>
                    <a:pt x="15129" y="9305"/>
                    <a:pt x="15324" y="9556"/>
                  </a:cubicBezTo>
                  <a:cubicBezTo>
                    <a:pt x="15518" y="9808"/>
                    <a:pt x="15518" y="11566"/>
                    <a:pt x="15810" y="12947"/>
                  </a:cubicBezTo>
                  <a:cubicBezTo>
                    <a:pt x="16102" y="14328"/>
                    <a:pt x="16686" y="15333"/>
                    <a:pt x="17659" y="15710"/>
                  </a:cubicBezTo>
                  <a:cubicBezTo>
                    <a:pt x="18632" y="16087"/>
                    <a:pt x="19994" y="15835"/>
                    <a:pt x="21356" y="155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9991029" y="526943"/>
              <a:ext cx="94072" cy="141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0910" fill="norm" stroke="1" extrusionOk="0">
                  <a:moveTo>
                    <a:pt x="21333" y="1188"/>
                  </a:moveTo>
                  <a:cubicBezTo>
                    <a:pt x="16533" y="249"/>
                    <a:pt x="11733" y="-690"/>
                    <a:pt x="8133" y="719"/>
                  </a:cubicBezTo>
                  <a:cubicBezTo>
                    <a:pt x="4533" y="2127"/>
                    <a:pt x="2133" y="5884"/>
                    <a:pt x="933" y="9327"/>
                  </a:cubicBezTo>
                  <a:cubicBezTo>
                    <a:pt x="-267" y="12771"/>
                    <a:pt x="-267" y="15901"/>
                    <a:pt x="693" y="17936"/>
                  </a:cubicBezTo>
                  <a:cubicBezTo>
                    <a:pt x="1653" y="19971"/>
                    <a:pt x="3573" y="20910"/>
                    <a:pt x="6933" y="20910"/>
                  </a:cubicBezTo>
                  <a:cubicBezTo>
                    <a:pt x="10293" y="20910"/>
                    <a:pt x="15093" y="19971"/>
                    <a:pt x="19893" y="190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10107646" y="350825"/>
              <a:ext cx="117155" cy="32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533" fill="norm" stroke="1" extrusionOk="0">
                  <a:moveTo>
                    <a:pt x="13249" y="0"/>
                  </a:moveTo>
                  <a:cubicBezTo>
                    <a:pt x="11706" y="424"/>
                    <a:pt x="10163" y="847"/>
                    <a:pt x="9199" y="2541"/>
                  </a:cubicBezTo>
                  <a:cubicBezTo>
                    <a:pt x="8235" y="4235"/>
                    <a:pt x="7849" y="7200"/>
                    <a:pt x="6885" y="10235"/>
                  </a:cubicBezTo>
                  <a:cubicBezTo>
                    <a:pt x="5920" y="13271"/>
                    <a:pt x="4378" y="16376"/>
                    <a:pt x="3028" y="18424"/>
                  </a:cubicBezTo>
                  <a:cubicBezTo>
                    <a:pt x="1678" y="20471"/>
                    <a:pt x="520" y="21459"/>
                    <a:pt x="135" y="21529"/>
                  </a:cubicBezTo>
                  <a:cubicBezTo>
                    <a:pt x="-251" y="21600"/>
                    <a:pt x="135" y="20753"/>
                    <a:pt x="2063" y="19200"/>
                  </a:cubicBezTo>
                  <a:cubicBezTo>
                    <a:pt x="3992" y="17647"/>
                    <a:pt x="7463" y="15388"/>
                    <a:pt x="10163" y="14118"/>
                  </a:cubicBezTo>
                  <a:cubicBezTo>
                    <a:pt x="12863" y="12847"/>
                    <a:pt x="14792" y="12565"/>
                    <a:pt x="16528" y="12635"/>
                  </a:cubicBezTo>
                  <a:cubicBezTo>
                    <a:pt x="18263" y="12706"/>
                    <a:pt x="19806" y="13129"/>
                    <a:pt x="20578" y="14400"/>
                  </a:cubicBezTo>
                  <a:cubicBezTo>
                    <a:pt x="21349" y="15671"/>
                    <a:pt x="21349" y="17788"/>
                    <a:pt x="21349" y="19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10486800" y="514867"/>
              <a:ext cx="106301" cy="136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0" h="20734" fill="norm" stroke="1" extrusionOk="0">
                  <a:moveTo>
                    <a:pt x="2211" y="12734"/>
                  </a:moveTo>
                  <a:cubicBezTo>
                    <a:pt x="5176" y="13056"/>
                    <a:pt x="8141" y="13379"/>
                    <a:pt x="10682" y="12089"/>
                  </a:cubicBezTo>
                  <a:cubicBezTo>
                    <a:pt x="13223" y="10800"/>
                    <a:pt x="15341" y="7898"/>
                    <a:pt x="16399" y="5641"/>
                  </a:cubicBezTo>
                  <a:cubicBezTo>
                    <a:pt x="17458" y="3385"/>
                    <a:pt x="17458" y="1773"/>
                    <a:pt x="16188" y="806"/>
                  </a:cubicBezTo>
                  <a:cubicBezTo>
                    <a:pt x="14917" y="-162"/>
                    <a:pt x="12376" y="-484"/>
                    <a:pt x="9411" y="1128"/>
                  </a:cubicBezTo>
                  <a:cubicBezTo>
                    <a:pt x="6446" y="2740"/>
                    <a:pt x="3058" y="6286"/>
                    <a:pt x="1364" y="9510"/>
                  </a:cubicBezTo>
                  <a:cubicBezTo>
                    <a:pt x="-330" y="12734"/>
                    <a:pt x="-330" y="15635"/>
                    <a:pt x="729" y="17731"/>
                  </a:cubicBezTo>
                  <a:cubicBezTo>
                    <a:pt x="1788" y="19826"/>
                    <a:pt x="3905" y="21116"/>
                    <a:pt x="7505" y="20632"/>
                  </a:cubicBezTo>
                  <a:cubicBezTo>
                    <a:pt x="11105" y="20149"/>
                    <a:pt x="16188" y="17892"/>
                    <a:pt x="21270" y="156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10606333" y="535060"/>
              <a:ext cx="88368" cy="123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055" fill="norm" stroke="1" extrusionOk="0">
                  <a:moveTo>
                    <a:pt x="4499" y="2146"/>
                  </a:moveTo>
                  <a:cubicBezTo>
                    <a:pt x="3470" y="6466"/>
                    <a:pt x="2441" y="10786"/>
                    <a:pt x="1670" y="14386"/>
                  </a:cubicBezTo>
                  <a:cubicBezTo>
                    <a:pt x="899" y="17986"/>
                    <a:pt x="384" y="20866"/>
                    <a:pt x="127" y="21046"/>
                  </a:cubicBezTo>
                  <a:cubicBezTo>
                    <a:pt x="-130" y="21226"/>
                    <a:pt x="-130" y="18706"/>
                    <a:pt x="1413" y="14926"/>
                  </a:cubicBezTo>
                  <a:cubicBezTo>
                    <a:pt x="2956" y="11146"/>
                    <a:pt x="6041" y="6106"/>
                    <a:pt x="8870" y="3226"/>
                  </a:cubicBezTo>
                  <a:cubicBezTo>
                    <a:pt x="11699" y="346"/>
                    <a:pt x="14270" y="-374"/>
                    <a:pt x="16070" y="166"/>
                  </a:cubicBezTo>
                  <a:cubicBezTo>
                    <a:pt x="17870" y="706"/>
                    <a:pt x="18899" y="2506"/>
                    <a:pt x="19670" y="5746"/>
                  </a:cubicBezTo>
                  <a:cubicBezTo>
                    <a:pt x="20441" y="8986"/>
                    <a:pt x="20956" y="13666"/>
                    <a:pt x="21470" y="183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10735723" y="326653"/>
              <a:ext cx="135598" cy="327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269" fill="norm" stroke="1" extrusionOk="0">
                  <a:moveTo>
                    <a:pt x="15491" y="13541"/>
                  </a:moveTo>
                  <a:cubicBezTo>
                    <a:pt x="14495" y="12991"/>
                    <a:pt x="13498" y="12440"/>
                    <a:pt x="12168" y="12303"/>
                  </a:cubicBezTo>
                  <a:cubicBezTo>
                    <a:pt x="10839" y="12165"/>
                    <a:pt x="9178" y="12440"/>
                    <a:pt x="7184" y="13335"/>
                  </a:cubicBezTo>
                  <a:cubicBezTo>
                    <a:pt x="5190" y="14229"/>
                    <a:pt x="2864" y="15742"/>
                    <a:pt x="1535" y="16912"/>
                  </a:cubicBezTo>
                  <a:cubicBezTo>
                    <a:pt x="205" y="18081"/>
                    <a:pt x="-127" y="18907"/>
                    <a:pt x="39" y="19663"/>
                  </a:cubicBezTo>
                  <a:cubicBezTo>
                    <a:pt x="205" y="20420"/>
                    <a:pt x="870" y="21108"/>
                    <a:pt x="1867" y="21245"/>
                  </a:cubicBezTo>
                  <a:cubicBezTo>
                    <a:pt x="2864" y="21383"/>
                    <a:pt x="4193" y="20970"/>
                    <a:pt x="6851" y="19113"/>
                  </a:cubicBezTo>
                  <a:cubicBezTo>
                    <a:pt x="9510" y="17256"/>
                    <a:pt x="13498" y="13954"/>
                    <a:pt x="16156" y="10927"/>
                  </a:cubicBezTo>
                  <a:cubicBezTo>
                    <a:pt x="18815" y="7900"/>
                    <a:pt x="20144" y="5149"/>
                    <a:pt x="20808" y="3291"/>
                  </a:cubicBezTo>
                  <a:cubicBezTo>
                    <a:pt x="21473" y="1434"/>
                    <a:pt x="21473" y="471"/>
                    <a:pt x="20642" y="127"/>
                  </a:cubicBezTo>
                  <a:cubicBezTo>
                    <a:pt x="19811" y="-217"/>
                    <a:pt x="18150" y="58"/>
                    <a:pt x="15824" y="1984"/>
                  </a:cubicBezTo>
                  <a:cubicBezTo>
                    <a:pt x="13498" y="3910"/>
                    <a:pt x="10507" y="7487"/>
                    <a:pt x="9011" y="10308"/>
                  </a:cubicBezTo>
                  <a:cubicBezTo>
                    <a:pt x="7516" y="13128"/>
                    <a:pt x="7516" y="15192"/>
                    <a:pt x="8015" y="16499"/>
                  </a:cubicBezTo>
                  <a:cubicBezTo>
                    <a:pt x="8513" y="17806"/>
                    <a:pt x="9510" y="18356"/>
                    <a:pt x="10507" y="18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11134173" y="554025"/>
              <a:ext cx="163778" cy="138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027" fill="norm" stroke="1" extrusionOk="0">
                  <a:moveTo>
                    <a:pt x="3981" y="0"/>
                  </a:moveTo>
                  <a:cubicBezTo>
                    <a:pt x="2596" y="3546"/>
                    <a:pt x="1212" y="7093"/>
                    <a:pt x="519" y="10478"/>
                  </a:cubicBezTo>
                  <a:cubicBezTo>
                    <a:pt x="-173" y="13863"/>
                    <a:pt x="-173" y="17087"/>
                    <a:pt x="519" y="19021"/>
                  </a:cubicBezTo>
                  <a:cubicBezTo>
                    <a:pt x="1212" y="20955"/>
                    <a:pt x="2596" y="21600"/>
                    <a:pt x="4258" y="20472"/>
                  </a:cubicBezTo>
                  <a:cubicBezTo>
                    <a:pt x="5919" y="19343"/>
                    <a:pt x="7858" y="16442"/>
                    <a:pt x="9104" y="14185"/>
                  </a:cubicBezTo>
                  <a:cubicBezTo>
                    <a:pt x="10350" y="11928"/>
                    <a:pt x="10904" y="10316"/>
                    <a:pt x="10765" y="10155"/>
                  </a:cubicBezTo>
                  <a:cubicBezTo>
                    <a:pt x="10627" y="9994"/>
                    <a:pt x="9796" y="11284"/>
                    <a:pt x="9381" y="13057"/>
                  </a:cubicBezTo>
                  <a:cubicBezTo>
                    <a:pt x="8965" y="14830"/>
                    <a:pt x="8965" y="17087"/>
                    <a:pt x="9519" y="18699"/>
                  </a:cubicBezTo>
                  <a:cubicBezTo>
                    <a:pt x="10073" y="20310"/>
                    <a:pt x="11181" y="21278"/>
                    <a:pt x="13258" y="20310"/>
                  </a:cubicBezTo>
                  <a:cubicBezTo>
                    <a:pt x="15335" y="19343"/>
                    <a:pt x="18381" y="16442"/>
                    <a:pt x="21427" y="13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11286149" y="568445"/>
              <a:ext cx="124578" cy="2788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392" fill="norm" stroke="1" extrusionOk="0">
                  <a:moveTo>
                    <a:pt x="9567" y="1330"/>
                  </a:moveTo>
                  <a:cubicBezTo>
                    <a:pt x="7047" y="6527"/>
                    <a:pt x="4527" y="11724"/>
                    <a:pt x="3267" y="14728"/>
                  </a:cubicBezTo>
                  <a:cubicBezTo>
                    <a:pt x="2007" y="17733"/>
                    <a:pt x="2007" y="18545"/>
                    <a:pt x="1647" y="19438"/>
                  </a:cubicBezTo>
                  <a:cubicBezTo>
                    <a:pt x="1287" y="20331"/>
                    <a:pt x="567" y="21306"/>
                    <a:pt x="207" y="21387"/>
                  </a:cubicBezTo>
                  <a:cubicBezTo>
                    <a:pt x="-153" y="21468"/>
                    <a:pt x="-153" y="20656"/>
                    <a:pt x="1107" y="17976"/>
                  </a:cubicBezTo>
                  <a:cubicBezTo>
                    <a:pt x="2367" y="15297"/>
                    <a:pt x="4887" y="10749"/>
                    <a:pt x="7047" y="7582"/>
                  </a:cubicBezTo>
                  <a:cubicBezTo>
                    <a:pt x="9207" y="4415"/>
                    <a:pt x="11007" y="2629"/>
                    <a:pt x="12627" y="1492"/>
                  </a:cubicBezTo>
                  <a:cubicBezTo>
                    <a:pt x="14247" y="355"/>
                    <a:pt x="15687" y="-132"/>
                    <a:pt x="17127" y="30"/>
                  </a:cubicBezTo>
                  <a:cubicBezTo>
                    <a:pt x="18567" y="193"/>
                    <a:pt x="20007" y="1005"/>
                    <a:pt x="20727" y="2304"/>
                  </a:cubicBezTo>
                  <a:cubicBezTo>
                    <a:pt x="21447" y="3603"/>
                    <a:pt x="21447" y="5390"/>
                    <a:pt x="19827" y="6933"/>
                  </a:cubicBezTo>
                  <a:cubicBezTo>
                    <a:pt x="18207" y="8476"/>
                    <a:pt x="14967" y="9775"/>
                    <a:pt x="12267" y="10506"/>
                  </a:cubicBezTo>
                  <a:cubicBezTo>
                    <a:pt x="9567" y="11236"/>
                    <a:pt x="7407" y="11399"/>
                    <a:pt x="6147" y="11236"/>
                  </a:cubicBezTo>
                  <a:cubicBezTo>
                    <a:pt x="4887" y="11074"/>
                    <a:pt x="4527" y="10587"/>
                    <a:pt x="4167" y="101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11704350" y="604825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11742450" y="547675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11755655" y="569812"/>
              <a:ext cx="103530" cy="14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1454" fill="norm" stroke="1" extrusionOk="0">
                  <a:moveTo>
                    <a:pt x="3785" y="4301"/>
                  </a:moveTo>
                  <a:cubicBezTo>
                    <a:pt x="2921" y="7478"/>
                    <a:pt x="2057" y="10654"/>
                    <a:pt x="1409" y="13195"/>
                  </a:cubicBezTo>
                  <a:cubicBezTo>
                    <a:pt x="761" y="15736"/>
                    <a:pt x="329" y="17642"/>
                    <a:pt x="113" y="17801"/>
                  </a:cubicBezTo>
                  <a:cubicBezTo>
                    <a:pt x="-103" y="17960"/>
                    <a:pt x="-103" y="16372"/>
                    <a:pt x="977" y="13672"/>
                  </a:cubicBezTo>
                  <a:cubicBezTo>
                    <a:pt x="2057" y="10972"/>
                    <a:pt x="4217" y="7160"/>
                    <a:pt x="5945" y="4460"/>
                  </a:cubicBezTo>
                  <a:cubicBezTo>
                    <a:pt x="7673" y="1760"/>
                    <a:pt x="8969" y="172"/>
                    <a:pt x="11345" y="13"/>
                  </a:cubicBezTo>
                  <a:cubicBezTo>
                    <a:pt x="13721" y="-146"/>
                    <a:pt x="17177" y="1125"/>
                    <a:pt x="19121" y="3983"/>
                  </a:cubicBezTo>
                  <a:cubicBezTo>
                    <a:pt x="21065" y="6842"/>
                    <a:pt x="21497" y="11289"/>
                    <a:pt x="20849" y="14466"/>
                  </a:cubicBezTo>
                  <a:cubicBezTo>
                    <a:pt x="20201" y="17642"/>
                    <a:pt x="18473" y="19548"/>
                    <a:pt x="16745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9640600" y="1227125"/>
              <a:ext cx="145522" cy="249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600" fill="norm" stroke="1" extrusionOk="0">
                  <a:moveTo>
                    <a:pt x="0" y="0"/>
                  </a:moveTo>
                  <a:cubicBezTo>
                    <a:pt x="626" y="5675"/>
                    <a:pt x="1252" y="11349"/>
                    <a:pt x="1565" y="14644"/>
                  </a:cubicBezTo>
                  <a:cubicBezTo>
                    <a:pt x="1878" y="17939"/>
                    <a:pt x="1878" y="18854"/>
                    <a:pt x="1722" y="19769"/>
                  </a:cubicBezTo>
                  <a:cubicBezTo>
                    <a:pt x="1565" y="20685"/>
                    <a:pt x="1252" y="21600"/>
                    <a:pt x="939" y="21600"/>
                  </a:cubicBezTo>
                  <a:cubicBezTo>
                    <a:pt x="626" y="21600"/>
                    <a:pt x="313" y="20685"/>
                    <a:pt x="157" y="19678"/>
                  </a:cubicBezTo>
                  <a:cubicBezTo>
                    <a:pt x="0" y="18671"/>
                    <a:pt x="0" y="17573"/>
                    <a:pt x="0" y="16200"/>
                  </a:cubicBezTo>
                  <a:cubicBezTo>
                    <a:pt x="0" y="14827"/>
                    <a:pt x="0" y="13180"/>
                    <a:pt x="939" y="12356"/>
                  </a:cubicBezTo>
                  <a:cubicBezTo>
                    <a:pt x="1878" y="11532"/>
                    <a:pt x="3757" y="11532"/>
                    <a:pt x="6574" y="10892"/>
                  </a:cubicBezTo>
                  <a:cubicBezTo>
                    <a:pt x="9391" y="10251"/>
                    <a:pt x="13148" y="8969"/>
                    <a:pt x="15496" y="7871"/>
                  </a:cubicBezTo>
                  <a:cubicBezTo>
                    <a:pt x="17843" y="6773"/>
                    <a:pt x="18783" y="5858"/>
                    <a:pt x="19565" y="4668"/>
                  </a:cubicBezTo>
                  <a:cubicBezTo>
                    <a:pt x="20348" y="3478"/>
                    <a:pt x="20974" y="2014"/>
                    <a:pt x="21287" y="1739"/>
                  </a:cubicBezTo>
                  <a:cubicBezTo>
                    <a:pt x="21600" y="1464"/>
                    <a:pt x="21600" y="2380"/>
                    <a:pt x="21287" y="5308"/>
                  </a:cubicBezTo>
                  <a:cubicBezTo>
                    <a:pt x="20974" y="8237"/>
                    <a:pt x="20348" y="13180"/>
                    <a:pt x="19722" y="181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9843800" y="1474775"/>
              <a:ext cx="571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10149326" y="1183691"/>
              <a:ext cx="194008" cy="288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325" fill="norm" stroke="1" extrusionOk="0">
                  <a:moveTo>
                    <a:pt x="3441" y="9786"/>
                  </a:moveTo>
                  <a:cubicBezTo>
                    <a:pt x="2736" y="12603"/>
                    <a:pt x="2032" y="15421"/>
                    <a:pt x="1445" y="17534"/>
                  </a:cubicBezTo>
                  <a:cubicBezTo>
                    <a:pt x="858" y="19647"/>
                    <a:pt x="389" y="21055"/>
                    <a:pt x="154" y="21290"/>
                  </a:cubicBezTo>
                  <a:cubicBezTo>
                    <a:pt x="-81" y="21525"/>
                    <a:pt x="-81" y="20586"/>
                    <a:pt x="389" y="17690"/>
                  </a:cubicBezTo>
                  <a:cubicBezTo>
                    <a:pt x="858" y="14795"/>
                    <a:pt x="1797" y="9942"/>
                    <a:pt x="2384" y="7125"/>
                  </a:cubicBezTo>
                  <a:cubicBezTo>
                    <a:pt x="2971" y="4308"/>
                    <a:pt x="3206" y="3525"/>
                    <a:pt x="3558" y="2429"/>
                  </a:cubicBezTo>
                  <a:cubicBezTo>
                    <a:pt x="3910" y="1334"/>
                    <a:pt x="4380" y="-75"/>
                    <a:pt x="4615" y="3"/>
                  </a:cubicBezTo>
                  <a:cubicBezTo>
                    <a:pt x="4849" y="82"/>
                    <a:pt x="4849" y="1647"/>
                    <a:pt x="4967" y="2899"/>
                  </a:cubicBezTo>
                  <a:cubicBezTo>
                    <a:pt x="5084" y="4151"/>
                    <a:pt x="5319" y="5090"/>
                    <a:pt x="6258" y="6029"/>
                  </a:cubicBezTo>
                  <a:cubicBezTo>
                    <a:pt x="7197" y="6968"/>
                    <a:pt x="8841" y="7908"/>
                    <a:pt x="10602" y="7673"/>
                  </a:cubicBezTo>
                  <a:cubicBezTo>
                    <a:pt x="12362" y="7438"/>
                    <a:pt x="14241" y="6029"/>
                    <a:pt x="15532" y="5012"/>
                  </a:cubicBezTo>
                  <a:cubicBezTo>
                    <a:pt x="16823" y="3995"/>
                    <a:pt x="17528" y="3368"/>
                    <a:pt x="18349" y="2821"/>
                  </a:cubicBezTo>
                  <a:cubicBezTo>
                    <a:pt x="19171" y="2273"/>
                    <a:pt x="20110" y="1803"/>
                    <a:pt x="20697" y="1960"/>
                  </a:cubicBezTo>
                  <a:cubicBezTo>
                    <a:pt x="21284" y="2116"/>
                    <a:pt x="21519" y="2899"/>
                    <a:pt x="21519" y="5247"/>
                  </a:cubicBezTo>
                  <a:cubicBezTo>
                    <a:pt x="21519" y="7595"/>
                    <a:pt x="21284" y="11508"/>
                    <a:pt x="21049" y="15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10428000" y="1443025"/>
              <a:ext cx="762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10676926" y="1170479"/>
              <a:ext cx="170175" cy="312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421" fill="norm" stroke="1" extrusionOk="0">
                  <a:moveTo>
                    <a:pt x="8639" y="6055"/>
                  </a:moveTo>
                  <a:cubicBezTo>
                    <a:pt x="7039" y="8809"/>
                    <a:pt x="5439" y="11563"/>
                    <a:pt x="4372" y="13883"/>
                  </a:cubicBezTo>
                  <a:cubicBezTo>
                    <a:pt x="3306" y="16202"/>
                    <a:pt x="2772" y="18087"/>
                    <a:pt x="2106" y="19391"/>
                  </a:cubicBezTo>
                  <a:cubicBezTo>
                    <a:pt x="1439" y="20696"/>
                    <a:pt x="639" y="21421"/>
                    <a:pt x="239" y="21421"/>
                  </a:cubicBezTo>
                  <a:cubicBezTo>
                    <a:pt x="-161" y="21421"/>
                    <a:pt x="-161" y="20696"/>
                    <a:pt x="1039" y="18304"/>
                  </a:cubicBezTo>
                  <a:cubicBezTo>
                    <a:pt x="2239" y="15912"/>
                    <a:pt x="4639" y="11853"/>
                    <a:pt x="6772" y="8736"/>
                  </a:cubicBezTo>
                  <a:cubicBezTo>
                    <a:pt x="8906" y="5620"/>
                    <a:pt x="10772" y="3445"/>
                    <a:pt x="12239" y="1995"/>
                  </a:cubicBezTo>
                  <a:cubicBezTo>
                    <a:pt x="13706" y="546"/>
                    <a:pt x="14772" y="-179"/>
                    <a:pt x="15972" y="38"/>
                  </a:cubicBezTo>
                  <a:cubicBezTo>
                    <a:pt x="17172" y="256"/>
                    <a:pt x="18506" y="1416"/>
                    <a:pt x="17972" y="3445"/>
                  </a:cubicBezTo>
                  <a:cubicBezTo>
                    <a:pt x="17439" y="5475"/>
                    <a:pt x="15039" y="8374"/>
                    <a:pt x="12906" y="10114"/>
                  </a:cubicBezTo>
                  <a:cubicBezTo>
                    <a:pt x="10772" y="11853"/>
                    <a:pt x="8906" y="12433"/>
                    <a:pt x="7839" y="13085"/>
                  </a:cubicBezTo>
                  <a:cubicBezTo>
                    <a:pt x="6772" y="13738"/>
                    <a:pt x="6506" y="14463"/>
                    <a:pt x="8106" y="15622"/>
                  </a:cubicBezTo>
                  <a:cubicBezTo>
                    <a:pt x="9706" y="16782"/>
                    <a:pt x="13172" y="18377"/>
                    <a:pt x="15706" y="19247"/>
                  </a:cubicBezTo>
                  <a:cubicBezTo>
                    <a:pt x="18239" y="20116"/>
                    <a:pt x="19839" y="20261"/>
                    <a:pt x="21439" y="204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706513" y="2083443"/>
              <a:ext cx="112991" cy="437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337" fill="norm" stroke="1" extrusionOk="0">
                  <a:moveTo>
                    <a:pt x="3468" y="4696"/>
                  </a:moveTo>
                  <a:cubicBezTo>
                    <a:pt x="2682" y="7177"/>
                    <a:pt x="1897" y="9657"/>
                    <a:pt x="1504" y="13171"/>
                  </a:cubicBezTo>
                  <a:cubicBezTo>
                    <a:pt x="1111" y="16685"/>
                    <a:pt x="1111" y="21232"/>
                    <a:pt x="915" y="21336"/>
                  </a:cubicBezTo>
                  <a:cubicBezTo>
                    <a:pt x="718" y="21439"/>
                    <a:pt x="326" y="17098"/>
                    <a:pt x="129" y="13326"/>
                  </a:cubicBezTo>
                  <a:cubicBezTo>
                    <a:pt x="-67" y="9554"/>
                    <a:pt x="-67" y="6350"/>
                    <a:pt x="326" y="4490"/>
                  </a:cubicBezTo>
                  <a:cubicBezTo>
                    <a:pt x="718" y="2629"/>
                    <a:pt x="1504" y="2113"/>
                    <a:pt x="2486" y="1596"/>
                  </a:cubicBezTo>
                  <a:cubicBezTo>
                    <a:pt x="3468" y="1079"/>
                    <a:pt x="4646" y="562"/>
                    <a:pt x="6609" y="252"/>
                  </a:cubicBezTo>
                  <a:cubicBezTo>
                    <a:pt x="8573" y="-58"/>
                    <a:pt x="11322" y="-161"/>
                    <a:pt x="14071" y="407"/>
                  </a:cubicBezTo>
                  <a:cubicBezTo>
                    <a:pt x="16820" y="976"/>
                    <a:pt x="19569" y="2216"/>
                    <a:pt x="20551" y="3508"/>
                  </a:cubicBezTo>
                  <a:cubicBezTo>
                    <a:pt x="21533" y="4800"/>
                    <a:pt x="20748" y="6143"/>
                    <a:pt x="18391" y="7073"/>
                  </a:cubicBezTo>
                  <a:cubicBezTo>
                    <a:pt x="16035" y="8004"/>
                    <a:pt x="12108" y="8520"/>
                    <a:pt x="9162" y="8675"/>
                  </a:cubicBezTo>
                  <a:cubicBezTo>
                    <a:pt x="6217" y="8830"/>
                    <a:pt x="4253" y="8624"/>
                    <a:pt x="2289" y="84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807750" y="2281225"/>
              <a:ext cx="114301" cy="228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0" y="6539"/>
                  </a:moveTo>
                  <a:cubicBezTo>
                    <a:pt x="0" y="5549"/>
                    <a:pt x="0" y="4558"/>
                    <a:pt x="1000" y="4062"/>
                  </a:cubicBezTo>
                  <a:cubicBezTo>
                    <a:pt x="2000" y="3567"/>
                    <a:pt x="4000" y="3567"/>
                    <a:pt x="6800" y="4855"/>
                  </a:cubicBezTo>
                  <a:cubicBezTo>
                    <a:pt x="9600" y="6143"/>
                    <a:pt x="13200" y="8719"/>
                    <a:pt x="15000" y="11097"/>
                  </a:cubicBezTo>
                  <a:cubicBezTo>
                    <a:pt x="16800" y="13475"/>
                    <a:pt x="16800" y="15655"/>
                    <a:pt x="16200" y="17538"/>
                  </a:cubicBezTo>
                  <a:cubicBezTo>
                    <a:pt x="15600" y="19420"/>
                    <a:pt x="14400" y="21006"/>
                    <a:pt x="13000" y="21303"/>
                  </a:cubicBezTo>
                  <a:cubicBezTo>
                    <a:pt x="11600" y="21600"/>
                    <a:pt x="10000" y="20609"/>
                    <a:pt x="9400" y="18132"/>
                  </a:cubicBezTo>
                  <a:cubicBezTo>
                    <a:pt x="8800" y="15655"/>
                    <a:pt x="9200" y="11692"/>
                    <a:pt x="11400" y="8422"/>
                  </a:cubicBezTo>
                  <a:cubicBezTo>
                    <a:pt x="13600" y="5152"/>
                    <a:pt x="17600" y="257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1050375" y="2090875"/>
              <a:ext cx="144726" cy="427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486" fill="norm" stroke="1" extrusionOk="0">
                  <a:moveTo>
                    <a:pt x="20465" y="1269"/>
                  </a:moveTo>
                  <a:cubicBezTo>
                    <a:pt x="19839" y="737"/>
                    <a:pt x="19213" y="205"/>
                    <a:pt x="18117" y="46"/>
                  </a:cubicBezTo>
                  <a:cubicBezTo>
                    <a:pt x="17021" y="-114"/>
                    <a:pt x="15456" y="99"/>
                    <a:pt x="12795" y="1429"/>
                  </a:cubicBezTo>
                  <a:cubicBezTo>
                    <a:pt x="10134" y="2759"/>
                    <a:pt x="6378" y="5206"/>
                    <a:pt x="4030" y="8186"/>
                  </a:cubicBezTo>
                  <a:cubicBezTo>
                    <a:pt x="1682" y="11165"/>
                    <a:pt x="743" y="14676"/>
                    <a:pt x="274" y="16804"/>
                  </a:cubicBezTo>
                  <a:cubicBezTo>
                    <a:pt x="-196" y="18932"/>
                    <a:pt x="-196" y="19677"/>
                    <a:pt x="1369" y="20316"/>
                  </a:cubicBezTo>
                  <a:cubicBezTo>
                    <a:pt x="2934" y="20954"/>
                    <a:pt x="6065" y="21486"/>
                    <a:pt x="9665" y="21486"/>
                  </a:cubicBezTo>
                  <a:cubicBezTo>
                    <a:pt x="13265" y="21486"/>
                    <a:pt x="17334" y="20954"/>
                    <a:pt x="21404" y="204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1356011" y="2117775"/>
              <a:ext cx="116753" cy="303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2" h="21483" fill="norm" stroke="1" extrusionOk="0">
                  <a:moveTo>
                    <a:pt x="19730" y="2133"/>
                  </a:moveTo>
                  <a:cubicBezTo>
                    <a:pt x="19357" y="1383"/>
                    <a:pt x="18985" y="633"/>
                    <a:pt x="17495" y="258"/>
                  </a:cubicBezTo>
                  <a:cubicBezTo>
                    <a:pt x="16006" y="-117"/>
                    <a:pt x="13399" y="-117"/>
                    <a:pt x="10419" y="483"/>
                  </a:cubicBezTo>
                  <a:cubicBezTo>
                    <a:pt x="7440" y="1083"/>
                    <a:pt x="4088" y="2283"/>
                    <a:pt x="2040" y="3633"/>
                  </a:cubicBezTo>
                  <a:cubicBezTo>
                    <a:pt x="-8" y="4983"/>
                    <a:pt x="-753" y="6483"/>
                    <a:pt x="923" y="8133"/>
                  </a:cubicBezTo>
                  <a:cubicBezTo>
                    <a:pt x="2599" y="9783"/>
                    <a:pt x="6695" y="11583"/>
                    <a:pt x="10419" y="13158"/>
                  </a:cubicBezTo>
                  <a:cubicBezTo>
                    <a:pt x="14144" y="14733"/>
                    <a:pt x="17495" y="16083"/>
                    <a:pt x="19171" y="17208"/>
                  </a:cubicBezTo>
                  <a:cubicBezTo>
                    <a:pt x="20847" y="18333"/>
                    <a:pt x="20847" y="19233"/>
                    <a:pt x="19916" y="19758"/>
                  </a:cubicBezTo>
                  <a:cubicBezTo>
                    <a:pt x="18985" y="20283"/>
                    <a:pt x="17123" y="20433"/>
                    <a:pt x="15261" y="20508"/>
                  </a:cubicBezTo>
                  <a:cubicBezTo>
                    <a:pt x="13399" y="20583"/>
                    <a:pt x="11537" y="20583"/>
                    <a:pt x="10606" y="20733"/>
                  </a:cubicBezTo>
                  <a:cubicBezTo>
                    <a:pt x="9675" y="20883"/>
                    <a:pt x="9675" y="21183"/>
                    <a:pt x="9675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1569750" y="2427275"/>
              <a:ext cx="127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1715800" y="2306625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1728500" y="2420925"/>
              <a:ext cx="1143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2242850" y="2135175"/>
              <a:ext cx="190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821"/>
                    <a:pt x="21600" y="11643"/>
                    <a:pt x="18000" y="15243"/>
                  </a:cubicBezTo>
                  <a:cubicBezTo>
                    <a:pt x="14400" y="18843"/>
                    <a:pt x="7200" y="202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2217400" y="2164482"/>
              <a:ext cx="177209" cy="281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464" fill="norm" stroke="1" extrusionOk="0">
                  <a:moveTo>
                    <a:pt x="2293" y="19046"/>
                  </a:moveTo>
                  <a:cubicBezTo>
                    <a:pt x="1785" y="18240"/>
                    <a:pt x="1277" y="17434"/>
                    <a:pt x="768" y="16467"/>
                  </a:cubicBezTo>
                  <a:cubicBezTo>
                    <a:pt x="260" y="15500"/>
                    <a:pt x="-248" y="14371"/>
                    <a:pt x="133" y="13807"/>
                  </a:cubicBezTo>
                  <a:cubicBezTo>
                    <a:pt x="514" y="13243"/>
                    <a:pt x="1785" y="13243"/>
                    <a:pt x="3691" y="13001"/>
                  </a:cubicBezTo>
                  <a:cubicBezTo>
                    <a:pt x="5597" y="12760"/>
                    <a:pt x="8138" y="12276"/>
                    <a:pt x="10425" y="10745"/>
                  </a:cubicBezTo>
                  <a:cubicBezTo>
                    <a:pt x="12712" y="9213"/>
                    <a:pt x="14745" y="6634"/>
                    <a:pt x="16143" y="4861"/>
                  </a:cubicBezTo>
                  <a:cubicBezTo>
                    <a:pt x="17540" y="3088"/>
                    <a:pt x="18303" y="2121"/>
                    <a:pt x="19065" y="1315"/>
                  </a:cubicBezTo>
                  <a:cubicBezTo>
                    <a:pt x="19827" y="509"/>
                    <a:pt x="20590" y="-136"/>
                    <a:pt x="20971" y="25"/>
                  </a:cubicBezTo>
                  <a:cubicBezTo>
                    <a:pt x="21352" y="186"/>
                    <a:pt x="21352" y="1154"/>
                    <a:pt x="21098" y="3813"/>
                  </a:cubicBezTo>
                  <a:cubicBezTo>
                    <a:pt x="20844" y="6473"/>
                    <a:pt x="20336" y="10825"/>
                    <a:pt x="19954" y="14049"/>
                  </a:cubicBezTo>
                  <a:cubicBezTo>
                    <a:pt x="19573" y="17273"/>
                    <a:pt x="19319" y="19368"/>
                    <a:pt x="19065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2477800" y="2497125"/>
              <a:ext cx="381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3083579" y="2142686"/>
              <a:ext cx="133211" cy="316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7" h="21378" fill="norm" stroke="1" extrusionOk="0">
                  <a:moveTo>
                    <a:pt x="20227" y="3354"/>
                  </a:moveTo>
                  <a:cubicBezTo>
                    <a:pt x="20227" y="2639"/>
                    <a:pt x="20227" y="1924"/>
                    <a:pt x="18755" y="1208"/>
                  </a:cubicBezTo>
                  <a:cubicBezTo>
                    <a:pt x="17282" y="493"/>
                    <a:pt x="14337" y="-222"/>
                    <a:pt x="11064" y="64"/>
                  </a:cubicBezTo>
                  <a:cubicBezTo>
                    <a:pt x="7791" y="350"/>
                    <a:pt x="4191" y="1638"/>
                    <a:pt x="2064" y="3140"/>
                  </a:cubicBezTo>
                  <a:cubicBezTo>
                    <a:pt x="-63" y="4642"/>
                    <a:pt x="-718" y="6358"/>
                    <a:pt x="918" y="8003"/>
                  </a:cubicBezTo>
                  <a:cubicBezTo>
                    <a:pt x="2555" y="9648"/>
                    <a:pt x="6482" y="11222"/>
                    <a:pt x="10082" y="12652"/>
                  </a:cubicBezTo>
                  <a:cubicBezTo>
                    <a:pt x="13682" y="14083"/>
                    <a:pt x="16955" y="15370"/>
                    <a:pt x="18755" y="16371"/>
                  </a:cubicBezTo>
                  <a:cubicBezTo>
                    <a:pt x="20555" y="17373"/>
                    <a:pt x="20882" y="18088"/>
                    <a:pt x="20391" y="18660"/>
                  </a:cubicBezTo>
                  <a:cubicBezTo>
                    <a:pt x="19900" y="19232"/>
                    <a:pt x="18591" y="19661"/>
                    <a:pt x="15646" y="20091"/>
                  </a:cubicBezTo>
                  <a:cubicBezTo>
                    <a:pt x="12700" y="20520"/>
                    <a:pt x="8118" y="20949"/>
                    <a:pt x="3537" y="213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3273893" y="2408217"/>
              <a:ext cx="86558" cy="161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100" fill="norm" stroke="1" extrusionOk="0">
                  <a:moveTo>
                    <a:pt x="5602" y="4986"/>
                  </a:moveTo>
                  <a:cubicBezTo>
                    <a:pt x="5088" y="3601"/>
                    <a:pt x="4574" y="2216"/>
                    <a:pt x="5860" y="1247"/>
                  </a:cubicBezTo>
                  <a:cubicBezTo>
                    <a:pt x="7145" y="278"/>
                    <a:pt x="10231" y="-276"/>
                    <a:pt x="12288" y="139"/>
                  </a:cubicBezTo>
                  <a:cubicBezTo>
                    <a:pt x="14345" y="555"/>
                    <a:pt x="15374" y="1939"/>
                    <a:pt x="14860" y="4293"/>
                  </a:cubicBezTo>
                  <a:cubicBezTo>
                    <a:pt x="14345" y="6647"/>
                    <a:pt x="12288" y="9970"/>
                    <a:pt x="9974" y="12462"/>
                  </a:cubicBezTo>
                  <a:cubicBezTo>
                    <a:pt x="7660" y="14955"/>
                    <a:pt x="5088" y="16616"/>
                    <a:pt x="3031" y="18001"/>
                  </a:cubicBezTo>
                  <a:cubicBezTo>
                    <a:pt x="974" y="19386"/>
                    <a:pt x="-569" y="20493"/>
                    <a:pt x="202" y="20909"/>
                  </a:cubicBezTo>
                  <a:cubicBezTo>
                    <a:pt x="974" y="21324"/>
                    <a:pt x="4060" y="21047"/>
                    <a:pt x="7917" y="20216"/>
                  </a:cubicBezTo>
                  <a:cubicBezTo>
                    <a:pt x="11774" y="19386"/>
                    <a:pt x="16402" y="18001"/>
                    <a:pt x="21031" y="166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3531900" y="2325675"/>
              <a:ext cx="88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3550950" y="2401875"/>
              <a:ext cx="114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6457"/>
                    <a:pt x="8000" y="11314"/>
                    <a:pt x="11600" y="7714"/>
                  </a:cubicBezTo>
                  <a:cubicBezTo>
                    <a:pt x="15200" y="4114"/>
                    <a:pt x="184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3989463" y="2133294"/>
              <a:ext cx="234225" cy="370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358" fill="norm" stroke="1" extrusionOk="0">
                  <a:moveTo>
                    <a:pt x="3470" y="5966"/>
                  </a:moveTo>
                  <a:cubicBezTo>
                    <a:pt x="3081" y="8650"/>
                    <a:pt x="2691" y="11335"/>
                    <a:pt x="2302" y="13715"/>
                  </a:cubicBezTo>
                  <a:cubicBezTo>
                    <a:pt x="1913" y="16095"/>
                    <a:pt x="1524" y="18169"/>
                    <a:pt x="1135" y="19511"/>
                  </a:cubicBezTo>
                  <a:cubicBezTo>
                    <a:pt x="745" y="20854"/>
                    <a:pt x="356" y="21464"/>
                    <a:pt x="162" y="21342"/>
                  </a:cubicBezTo>
                  <a:cubicBezTo>
                    <a:pt x="-33" y="21220"/>
                    <a:pt x="-33" y="20366"/>
                    <a:pt x="64" y="18413"/>
                  </a:cubicBezTo>
                  <a:cubicBezTo>
                    <a:pt x="162" y="16461"/>
                    <a:pt x="356" y="13410"/>
                    <a:pt x="745" y="10481"/>
                  </a:cubicBezTo>
                  <a:cubicBezTo>
                    <a:pt x="1135" y="7552"/>
                    <a:pt x="1718" y="4745"/>
                    <a:pt x="2205" y="2976"/>
                  </a:cubicBezTo>
                  <a:cubicBezTo>
                    <a:pt x="2691" y="1206"/>
                    <a:pt x="3081" y="474"/>
                    <a:pt x="3762" y="169"/>
                  </a:cubicBezTo>
                  <a:cubicBezTo>
                    <a:pt x="4443" y="-136"/>
                    <a:pt x="5416" y="-14"/>
                    <a:pt x="6097" y="413"/>
                  </a:cubicBezTo>
                  <a:cubicBezTo>
                    <a:pt x="6778" y="840"/>
                    <a:pt x="7167" y="1572"/>
                    <a:pt x="7459" y="2915"/>
                  </a:cubicBezTo>
                  <a:cubicBezTo>
                    <a:pt x="7751" y="4257"/>
                    <a:pt x="7945" y="6210"/>
                    <a:pt x="8237" y="7613"/>
                  </a:cubicBezTo>
                  <a:cubicBezTo>
                    <a:pt x="8529" y="9017"/>
                    <a:pt x="8918" y="9871"/>
                    <a:pt x="9599" y="10237"/>
                  </a:cubicBezTo>
                  <a:cubicBezTo>
                    <a:pt x="10281" y="10603"/>
                    <a:pt x="11253" y="10481"/>
                    <a:pt x="12616" y="9261"/>
                  </a:cubicBezTo>
                  <a:cubicBezTo>
                    <a:pt x="13978" y="8040"/>
                    <a:pt x="15729" y="5722"/>
                    <a:pt x="17091" y="4135"/>
                  </a:cubicBezTo>
                  <a:cubicBezTo>
                    <a:pt x="18453" y="2549"/>
                    <a:pt x="19426" y="1695"/>
                    <a:pt x="20108" y="1756"/>
                  </a:cubicBezTo>
                  <a:cubicBezTo>
                    <a:pt x="20789" y="1817"/>
                    <a:pt x="21178" y="2793"/>
                    <a:pt x="21372" y="5539"/>
                  </a:cubicBezTo>
                  <a:cubicBezTo>
                    <a:pt x="21567" y="8284"/>
                    <a:pt x="21567" y="12800"/>
                    <a:pt x="21470" y="15423"/>
                  </a:cubicBezTo>
                  <a:cubicBezTo>
                    <a:pt x="21372" y="18047"/>
                    <a:pt x="21178" y="18779"/>
                    <a:pt x="20983" y="19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4325650" y="2528875"/>
              <a:ext cx="50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4844639" y="2196699"/>
              <a:ext cx="154112" cy="3631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297" fill="norm" stroke="1" extrusionOk="0">
                  <a:moveTo>
                    <a:pt x="21252" y="3095"/>
                  </a:moveTo>
                  <a:cubicBezTo>
                    <a:pt x="18625" y="1853"/>
                    <a:pt x="15998" y="612"/>
                    <a:pt x="13225" y="177"/>
                  </a:cubicBezTo>
                  <a:cubicBezTo>
                    <a:pt x="10452" y="-257"/>
                    <a:pt x="7533" y="115"/>
                    <a:pt x="5052" y="1171"/>
                  </a:cubicBezTo>
                  <a:cubicBezTo>
                    <a:pt x="2571" y="2226"/>
                    <a:pt x="528" y="3964"/>
                    <a:pt x="90" y="5640"/>
                  </a:cubicBezTo>
                  <a:cubicBezTo>
                    <a:pt x="-348" y="7315"/>
                    <a:pt x="820" y="8929"/>
                    <a:pt x="3447" y="10357"/>
                  </a:cubicBezTo>
                  <a:cubicBezTo>
                    <a:pt x="6074" y="11784"/>
                    <a:pt x="10160" y="13026"/>
                    <a:pt x="12933" y="13895"/>
                  </a:cubicBezTo>
                  <a:cubicBezTo>
                    <a:pt x="15706" y="14764"/>
                    <a:pt x="17166" y="15260"/>
                    <a:pt x="17457" y="16315"/>
                  </a:cubicBezTo>
                  <a:cubicBezTo>
                    <a:pt x="17749" y="17371"/>
                    <a:pt x="16874" y="18984"/>
                    <a:pt x="15560" y="19915"/>
                  </a:cubicBezTo>
                  <a:cubicBezTo>
                    <a:pt x="14247" y="20846"/>
                    <a:pt x="12495" y="21095"/>
                    <a:pt x="10744" y="21219"/>
                  </a:cubicBezTo>
                  <a:cubicBezTo>
                    <a:pt x="8993" y="21343"/>
                    <a:pt x="7241" y="21343"/>
                    <a:pt x="6074" y="21033"/>
                  </a:cubicBezTo>
                  <a:cubicBezTo>
                    <a:pt x="4906" y="20722"/>
                    <a:pt x="4322" y="20102"/>
                    <a:pt x="4614" y="19605"/>
                  </a:cubicBezTo>
                  <a:cubicBezTo>
                    <a:pt x="4906" y="19109"/>
                    <a:pt x="6074" y="18736"/>
                    <a:pt x="7241" y="18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5036850" y="2482173"/>
              <a:ext cx="88901" cy="191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2" fill="norm" stroke="1" extrusionOk="0">
                  <a:moveTo>
                    <a:pt x="12343" y="3067"/>
                  </a:moveTo>
                  <a:cubicBezTo>
                    <a:pt x="11829" y="1893"/>
                    <a:pt x="11314" y="719"/>
                    <a:pt x="12343" y="250"/>
                  </a:cubicBezTo>
                  <a:cubicBezTo>
                    <a:pt x="13371" y="-220"/>
                    <a:pt x="15943" y="15"/>
                    <a:pt x="18000" y="602"/>
                  </a:cubicBezTo>
                  <a:cubicBezTo>
                    <a:pt x="20057" y="1189"/>
                    <a:pt x="21600" y="2128"/>
                    <a:pt x="21600" y="3654"/>
                  </a:cubicBezTo>
                  <a:cubicBezTo>
                    <a:pt x="21600" y="5180"/>
                    <a:pt x="20057" y="7293"/>
                    <a:pt x="18000" y="8702"/>
                  </a:cubicBezTo>
                  <a:cubicBezTo>
                    <a:pt x="15943" y="10110"/>
                    <a:pt x="13371" y="10815"/>
                    <a:pt x="13114" y="11519"/>
                  </a:cubicBezTo>
                  <a:cubicBezTo>
                    <a:pt x="12857" y="12223"/>
                    <a:pt x="14914" y="12928"/>
                    <a:pt x="16714" y="13750"/>
                  </a:cubicBezTo>
                  <a:cubicBezTo>
                    <a:pt x="18514" y="14571"/>
                    <a:pt x="20057" y="15510"/>
                    <a:pt x="20829" y="16567"/>
                  </a:cubicBezTo>
                  <a:cubicBezTo>
                    <a:pt x="21600" y="17623"/>
                    <a:pt x="21600" y="18797"/>
                    <a:pt x="20314" y="19619"/>
                  </a:cubicBezTo>
                  <a:cubicBezTo>
                    <a:pt x="19029" y="20441"/>
                    <a:pt x="16457" y="20910"/>
                    <a:pt x="13629" y="21145"/>
                  </a:cubicBezTo>
                  <a:cubicBezTo>
                    <a:pt x="10800" y="21380"/>
                    <a:pt x="7714" y="21380"/>
                    <a:pt x="5400" y="20793"/>
                  </a:cubicBezTo>
                  <a:cubicBezTo>
                    <a:pt x="3086" y="20206"/>
                    <a:pt x="1543" y="19032"/>
                    <a:pt x="0" y="17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5328950" y="2344725"/>
              <a:ext cx="114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5341650" y="2452675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5780889" y="2149763"/>
              <a:ext cx="184770" cy="367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331" fill="norm" stroke="1" extrusionOk="0">
                  <a:moveTo>
                    <a:pt x="6428" y="5414"/>
                  </a:moveTo>
                  <a:cubicBezTo>
                    <a:pt x="5457" y="8605"/>
                    <a:pt x="4486" y="11796"/>
                    <a:pt x="3758" y="14189"/>
                  </a:cubicBezTo>
                  <a:cubicBezTo>
                    <a:pt x="3030" y="16582"/>
                    <a:pt x="2545" y="18177"/>
                    <a:pt x="1938" y="19405"/>
                  </a:cubicBezTo>
                  <a:cubicBezTo>
                    <a:pt x="1331" y="20632"/>
                    <a:pt x="603" y="21491"/>
                    <a:pt x="239" y="21307"/>
                  </a:cubicBezTo>
                  <a:cubicBezTo>
                    <a:pt x="-125" y="21123"/>
                    <a:pt x="-125" y="19896"/>
                    <a:pt x="603" y="17257"/>
                  </a:cubicBezTo>
                  <a:cubicBezTo>
                    <a:pt x="1331" y="14618"/>
                    <a:pt x="2787" y="10568"/>
                    <a:pt x="4365" y="7746"/>
                  </a:cubicBezTo>
                  <a:cubicBezTo>
                    <a:pt x="5942" y="4923"/>
                    <a:pt x="7641" y="3327"/>
                    <a:pt x="9097" y="2223"/>
                  </a:cubicBezTo>
                  <a:cubicBezTo>
                    <a:pt x="10554" y="1118"/>
                    <a:pt x="11767" y="505"/>
                    <a:pt x="13102" y="198"/>
                  </a:cubicBezTo>
                  <a:cubicBezTo>
                    <a:pt x="14437" y="-109"/>
                    <a:pt x="15893" y="-109"/>
                    <a:pt x="17471" y="566"/>
                  </a:cubicBezTo>
                  <a:cubicBezTo>
                    <a:pt x="19048" y="1241"/>
                    <a:pt x="20747" y="2591"/>
                    <a:pt x="21111" y="3880"/>
                  </a:cubicBezTo>
                  <a:cubicBezTo>
                    <a:pt x="21475" y="5168"/>
                    <a:pt x="20504" y="6396"/>
                    <a:pt x="18199" y="7439"/>
                  </a:cubicBezTo>
                  <a:cubicBezTo>
                    <a:pt x="15893" y="8482"/>
                    <a:pt x="12253" y="9341"/>
                    <a:pt x="9583" y="9893"/>
                  </a:cubicBezTo>
                  <a:cubicBezTo>
                    <a:pt x="6913" y="10446"/>
                    <a:pt x="5214" y="10691"/>
                    <a:pt x="4608" y="11121"/>
                  </a:cubicBezTo>
                  <a:cubicBezTo>
                    <a:pt x="4001" y="11550"/>
                    <a:pt x="4486" y="12164"/>
                    <a:pt x="6671" y="13391"/>
                  </a:cubicBezTo>
                  <a:cubicBezTo>
                    <a:pt x="8855" y="14618"/>
                    <a:pt x="12738" y="16459"/>
                    <a:pt x="15286" y="17502"/>
                  </a:cubicBezTo>
                  <a:cubicBezTo>
                    <a:pt x="17835" y="18546"/>
                    <a:pt x="19048" y="18791"/>
                    <a:pt x="20262" y="19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6122700" y="2065325"/>
              <a:ext cx="90639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4" h="21600" fill="norm" stroke="1" extrusionOk="0">
                  <a:moveTo>
                    <a:pt x="5760" y="0"/>
                  </a:moveTo>
                  <a:cubicBezTo>
                    <a:pt x="10080" y="2825"/>
                    <a:pt x="14400" y="5651"/>
                    <a:pt x="17280" y="8339"/>
                  </a:cubicBezTo>
                  <a:cubicBezTo>
                    <a:pt x="20160" y="11028"/>
                    <a:pt x="21600" y="13580"/>
                    <a:pt x="19680" y="15767"/>
                  </a:cubicBezTo>
                  <a:cubicBezTo>
                    <a:pt x="17760" y="17954"/>
                    <a:pt x="12480" y="19777"/>
                    <a:pt x="8640" y="20689"/>
                  </a:cubicBezTo>
                  <a:cubicBezTo>
                    <a:pt x="4800" y="21600"/>
                    <a:pt x="240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6529100" y="2351075"/>
              <a:ext cx="1270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6503700" y="2452675"/>
              <a:ext cx="1905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7253000" y="2020875"/>
              <a:ext cx="254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1600"/>
                    <a:pt x="10800" y="3200"/>
                    <a:pt x="12600" y="5714"/>
                  </a:cubicBezTo>
                  <a:cubicBezTo>
                    <a:pt x="14400" y="8229"/>
                    <a:pt x="12600" y="11657"/>
                    <a:pt x="13500" y="14457"/>
                  </a:cubicBezTo>
                  <a:cubicBezTo>
                    <a:pt x="14400" y="17257"/>
                    <a:pt x="18000" y="19429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7447685" y="1960465"/>
              <a:ext cx="116466" cy="402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374" fill="norm" stroke="1" extrusionOk="0">
                  <a:moveTo>
                    <a:pt x="21223" y="5235"/>
                  </a:moveTo>
                  <a:cubicBezTo>
                    <a:pt x="20837" y="3885"/>
                    <a:pt x="20452" y="2535"/>
                    <a:pt x="19680" y="1579"/>
                  </a:cubicBezTo>
                  <a:cubicBezTo>
                    <a:pt x="18909" y="623"/>
                    <a:pt x="17752" y="60"/>
                    <a:pt x="15437" y="4"/>
                  </a:cubicBezTo>
                  <a:cubicBezTo>
                    <a:pt x="13123" y="-52"/>
                    <a:pt x="9652" y="398"/>
                    <a:pt x="6759" y="2367"/>
                  </a:cubicBezTo>
                  <a:cubicBezTo>
                    <a:pt x="3866" y="4335"/>
                    <a:pt x="1552" y="7823"/>
                    <a:pt x="587" y="10860"/>
                  </a:cubicBezTo>
                  <a:cubicBezTo>
                    <a:pt x="-377" y="13898"/>
                    <a:pt x="9" y="16486"/>
                    <a:pt x="587" y="18285"/>
                  </a:cubicBezTo>
                  <a:cubicBezTo>
                    <a:pt x="1166" y="20085"/>
                    <a:pt x="1937" y="21098"/>
                    <a:pt x="1937" y="21323"/>
                  </a:cubicBezTo>
                  <a:cubicBezTo>
                    <a:pt x="1937" y="21548"/>
                    <a:pt x="1166" y="20985"/>
                    <a:pt x="394" y="204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7411750" y="2243125"/>
              <a:ext cx="133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4400"/>
                    <a:pt x="6171" y="7200"/>
                    <a:pt x="9771" y="3600"/>
                  </a:cubicBezTo>
                  <a:cubicBezTo>
                    <a:pt x="13371" y="0"/>
                    <a:pt x="17486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7542729" y="2202508"/>
              <a:ext cx="123022" cy="1158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116" fill="norm" stroke="1" extrusionOk="0">
                  <a:moveTo>
                    <a:pt x="13590" y="6244"/>
                  </a:moveTo>
                  <a:cubicBezTo>
                    <a:pt x="12858" y="4316"/>
                    <a:pt x="12125" y="2387"/>
                    <a:pt x="10844" y="1230"/>
                  </a:cubicBezTo>
                  <a:cubicBezTo>
                    <a:pt x="9563" y="73"/>
                    <a:pt x="7732" y="-313"/>
                    <a:pt x="6268" y="266"/>
                  </a:cubicBezTo>
                  <a:cubicBezTo>
                    <a:pt x="4803" y="844"/>
                    <a:pt x="3705" y="2387"/>
                    <a:pt x="2790" y="4123"/>
                  </a:cubicBezTo>
                  <a:cubicBezTo>
                    <a:pt x="1875" y="5858"/>
                    <a:pt x="1142" y="7787"/>
                    <a:pt x="593" y="10101"/>
                  </a:cubicBezTo>
                  <a:cubicBezTo>
                    <a:pt x="44" y="12416"/>
                    <a:pt x="-322" y="15116"/>
                    <a:pt x="410" y="16851"/>
                  </a:cubicBezTo>
                  <a:cubicBezTo>
                    <a:pt x="1142" y="18587"/>
                    <a:pt x="2973" y="19358"/>
                    <a:pt x="4437" y="18780"/>
                  </a:cubicBezTo>
                  <a:cubicBezTo>
                    <a:pt x="5902" y="18201"/>
                    <a:pt x="7000" y="16273"/>
                    <a:pt x="7915" y="14344"/>
                  </a:cubicBezTo>
                  <a:cubicBezTo>
                    <a:pt x="8831" y="12416"/>
                    <a:pt x="9563" y="10487"/>
                    <a:pt x="10112" y="11066"/>
                  </a:cubicBezTo>
                  <a:cubicBezTo>
                    <a:pt x="10661" y="11644"/>
                    <a:pt x="11027" y="14730"/>
                    <a:pt x="11759" y="17044"/>
                  </a:cubicBezTo>
                  <a:cubicBezTo>
                    <a:pt x="12492" y="19358"/>
                    <a:pt x="13590" y="20901"/>
                    <a:pt x="15237" y="21094"/>
                  </a:cubicBezTo>
                  <a:cubicBezTo>
                    <a:pt x="16885" y="21287"/>
                    <a:pt x="19081" y="20130"/>
                    <a:pt x="21278" y="189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7672100" y="2205025"/>
              <a:ext cx="95251" cy="117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3" fill="norm" stroke="1" extrusionOk="0">
                  <a:moveTo>
                    <a:pt x="0" y="1157"/>
                  </a:moveTo>
                  <a:cubicBezTo>
                    <a:pt x="480" y="6557"/>
                    <a:pt x="960" y="11957"/>
                    <a:pt x="1920" y="15621"/>
                  </a:cubicBezTo>
                  <a:cubicBezTo>
                    <a:pt x="2880" y="19286"/>
                    <a:pt x="4320" y="21214"/>
                    <a:pt x="6000" y="21407"/>
                  </a:cubicBezTo>
                  <a:cubicBezTo>
                    <a:pt x="7680" y="21600"/>
                    <a:pt x="9600" y="20057"/>
                    <a:pt x="12240" y="16200"/>
                  </a:cubicBezTo>
                  <a:cubicBezTo>
                    <a:pt x="14880" y="12343"/>
                    <a:pt x="18240" y="61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7794866" y="2221263"/>
              <a:ext cx="74085" cy="99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6" fill="norm" stroke="1" extrusionOk="0">
                  <a:moveTo>
                    <a:pt x="21600" y="3298"/>
                  </a:moveTo>
                  <a:cubicBezTo>
                    <a:pt x="19131" y="1948"/>
                    <a:pt x="16663" y="598"/>
                    <a:pt x="13886" y="148"/>
                  </a:cubicBezTo>
                  <a:cubicBezTo>
                    <a:pt x="11109" y="-302"/>
                    <a:pt x="8023" y="148"/>
                    <a:pt x="5246" y="3298"/>
                  </a:cubicBezTo>
                  <a:cubicBezTo>
                    <a:pt x="2469" y="6448"/>
                    <a:pt x="0" y="12298"/>
                    <a:pt x="0" y="15898"/>
                  </a:cubicBezTo>
                  <a:cubicBezTo>
                    <a:pt x="0" y="19498"/>
                    <a:pt x="2469" y="20848"/>
                    <a:pt x="5246" y="21073"/>
                  </a:cubicBezTo>
                  <a:cubicBezTo>
                    <a:pt x="8023" y="21298"/>
                    <a:pt x="11109" y="20398"/>
                    <a:pt x="13577" y="18148"/>
                  </a:cubicBezTo>
                  <a:cubicBezTo>
                    <a:pt x="16046" y="15898"/>
                    <a:pt x="17897" y="12298"/>
                    <a:pt x="17589" y="9823"/>
                  </a:cubicBezTo>
                  <a:cubicBezTo>
                    <a:pt x="17280" y="7348"/>
                    <a:pt x="14811" y="5998"/>
                    <a:pt x="12343" y="46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7900700" y="2185975"/>
              <a:ext cx="114301" cy="172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0" y="3951"/>
                  </a:moveTo>
                  <a:cubicBezTo>
                    <a:pt x="2000" y="4478"/>
                    <a:pt x="4000" y="5005"/>
                    <a:pt x="5600" y="7376"/>
                  </a:cubicBezTo>
                  <a:cubicBezTo>
                    <a:pt x="7200" y="9746"/>
                    <a:pt x="8400" y="13961"/>
                    <a:pt x="8600" y="16859"/>
                  </a:cubicBezTo>
                  <a:cubicBezTo>
                    <a:pt x="8800" y="19756"/>
                    <a:pt x="8000" y="21337"/>
                    <a:pt x="7200" y="21468"/>
                  </a:cubicBezTo>
                  <a:cubicBezTo>
                    <a:pt x="6400" y="21600"/>
                    <a:pt x="5600" y="20283"/>
                    <a:pt x="5200" y="17385"/>
                  </a:cubicBezTo>
                  <a:cubicBezTo>
                    <a:pt x="4800" y="14488"/>
                    <a:pt x="4800" y="10010"/>
                    <a:pt x="7600" y="6849"/>
                  </a:cubicBezTo>
                  <a:cubicBezTo>
                    <a:pt x="10400" y="3688"/>
                    <a:pt x="16000" y="184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7990394" y="2221631"/>
              <a:ext cx="113507" cy="123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291" fill="norm" stroke="1" extrusionOk="0">
                  <a:moveTo>
                    <a:pt x="13050" y="423"/>
                  </a:moveTo>
                  <a:cubicBezTo>
                    <a:pt x="11050" y="57"/>
                    <a:pt x="9050" y="-309"/>
                    <a:pt x="7250" y="423"/>
                  </a:cubicBezTo>
                  <a:cubicBezTo>
                    <a:pt x="5450" y="1155"/>
                    <a:pt x="3850" y="2986"/>
                    <a:pt x="2650" y="5183"/>
                  </a:cubicBezTo>
                  <a:cubicBezTo>
                    <a:pt x="1450" y="7379"/>
                    <a:pt x="650" y="9942"/>
                    <a:pt x="250" y="12322"/>
                  </a:cubicBezTo>
                  <a:cubicBezTo>
                    <a:pt x="-150" y="14701"/>
                    <a:pt x="-150" y="16898"/>
                    <a:pt x="850" y="17996"/>
                  </a:cubicBezTo>
                  <a:cubicBezTo>
                    <a:pt x="1850" y="19094"/>
                    <a:pt x="3850" y="19094"/>
                    <a:pt x="6050" y="17630"/>
                  </a:cubicBezTo>
                  <a:cubicBezTo>
                    <a:pt x="8250" y="16166"/>
                    <a:pt x="10650" y="13237"/>
                    <a:pt x="12250" y="10857"/>
                  </a:cubicBezTo>
                  <a:cubicBezTo>
                    <a:pt x="13850" y="8477"/>
                    <a:pt x="14650" y="6647"/>
                    <a:pt x="14850" y="7379"/>
                  </a:cubicBezTo>
                  <a:cubicBezTo>
                    <a:pt x="15050" y="8111"/>
                    <a:pt x="14650" y="11406"/>
                    <a:pt x="14650" y="13969"/>
                  </a:cubicBezTo>
                  <a:cubicBezTo>
                    <a:pt x="14650" y="16532"/>
                    <a:pt x="15050" y="18362"/>
                    <a:pt x="16250" y="19460"/>
                  </a:cubicBezTo>
                  <a:cubicBezTo>
                    <a:pt x="17450" y="20559"/>
                    <a:pt x="19450" y="20925"/>
                    <a:pt x="21450" y="21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8133206" y="1963725"/>
              <a:ext cx="115951" cy="372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337" fill="norm" stroke="1" extrusionOk="0">
                  <a:moveTo>
                    <a:pt x="16645" y="0"/>
                  </a:moveTo>
                  <a:cubicBezTo>
                    <a:pt x="14717" y="2670"/>
                    <a:pt x="12788" y="5339"/>
                    <a:pt x="11438" y="8312"/>
                  </a:cubicBezTo>
                  <a:cubicBezTo>
                    <a:pt x="10088" y="11285"/>
                    <a:pt x="9317" y="14562"/>
                    <a:pt x="8353" y="16685"/>
                  </a:cubicBezTo>
                  <a:cubicBezTo>
                    <a:pt x="7388" y="18809"/>
                    <a:pt x="6231" y="19780"/>
                    <a:pt x="5845" y="19901"/>
                  </a:cubicBezTo>
                  <a:cubicBezTo>
                    <a:pt x="5460" y="20022"/>
                    <a:pt x="5845" y="19294"/>
                    <a:pt x="7195" y="18142"/>
                  </a:cubicBezTo>
                  <a:cubicBezTo>
                    <a:pt x="8545" y="16989"/>
                    <a:pt x="10860" y="15411"/>
                    <a:pt x="12788" y="14319"/>
                  </a:cubicBezTo>
                  <a:cubicBezTo>
                    <a:pt x="14717" y="13227"/>
                    <a:pt x="16260" y="12620"/>
                    <a:pt x="17610" y="12560"/>
                  </a:cubicBezTo>
                  <a:cubicBezTo>
                    <a:pt x="18960" y="12499"/>
                    <a:pt x="20117" y="12984"/>
                    <a:pt x="20695" y="13894"/>
                  </a:cubicBezTo>
                  <a:cubicBezTo>
                    <a:pt x="21274" y="14804"/>
                    <a:pt x="21274" y="16139"/>
                    <a:pt x="20695" y="17413"/>
                  </a:cubicBezTo>
                  <a:cubicBezTo>
                    <a:pt x="20117" y="18688"/>
                    <a:pt x="18960" y="19901"/>
                    <a:pt x="16260" y="20629"/>
                  </a:cubicBezTo>
                  <a:cubicBezTo>
                    <a:pt x="13560" y="21357"/>
                    <a:pt x="9317" y="21600"/>
                    <a:pt x="6231" y="20993"/>
                  </a:cubicBezTo>
                  <a:cubicBezTo>
                    <a:pt x="3145" y="20387"/>
                    <a:pt x="1217" y="18930"/>
                    <a:pt x="445" y="18081"/>
                  </a:cubicBezTo>
                  <a:cubicBezTo>
                    <a:pt x="-326" y="17231"/>
                    <a:pt x="60" y="16989"/>
                    <a:pt x="445" y="167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8279497" y="1995475"/>
              <a:ext cx="154604" cy="34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483" fill="norm" stroke="1" extrusionOk="0">
                  <a:moveTo>
                    <a:pt x="8185" y="0"/>
                  </a:moveTo>
                  <a:cubicBezTo>
                    <a:pt x="7017" y="3011"/>
                    <a:pt x="5850" y="6022"/>
                    <a:pt x="4536" y="8771"/>
                  </a:cubicBezTo>
                  <a:cubicBezTo>
                    <a:pt x="3223" y="11520"/>
                    <a:pt x="1763" y="14007"/>
                    <a:pt x="888" y="15775"/>
                  </a:cubicBezTo>
                  <a:cubicBezTo>
                    <a:pt x="12" y="17542"/>
                    <a:pt x="-280" y="18589"/>
                    <a:pt x="304" y="19047"/>
                  </a:cubicBezTo>
                  <a:cubicBezTo>
                    <a:pt x="888" y="19505"/>
                    <a:pt x="2347" y="19375"/>
                    <a:pt x="4974" y="18327"/>
                  </a:cubicBezTo>
                  <a:cubicBezTo>
                    <a:pt x="7601" y="17280"/>
                    <a:pt x="11396" y="15316"/>
                    <a:pt x="13731" y="14073"/>
                  </a:cubicBezTo>
                  <a:cubicBezTo>
                    <a:pt x="16066" y="12829"/>
                    <a:pt x="16942" y="12305"/>
                    <a:pt x="16650" y="11978"/>
                  </a:cubicBezTo>
                  <a:cubicBezTo>
                    <a:pt x="16358" y="11651"/>
                    <a:pt x="14898" y="11520"/>
                    <a:pt x="13731" y="11782"/>
                  </a:cubicBezTo>
                  <a:cubicBezTo>
                    <a:pt x="12563" y="12044"/>
                    <a:pt x="11688" y="12698"/>
                    <a:pt x="10520" y="14007"/>
                  </a:cubicBezTo>
                  <a:cubicBezTo>
                    <a:pt x="9352" y="15316"/>
                    <a:pt x="7893" y="17280"/>
                    <a:pt x="7893" y="18785"/>
                  </a:cubicBezTo>
                  <a:cubicBezTo>
                    <a:pt x="7893" y="20291"/>
                    <a:pt x="9352" y="21338"/>
                    <a:pt x="11834" y="21469"/>
                  </a:cubicBezTo>
                  <a:cubicBezTo>
                    <a:pt x="14315" y="21600"/>
                    <a:pt x="17817" y="20815"/>
                    <a:pt x="21320" y="200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8472200" y="1963725"/>
              <a:ext cx="69851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291" y="2976"/>
                    <a:pt x="18982" y="5952"/>
                    <a:pt x="16036" y="9072"/>
                  </a:cubicBezTo>
                  <a:cubicBezTo>
                    <a:pt x="13091" y="12192"/>
                    <a:pt x="8509" y="15456"/>
                    <a:pt x="5564" y="17568"/>
                  </a:cubicBezTo>
                  <a:cubicBezTo>
                    <a:pt x="2618" y="19680"/>
                    <a:pt x="1309" y="206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7145050" y="2617775"/>
              <a:ext cx="1339851" cy="25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16200"/>
                  </a:moveTo>
                  <a:cubicBezTo>
                    <a:pt x="1297" y="18000"/>
                    <a:pt x="2593" y="19800"/>
                    <a:pt x="3924" y="20700"/>
                  </a:cubicBezTo>
                  <a:cubicBezTo>
                    <a:pt x="5255" y="21600"/>
                    <a:pt x="6620" y="21600"/>
                    <a:pt x="8019" y="19800"/>
                  </a:cubicBezTo>
                  <a:cubicBezTo>
                    <a:pt x="9418" y="18000"/>
                    <a:pt x="10851" y="14400"/>
                    <a:pt x="12284" y="12600"/>
                  </a:cubicBezTo>
                  <a:cubicBezTo>
                    <a:pt x="13718" y="10800"/>
                    <a:pt x="15151" y="10800"/>
                    <a:pt x="16584" y="10800"/>
                  </a:cubicBezTo>
                  <a:cubicBezTo>
                    <a:pt x="18017" y="10800"/>
                    <a:pt x="19450" y="10800"/>
                    <a:pt x="20286" y="9000"/>
                  </a:cubicBezTo>
                  <a:cubicBezTo>
                    <a:pt x="21122" y="7200"/>
                    <a:pt x="21361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7475250" y="2822136"/>
              <a:ext cx="44451" cy="424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4" fill="norm" stroke="1" extrusionOk="0">
                  <a:moveTo>
                    <a:pt x="21600" y="903"/>
                  </a:moveTo>
                  <a:cubicBezTo>
                    <a:pt x="20571" y="369"/>
                    <a:pt x="19543" y="-166"/>
                    <a:pt x="19029" y="48"/>
                  </a:cubicBezTo>
                  <a:cubicBezTo>
                    <a:pt x="18514" y="262"/>
                    <a:pt x="18514" y="1224"/>
                    <a:pt x="18000" y="3202"/>
                  </a:cubicBezTo>
                  <a:cubicBezTo>
                    <a:pt x="17486" y="5181"/>
                    <a:pt x="16457" y="8175"/>
                    <a:pt x="13371" y="11383"/>
                  </a:cubicBezTo>
                  <a:cubicBezTo>
                    <a:pt x="10286" y="14590"/>
                    <a:pt x="5143" y="18012"/>
                    <a:pt x="0" y="214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4" name="Line"/>
            <p:cNvSpPr/>
            <p:nvPr/>
          </p:nvSpPr>
          <p:spPr>
            <a:xfrm>
              <a:off x="7570500" y="2870628"/>
              <a:ext cx="552451" cy="318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21393"/>
                  </a:moveTo>
                  <a:cubicBezTo>
                    <a:pt x="2069" y="21109"/>
                    <a:pt x="4138" y="20825"/>
                    <a:pt x="5669" y="20611"/>
                  </a:cubicBezTo>
                  <a:cubicBezTo>
                    <a:pt x="7200" y="20398"/>
                    <a:pt x="8193" y="20256"/>
                    <a:pt x="8938" y="20114"/>
                  </a:cubicBezTo>
                  <a:cubicBezTo>
                    <a:pt x="9683" y="19972"/>
                    <a:pt x="10179" y="19830"/>
                    <a:pt x="10221" y="19546"/>
                  </a:cubicBezTo>
                  <a:cubicBezTo>
                    <a:pt x="10262" y="19261"/>
                    <a:pt x="9848" y="18835"/>
                    <a:pt x="9228" y="17485"/>
                  </a:cubicBezTo>
                  <a:cubicBezTo>
                    <a:pt x="8607" y="16135"/>
                    <a:pt x="7779" y="13861"/>
                    <a:pt x="7159" y="11517"/>
                  </a:cubicBezTo>
                  <a:cubicBezTo>
                    <a:pt x="6538" y="9172"/>
                    <a:pt x="6124" y="6756"/>
                    <a:pt x="6331" y="4838"/>
                  </a:cubicBezTo>
                  <a:cubicBezTo>
                    <a:pt x="6538" y="2919"/>
                    <a:pt x="7366" y="1498"/>
                    <a:pt x="8524" y="717"/>
                  </a:cubicBezTo>
                  <a:cubicBezTo>
                    <a:pt x="9683" y="-65"/>
                    <a:pt x="11172" y="-207"/>
                    <a:pt x="12290" y="290"/>
                  </a:cubicBezTo>
                  <a:cubicBezTo>
                    <a:pt x="13407" y="788"/>
                    <a:pt x="14152" y="1925"/>
                    <a:pt x="14359" y="3843"/>
                  </a:cubicBezTo>
                  <a:cubicBezTo>
                    <a:pt x="14566" y="5761"/>
                    <a:pt x="14234" y="8461"/>
                    <a:pt x="13738" y="10451"/>
                  </a:cubicBezTo>
                  <a:cubicBezTo>
                    <a:pt x="13241" y="12440"/>
                    <a:pt x="12579" y="13719"/>
                    <a:pt x="12124" y="14785"/>
                  </a:cubicBezTo>
                  <a:cubicBezTo>
                    <a:pt x="11669" y="15851"/>
                    <a:pt x="11421" y="16704"/>
                    <a:pt x="11503" y="17343"/>
                  </a:cubicBezTo>
                  <a:cubicBezTo>
                    <a:pt x="11586" y="17982"/>
                    <a:pt x="12000" y="18409"/>
                    <a:pt x="13200" y="18551"/>
                  </a:cubicBezTo>
                  <a:cubicBezTo>
                    <a:pt x="14400" y="18693"/>
                    <a:pt x="16386" y="18551"/>
                    <a:pt x="17917" y="18267"/>
                  </a:cubicBezTo>
                  <a:cubicBezTo>
                    <a:pt x="19448" y="17982"/>
                    <a:pt x="20524" y="17556"/>
                    <a:pt x="21600" y="17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5" name="Line"/>
            <p:cNvSpPr/>
            <p:nvPr/>
          </p:nvSpPr>
          <p:spPr>
            <a:xfrm>
              <a:off x="8211850" y="2846375"/>
              <a:ext cx="1" cy="4127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6" name="Line"/>
            <p:cNvSpPr/>
            <p:nvPr/>
          </p:nvSpPr>
          <p:spPr>
            <a:xfrm>
              <a:off x="8529882" y="3017825"/>
              <a:ext cx="551919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1463" y="21600"/>
                  </a:moveTo>
                  <a:cubicBezTo>
                    <a:pt x="804" y="21600"/>
                    <a:pt x="144" y="21600"/>
                    <a:pt x="21" y="21600"/>
                  </a:cubicBezTo>
                  <a:cubicBezTo>
                    <a:pt x="-103" y="21600"/>
                    <a:pt x="309" y="21600"/>
                    <a:pt x="1917" y="19440"/>
                  </a:cubicBezTo>
                  <a:cubicBezTo>
                    <a:pt x="3524" y="17280"/>
                    <a:pt x="6328" y="12960"/>
                    <a:pt x="9172" y="10080"/>
                  </a:cubicBezTo>
                  <a:cubicBezTo>
                    <a:pt x="12016" y="7200"/>
                    <a:pt x="14902" y="5760"/>
                    <a:pt x="16963" y="4320"/>
                  </a:cubicBezTo>
                  <a:cubicBezTo>
                    <a:pt x="19024" y="2880"/>
                    <a:pt x="20260" y="1440"/>
                    <a:pt x="2149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8985419" y="2939896"/>
              <a:ext cx="157765" cy="211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347" fill="norm" stroke="1" extrusionOk="0">
                  <a:moveTo>
                    <a:pt x="7930" y="3383"/>
                  </a:moveTo>
                  <a:cubicBezTo>
                    <a:pt x="6490" y="2955"/>
                    <a:pt x="5050" y="2527"/>
                    <a:pt x="3466" y="1993"/>
                  </a:cubicBezTo>
                  <a:cubicBezTo>
                    <a:pt x="1882" y="1458"/>
                    <a:pt x="154" y="816"/>
                    <a:pt x="10" y="389"/>
                  </a:cubicBezTo>
                  <a:cubicBezTo>
                    <a:pt x="-134" y="-39"/>
                    <a:pt x="1306" y="-253"/>
                    <a:pt x="4474" y="496"/>
                  </a:cubicBezTo>
                  <a:cubicBezTo>
                    <a:pt x="7642" y="1244"/>
                    <a:pt x="12538" y="2955"/>
                    <a:pt x="15994" y="4666"/>
                  </a:cubicBezTo>
                  <a:cubicBezTo>
                    <a:pt x="19450" y="6377"/>
                    <a:pt x="21466" y="8088"/>
                    <a:pt x="21466" y="10226"/>
                  </a:cubicBezTo>
                  <a:cubicBezTo>
                    <a:pt x="21466" y="12365"/>
                    <a:pt x="19450" y="14931"/>
                    <a:pt x="17578" y="16856"/>
                  </a:cubicBezTo>
                  <a:cubicBezTo>
                    <a:pt x="15706" y="18781"/>
                    <a:pt x="13978" y="20064"/>
                    <a:pt x="12250" y="2134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9646950" y="2794445"/>
              <a:ext cx="158751" cy="304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21600" y="1868"/>
                  </a:moveTo>
                  <a:cubicBezTo>
                    <a:pt x="20736" y="974"/>
                    <a:pt x="19872" y="80"/>
                    <a:pt x="18576" y="5"/>
                  </a:cubicBezTo>
                  <a:cubicBezTo>
                    <a:pt x="17280" y="-69"/>
                    <a:pt x="15552" y="676"/>
                    <a:pt x="12960" y="2910"/>
                  </a:cubicBezTo>
                  <a:cubicBezTo>
                    <a:pt x="10368" y="5145"/>
                    <a:pt x="6912" y="8869"/>
                    <a:pt x="5184" y="11923"/>
                  </a:cubicBezTo>
                  <a:cubicBezTo>
                    <a:pt x="3456" y="14977"/>
                    <a:pt x="3456" y="17360"/>
                    <a:pt x="3888" y="18850"/>
                  </a:cubicBezTo>
                  <a:cubicBezTo>
                    <a:pt x="4320" y="20339"/>
                    <a:pt x="5184" y="20935"/>
                    <a:pt x="6912" y="21233"/>
                  </a:cubicBezTo>
                  <a:cubicBezTo>
                    <a:pt x="8640" y="21531"/>
                    <a:pt x="11232" y="21531"/>
                    <a:pt x="12672" y="21159"/>
                  </a:cubicBezTo>
                  <a:cubicBezTo>
                    <a:pt x="14112" y="20786"/>
                    <a:pt x="14400" y="20041"/>
                    <a:pt x="14256" y="19297"/>
                  </a:cubicBezTo>
                  <a:cubicBezTo>
                    <a:pt x="14112" y="18552"/>
                    <a:pt x="13536" y="17807"/>
                    <a:pt x="12384" y="17062"/>
                  </a:cubicBezTo>
                  <a:cubicBezTo>
                    <a:pt x="11232" y="16317"/>
                    <a:pt x="9504" y="15572"/>
                    <a:pt x="7920" y="15200"/>
                  </a:cubicBezTo>
                  <a:cubicBezTo>
                    <a:pt x="6336" y="14828"/>
                    <a:pt x="4896" y="14828"/>
                    <a:pt x="3600" y="15274"/>
                  </a:cubicBezTo>
                  <a:cubicBezTo>
                    <a:pt x="2304" y="15721"/>
                    <a:pt x="1152" y="16615"/>
                    <a:pt x="0" y="1750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9900950" y="2700846"/>
              <a:ext cx="35207" cy="374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449" fill="norm" stroke="1" extrusionOk="0">
                  <a:moveTo>
                    <a:pt x="15247" y="2155"/>
                  </a:moveTo>
                  <a:cubicBezTo>
                    <a:pt x="16518" y="1184"/>
                    <a:pt x="17788" y="213"/>
                    <a:pt x="19059" y="31"/>
                  </a:cubicBezTo>
                  <a:cubicBezTo>
                    <a:pt x="20329" y="-151"/>
                    <a:pt x="21600" y="456"/>
                    <a:pt x="20965" y="2337"/>
                  </a:cubicBezTo>
                  <a:cubicBezTo>
                    <a:pt x="20329" y="4218"/>
                    <a:pt x="17788" y="7373"/>
                    <a:pt x="13976" y="10770"/>
                  </a:cubicBezTo>
                  <a:cubicBezTo>
                    <a:pt x="10165" y="14168"/>
                    <a:pt x="5082" y="17809"/>
                    <a:pt x="0" y="2144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9879697" y="3182925"/>
              <a:ext cx="69711" cy="52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5" h="21600" fill="norm" stroke="1" extrusionOk="0">
                  <a:moveTo>
                    <a:pt x="9899" y="0"/>
                  </a:moveTo>
                  <a:cubicBezTo>
                    <a:pt x="6814" y="1728"/>
                    <a:pt x="3728" y="3456"/>
                    <a:pt x="1877" y="6480"/>
                  </a:cubicBezTo>
                  <a:cubicBezTo>
                    <a:pt x="25" y="9504"/>
                    <a:pt x="-592" y="13824"/>
                    <a:pt x="642" y="16848"/>
                  </a:cubicBezTo>
                  <a:cubicBezTo>
                    <a:pt x="1877" y="19872"/>
                    <a:pt x="4962" y="21600"/>
                    <a:pt x="8048" y="21600"/>
                  </a:cubicBezTo>
                  <a:cubicBezTo>
                    <a:pt x="11134" y="21600"/>
                    <a:pt x="14219" y="19872"/>
                    <a:pt x="16688" y="16848"/>
                  </a:cubicBezTo>
                  <a:cubicBezTo>
                    <a:pt x="19157" y="13824"/>
                    <a:pt x="21008" y="9504"/>
                    <a:pt x="20082" y="6912"/>
                  </a:cubicBezTo>
                  <a:cubicBezTo>
                    <a:pt x="19157" y="4320"/>
                    <a:pt x="15454" y="3456"/>
                    <a:pt x="12059" y="3456"/>
                  </a:cubicBezTo>
                  <a:cubicBezTo>
                    <a:pt x="8665" y="3456"/>
                    <a:pt x="5579" y="4320"/>
                    <a:pt x="2494" y="51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9551700" y="3387305"/>
              <a:ext cx="723901" cy="813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21291"/>
                  </a:moveTo>
                  <a:cubicBezTo>
                    <a:pt x="189" y="19076"/>
                    <a:pt x="379" y="16860"/>
                    <a:pt x="1326" y="14368"/>
                  </a:cubicBezTo>
                  <a:cubicBezTo>
                    <a:pt x="2274" y="11876"/>
                    <a:pt x="3979" y="9106"/>
                    <a:pt x="6189" y="6614"/>
                  </a:cubicBezTo>
                  <a:cubicBezTo>
                    <a:pt x="8400" y="4122"/>
                    <a:pt x="11116" y="1906"/>
                    <a:pt x="13484" y="799"/>
                  </a:cubicBezTo>
                  <a:cubicBezTo>
                    <a:pt x="15853" y="-309"/>
                    <a:pt x="17874" y="-309"/>
                    <a:pt x="19168" y="1076"/>
                  </a:cubicBezTo>
                  <a:cubicBezTo>
                    <a:pt x="20463" y="2460"/>
                    <a:pt x="21032" y="5229"/>
                    <a:pt x="21600" y="799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9476497" y="3688015"/>
              <a:ext cx="145054" cy="141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168" fill="norm" stroke="1" extrusionOk="0">
                  <a:moveTo>
                    <a:pt x="792" y="5201"/>
                  </a:moveTo>
                  <a:cubicBezTo>
                    <a:pt x="1105" y="3613"/>
                    <a:pt x="1418" y="2025"/>
                    <a:pt x="2670" y="1072"/>
                  </a:cubicBezTo>
                  <a:cubicBezTo>
                    <a:pt x="3923" y="119"/>
                    <a:pt x="6114" y="-199"/>
                    <a:pt x="7836" y="119"/>
                  </a:cubicBezTo>
                  <a:cubicBezTo>
                    <a:pt x="9557" y="436"/>
                    <a:pt x="10810" y="1389"/>
                    <a:pt x="10966" y="3772"/>
                  </a:cubicBezTo>
                  <a:cubicBezTo>
                    <a:pt x="11123" y="6154"/>
                    <a:pt x="10183" y="9966"/>
                    <a:pt x="8931" y="12348"/>
                  </a:cubicBezTo>
                  <a:cubicBezTo>
                    <a:pt x="7679" y="14730"/>
                    <a:pt x="6114" y="15683"/>
                    <a:pt x="4236" y="16954"/>
                  </a:cubicBezTo>
                  <a:cubicBezTo>
                    <a:pt x="2357" y="18225"/>
                    <a:pt x="166" y="19813"/>
                    <a:pt x="10" y="20607"/>
                  </a:cubicBezTo>
                  <a:cubicBezTo>
                    <a:pt x="-147" y="21401"/>
                    <a:pt x="1731" y="21401"/>
                    <a:pt x="5644" y="20289"/>
                  </a:cubicBezTo>
                  <a:cubicBezTo>
                    <a:pt x="9557" y="19177"/>
                    <a:pt x="15505" y="16954"/>
                    <a:pt x="21453" y="1473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9710450" y="3602025"/>
              <a:ext cx="1" cy="101601"/>
            </a:xfrm>
            <a:prstGeom prst="ellipse">
              <a:avLst/>
            </a:pr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9683527" y="3875075"/>
              <a:ext cx="44753" cy="53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56" h="20803" fill="norm" stroke="1" extrusionOk="0">
                  <a:moveTo>
                    <a:pt x="14762" y="7477"/>
                  </a:moveTo>
                  <a:cubicBezTo>
                    <a:pt x="10067" y="7477"/>
                    <a:pt x="5371" y="7477"/>
                    <a:pt x="2554" y="9554"/>
                  </a:cubicBezTo>
                  <a:cubicBezTo>
                    <a:pt x="-264" y="11631"/>
                    <a:pt x="-1203" y="15785"/>
                    <a:pt x="2084" y="18277"/>
                  </a:cubicBezTo>
                  <a:cubicBezTo>
                    <a:pt x="5371" y="20769"/>
                    <a:pt x="12884" y="21600"/>
                    <a:pt x="16640" y="19938"/>
                  </a:cubicBezTo>
                  <a:cubicBezTo>
                    <a:pt x="20397" y="18277"/>
                    <a:pt x="20397" y="14123"/>
                    <a:pt x="18988" y="10385"/>
                  </a:cubicBezTo>
                  <a:cubicBezTo>
                    <a:pt x="17580" y="6646"/>
                    <a:pt x="14762" y="3323"/>
                    <a:pt x="11945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9875550" y="3673891"/>
              <a:ext cx="114301" cy="140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2" fill="norm" stroke="1" extrusionOk="0">
                  <a:moveTo>
                    <a:pt x="0" y="4462"/>
                  </a:moveTo>
                  <a:cubicBezTo>
                    <a:pt x="400" y="2873"/>
                    <a:pt x="800" y="1285"/>
                    <a:pt x="2600" y="491"/>
                  </a:cubicBezTo>
                  <a:cubicBezTo>
                    <a:pt x="4400" y="-303"/>
                    <a:pt x="7600" y="-303"/>
                    <a:pt x="10400" y="1762"/>
                  </a:cubicBezTo>
                  <a:cubicBezTo>
                    <a:pt x="13200" y="3826"/>
                    <a:pt x="15600" y="7956"/>
                    <a:pt x="15400" y="11132"/>
                  </a:cubicBezTo>
                  <a:cubicBezTo>
                    <a:pt x="15200" y="14309"/>
                    <a:pt x="12400" y="16532"/>
                    <a:pt x="10200" y="18121"/>
                  </a:cubicBezTo>
                  <a:cubicBezTo>
                    <a:pt x="8000" y="19709"/>
                    <a:pt x="6400" y="20662"/>
                    <a:pt x="7000" y="20979"/>
                  </a:cubicBezTo>
                  <a:cubicBezTo>
                    <a:pt x="7600" y="21297"/>
                    <a:pt x="10400" y="20979"/>
                    <a:pt x="13200" y="20185"/>
                  </a:cubicBezTo>
                  <a:cubicBezTo>
                    <a:pt x="16000" y="19391"/>
                    <a:pt x="18800" y="18121"/>
                    <a:pt x="21600" y="1685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10097800" y="3576625"/>
              <a:ext cx="4445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3429"/>
                    <a:pt x="9257" y="6857"/>
                    <a:pt x="5657" y="10457"/>
                  </a:cubicBezTo>
                  <a:cubicBezTo>
                    <a:pt x="2057" y="14057"/>
                    <a:pt x="1029" y="178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10086806" y="3881425"/>
              <a:ext cx="51539" cy="52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8" h="21234" fill="norm" stroke="1" extrusionOk="0">
                  <a:moveTo>
                    <a:pt x="16776" y="0"/>
                  </a:moveTo>
                  <a:cubicBezTo>
                    <a:pt x="12622" y="1728"/>
                    <a:pt x="8468" y="3456"/>
                    <a:pt x="5145" y="6048"/>
                  </a:cubicBezTo>
                  <a:cubicBezTo>
                    <a:pt x="1822" y="8640"/>
                    <a:pt x="-670" y="12096"/>
                    <a:pt x="161" y="15120"/>
                  </a:cubicBezTo>
                  <a:cubicBezTo>
                    <a:pt x="992" y="18144"/>
                    <a:pt x="5145" y="20736"/>
                    <a:pt x="9299" y="21168"/>
                  </a:cubicBezTo>
                  <a:cubicBezTo>
                    <a:pt x="13453" y="21600"/>
                    <a:pt x="17607" y="19872"/>
                    <a:pt x="19268" y="16848"/>
                  </a:cubicBezTo>
                  <a:cubicBezTo>
                    <a:pt x="20930" y="13824"/>
                    <a:pt x="20099" y="9504"/>
                    <a:pt x="19268" y="518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10376069" y="3678951"/>
              <a:ext cx="166232" cy="143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258" fill="norm" stroke="1" extrusionOk="0">
                  <a:moveTo>
                    <a:pt x="146" y="3650"/>
                  </a:moveTo>
                  <a:cubicBezTo>
                    <a:pt x="1240" y="2397"/>
                    <a:pt x="2334" y="1145"/>
                    <a:pt x="3564" y="519"/>
                  </a:cubicBezTo>
                  <a:cubicBezTo>
                    <a:pt x="4795" y="-107"/>
                    <a:pt x="6162" y="-107"/>
                    <a:pt x="7529" y="206"/>
                  </a:cubicBezTo>
                  <a:cubicBezTo>
                    <a:pt x="8896" y="519"/>
                    <a:pt x="10263" y="1145"/>
                    <a:pt x="9443" y="4119"/>
                  </a:cubicBezTo>
                  <a:cubicBezTo>
                    <a:pt x="8622" y="7093"/>
                    <a:pt x="5615" y="12415"/>
                    <a:pt x="3427" y="15702"/>
                  </a:cubicBezTo>
                  <a:cubicBezTo>
                    <a:pt x="1240" y="18989"/>
                    <a:pt x="-127" y="20241"/>
                    <a:pt x="10" y="20867"/>
                  </a:cubicBezTo>
                  <a:cubicBezTo>
                    <a:pt x="146" y="21493"/>
                    <a:pt x="1787" y="21493"/>
                    <a:pt x="5615" y="19928"/>
                  </a:cubicBezTo>
                  <a:cubicBezTo>
                    <a:pt x="9443" y="18363"/>
                    <a:pt x="15458" y="15232"/>
                    <a:pt x="21473" y="121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10580400" y="3563925"/>
              <a:ext cx="571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000" y="5290"/>
                    <a:pt x="10400" y="10580"/>
                    <a:pt x="6800" y="14180"/>
                  </a:cubicBezTo>
                  <a:cubicBezTo>
                    <a:pt x="3200" y="17780"/>
                    <a:pt x="1600" y="1969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10565693" y="3925875"/>
              <a:ext cx="77265" cy="80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600" fill="norm" stroke="1" extrusionOk="0">
                  <a:moveTo>
                    <a:pt x="7360" y="0"/>
                  </a:moveTo>
                  <a:cubicBezTo>
                    <a:pt x="5086" y="2274"/>
                    <a:pt x="2813" y="4547"/>
                    <a:pt x="1391" y="7958"/>
                  </a:cubicBezTo>
                  <a:cubicBezTo>
                    <a:pt x="-30" y="11368"/>
                    <a:pt x="-598" y="15916"/>
                    <a:pt x="823" y="18474"/>
                  </a:cubicBezTo>
                  <a:cubicBezTo>
                    <a:pt x="2244" y="21032"/>
                    <a:pt x="5655" y="21600"/>
                    <a:pt x="8781" y="21600"/>
                  </a:cubicBezTo>
                  <a:cubicBezTo>
                    <a:pt x="11907" y="21600"/>
                    <a:pt x="14749" y="21032"/>
                    <a:pt x="17023" y="19611"/>
                  </a:cubicBezTo>
                  <a:cubicBezTo>
                    <a:pt x="19297" y="18189"/>
                    <a:pt x="21002" y="15916"/>
                    <a:pt x="20718" y="13926"/>
                  </a:cubicBezTo>
                  <a:cubicBezTo>
                    <a:pt x="20434" y="11937"/>
                    <a:pt x="18160" y="10232"/>
                    <a:pt x="15034" y="9095"/>
                  </a:cubicBezTo>
                  <a:cubicBezTo>
                    <a:pt x="11907" y="7958"/>
                    <a:pt x="7928" y="7389"/>
                    <a:pt x="3949" y="682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9691400" y="3595675"/>
              <a:ext cx="635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6928650" y="1574434"/>
              <a:ext cx="1936263" cy="973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504" fill="norm" stroke="1" extrusionOk="0">
                  <a:moveTo>
                    <a:pt x="13685" y="2006"/>
                  </a:moveTo>
                  <a:cubicBezTo>
                    <a:pt x="13568" y="1585"/>
                    <a:pt x="13450" y="1165"/>
                    <a:pt x="13156" y="814"/>
                  </a:cubicBezTo>
                  <a:cubicBezTo>
                    <a:pt x="12863" y="463"/>
                    <a:pt x="12393" y="183"/>
                    <a:pt x="11817" y="66"/>
                  </a:cubicBezTo>
                  <a:cubicBezTo>
                    <a:pt x="11241" y="-51"/>
                    <a:pt x="10559" y="-4"/>
                    <a:pt x="9842" y="136"/>
                  </a:cubicBezTo>
                  <a:cubicBezTo>
                    <a:pt x="9125" y="276"/>
                    <a:pt x="8373" y="510"/>
                    <a:pt x="7668" y="767"/>
                  </a:cubicBezTo>
                  <a:cubicBezTo>
                    <a:pt x="6963" y="1024"/>
                    <a:pt x="6305" y="1305"/>
                    <a:pt x="5741" y="1726"/>
                  </a:cubicBezTo>
                  <a:cubicBezTo>
                    <a:pt x="5177" y="2146"/>
                    <a:pt x="4707" y="2707"/>
                    <a:pt x="4131" y="3339"/>
                  </a:cubicBezTo>
                  <a:cubicBezTo>
                    <a:pt x="3555" y="3970"/>
                    <a:pt x="2873" y="4671"/>
                    <a:pt x="2262" y="5466"/>
                  </a:cubicBezTo>
                  <a:cubicBezTo>
                    <a:pt x="1651" y="6261"/>
                    <a:pt x="1111" y="7149"/>
                    <a:pt x="735" y="8014"/>
                  </a:cubicBezTo>
                  <a:cubicBezTo>
                    <a:pt x="359" y="8879"/>
                    <a:pt x="147" y="9720"/>
                    <a:pt x="53" y="10655"/>
                  </a:cubicBezTo>
                  <a:cubicBezTo>
                    <a:pt x="-41" y="11591"/>
                    <a:pt x="-17" y="12619"/>
                    <a:pt x="194" y="13578"/>
                  </a:cubicBezTo>
                  <a:cubicBezTo>
                    <a:pt x="406" y="14536"/>
                    <a:pt x="805" y="15424"/>
                    <a:pt x="1299" y="16172"/>
                  </a:cubicBezTo>
                  <a:cubicBezTo>
                    <a:pt x="1792" y="16920"/>
                    <a:pt x="2380" y="17528"/>
                    <a:pt x="3097" y="18043"/>
                  </a:cubicBezTo>
                  <a:cubicBezTo>
                    <a:pt x="3814" y="18557"/>
                    <a:pt x="4660" y="18978"/>
                    <a:pt x="5494" y="19375"/>
                  </a:cubicBezTo>
                  <a:cubicBezTo>
                    <a:pt x="6329" y="19772"/>
                    <a:pt x="7151" y="20146"/>
                    <a:pt x="7892" y="20427"/>
                  </a:cubicBezTo>
                  <a:cubicBezTo>
                    <a:pt x="8632" y="20707"/>
                    <a:pt x="9290" y="20894"/>
                    <a:pt x="9972" y="21035"/>
                  </a:cubicBezTo>
                  <a:cubicBezTo>
                    <a:pt x="10653" y="21175"/>
                    <a:pt x="11358" y="21268"/>
                    <a:pt x="12181" y="21362"/>
                  </a:cubicBezTo>
                  <a:cubicBezTo>
                    <a:pt x="13004" y="21455"/>
                    <a:pt x="13944" y="21549"/>
                    <a:pt x="14766" y="21479"/>
                  </a:cubicBezTo>
                  <a:cubicBezTo>
                    <a:pt x="15589" y="21409"/>
                    <a:pt x="16294" y="21175"/>
                    <a:pt x="17011" y="20731"/>
                  </a:cubicBezTo>
                  <a:cubicBezTo>
                    <a:pt x="17728" y="20287"/>
                    <a:pt x="18456" y="19632"/>
                    <a:pt x="19068" y="18837"/>
                  </a:cubicBezTo>
                  <a:cubicBezTo>
                    <a:pt x="19679" y="18043"/>
                    <a:pt x="20172" y="17107"/>
                    <a:pt x="20572" y="15915"/>
                  </a:cubicBezTo>
                  <a:cubicBezTo>
                    <a:pt x="20971" y="14723"/>
                    <a:pt x="21277" y="13274"/>
                    <a:pt x="21418" y="11871"/>
                  </a:cubicBezTo>
                  <a:cubicBezTo>
                    <a:pt x="21559" y="10468"/>
                    <a:pt x="21535" y="9113"/>
                    <a:pt x="21230" y="8014"/>
                  </a:cubicBezTo>
                  <a:cubicBezTo>
                    <a:pt x="20924" y="6915"/>
                    <a:pt x="20337" y="6074"/>
                    <a:pt x="19667" y="5349"/>
                  </a:cubicBezTo>
                  <a:cubicBezTo>
                    <a:pt x="18997" y="4624"/>
                    <a:pt x="18245" y="4017"/>
                    <a:pt x="17458" y="3549"/>
                  </a:cubicBezTo>
                  <a:cubicBezTo>
                    <a:pt x="16670" y="3081"/>
                    <a:pt x="15848" y="2754"/>
                    <a:pt x="15072" y="2707"/>
                  </a:cubicBezTo>
                  <a:cubicBezTo>
                    <a:pt x="14296" y="2661"/>
                    <a:pt x="13568" y="2894"/>
                    <a:pt x="12839" y="31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5836950" y="2398610"/>
              <a:ext cx="1339851" cy="1882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9" fill="norm" stroke="1" extrusionOk="0">
                  <a:moveTo>
                    <a:pt x="21600" y="183"/>
                  </a:moveTo>
                  <a:cubicBezTo>
                    <a:pt x="21498" y="86"/>
                    <a:pt x="21395" y="-11"/>
                    <a:pt x="21105" y="1"/>
                  </a:cubicBezTo>
                  <a:cubicBezTo>
                    <a:pt x="20815" y="13"/>
                    <a:pt x="20337" y="135"/>
                    <a:pt x="19740" y="474"/>
                  </a:cubicBezTo>
                  <a:cubicBezTo>
                    <a:pt x="19143" y="814"/>
                    <a:pt x="18427" y="1372"/>
                    <a:pt x="17881" y="1991"/>
                  </a:cubicBezTo>
                  <a:cubicBezTo>
                    <a:pt x="17335" y="2610"/>
                    <a:pt x="16959" y="3290"/>
                    <a:pt x="16720" y="4042"/>
                  </a:cubicBezTo>
                  <a:cubicBezTo>
                    <a:pt x="16482" y="4794"/>
                    <a:pt x="16379" y="5620"/>
                    <a:pt x="16294" y="6518"/>
                  </a:cubicBezTo>
                  <a:cubicBezTo>
                    <a:pt x="16209" y="7416"/>
                    <a:pt x="16140" y="8386"/>
                    <a:pt x="16055" y="9284"/>
                  </a:cubicBezTo>
                  <a:cubicBezTo>
                    <a:pt x="15970" y="10182"/>
                    <a:pt x="15867" y="11007"/>
                    <a:pt x="15748" y="11833"/>
                  </a:cubicBezTo>
                  <a:cubicBezTo>
                    <a:pt x="15628" y="12658"/>
                    <a:pt x="15492" y="13483"/>
                    <a:pt x="15355" y="14199"/>
                  </a:cubicBezTo>
                  <a:cubicBezTo>
                    <a:pt x="15219" y="14915"/>
                    <a:pt x="15082" y="15522"/>
                    <a:pt x="14690" y="16201"/>
                  </a:cubicBezTo>
                  <a:cubicBezTo>
                    <a:pt x="14298" y="16881"/>
                    <a:pt x="13649" y="17633"/>
                    <a:pt x="13018" y="18155"/>
                  </a:cubicBezTo>
                  <a:cubicBezTo>
                    <a:pt x="12387" y="18677"/>
                    <a:pt x="11773" y="18968"/>
                    <a:pt x="11022" y="19198"/>
                  </a:cubicBezTo>
                  <a:cubicBezTo>
                    <a:pt x="10271" y="19429"/>
                    <a:pt x="9384" y="19599"/>
                    <a:pt x="8309" y="19757"/>
                  </a:cubicBezTo>
                  <a:cubicBezTo>
                    <a:pt x="7234" y="19914"/>
                    <a:pt x="5972" y="20060"/>
                    <a:pt x="4863" y="20254"/>
                  </a:cubicBezTo>
                  <a:cubicBezTo>
                    <a:pt x="3754" y="20448"/>
                    <a:pt x="2798" y="20691"/>
                    <a:pt x="2013" y="20922"/>
                  </a:cubicBezTo>
                  <a:cubicBezTo>
                    <a:pt x="1228" y="21152"/>
                    <a:pt x="614" y="21371"/>
                    <a:pt x="0" y="215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5797246" y="4103675"/>
              <a:ext cx="325455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600" fill="norm" stroke="1" extrusionOk="0">
                  <a:moveTo>
                    <a:pt x="21427" y="0"/>
                  </a:moveTo>
                  <a:cubicBezTo>
                    <a:pt x="18082" y="800"/>
                    <a:pt x="14738" y="1600"/>
                    <a:pt x="11463" y="3600"/>
                  </a:cubicBezTo>
                  <a:cubicBezTo>
                    <a:pt x="8188" y="5600"/>
                    <a:pt x="4983" y="8800"/>
                    <a:pt x="3032" y="10880"/>
                  </a:cubicBezTo>
                  <a:cubicBezTo>
                    <a:pt x="1081" y="12960"/>
                    <a:pt x="384" y="13920"/>
                    <a:pt x="106" y="15200"/>
                  </a:cubicBezTo>
                  <a:cubicBezTo>
                    <a:pt x="-173" y="16480"/>
                    <a:pt x="-34" y="18080"/>
                    <a:pt x="2196" y="19200"/>
                  </a:cubicBezTo>
                  <a:cubicBezTo>
                    <a:pt x="4426" y="20320"/>
                    <a:pt x="8746" y="20960"/>
                    <a:pt x="13066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661700" y="4402125"/>
              <a:ext cx="171451" cy="375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0" y="0"/>
                  </a:moveTo>
                  <a:cubicBezTo>
                    <a:pt x="533" y="4733"/>
                    <a:pt x="1067" y="9465"/>
                    <a:pt x="1333" y="12802"/>
                  </a:cubicBezTo>
                  <a:cubicBezTo>
                    <a:pt x="1600" y="16139"/>
                    <a:pt x="1600" y="18081"/>
                    <a:pt x="1733" y="19416"/>
                  </a:cubicBezTo>
                  <a:cubicBezTo>
                    <a:pt x="1867" y="20751"/>
                    <a:pt x="2133" y="21479"/>
                    <a:pt x="2267" y="21539"/>
                  </a:cubicBezTo>
                  <a:cubicBezTo>
                    <a:pt x="2400" y="21600"/>
                    <a:pt x="2400" y="20993"/>
                    <a:pt x="2000" y="19719"/>
                  </a:cubicBezTo>
                  <a:cubicBezTo>
                    <a:pt x="1600" y="18445"/>
                    <a:pt x="800" y="16503"/>
                    <a:pt x="400" y="15229"/>
                  </a:cubicBezTo>
                  <a:cubicBezTo>
                    <a:pt x="0" y="13955"/>
                    <a:pt x="0" y="13348"/>
                    <a:pt x="667" y="12984"/>
                  </a:cubicBezTo>
                  <a:cubicBezTo>
                    <a:pt x="1333" y="12620"/>
                    <a:pt x="2667" y="12499"/>
                    <a:pt x="4533" y="12135"/>
                  </a:cubicBezTo>
                  <a:cubicBezTo>
                    <a:pt x="6400" y="11771"/>
                    <a:pt x="8800" y="11164"/>
                    <a:pt x="11200" y="9829"/>
                  </a:cubicBezTo>
                  <a:cubicBezTo>
                    <a:pt x="13600" y="8494"/>
                    <a:pt x="16000" y="6431"/>
                    <a:pt x="17333" y="5097"/>
                  </a:cubicBezTo>
                  <a:cubicBezTo>
                    <a:pt x="18667" y="3762"/>
                    <a:pt x="18933" y="3155"/>
                    <a:pt x="19200" y="3155"/>
                  </a:cubicBezTo>
                  <a:cubicBezTo>
                    <a:pt x="19467" y="3155"/>
                    <a:pt x="19733" y="3762"/>
                    <a:pt x="19867" y="6007"/>
                  </a:cubicBezTo>
                  <a:cubicBezTo>
                    <a:pt x="20000" y="8252"/>
                    <a:pt x="20000" y="12135"/>
                    <a:pt x="20267" y="14258"/>
                  </a:cubicBezTo>
                  <a:cubicBezTo>
                    <a:pt x="20533" y="16382"/>
                    <a:pt x="21067" y="16746"/>
                    <a:pt x="21600" y="1711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922050" y="4738675"/>
              <a:ext cx="508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1169700" y="4402125"/>
              <a:ext cx="2540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2348"/>
                    <a:pt x="7200" y="4696"/>
                    <a:pt x="3600" y="8296"/>
                  </a:cubicBezTo>
                  <a:cubicBezTo>
                    <a:pt x="0" y="11896"/>
                    <a:pt x="0" y="1674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1157000" y="4426394"/>
              <a:ext cx="184151" cy="261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18384"/>
                  </a:moveTo>
                  <a:cubicBezTo>
                    <a:pt x="5710" y="14203"/>
                    <a:pt x="11421" y="10022"/>
                    <a:pt x="14648" y="7235"/>
                  </a:cubicBezTo>
                  <a:cubicBezTo>
                    <a:pt x="17876" y="4448"/>
                    <a:pt x="18621" y="3054"/>
                    <a:pt x="19117" y="1922"/>
                  </a:cubicBezTo>
                  <a:cubicBezTo>
                    <a:pt x="19614" y="790"/>
                    <a:pt x="19862" y="-81"/>
                    <a:pt x="19862" y="6"/>
                  </a:cubicBezTo>
                  <a:cubicBezTo>
                    <a:pt x="19862" y="93"/>
                    <a:pt x="19614" y="1138"/>
                    <a:pt x="19490" y="4100"/>
                  </a:cubicBezTo>
                  <a:cubicBezTo>
                    <a:pt x="19366" y="7061"/>
                    <a:pt x="19366" y="11938"/>
                    <a:pt x="19738" y="15161"/>
                  </a:cubicBezTo>
                  <a:cubicBezTo>
                    <a:pt x="20110" y="18384"/>
                    <a:pt x="20855" y="19951"/>
                    <a:pt x="21600" y="2151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1366550" y="4719625"/>
              <a:ext cx="381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1760755" y="4373079"/>
              <a:ext cx="228096" cy="308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412" fill="norm" stroke="1" extrusionOk="0">
                  <a:moveTo>
                    <a:pt x="1152" y="5983"/>
                  </a:moveTo>
                  <a:cubicBezTo>
                    <a:pt x="1152" y="10832"/>
                    <a:pt x="1152" y="15681"/>
                    <a:pt x="1052" y="16857"/>
                  </a:cubicBezTo>
                  <a:cubicBezTo>
                    <a:pt x="952" y="18032"/>
                    <a:pt x="752" y="15534"/>
                    <a:pt x="552" y="12375"/>
                  </a:cubicBezTo>
                  <a:cubicBezTo>
                    <a:pt x="352" y="9216"/>
                    <a:pt x="152" y="5396"/>
                    <a:pt x="52" y="3045"/>
                  </a:cubicBezTo>
                  <a:cubicBezTo>
                    <a:pt x="-48" y="694"/>
                    <a:pt x="-48" y="-188"/>
                    <a:pt x="452" y="32"/>
                  </a:cubicBezTo>
                  <a:cubicBezTo>
                    <a:pt x="952" y="253"/>
                    <a:pt x="1952" y="1575"/>
                    <a:pt x="3352" y="2898"/>
                  </a:cubicBezTo>
                  <a:cubicBezTo>
                    <a:pt x="4752" y="4220"/>
                    <a:pt x="6552" y="5543"/>
                    <a:pt x="8452" y="5983"/>
                  </a:cubicBezTo>
                  <a:cubicBezTo>
                    <a:pt x="10352" y="6424"/>
                    <a:pt x="12352" y="5983"/>
                    <a:pt x="13952" y="5102"/>
                  </a:cubicBezTo>
                  <a:cubicBezTo>
                    <a:pt x="15552" y="4220"/>
                    <a:pt x="16752" y="2898"/>
                    <a:pt x="17652" y="1869"/>
                  </a:cubicBezTo>
                  <a:cubicBezTo>
                    <a:pt x="18552" y="841"/>
                    <a:pt x="19152" y="106"/>
                    <a:pt x="19452" y="253"/>
                  </a:cubicBezTo>
                  <a:cubicBezTo>
                    <a:pt x="19752" y="400"/>
                    <a:pt x="19752" y="1428"/>
                    <a:pt x="19652" y="4367"/>
                  </a:cubicBezTo>
                  <a:cubicBezTo>
                    <a:pt x="19552" y="7306"/>
                    <a:pt x="19352" y="12155"/>
                    <a:pt x="19652" y="15314"/>
                  </a:cubicBezTo>
                  <a:cubicBezTo>
                    <a:pt x="19952" y="18473"/>
                    <a:pt x="20752" y="19943"/>
                    <a:pt x="21552" y="2141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2065050" y="4675175"/>
              <a:ext cx="571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2262370" y="4339120"/>
              <a:ext cx="228131" cy="321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301" fill="norm" stroke="1" extrusionOk="0">
                  <a:moveTo>
                    <a:pt x="2356" y="7121"/>
                  </a:moveTo>
                  <a:cubicBezTo>
                    <a:pt x="1556" y="11328"/>
                    <a:pt x="756" y="15536"/>
                    <a:pt x="356" y="18061"/>
                  </a:cubicBezTo>
                  <a:cubicBezTo>
                    <a:pt x="-44" y="20585"/>
                    <a:pt x="-44" y="21427"/>
                    <a:pt x="56" y="21287"/>
                  </a:cubicBezTo>
                  <a:cubicBezTo>
                    <a:pt x="156" y="21146"/>
                    <a:pt x="356" y="20024"/>
                    <a:pt x="1156" y="16728"/>
                  </a:cubicBezTo>
                  <a:cubicBezTo>
                    <a:pt x="1956" y="13432"/>
                    <a:pt x="3356" y="7962"/>
                    <a:pt x="4156" y="4666"/>
                  </a:cubicBezTo>
                  <a:cubicBezTo>
                    <a:pt x="4956" y="1370"/>
                    <a:pt x="5156" y="248"/>
                    <a:pt x="5456" y="37"/>
                  </a:cubicBezTo>
                  <a:cubicBezTo>
                    <a:pt x="5756" y="-173"/>
                    <a:pt x="6156" y="528"/>
                    <a:pt x="6756" y="1580"/>
                  </a:cubicBezTo>
                  <a:cubicBezTo>
                    <a:pt x="7356" y="2632"/>
                    <a:pt x="8156" y="4035"/>
                    <a:pt x="9056" y="4806"/>
                  </a:cubicBezTo>
                  <a:cubicBezTo>
                    <a:pt x="9956" y="5578"/>
                    <a:pt x="10956" y="5718"/>
                    <a:pt x="12556" y="5227"/>
                  </a:cubicBezTo>
                  <a:cubicBezTo>
                    <a:pt x="14156" y="4736"/>
                    <a:pt x="16356" y="3614"/>
                    <a:pt x="17756" y="2772"/>
                  </a:cubicBezTo>
                  <a:cubicBezTo>
                    <a:pt x="19156" y="1931"/>
                    <a:pt x="19756" y="1370"/>
                    <a:pt x="20056" y="1580"/>
                  </a:cubicBezTo>
                  <a:cubicBezTo>
                    <a:pt x="20356" y="1791"/>
                    <a:pt x="20356" y="2772"/>
                    <a:pt x="20556" y="5578"/>
                  </a:cubicBezTo>
                  <a:cubicBezTo>
                    <a:pt x="20756" y="8383"/>
                    <a:pt x="21156" y="13011"/>
                    <a:pt x="21556" y="1764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2560350" y="4630725"/>
              <a:ext cx="444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2891344" y="4323071"/>
              <a:ext cx="177007" cy="372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339" fill="norm" stroke="1" extrusionOk="0">
                  <a:moveTo>
                    <a:pt x="1447" y="2348"/>
                  </a:moveTo>
                  <a:cubicBezTo>
                    <a:pt x="2218" y="6717"/>
                    <a:pt x="2990" y="11085"/>
                    <a:pt x="3375" y="14119"/>
                  </a:cubicBezTo>
                  <a:cubicBezTo>
                    <a:pt x="3761" y="17152"/>
                    <a:pt x="3761" y="18851"/>
                    <a:pt x="3375" y="19943"/>
                  </a:cubicBezTo>
                  <a:cubicBezTo>
                    <a:pt x="2990" y="21036"/>
                    <a:pt x="2218" y="21521"/>
                    <a:pt x="1575" y="21278"/>
                  </a:cubicBezTo>
                  <a:cubicBezTo>
                    <a:pt x="933" y="21036"/>
                    <a:pt x="418" y="20065"/>
                    <a:pt x="161" y="17638"/>
                  </a:cubicBezTo>
                  <a:cubicBezTo>
                    <a:pt x="-96" y="15211"/>
                    <a:pt x="-96" y="11328"/>
                    <a:pt x="547" y="8294"/>
                  </a:cubicBezTo>
                  <a:cubicBezTo>
                    <a:pt x="1190" y="5260"/>
                    <a:pt x="2475" y="3076"/>
                    <a:pt x="3633" y="1802"/>
                  </a:cubicBezTo>
                  <a:cubicBezTo>
                    <a:pt x="4790" y="528"/>
                    <a:pt x="5818" y="164"/>
                    <a:pt x="6975" y="42"/>
                  </a:cubicBezTo>
                  <a:cubicBezTo>
                    <a:pt x="8133" y="-79"/>
                    <a:pt x="9418" y="42"/>
                    <a:pt x="10704" y="649"/>
                  </a:cubicBezTo>
                  <a:cubicBezTo>
                    <a:pt x="11990" y="1256"/>
                    <a:pt x="13275" y="2348"/>
                    <a:pt x="14175" y="3561"/>
                  </a:cubicBezTo>
                  <a:cubicBezTo>
                    <a:pt x="15075" y="4775"/>
                    <a:pt x="15590" y="6110"/>
                    <a:pt x="14818" y="7384"/>
                  </a:cubicBezTo>
                  <a:cubicBezTo>
                    <a:pt x="14047" y="8658"/>
                    <a:pt x="11990" y="9872"/>
                    <a:pt x="10318" y="10539"/>
                  </a:cubicBezTo>
                  <a:cubicBezTo>
                    <a:pt x="8647" y="11206"/>
                    <a:pt x="7361" y="11328"/>
                    <a:pt x="5947" y="11388"/>
                  </a:cubicBezTo>
                  <a:cubicBezTo>
                    <a:pt x="4533" y="11449"/>
                    <a:pt x="2990" y="11449"/>
                    <a:pt x="2604" y="11752"/>
                  </a:cubicBezTo>
                  <a:cubicBezTo>
                    <a:pt x="2218" y="12056"/>
                    <a:pt x="2990" y="12663"/>
                    <a:pt x="6333" y="14240"/>
                  </a:cubicBezTo>
                  <a:cubicBezTo>
                    <a:pt x="9675" y="15818"/>
                    <a:pt x="15590" y="18366"/>
                    <a:pt x="21504" y="2091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3169950" y="4668825"/>
              <a:ext cx="635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3386379" y="4278988"/>
              <a:ext cx="170922" cy="440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15" fill="norm" stroke="1" extrusionOk="0">
                  <a:moveTo>
                    <a:pt x="2333" y="6943"/>
                  </a:moveTo>
                  <a:cubicBezTo>
                    <a:pt x="2333" y="9837"/>
                    <a:pt x="2333" y="12730"/>
                    <a:pt x="2200" y="14849"/>
                  </a:cubicBezTo>
                  <a:cubicBezTo>
                    <a:pt x="2066" y="16968"/>
                    <a:pt x="1800" y="18311"/>
                    <a:pt x="1400" y="19241"/>
                  </a:cubicBezTo>
                  <a:cubicBezTo>
                    <a:pt x="1000" y="20171"/>
                    <a:pt x="466" y="20688"/>
                    <a:pt x="200" y="20585"/>
                  </a:cubicBezTo>
                  <a:cubicBezTo>
                    <a:pt x="-67" y="20482"/>
                    <a:pt x="-67" y="19758"/>
                    <a:pt x="200" y="17536"/>
                  </a:cubicBezTo>
                  <a:cubicBezTo>
                    <a:pt x="466" y="15314"/>
                    <a:pt x="1000" y="11593"/>
                    <a:pt x="1933" y="8751"/>
                  </a:cubicBezTo>
                  <a:cubicBezTo>
                    <a:pt x="2866" y="5909"/>
                    <a:pt x="4200" y="3946"/>
                    <a:pt x="5266" y="2654"/>
                  </a:cubicBezTo>
                  <a:cubicBezTo>
                    <a:pt x="6333" y="1362"/>
                    <a:pt x="7133" y="742"/>
                    <a:pt x="8200" y="380"/>
                  </a:cubicBezTo>
                  <a:cubicBezTo>
                    <a:pt x="9266" y="18"/>
                    <a:pt x="10600" y="-85"/>
                    <a:pt x="11800" y="70"/>
                  </a:cubicBezTo>
                  <a:cubicBezTo>
                    <a:pt x="13000" y="225"/>
                    <a:pt x="14066" y="638"/>
                    <a:pt x="15133" y="1879"/>
                  </a:cubicBezTo>
                  <a:cubicBezTo>
                    <a:pt x="16200" y="3119"/>
                    <a:pt x="17266" y="5186"/>
                    <a:pt x="16866" y="6994"/>
                  </a:cubicBezTo>
                  <a:cubicBezTo>
                    <a:pt x="16466" y="8803"/>
                    <a:pt x="14600" y="10353"/>
                    <a:pt x="13133" y="11283"/>
                  </a:cubicBezTo>
                  <a:cubicBezTo>
                    <a:pt x="11666" y="12214"/>
                    <a:pt x="10600" y="12524"/>
                    <a:pt x="9000" y="12834"/>
                  </a:cubicBezTo>
                  <a:cubicBezTo>
                    <a:pt x="7400" y="13144"/>
                    <a:pt x="5266" y="13454"/>
                    <a:pt x="4466" y="13867"/>
                  </a:cubicBezTo>
                  <a:cubicBezTo>
                    <a:pt x="3666" y="14281"/>
                    <a:pt x="4200" y="14797"/>
                    <a:pt x="7266" y="16089"/>
                  </a:cubicBezTo>
                  <a:cubicBezTo>
                    <a:pt x="10333" y="17381"/>
                    <a:pt x="15933" y="19448"/>
                    <a:pt x="21533" y="2151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403341" y="3614115"/>
              <a:ext cx="112310" cy="272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21261" fill="norm" stroke="1" extrusionOk="0">
                  <a:moveTo>
                    <a:pt x="20838" y="7962"/>
                  </a:moveTo>
                  <a:cubicBezTo>
                    <a:pt x="20445" y="6149"/>
                    <a:pt x="20053" y="4335"/>
                    <a:pt x="19267" y="3016"/>
                  </a:cubicBezTo>
                  <a:cubicBezTo>
                    <a:pt x="18482" y="1697"/>
                    <a:pt x="17303" y="872"/>
                    <a:pt x="15733" y="378"/>
                  </a:cubicBezTo>
                  <a:cubicBezTo>
                    <a:pt x="14162" y="-117"/>
                    <a:pt x="12198" y="-282"/>
                    <a:pt x="9253" y="872"/>
                  </a:cubicBezTo>
                  <a:cubicBezTo>
                    <a:pt x="6307" y="2026"/>
                    <a:pt x="2380" y="4500"/>
                    <a:pt x="809" y="6643"/>
                  </a:cubicBezTo>
                  <a:cubicBezTo>
                    <a:pt x="-762" y="8787"/>
                    <a:pt x="23" y="10600"/>
                    <a:pt x="2576" y="12084"/>
                  </a:cubicBezTo>
                  <a:cubicBezTo>
                    <a:pt x="5129" y="13568"/>
                    <a:pt x="9449" y="14723"/>
                    <a:pt x="12198" y="15629"/>
                  </a:cubicBezTo>
                  <a:cubicBezTo>
                    <a:pt x="14947" y="16536"/>
                    <a:pt x="16125" y="17196"/>
                    <a:pt x="16714" y="17938"/>
                  </a:cubicBezTo>
                  <a:cubicBezTo>
                    <a:pt x="17303" y="18680"/>
                    <a:pt x="17303" y="19504"/>
                    <a:pt x="16322" y="20081"/>
                  </a:cubicBezTo>
                  <a:cubicBezTo>
                    <a:pt x="15340" y="20658"/>
                    <a:pt x="13376" y="20988"/>
                    <a:pt x="11020" y="21153"/>
                  </a:cubicBezTo>
                  <a:cubicBezTo>
                    <a:pt x="8663" y="21318"/>
                    <a:pt x="5914" y="21318"/>
                    <a:pt x="3951" y="20988"/>
                  </a:cubicBezTo>
                  <a:cubicBezTo>
                    <a:pt x="1987" y="20658"/>
                    <a:pt x="809" y="19999"/>
                    <a:pt x="1594" y="19587"/>
                  </a:cubicBezTo>
                  <a:cubicBezTo>
                    <a:pt x="2380" y="19174"/>
                    <a:pt x="5129" y="19010"/>
                    <a:pt x="7878" y="188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610900" y="3830625"/>
              <a:ext cx="254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433100" y="4008425"/>
              <a:ext cx="15875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44" y="3456"/>
                    <a:pt x="7488" y="6912"/>
                    <a:pt x="10512" y="10080"/>
                  </a:cubicBezTo>
                  <a:cubicBezTo>
                    <a:pt x="13536" y="13248"/>
                    <a:pt x="15840" y="16128"/>
                    <a:pt x="17568" y="18000"/>
                  </a:cubicBezTo>
                  <a:cubicBezTo>
                    <a:pt x="19296" y="19872"/>
                    <a:pt x="20448" y="207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509300" y="4275125"/>
              <a:ext cx="69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964" y="5760"/>
                    <a:pt x="3927" y="11520"/>
                    <a:pt x="7527" y="15120"/>
                  </a:cubicBezTo>
                  <a:cubicBezTo>
                    <a:pt x="11127" y="18720"/>
                    <a:pt x="16364" y="2016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579150" y="4249725"/>
              <a:ext cx="825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954" y="4200"/>
                    <a:pt x="8308" y="8400"/>
                    <a:pt x="4708" y="12000"/>
                  </a:cubicBezTo>
                  <a:cubicBezTo>
                    <a:pt x="1108" y="15600"/>
                    <a:pt x="554" y="18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1703100" y="3547961"/>
              <a:ext cx="111215" cy="226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5" h="21358" fill="norm" stroke="1" extrusionOk="0">
                  <a:moveTo>
                    <a:pt x="20030" y="5108"/>
                  </a:moveTo>
                  <a:cubicBezTo>
                    <a:pt x="20030" y="4108"/>
                    <a:pt x="20030" y="3108"/>
                    <a:pt x="18459" y="2108"/>
                  </a:cubicBezTo>
                  <a:cubicBezTo>
                    <a:pt x="16888" y="1108"/>
                    <a:pt x="13746" y="108"/>
                    <a:pt x="10408" y="8"/>
                  </a:cubicBezTo>
                  <a:cubicBezTo>
                    <a:pt x="7070" y="-92"/>
                    <a:pt x="3535" y="708"/>
                    <a:pt x="1571" y="2108"/>
                  </a:cubicBezTo>
                  <a:cubicBezTo>
                    <a:pt x="-392" y="3508"/>
                    <a:pt x="-785" y="5508"/>
                    <a:pt x="1964" y="7408"/>
                  </a:cubicBezTo>
                  <a:cubicBezTo>
                    <a:pt x="4713" y="9308"/>
                    <a:pt x="10604" y="11108"/>
                    <a:pt x="14531" y="12408"/>
                  </a:cubicBezTo>
                  <a:cubicBezTo>
                    <a:pt x="18459" y="13708"/>
                    <a:pt x="20422" y="14508"/>
                    <a:pt x="20619" y="15808"/>
                  </a:cubicBezTo>
                  <a:cubicBezTo>
                    <a:pt x="20815" y="17108"/>
                    <a:pt x="19244" y="18908"/>
                    <a:pt x="17280" y="20008"/>
                  </a:cubicBezTo>
                  <a:cubicBezTo>
                    <a:pt x="15317" y="21108"/>
                    <a:pt x="12960" y="21508"/>
                    <a:pt x="11782" y="21308"/>
                  </a:cubicBezTo>
                  <a:cubicBezTo>
                    <a:pt x="10604" y="21108"/>
                    <a:pt x="10604" y="20308"/>
                    <a:pt x="10604" y="1950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1891859" y="3697275"/>
              <a:ext cx="122392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600" fill="norm" stroke="1" extrusionOk="0">
                  <a:moveTo>
                    <a:pt x="3596" y="0"/>
                  </a:moveTo>
                  <a:cubicBezTo>
                    <a:pt x="4694" y="1800"/>
                    <a:pt x="5793" y="3600"/>
                    <a:pt x="5610" y="6525"/>
                  </a:cubicBezTo>
                  <a:cubicBezTo>
                    <a:pt x="5427" y="9450"/>
                    <a:pt x="3962" y="13500"/>
                    <a:pt x="2498" y="16200"/>
                  </a:cubicBezTo>
                  <a:cubicBezTo>
                    <a:pt x="1033" y="18900"/>
                    <a:pt x="-431" y="20250"/>
                    <a:pt x="118" y="20700"/>
                  </a:cubicBezTo>
                  <a:cubicBezTo>
                    <a:pt x="667" y="21150"/>
                    <a:pt x="3230" y="20700"/>
                    <a:pt x="7074" y="20700"/>
                  </a:cubicBezTo>
                  <a:cubicBezTo>
                    <a:pt x="10918" y="20700"/>
                    <a:pt x="16044" y="21150"/>
                    <a:pt x="21169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1849150" y="3906825"/>
              <a:ext cx="31245" cy="333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537" fill="norm" stroke="1" extrusionOk="0">
                  <a:moveTo>
                    <a:pt x="0" y="0"/>
                  </a:moveTo>
                  <a:cubicBezTo>
                    <a:pt x="7200" y="2734"/>
                    <a:pt x="14400" y="5468"/>
                    <a:pt x="18000" y="8818"/>
                  </a:cubicBezTo>
                  <a:cubicBezTo>
                    <a:pt x="21600" y="12167"/>
                    <a:pt x="21600" y="16132"/>
                    <a:pt x="20880" y="18456"/>
                  </a:cubicBezTo>
                  <a:cubicBezTo>
                    <a:pt x="20160" y="20780"/>
                    <a:pt x="18720" y="21463"/>
                    <a:pt x="15840" y="21532"/>
                  </a:cubicBezTo>
                  <a:cubicBezTo>
                    <a:pt x="12960" y="21600"/>
                    <a:pt x="8640" y="21053"/>
                    <a:pt x="4320" y="205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1811050" y="4176611"/>
              <a:ext cx="142602" cy="73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317" fill="norm" stroke="1" extrusionOk="0">
                  <a:moveTo>
                    <a:pt x="0" y="2803"/>
                  </a:moveTo>
                  <a:cubicBezTo>
                    <a:pt x="3443" y="4037"/>
                    <a:pt x="6887" y="5271"/>
                    <a:pt x="9391" y="5888"/>
                  </a:cubicBezTo>
                  <a:cubicBezTo>
                    <a:pt x="11896" y="6506"/>
                    <a:pt x="13461" y="6506"/>
                    <a:pt x="15496" y="4963"/>
                  </a:cubicBezTo>
                  <a:cubicBezTo>
                    <a:pt x="17530" y="3420"/>
                    <a:pt x="20035" y="334"/>
                    <a:pt x="20817" y="26"/>
                  </a:cubicBezTo>
                  <a:cubicBezTo>
                    <a:pt x="21600" y="-283"/>
                    <a:pt x="20661" y="2186"/>
                    <a:pt x="18470" y="6197"/>
                  </a:cubicBezTo>
                  <a:cubicBezTo>
                    <a:pt x="16278" y="10208"/>
                    <a:pt x="12835" y="15763"/>
                    <a:pt x="9391" y="2131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2861204" y="3528068"/>
              <a:ext cx="111897" cy="251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1" h="21355" fill="norm" stroke="1" extrusionOk="0">
                  <a:moveTo>
                    <a:pt x="20761" y="4669"/>
                  </a:moveTo>
                  <a:cubicBezTo>
                    <a:pt x="19583" y="3049"/>
                    <a:pt x="18405" y="1429"/>
                    <a:pt x="16834" y="619"/>
                  </a:cubicBezTo>
                  <a:cubicBezTo>
                    <a:pt x="15263" y="-191"/>
                    <a:pt x="13299" y="-191"/>
                    <a:pt x="10550" y="529"/>
                  </a:cubicBezTo>
                  <a:cubicBezTo>
                    <a:pt x="7801" y="1249"/>
                    <a:pt x="4266" y="2689"/>
                    <a:pt x="2106" y="4309"/>
                  </a:cubicBezTo>
                  <a:cubicBezTo>
                    <a:pt x="-54" y="5929"/>
                    <a:pt x="-839" y="7729"/>
                    <a:pt x="1125" y="9709"/>
                  </a:cubicBezTo>
                  <a:cubicBezTo>
                    <a:pt x="3088" y="11689"/>
                    <a:pt x="7801" y="13849"/>
                    <a:pt x="10943" y="15199"/>
                  </a:cubicBezTo>
                  <a:cubicBezTo>
                    <a:pt x="14085" y="16549"/>
                    <a:pt x="15656" y="17089"/>
                    <a:pt x="16834" y="17809"/>
                  </a:cubicBezTo>
                  <a:cubicBezTo>
                    <a:pt x="18012" y="18529"/>
                    <a:pt x="18797" y="19429"/>
                    <a:pt x="18208" y="20059"/>
                  </a:cubicBezTo>
                  <a:cubicBezTo>
                    <a:pt x="17619" y="20689"/>
                    <a:pt x="15656" y="21049"/>
                    <a:pt x="13692" y="21229"/>
                  </a:cubicBezTo>
                  <a:cubicBezTo>
                    <a:pt x="11728" y="21409"/>
                    <a:pt x="9765" y="21409"/>
                    <a:pt x="8194" y="21139"/>
                  </a:cubicBezTo>
                  <a:cubicBezTo>
                    <a:pt x="6623" y="20869"/>
                    <a:pt x="5445" y="20329"/>
                    <a:pt x="4266" y="1978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3011200" y="3723618"/>
              <a:ext cx="91312" cy="214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506" fill="norm" stroke="1" extrusionOk="0">
                  <a:moveTo>
                    <a:pt x="11782" y="1812"/>
                  </a:moveTo>
                  <a:cubicBezTo>
                    <a:pt x="13255" y="965"/>
                    <a:pt x="14727" y="118"/>
                    <a:pt x="16445" y="12"/>
                  </a:cubicBezTo>
                  <a:cubicBezTo>
                    <a:pt x="18164" y="-94"/>
                    <a:pt x="20127" y="541"/>
                    <a:pt x="20864" y="1388"/>
                  </a:cubicBezTo>
                  <a:cubicBezTo>
                    <a:pt x="21600" y="2235"/>
                    <a:pt x="21109" y="3294"/>
                    <a:pt x="18655" y="4247"/>
                  </a:cubicBezTo>
                  <a:cubicBezTo>
                    <a:pt x="16200" y="5200"/>
                    <a:pt x="11782" y="6047"/>
                    <a:pt x="11045" y="6577"/>
                  </a:cubicBezTo>
                  <a:cubicBezTo>
                    <a:pt x="10309" y="7106"/>
                    <a:pt x="13255" y="7318"/>
                    <a:pt x="15709" y="7741"/>
                  </a:cubicBezTo>
                  <a:cubicBezTo>
                    <a:pt x="18164" y="8165"/>
                    <a:pt x="20127" y="8800"/>
                    <a:pt x="19882" y="10388"/>
                  </a:cubicBezTo>
                  <a:cubicBezTo>
                    <a:pt x="19636" y="11977"/>
                    <a:pt x="17182" y="14518"/>
                    <a:pt x="13500" y="16530"/>
                  </a:cubicBezTo>
                  <a:cubicBezTo>
                    <a:pt x="9818" y="18541"/>
                    <a:pt x="4909" y="20024"/>
                    <a:pt x="0" y="215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2915950" y="3970325"/>
              <a:ext cx="28857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1600" fill="norm" stroke="1" extrusionOk="0">
                  <a:moveTo>
                    <a:pt x="18514" y="0"/>
                  </a:moveTo>
                  <a:cubicBezTo>
                    <a:pt x="20057" y="4267"/>
                    <a:pt x="21600" y="8533"/>
                    <a:pt x="20829" y="11867"/>
                  </a:cubicBezTo>
                  <a:cubicBezTo>
                    <a:pt x="20057" y="15200"/>
                    <a:pt x="16971" y="17600"/>
                    <a:pt x="13114" y="19067"/>
                  </a:cubicBezTo>
                  <a:cubicBezTo>
                    <a:pt x="9257" y="20533"/>
                    <a:pt x="4629" y="2106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2903250" y="4186225"/>
              <a:ext cx="889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2960400" y="4211625"/>
              <a:ext cx="952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1020231" y="4100911"/>
              <a:ext cx="2802847" cy="1288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0" h="21519" fill="norm" stroke="1" extrusionOk="0">
                  <a:moveTo>
                    <a:pt x="418" y="17651"/>
                  </a:moveTo>
                  <a:cubicBezTo>
                    <a:pt x="304" y="16803"/>
                    <a:pt x="189" y="15954"/>
                    <a:pt x="116" y="15159"/>
                  </a:cubicBezTo>
                  <a:cubicBezTo>
                    <a:pt x="43" y="14364"/>
                    <a:pt x="10" y="13621"/>
                    <a:pt x="2" y="12932"/>
                  </a:cubicBezTo>
                  <a:cubicBezTo>
                    <a:pt x="-6" y="12242"/>
                    <a:pt x="10" y="11606"/>
                    <a:pt x="92" y="10828"/>
                  </a:cubicBezTo>
                  <a:cubicBezTo>
                    <a:pt x="173" y="10051"/>
                    <a:pt x="320" y="9131"/>
                    <a:pt x="442" y="8195"/>
                  </a:cubicBezTo>
                  <a:cubicBezTo>
                    <a:pt x="564" y="7258"/>
                    <a:pt x="662" y="6303"/>
                    <a:pt x="808" y="5543"/>
                  </a:cubicBezTo>
                  <a:cubicBezTo>
                    <a:pt x="955" y="4783"/>
                    <a:pt x="1151" y="4218"/>
                    <a:pt x="1370" y="3793"/>
                  </a:cubicBezTo>
                  <a:cubicBezTo>
                    <a:pt x="1590" y="3369"/>
                    <a:pt x="1835" y="3086"/>
                    <a:pt x="2071" y="2945"/>
                  </a:cubicBezTo>
                  <a:cubicBezTo>
                    <a:pt x="2307" y="2804"/>
                    <a:pt x="2535" y="2804"/>
                    <a:pt x="2714" y="2927"/>
                  </a:cubicBezTo>
                  <a:cubicBezTo>
                    <a:pt x="2894" y="3051"/>
                    <a:pt x="3024" y="3298"/>
                    <a:pt x="3211" y="3723"/>
                  </a:cubicBezTo>
                  <a:cubicBezTo>
                    <a:pt x="3399" y="4147"/>
                    <a:pt x="3643" y="4748"/>
                    <a:pt x="3806" y="5225"/>
                  </a:cubicBezTo>
                  <a:cubicBezTo>
                    <a:pt x="3969" y="5702"/>
                    <a:pt x="4050" y="6056"/>
                    <a:pt x="4115" y="6445"/>
                  </a:cubicBezTo>
                  <a:cubicBezTo>
                    <a:pt x="4180" y="6834"/>
                    <a:pt x="4229" y="7258"/>
                    <a:pt x="4286" y="7664"/>
                  </a:cubicBezTo>
                  <a:cubicBezTo>
                    <a:pt x="4343" y="8071"/>
                    <a:pt x="4408" y="8460"/>
                    <a:pt x="4465" y="9025"/>
                  </a:cubicBezTo>
                  <a:cubicBezTo>
                    <a:pt x="4523" y="9591"/>
                    <a:pt x="4571" y="10333"/>
                    <a:pt x="4604" y="11005"/>
                  </a:cubicBezTo>
                  <a:cubicBezTo>
                    <a:pt x="4637" y="11677"/>
                    <a:pt x="4653" y="12278"/>
                    <a:pt x="4694" y="12861"/>
                  </a:cubicBezTo>
                  <a:cubicBezTo>
                    <a:pt x="4734" y="13444"/>
                    <a:pt x="4799" y="14010"/>
                    <a:pt x="4930" y="14558"/>
                  </a:cubicBezTo>
                  <a:cubicBezTo>
                    <a:pt x="5060" y="15106"/>
                    <a:pt x="5256" y="15636"/>
                    <a:pt x="5532" y="16007"/>
                  </a:cubicBezTo>
                  <a:cubicBezTo>
                    <a:pt x="5809" y="16379"/>
                    <a:pt x="6168" y="16591"/>
                    <a:pt x="6428" y="16679"/>
                  </a:cubicBezTo>
                  <a:cubicBezTo>
                    <a:pt x="6689" y="16767"/>
                    <a:pt x="6852" y="16732"/>
                    <a:pt x="7047" y="16449"/>
                  </a:cubicBezTo>
                  <a:cubicBezTo>
                    <a:pt x="7243" y="16167"/>
                    <a:pt x="7471" y="15636"/>
                    <a:pt x="7691" y="14858"/>
                  </a:cubicBezTo>
                  <a:cubicBezTo>
                    <a:pt x="7911" y="14081"/>
                    <a:pt x="8123" y="13056"/>
                    <a:pt x="8269" y="12189"/>
                  </a:cubicBezTo>
                  <a:cubicBezTo>
                    <a:pt x="8416" y="11323"/>
                    <a:pt x="8497" y="10616"/>
                    <a:pt x="8554" y="9909"/>
                  </a:cubicBezTo>
                  <a:cubicBezTo>
                    <a:pt x="8611" y="9202"/>
                    <a:pt x="8644" y="8495"/>
                    <a:pt x="8684" y="7806"/>
                  </a:cubicBezTo>
                  <a:cubicBezTo>
                    <a:pt x="8725" y="7116"/>
                    <a:pt x="8774" y="6445"/>
                    <a:pt x="8888" y="5755"/>
                  </a:cubicBezTo>
                  <a:cubicBezTo>
                    <a:pt x="9002" y="5066"/>
                    <a:pt x="9181" y="4359"/>
                    <a:pt x="9393" y="3776"/>
                  </a:cubicBezTo>
                  <a:cubicBezTo>
                    <a:pt x="9605" y="3192"/>
                    <a:pt x="9849" y="2733"/>
                    <a:pt x="10061" y="2503"/>
                  </a:cubicBezTo>
                  <a:cubicBezTo>
                    <a:pt x="10273" y="2273"/>
                    <a:pt x="10452" y="2273"/>
                    <a:pt x="10607" y="2379"/>
                  </a:cubicBezTo>
                  <a:cubicBezTo>
                    <a:pt x="10761" y="2485"/>
                    <a:pt x="10892" y="2697"/>
                    <a:pt x="11030" y="2998"/>
                  </a:cubicBezTo>
                  <a:cubicBezTo>
                    <a:pt x="11169" y="3298"/>
                    <a:pt x="11315" y="3687"/>
                    <a:pt x="11389" y="4094"/>
                  </a:cubicBezTo>
                  <a:cubicBezTo>
                    <a:pt x="11462" y="4500"/>
                    <a:pt x="11462" y="4925"/>
                    <a:pt x="11462" y="5490"/>
                  </a:cubicBezTo>
                  <a:cubicBezTo>
                    <a:pt x="11462" y="6056"/>
                    <a:pt x="11462" y="6763"/>
                    <a:pt x="11470" y="7470"/>
                  </a:cubicBezTo>
                  <a:cubicBezTo>
                    <a:pt x="11478" y="8177"/>
                    <a:pt x="11494" y="8884"/>
                    <a:pt x="11527" y="9644"/>
                  </a:cubicBezTo>
                  <a:cubicBezTo>
                    <a:pt x="11560" y="10404"/>
                    <a:pt x="11608" y="11217"/>
                    <a:pt x="11698" y="11871"/>
                  </a:cubicBezTo>
                  <a:cubicBezTo>
                    <a:pt x="11788" y="12525"/>
                    <a:pt x="11918" y="13020"/>
                    <a:pt x="12097" y="13427"/>
                  </a:cubicBezTo>
                  <a:cubicBezTo>
                    <a:pt x="12276" y="13833"/>
                    <a:pt x="12504" y="14151"/>
                    <a:pt x="12855" y="14364"/>
                  </a:cubicBezTo>
                  <a:cubicBezTo>
                    <a:pt x="13205" y="14576"/>
                    <a:pt x="13677" y="14682"/>
                    <a:pt x="14044" y="14717"/>
                  </a:cubicBezTo>
                  <a:cubicBezTo>
                    <a:pt x="14410" y="14752"/>
                    <a:pt x="14671" y="14717"/>
                    <a:pt x="14883" y="14629"/>
                  </a:cubicBezTo>
                  <a:cubicBezTo>
                    <a:pt x="15094" y="14540"/>
                    <a:pt x="15257" y="14399"/>
                    <a:pt x="15428" y="14063"/>
                  </a:cubicBezTo>
                  <a:cubicBezTo>
                    <a:pt x="15599" y="13727"/>
                    <a:pt x="15779" y="13197"/>
                    <a:pt x="15950" y="12561"/>
                  </a:cubicBezTo>
                  <a:cubicBezTo>
                    <a:pt x="16121" y="11924"/>
                    <a:pt x="16284" y="11182"/>
                    <a:pt x="16389" y="10386"/>
                  </a:cubicBezTo>
                  <a:cubicBezTo>
                    <a:pt x="16495" y="9591"/>
                    <a:pt x="16544" y="8743"/>
                    <a:pt x="16618" y="7894"/>
                  </a:cubicBezTo>
                  <a:cubicBezTo>
                    <a:pt x="16691" y="7046"/>
                    <a:pt x="16789" y="6197"/>
                    <a:pt x="16935" y="5313"/>
                  </a:cubicBezTo>
                  <a:cubicBezTo>
                    <a:pt x="17082" y="4430"/>
                    <a:pt x="17277" y="3511"/>
                    <a:pt x="17538" y="2644"/>
                  </a:cubicBezTo>
                  <a:cubicBezTo>
                    <a:pt x="17799" y="1778"/>
                    <a:pt x="18124" y="965"/>
                    <a:pt x="18434" y="506"/>
                  </a:cubicBezTo>
                  <a:cubicBezTo>
                    <a:pt x="18743" y="46"/>
                    <a:pt x="19037" y="-60"/>
                    <a:pt x="19305" y="28"/>
                  </a:cubicBezTo>
                  <a:cubicBezTo>
                    <a:pt x="19574" y="117"/>
                    <a:pt x="19818" y="400"/>
                    <a:pt x="20112" y="965"/>
                  </a:cubicBezTo>
                  <a:cubicBezTo>
                    <a:pt x="20405" y="1531"/>
                    <a:pt x="20747" y="2379"/>
                    <a:pt x="20991" y="3139"/>
                  </a:cubicBezTo>
                  <a:cubicBezTo>
                    <a:pt x="21236" y="3899"/>
                    <a:pt x="21382" y="4571"/>
                    <a:pt x="21472" y="5367"/>
                  </a:cubicBezTo>
                  <a:cubicBezTo>
                    <a:pt x="21561" y="6162"/>
                    <a:pt x="21594" y="7081"/>
                    <a:pt x="21553" y="8089"/>
                  </a:cubicBezTo>
                  <a:cubicBezTo>
                    <a:pt x="21513" y="9096"/>
                    <a:pt x="21399" y="10192"/>
                    <a:pt x="21284" y="11235"/>
                  </a:cubicBezTo>
                  <a:cubicBezTo>
                    <a:pt x="21170" y="12278"/>
                    <a:pt x="21056" y="13268"/>
                    <a:pt x="20902" y="14169"/>
                  </a:cubicBezTo>
                  <a:cubicBezTo>
                    <a:pt x="20747" y="15071"/>
                    <a:pt x="20551" y="15884"/>
                    <a:pt x="20275" y="16608"/>
                  </a:cubicBezTo>
                  <a:cubicBezTo>
                    <a:pt x="19998" y="17333"/>
                    <a:pt x="19639" y="17969"/>
                    <a:pt x="19175" y="18517"/>
                  </a:cubicBezTo>
                  <a:cubicBezTo>
                    <a:pt x="18711" y="19065"/>
                    <a:pt x="18141" y="19525"/>
                    <a:pt x="17603" y="19843"/>
                  </a:cubicBezTo>
                  <a:cubicBezTo>
                    <a:pt x="17065" y="20161"/>
                    <a:pt x="16561" y="20338"/>
                    <a:pt x="16056" y="20479"/>
                  </a:cubicBezTo>
                  <a:cubicBezTo>
                    <a:pt x="15551" y="20621"/>
                    <a:pt x="15046" y="20727"/>
                    <a:pt x="14484" y="20833"/>
                  </a:cubicBezTo>
                  <a:cubicBezTo>
                    <a:pt x="13922" y="20939"/>
                    <a:pt x="13303" y="21045"/>
                    <a:pt x="12749" y="21151"/>
                  </a:cubicBezTo>
                  <a:cubicBezTo>
                    <a:pt x="12195" y="21257"/>
                    <a:pt x="11706" y="21363"/>
                    <a:pt x="11185" y="21434"/>
                  </a:cubicBezTo>
                  <a:cubicBezTo>
                    <a:pt x="10664" y="21505"/>
                    <a:pt x="10110" y="21540"/>
                    <a:pt x="9556" y="21505"/>
                  </a:cubicBezTo>
                  <a:cubicBezTo>
                    <a:pt x="9002" y="21469"/>
                    <a:pt x="8448" y="21363"/>
                    <a:pt x="7919" y="21222"/>
                  </a:cubicBezTo>
                  <a:cubicBezTo>
                    <a:pt x="7389" y="21080"/>
                    <a:pt x="6884" y="20904"/>
                    <a:pt x="6339" y="20692"/>
                  </a:cubicBezTo>
                  <a:cubicBezTo>
                    <a:pt x="5793" y="20479"/>
                    <a:pt x="5207" y="20232"/>
                    <a:pt x="4653" y="19914"/>
                  </a:cubicBezTo>
                  <a:cubicBezTo>
                    <a:pt x="4099" y="19596"/>
                    <a:pt x="3578" y="19207"/>
                    <a:pt x="3040" y="18906"/>
                  </a:cubicBezTo>
                  <a:cubicBezTo>
                    <a:pt x="2503" y="18606"/>
                    <a:pt x="1949" y="18394"/>
                    <a:pt x="1444" y="18411"/>
                  </a:cubicBezTo>
                  <a:cubicBezTo>
                    <a:pt x="939" y="18429"/>
                    <a:pt x="483" y="18676"/>
                    <a:pt x="27" y="1892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1150394" y="4958673"/>
              <a:ext cx="265724" cy="61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0926" fill="norm" stroke="1" extrusionOk="0">
                  <a:moveTo>
                    <a:pt x="2552" y="9406"/>
                  </a:moveTo>
                  <a:cubicBezTo>
                    <a:pt x="1371" y="9406"/>
                    <a:pt x="189" y="9406"/>
                    <a:pt x="21" y="9406"/>
                  </a:cubicBezTo>
                  <a:cubicBezTo>
                    <a:pt x="-148" y="9406"/>
                    <a:pt x="696" y="9406"/>
                    <a:pt x="3818" y="7606"/>
                  </a:cubicBezTo>
                  <a:cubicBezTo>
                    <a:pt x="6939" y="5806"/>
                    <a:pt x="12339" y="2206"/>
                    <a:pt x="15799" y="766"/>
                  </a:cubicBezTo>
                  <a:cubicBezTo>
                    <a:pt x="19258" y="-674"/>
                    <a:pt x="20777" y="46"/>
                    <a:pt x="21114" y="1846"/>
                  </a:cubicBezTo>
                  <a:cubicBezTo>
                    <a:pt x="21452" y="3646"/>
                    <a:pt x="20608" y="6526"/>
                    <a:pt x="17908" y="9406"/>
                  </a:cubicBezTo>
                  <a:cubicBezTo>
                    <a:pt x="15208" y="12286"/>
                    <a:pt x="10652" y="15166"/>
                    <a:pt x="7783" y="17326"/>
                  </a:cubicBezTo>
                  <a:cubicBezTo>
                    <a:pt x="4914" y="19486"/>
                    <a:pt x="3733" y="20926"/>
                    <a:pt x="3564" y="20926"/>
                  </a:cubicBezTo>
                  <a:cubicBezTo>
                    <a:pt x="3396" y="20926"/>
                    <a:pt x="4239" y="19486"/>
                    <a:pt x="7024" y="17326"/>
                  </a:cubicBezTo>
                  <a:cubicBezTo>
                    <a:pt x="9808" y="15166"/>
                    <a:pt x="14533" y="12286"/>
                    <a:pt x="19258" y="9406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2273468" y="4960925"/>
              <a:ext cx="255133" cy="6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600" fill="norm" stroke="1" extrusionOk="0">
                  <a:moveTo>
                    <a:pt x="1702" y="0"/>
                  </a:moveTo>
                  <a:cubicBezTo>
                    <a:pt x="810" y="745"/>
                    <a:pt x="-83" y="1490"/>
                    <a:pt x="6" y="1862"/>
                  </a:cubicBezTo>
                  <a:cubicBezTo>
                    <a:pt x="96" y="2234"/>
                    <a:pt x="1167" y="2234"/>
                    <a:pt x="4023" y="1862"/>
                  </a:cubicBezTo>
                  <a:cubicBezTo>
                    <a:pt x="6879" y="1490"/>
                    <a:pt x="11520" y="745"/>
                    <a:pt x="14377" y="372"/>
                  </a:cubicBezTo>
                  <a:cubicBezTo>
                    <a:pt x="17233" y="0"/>
                    <a:pt x="18304" y="0"/>
                    <a:pt x="18393" y="745"/>
                  </a:cubicBezTo>
                  <a:cubicBezTo>
                    <a:pt x="18482" y="1490"/>
                    <a:pt x="17590" y="2979"/>
                    <a:pt x="14734" y="6331"/>
                  </a:cubicBezTo>
                  <a:cubicBezTo>
                    <a:pt x="11877" y="9683"/>
                    <a:pt x="7057" y="14897"/>
                    <a:pt x="4201" y="17876"/>
                  </a:cubicBezTo>
                  <a:cubicBezTo>
                    <a:pt x="1345" y="20855"/>
                    <a:pt x="453" y="21600"/>
                    <a:pt x="631" y="21600"/>
                  </a:cubicBezTo>
                  <a:cubicBezTo>
                    <a:pt x="810" y="21600"/>
                    <a:pt x="2059" y="20855"/>
                    <a:pt x="5719" y="18621"/>
                  </a:cubicBezTo>
                  <a:cubicBezTo>
                    <a:pt x="9378" y="16386"/>
                    <a:pt x="15448" y="12662"/>
                    <a:pt x="21517" y="89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3373150" y="4906669"/>
              <a:ext cx="22860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000" y="11375"/>
                    <a:pt x="12000" y="2735"/>
                    <a:pt x="15600" y="575"/>
                  </a:cubicBezTo>
                  <a:cubicBezTo>
                    <a:pt x="19200" y="-1585"/>
                    <a:pt x="20400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3386846" y="4979975"/>
              <a:ext cx="170455" cy="184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0873" fill="norm" stroke="1" extrusionOk="0">
                  <a:moveTo>
                    <a:pt x="3074" y="0"/>
                  </a:moveTo>
                  <a:cubicBezTo>
                    <a:pt x="1474" y="7200"/>
                    <a:pt x="-126" y="14400"/>
                    <a:pt x="7" y="18000"/>
                  </a:cubicBezTo>
                  <a:cubicBezTo>
                    <a:pt x="141" y="21600"/>
                    <a:pt x="2007" y="21600"/>
                    <a:pt x="5874" y="19200"/>
                  </a:cubicBezTo>
                  <a:cubicBezTo>
                    <a:pt x="9741" y="16800"/>
                    <a:pt x="15607" y="12000"/>
                    <a:pt x="21474" y="72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9212472" y="1977337"/>
              <a:ext cx="109449" cy="248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284" fill="norm" stroke="1" extrusionOk="0">
                  <a:moveTo>
                    <a:pt x="515" y="4823"/>
                  </a:moveTo>
                  <a:cubicBezTo>
                    <a:pt x="108" y="3915"/>
                    <a:pt x="-300" y="3008"/>
                    <a:pt x="311" y="2191"/>
                  </a:cubicBezTo>
                  <a:cubicBezTo>
                    <a:pt x="923" y="1374"/>
                    <a:pt x="2553" y="648"/>
                    <a:pt x="5406" y="285"/>
                  </a:cubicBezTo>
                  <a:cubicBezTo>
                    <a:pt x="8258" y="-78"/>
                    <a:pt x="12334" y="-78"/>
                    <a:pt x="15187" y="194"/>
                  </a:cubicBezTo>
                  <a:cubicBezTo>
                    <a:pt x="18040" y="467"/>
                    <a:pt x="19670" y="1011"/>
                    <a:pt x="20485" y="2191"/>
                  </a:cubicBezTo>
                  <a:cubicBezTo>
                    <a:pt x="21300" y="3371"/>
                    <a:pt x="21300" y="5186"/>
                    <a:pt x="20281" y="6910"/>
                  </a:cubicBezTo>
                  <a:cubicBezTo>
                    <a:pt x="19262" y="8635"/>
                    <a:pt x="17225" y="10268"/>
                    <a:pt x="16613" y="11539"/>
                  </a:cubicBezTo>
                  <a:cubicBezTo>
                    <a:pt x="16002" y="12809"/>
                    <a:pt x="16817" y="13717"/>
                    <a:pt x="18040" y="14534"/>
                  </a:cubicBezTo>
                  <a:cubicBezTo>
                    <a:pt x="19262" y="15351"/>
                    <a:pt x="20892" y="16077"/>
                    <a:pt x="20077" y="17256"/>
                  </a:cubicBezTo>
                  <a:cubicBezTo>
                    <a:pt x="19262" y="18436"/>
                    <a:pt x="16002" y="20070"/>
                    <a:pt x="12742" y="20796"/>
                  </a:cubicBezTo>
                  <a:cubicBezTo>
                    <a:pt x="9481" y="21522"/>
                    <a:pt x="6221" y="21340"/>
                    <a:pt x="5406" y="20887"/>
                  </a:cubicBezTo>
                  <a:cubicBezTo>
                    <a:pt x="4591" y="20433"/>
                    <a:pt x="6221" y="19707"/>
                    <a:pt x="7851" y="1898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9500900" y="1893875"/>
              <a:ext cx="1270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350"/>
                    <a:pt x="14400" y="8700"/>
                    <a:pt x="10800" y="12300"/>
                  </a:cubicBezTo>
                  <a:cubicBezTo>
                    <a:pt x="7200" y="15900"/>
                    <a:pt x="3600" y="187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9492033" y="2274875"/>
              <a:ext cx="62112" cy="69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6" h="21355" fill="norm" stroke="1" extrusionOk="0">
                  <a:moveTo>
                    <a:pt x="7100" y="0"/>
                  </a:moveTo>
                  <a:cubicBezTo>
                    <a:pt x="4312" y="1964"/>
                    <a:pt x="1525" y="3927"/>
                    <a:pt x="480" y="6545"/>
                  </a:cubicBezTo>
                  <a:cubicBezTo>
                    <a:pt x="-565" y="9164"/>
                    <a:pt x="132" y="12436"/>
                    <a:pt x="2222" y="15055"/>
                  </a:cubicBezTo>
                  <a:cubicBezTo>
                    <a:pt x="4312" y="17673"/>
                    <a:pt x="7796" y="19636"/>
                    <a:pt x="11629" y="20618"/>
                  </a:cubicBezTo>
                  <a:cubicBezTo>
                    <a:pt x="15461" y="21600"/>
                    <a:pt x="19641" y="21600"/>
                    <a:pt x="20338" y="20618"/>
                  </a:cubicBezTo>
                  <a:cubicBezTo>
                    <a:pt x="21035" y="19636"/>
                    <a:pt x="18248" y="17673"/>
                    <a:pt x="15112" y="15709"/>
                  </a:cubicBezTo>
                  <a:cubicBezTo>
                    <a:pt x="11977" y="13745"/>
                    <a:pt x="8493" y="11782"/>
                    <a:pt x="5009" y="981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6186200" y="5344819"/>
              <a:ext cx="1841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5959" y="11375"/>
                    <a:pt x="11917" y="2735"/>
                    <a:pt x="15517" y="575"/>
                  </a:cubicBezTo>
                  <a:cubicBezTo>
                    <a:pt x="19117" y="-1585"/>
                    <a:pt x="20359" y="2735"/>
                    <a:pt x="21600" y="70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6160800" y="5504348"/>
              <a:ext cx="2222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6171" y="12302"/>
                    <a:pt x="12343" y="4448"/>
                    <a:pt x="15943" y="1502"/>
                  </a:cubicBezTo>
                  <a:cubicBezTo>
                    <a:pt x="19543" y="-1443"/>
                    <a:pt x="2057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7175200" y="5159892"/>
              <a:ext cx="144502" cy="259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0" h="21341" fill="norm" stroke="1" extrusionOk="0">
                  <a:moveTo>
                    <a:pt x="224" y="5052"/>
                  </a:moveTo>
                  <a:cubicBezTo>
                    <a:pt x="-72" y="4181"/>
                    <a:pt x="-368" y="3310"/>
                    <a:pt x="1407" y="2526"/>
                  </a:cubicBezTo>
                  <a:cubicBezTo>
                    <a:pt x="3183" y="1742"/>
                    <a:pt x="7029" y="1045"/>
                    <a:pt x="9692" y="610"/>
                  </a:cubicBezTo>
                  <a:cubicBezTo>
                    <a:pt x="12355" y="174"/>
                    <a:pt x="13835" y="0"/>
                    <a:pt x="15314" y="0"/>
                  </a:cubicBezTo>
                  <a:cubicBezTo>
                    <a:pt x="16794" y="0"/>
                    <a:pt x="18273" y="174"/>
                    <a:pt x="19161" y="697"/>
                  </a:cubicBezTo>
                  <a:cubicBezTo>
                    <a:pt x="20048" y="1219"/>
                    <a:pt x="20344" y="2090"/>
                    <a:pt x="19457" y="3223"/>
                  </a:cubicBezTo>
                  <a:cubicBezTo>
                    <a:pt x="18569" y="4355"/>
                    <a:pt x="16498" y="5748"/>
                    <a:pt x="14427" y="6968"/>
                  </a:cubicBezTo>
                  <a:cubicBezTo>
                    <a:pt x="12355" y="8187"/>
                    <a:pt x="10284" y="9232"/>
                    <a:pt x="9988" y="9929"/>
                  </a:cubicBezTo>
                  <a:cubicBezTo>
                    <a:pt x="9692" y="10626"/>
                    <a:pt x="11172" y="10974"/>
                    <a:pt x="12947" y="11410"/>
                  </a:cubicBezTo>
                  <a:cubicBezTo>
                    <a:pt x="14722" y="11845"/>
                    <a:pt x="16794" y="12368"/>
                    <a:pt x="18421" y="13065"/>
                  </a:cubicBezTo>
                  <a:cubicBezTo>
                    <a:pt x="20048" y="13761"/>
                    <a:pt x="21232" y="14632"/>
                    <a:pt x="18865" y="16113"/>
                  </a:cubicBezTo>
                  <a:cubicBezTo>
                    <a:pt x="16498" y="17594"/>
                    <a:pt x="10580" y="19684"/>
                    <a:pt x="6881" y="20642"/>
                  </a:cubicBezTo>
                  <a:cubicBezTo>
                    <a:pt x="3183" y="21600"/>
                    <a:pt x="1703" y="21426"/>
                    <a:pt x="1851" y="20990"/>
                  </a:cubicBezTo>
                  <a:cubicBezTo>
                    <a:pt x="1999" y="20555"/>
                    <a:pt x="3774" y="19858"/>
                    <a:pt x="5550" y="191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7614950" y="4979975"/>
              <a:ext cx="3175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3804"/>
                    <a:pt x="15840" y="7608"/>
                    <a:pt x="12240" y="11208"/>
                  </a:cubicBezTo>
                  <a:cubicBezTo>
                    <a:pt x="8640" y="14808"/>
                    <a:pt x="4320" y="1820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7583200" y="5409098"/>
              <a:ext cx="73115" cy="52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0594" fill="norm" stroke="1" extrusionOk="0">
                  <a:moveTo>
                    <a:pt x="18514" y="1051"/>
                  </a:moveTo>
                  <a:cubicBezTo>
                    <a:pt x="15429" y="220"/>
                    <a:pt x="12343" y="-611"/>
                    <a:pt x="9874" y="635"/>
                  </a:cubicBezTo>
                  <a:cubicBezTo>
                    <a:pt x="7406" y="1881"/>
                    <a:pt x="5554" y="5204"/>
                    <a:pt x="5246" y="8943"/>
                  </a:cubicBezTo>
                  <a:cubicBezTo>
                    <a:pt x="4937" y="12681"/>
                    <a:pt x="6171" y="16835"/>
                    <a:pt x="8331" y="18912"/>
                  </a:cubicBezTo>
                  <a:cubicBezTo>
                    <a:pt x="10491" y="20989"/>
                    <a:pt x="13577" y="20989"/>
                    <a:pt x="16354" y="19743"/>
                  </a:cubicBezTo>
                  <a:cubicBezTo>
                    <a:pt x="19131" y="18497"/>
                    <a:pt x="21600" y="16004"/>
                    <a:pt x="21291" y="13927"/>
                  </a:cubicBezTo>
                  <a:cubicBezTo>
                    <a:pt x="20983" y="11851"/>
                    <a:pt x="17897" y="10189"/>
                    <a:pt x="13886" y="9774"/>
                  </a:cubicBezTo>
                  <a:cubicBezTo>
                    <a:pt x="9874" y="9358"/>
                    <a:pt x="4937" y="10189"/>
                    <a:pt x="0" y="110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6979950" y="5691709"/>
              <a:ext cx="1295401" cy="62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0" y="21418"/>
                  </a:moveTo>
                  <a:cubicBezTo>
                    <a:pt x="1165" y="19978"/>
                    <a:pt x="2329" y="18538"/>
                    <a:pt x="3635" y="16378"/>
                  </a:cubicBezTo>
                  <a:cubicBezTo>
                    <a:pt x="4941" y="14218"/>
                    <a:pt x="6388" y="11338"/>
                    <a:pt x="7676" y="8818"/>
                  </a:cubicBezTo>
                  <a:cubicBezTo>
                    <a:pt x="8965" y="6298"/>
                    <a:pt x="10094" y="4138"/>
                    <a:pt x="11312" y="2698"/>
                  </a:cubicBezTo>
                  <a:cubicBezTo>
                    <a:pt x="12529" y="1258"/>
                    <a:pt x="13835" y="538"/>
                    <a:pt x="15124" y="178"/>
                  </a:cubicBezTo>
                  <a:cubicBezTo>
                    <a:pt x="16412" y="-182"/>
                    <a:pt x="17682" y="-182"/>
                    <a:pt x="18759" y="1978"/>
                  </a:cubicBezTo>
                  <a:cubicBezTo>
                    <a:pt x="19835" y="4138"/>
                    <a:pt x="20718" y="8458"/>
                    <a:pt x="21600" y="127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7259855" y="5967898"/>
              <a:ext cx="120146" cy="231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263" fill="norm" stroke="1" extrusionOk="0">
                  <a:moveTo>
                    <a:pt x="21510" y="246"/>
                  </a:moveTo>
                  <a:cubicBezTo>
                    <a:pt x="19615" y="52"/>
                    <a:pt x="17721" y="-143"/>
                    <a:pt x="16015" y="149"/>
                  </a:cubicBezTo>
                  <a:cubicBezTo>
                    <a:pt x="14310" y="441"/>
                    <a:pt x="12794" y="1219"/>
                    <a:pt x="10331" y="3749"/>
                  </a:cubicBezTo>
                  <a:cubicBezTo>
                    <a:pt x="7868" y="6279"/>
                    <a:pt x="4457" y="10560"/>
                    <a:pt x="2563" y="13187"/>
                  </a:cubicBezTo>
                  <a:cubicBezTo>
                    <a:pt x="668" y="15814"/>
                    <a:pt x="289" y="16787"/>
                    <a:pt x="99" y="17760"/>
                  </a:cubicBezTo>
                  <a:cubicBezTo>
                    <a:pt x="-90" y="18733"/>
                    <a:pt x="-90" y="19706"/>
                    <a:pt x="857" y="20387"/>
                  </a:cubicBezTo>
                  <a:cubicBezTo>
                    <a:pt x="1805" y="21068"/>
                    <a:pt x="3699" y="21457"/>
                    <a:pt x="5594" y="21165"/>
                  </a:cubicBezTo>
                  <a:cubicBezTo>
                    <a:pt x="7489" y="20873"/>
                    <a:pt x="9384" y="19900"/>
                    <a:pt x="9005" y="19219"/>
                  </a:cubicBezTo>
                  <a:cubicBezTo>
                    <a:pt x="8626" y="18538"/>
                    <a:pt x="5973" y="18149"/>
                    <a:pt x="3321" y="17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7507000" y="5856275"/>
              <a:ext cx="571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00" y="3450"/>
                    <a:pt x="15200" y="6900"/>
                    <a:pt x="11600" y="10500"/>
                  </a:cubicBezTo>
                  <a:cubicBezTo>
                    <a:pt x="8000" y="14100"/>
                    <a:pt x="4000" y="178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7487950" y="6186475"/>
              <a:ext cx="84667" cy="67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11063" y="0"/>
                  </a:moveTo>
                  <a:cubicBezTo>
                    <a:pt x="8429" y="675"/>
                    <a:pt x="5795" y="1350"/>
                    <a:pt x="4215" y="3375"/>
                  </a:cubicBezTo>
                  <a:cubicBezTo>
                    <a:pt x="2634" y="5400"/>
                    <a:pt x="2107" y="8775"/>
                    <a:pt x="2634" y="11812"/>
                  </a:cubicBezTo>
                  <a:cubicBezTo>
                    <a:pt x="3161" y="14850"/>
                    <a:pt x="4741" y="17550"/>
                    <a:pt x="6849" y="19237"/>
                  </a:cubicBezTo>
                  <a:cubicBezTo>
                    <a:pt x="8956" y="20925"/>
                    <a:pt x="11590" y="21600"/>
                    <a:pt x="14224" y="21600"/>
                  </a:cubicBezTo>
                  <a:cubicBezTo>
                    <a:pt x="16859" y="21600"/>
                    <a:pt x="19493" y="20925"/>
                    <a:pt x="20546" y="18900"/>
                  </a:cubicBezTo>
                  <a:cubicBezTo>
                    <a:pt x="21600" y="16875"/>
                    <a:pt x="21073" y="13500"/>
                    <a:pt x="18966" y="11812"/>
                  </a:cubicBezTo>
                  <a:cubicBezTo>
                    <a:pt x="16859" y="10125"/>
                    <a:pt x="13171" y="10125"/>
                    <a:pt x="9746" y="10800"/>
                  </a:cubicBezTo>
                  <a:cubicBezTo>
                    <a:pt x="6322" y="11475"/>
                    <a:pt x="3161" y="12825"/>
                    <a:pt x="0" y="14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7157750" y="6383325"/>
              <a:ext cx="5588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6800"/>
                    <a:pt x="5400" y="12000"/>
                    <a:pt x="8305" y="8640"/>
                  </a:cubicBezTo>
                  <a:cubicBezTo>
                    <a:pt x="11209" y="5280"/>
                    <a:pt x="14318" y="3360"/>
                    <a:pt x="16568" y="2160"/>
                  </a:cubicBezTo>
                  <a:cubicBezTo>
                    <a:pt x="18818" y="960"/>
                    <a:pt x="20209" y="4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7312104" y="6510325"/>
              <a:ext cx="209978" cy="260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7" h="21469" fill="norm" stroke="1" extrusionOk="0">
                  <a:moveTo>
                    <a:pt x="15051" y="3135"/>
                  </a:moveTo>
                  <a:cubicBezTo>
                    <a:pt x="11028" y="3135"/>
                    <a:pt x="7004" y="3135"/>
                    <a:pt x="4463" y="3310"/>
                  </a:cubicBezTo>
                  <a:cubicBezTo>
                    <a:pt x="1922" y="3484"/>
                    <a:pt x="863" y="3832"/>
                    <a:pt x="333" y="4442"/>
                  </a:cubicBezTo>
                  <a:cubicBezTo>
                    <a:pt x="-196" y="5052"/>
                    <a:pt x="-196" y="5923"/>
                    <a:pt x="1075" y="6794"/>
                  </a:cubicBezTo>
                  <a:cubicBezTo>
                    <a:pt x="2345" y="7665"/>
                    <a:pt x="4886" y="8535"/>
                    <a:pt x="7957" y="10016"/>
                  </a:cubicBezTo>
                  <a:cubicBezTo>
                    <a:pt x="11028" y="11497"/>
                    <a:pt x="14628" y="13587"/>
                    <a:pt x="15898" y="15503"/>
                  </a:cubicBezTo>
                  <a:cubicBezTo>
                    <a:pt x="17169" y="17419"/>
                    <a:pt x="16110" y="19161"/>
                    <a:pt x="14204" y="20206"/>
                  </a:cubicBezTo>
                  <a:cubicBezTo>
                    <a:pt x="12298" y="21252"/>
                    <a:pt x="9545" y="21600"/>
                    <a:pt x="7851" y="21426"/>
                  </a:cubicBezTo>
                  <a:cubicBezTo>
                    <a:pt x="6157" y="21252"/>
                    <a:pt x="5522" y="20555"/>
                    <a:pt x="6157" y="18987"/>
                  </a:cubicBezTo>
                  <a:cubicBezTo>
                    <a:pt x="6792" y="17419"/>
                    <a:pt x="8698" y="14981"/>
                    <a:pt x="11239" y="12716"/>
                  </a:cubicBezTo>
                  <a:cubicBezTo>
                    <a:pt x="13780" y="10452"/>
                    <a:pt x="16957" y="8361"/>
                    <a:pt x="18863" y="6968"/>
                  </a:cubicBezTo>
                  <a:cubicBezTo>
                    <a:pt x="20769" y="5574"/>
                    <a:pt x="21404" y="4877"/>
                    <a:pt x="20769" y="3832"/>
                  </a:cubicBezTo>
                  <a:cubicBezTo>
                    <a:pt x="20133" y="2787"/>
                    <a:pt x="18228" y="1394"/>
                    <a:pt x="1632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8694450" y="5691175"/>
              <a:ext cx="139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8694450" y="5792775"/>
              <a:ext cx="1524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9960277" y="5171112"/>
              <a:ext cx="172709" cy="320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503" fill="norm" stroke="1" extrusionOk="0">
                  <a:moveTo>
                    <a:pt x="16908" y="4646"/>
                  </a:moveTo>
                  <a:cubicBezTo>
                    <a:pt x="15607" y="3225"/>
                    <a:pt x="14305" y="1804"/>
                    <a:pt x="13004" y="1023"/>
                  </a:cubicBezTo>
                  <a:cubicBezTo>
                    <a:pt x="11703" y="241"/>
                    <a:pt x="10402" y="99"/>
                    <a:pt x="8710" y="28"/>
                  </a:cubicBezTo>
                  <a:cubicBezTo>
                    <a:pt x="7019" y="-43"/>
                    <a:pt x="4937" y="-43"/>
                    <a:pt x="3505" y="810"/>
                  </a:cubicBezTo>
                  <a:cubicBezTo>
                    <a:pt x="2074" y="1662"/>
                    <a:pt x="1293" y="3368"/>
                    <a:pt x="2595" y="5215"/>
                  </a:cubicBezTo>
                  <a:cubicBezTo>
                    <a:pt x="3896" y="7062"/>
                    <a:pt x="7279" y="9052"/>
                    <a:pt x="9491" y="10970"/>
                  </a:cubicBezTo>
                  <a:cubicBezTo>
                    <a:pt x="11703" y="12889"/>
                    <a:pt x="12744" y="14736"/>
                    <a:pt x="12354" y="16370"/>
                  </a:cubicBezTo>
                  <a:cubicBezTo>
                    <a:pt x="11963" y="18004"/>
                    <a:pt x="10142" y="19425"/>
                    <a:pt x="8450" y="20278"/>
                  </a:cubicBezTo>
                  <a:cubicBezTo>
                    <a:pt x="6759" y="21131"/>
                    <a:pt x="5197" y="21415"/>
                    <a:pt x="3766" y="21486"/>
                  </a:cubicBezTo>
                  <a:cubicBezTo>
                    <a:pt x="2334" y="21557"/>
                    <a:pt x="1033" y="21415"/>
                    <a:pt x="383" y="20846"/>
                  </a:cubicBezTo>
                  <a:cubicBezTo>
                    <a:pt x="-268" y="20278"/>
                    <a:pt x="-268" y="19283"/>
                    <a:pt x="1814" y="17578"/>
                  </a:cubicBezTo>
                  <a:cubicBezTo>
                    <a:pt x="3896" y="15873"/>
                    <a:pt x="8060" y="13457"/>
                    <a:pt x="11443" y="11539"/>
                  </a:cubicBezTo>
                  <a:cubicBezTo>
                    <a:pt x="14826" y="9620"/>
                    <a:pt x="17428" y="8199"/>
                    <a:pt x="18990" y="7133"/>
                  </a:cubicBezTo>
                  <a:cubicBezTo>
                    <a:pt x="20551" y="6068"/>
                    <a:pt x="21072" y="5357"/>
                    <a:pt x="21202" y="4646"/>
                  </a:cubicBezTo>
                  <a:cubicBezTo>
                    <a:pt x="21332" y="3936"/>
                    <a:pt x="21072" y="3225"/>
                    <a:pt x="20291" y="2870"/>
                  </a:cubicBezTo>
                  <a:cubicBezTo>
                    <a:pt x="19510" y="2515"/>
                    <a:pt x="18209" y="2515"/>
                    <a:pt x="16648" y="2941"/>
                  </a:cubicBezTo>
                  <a:cubicBezTo>
                    <a:pt x="15086" y="3368"/>
                    <a:pt x="13265" y="4220"/>
                    <a:pt x="11443" y="5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9786650" y="5567597"/>
              <a:ext cx="965201" cy="60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1" fill="norm" stroke="1" extrusionOk="0">
                  <a:moveTo>
                    <a:pt x="0" y="21141"/>
                  </a:moveTo>
                  <a:cubicBezTo>
                    <a:pt x="1516" y="17417"/>
                    <a:pt x="3032" y="13693"/>
                    <a:pt x="4761" y="10341"/>
                  </a:cubicBezTo>
                  <a:cubicBezTo>
                    <a:pt x="6489" y="6989"/>
                    <a:pt x="8432" y="4010"/>
                    <a:pt x="10279" y="2148"/>
                  </a:cubicBezTo>
                  <a:cubicBezTo>
                    <a:pt x="12126" y="286"/>
                    <a:pt x="13879" y="-459"/>
                    <a:pt x="15608" y="286"/>
                  </a:cubicBezTo>
                  <a:cubicBezTo>
                    <a:pt x="17337" y="1031"/>
                    <a:pt x="19042" y="3265"/>
                    <a:pt x="20037" y="5872"/>
                  </a:cubicBezTo>
                  <a:cubicBezTo>
                    <a:pt x="21032" y="8479"/>
                    <a:pt x="21316" y="11458"/>
                    <a:pt x="21600" y="144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9770438" y="5826642"/>
              <a:ext cx="130513" cy="222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404" fill="norm" stroke="1" extrusionOk="0">
                  <a:moveTo>
                    <a:pt x="21140" y="1630"/>
                  </a:moveTo>
                  <a:cubicBezTo>
                    <a:pt x="20111" y="815"/>
                    <a:pt x="19083" y="0"/>
                    <a:pt x="17711" y="0"/>
                  </a:cubicBezTo>
                  <a:cubicBezTo>
                    <a:pt x="16340" y="0"/>
                    <a:pt x="14626" y="815"/>
                    <a:pt x="11540" y="3566"/>
                  </a:cubicBezTo>
                  <a:cubicBezTo>
                    <a:pt x="8454" y="6317"/>
                    <a:pt x="3997" y="11004"/>
                    <a:pt x="1769" y="13857"/>
                  </a:cubicBezTo>
                  <a:cubicBezTo>
                    <a:pt x="-460" y="16709"/>
                    <a:pt x="-460" y="17728"/>
                    <a:pt x="1083" y="18747"/>
                  </a:cubicBezTo>
                  <a:cubicBezTo>
                    <a:pt x="2626" y="19766"/>
                    <a:pt x="5711" y="20785"/>
                    <a:pt x="8111" y="21192"/>
                  </a:cubicBezTo>
                  <a:cubicBezTo>
                    <a:pt x="10511" y="21600"/>
                    <a:pt x="12226" y="21396"/>
                    <a:pt x="13597" y="20785"/>
                  </a:cubicBezTo>
                  <a:cubicBezTo>
                    <a:pt x="14969" y="20174"/>
                    <a:pt x="15997" y="19155"/>
                    <a:pt x="15997" y="18238"/>
                  </a:cubicBezTo>
                  <a:cubicBezTo>
                    <a:pt x="15997" y="17321"/>
                    <a:pt x="14969" y="16506"/>
                    <a:pt x="12740" y="16098"/>
                  </a:cubicBezTo>
                  <a:cubicBezTo>
                    <a:pt x="10511" y="15691"/>
                    <a:pt x="7083" y="15691"/>
                    <a:pt x="3654" y="15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9977150" y="5894375"/>
              <a:ext cx="1397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4696"/>
                    <a:pt x="7855" y="9391"/>
                    <a:pt x="11455" y="12991"/>
                  </a:cubicBezTo>
                  <a:cubicBezTo>
                    <a:pt x="15055" y="16591"/>
                    <a:pt x="18327" y="1909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10008900" y="5907075"/>
              <a:ext cx="1143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309"/>
                    <a:pt x="14400" y="2618"/>
                    <a:pt x="10800" y="5400"/>
                  </a:cubicBezTo>
                  <a:cubicBezTo>
                    <a:pt x="7200" y="8182"/>
                    <a:pt x="3600" y="12436"/>
                    <a:pt x="1800" y="15382"/>
                  </a:cubicBezTo>
                  <a:cubicBezTo>
                    <a:pt x="0" y="18327"/>
                    <a:pt x="0" y="1996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10235618" y="5839342"/>
              <a:ext cx="90005" cy="176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67" h="21491" fill="norm" stroke="1" extrusionOk="0">
                  <a:moveTo>
                    <a:pt x="15913" y="514"/>
                  </a:moveTo>
                  <a:cubicBezTo>
                    <a:pt x="13566" y="257"/>
                    <a:pt x="11218" y="0"/>
                    <a:pt x="8870" y="0"/>
                  </a:cubicBezTo>
                  <a:cubicBezTo>
                    <a:pt x="6522" y="0"/>
                    <a:pt x="4174" y="257"/>
                    <a:pt x="2296" y="900"/>
                  </a:cubicBezTo>
                  <a:cubicBezTo>
                    <a:pt x="418" y="1543"/>
                    <a:pt x="-991" y="2571"/>
                    <a:pt x="887" y="4500"/>
                  </a:cubicBezTo>
                  <a:cubicBezTo>
                    <a:pt x="2766" y="6429"/>
                    <a:pt x="7931" y="9257"/>
                    <a:pt x="11452" y="11443"/>
                  </a:cubicBezTo>
                  <a:cubicBezTo>
                    <a:pt x="14974" y="13629"/>
                    <a:pt x="16852" y="15171"/>
                    <a:pt x="18261" y="16586"/>
                  </a:cubicBezTo>
                  <a:cubicBezTo>
                    <a:pt x="19670" y="18000"/>
                    <a:pt x="20609" y="19286"/>
                    <a:pt x="19435" y="20186"/>
                  </a:cubicBezTo>
                  <a:cubicBezTo>
                    <a:pt x="18261" y="21086"/>
                    <a:pt x="14974" y="21600"/>
                    <a:pt x="12157" y="21471"/>
                  </a:cubicBezTo>
                  <a:cubicBezTo>
                    <a:pt x="9339" y="21343"/>
                    <a:pt x="6992" y="20571"/>
                    <a:pt x="4644" y="19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10250200" y="5824888"/>
              <a:ext cx="14605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443" y="11918"/>
                    <a:pt x="6887" y="3818"/>
                    <a:pt x="10487" y="1118"/>
                  </a:cubicBezTo>
                  <a:cubicBezTo>
                    <a:pt x="14087" y="-1582"/>
                    <a:pt x="17843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10491500" y="5881675"/>
              <a:ext cx="13970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55" y="3724"/>
                    <a:pt x="8509" y="7448"/>
                    <a:pt x="11782" y="10428"/>
                  </a:cubicBezTo>
                  <a:cubicBezTo>
                    <a:pt x="15055" y="13407"/>
                    <a:pt x="17345" y="15641"/>
                    <a:pt x="18818" y="17379"/>
                  </a:cubicBezTo>
                  <a:cubicBezTo>
                    <a:pt x="20291" y="19117"/>
                    <a:pt x="20945" y="20359"/>
                    <a:pt x="21273" y="20979"/>
                  </a:cubicBezTo>
                  <a:cubicBezTo>
                    <a:pt x="21600" y="21600"/>
                    <a:pt x="216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10517895" y="5888025"/>
              <a:ext cx="87906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1" h="21600" fill="norm" stroke="1" extrusionOk="0">
                  <a:moveTo>
                    <a:pt x="20861" y="0"/>
                  </a:moveTo>
                  <a:cubicBezTo>
                    <a:pt x="17345" y="288"/>
                    <a:pt x="13828" y="576"/>
                    <a:pt x="10061" y="3312"/>
                  </a:cubicBezTo>
                  <a:cubicBezTo>
                    <a:pt x="6294" y="6048"/>
                    <a:pt x="2275" y="11232"/>
                    <a:pt x="768" y="14688"/>
                  </a:cubicBezTo>
                  <a:cubicBezTo>
                    <a:pt x="-739" y="18144"/>
                    <a:pt x="266" y="19872"/>
                    <a:pt x="127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10692688" y="5805475"/>
              <a:ext cx="84563" cy="170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463" fill="norm" stroke="1" extrusionOk="0">
                  <a:moveTo>
                    <a:pt x="16306" y="0"/>
                  </a:moveTo>
                  <a:cubicBezTo>
                    <a:pt x="11037" y="5600"/>
                    <a:pt x="5769" y="11200"/>
                    <a:pt x="2871" y="14800"/>
                  </a:cubicBezTo>
                  <a:cubicBezTo>
                    <a:pt x="-26" y="18400"/>
                    <a:pt x="-553" y="20000"/>
                    <a:pt x="501" y="20800"/>
                  </a:cubicBezTo>
                  <a:cubicBezTo>
                    <a:pt x="1554" y="21600"/>
                    <a:pt x="4188" y="21600"/>
                    <a:pt x="7876" y="21200"/>
                  </a:cubicBezTo>
                  <a:cubicBezTo>
                    <a:pt x="11564" y="20800"/>
                    <a:pt x="16306" y="20000"/>
                    <a:pt x="21047" y="19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10745500" y="5926125"/>
              <a:ext cx="3810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708"/>
                    <a:pt x="7200" y="9415"/>
                    <a:pt x="3600" y="13015"/>
                  </a:cubicBezTo>
                  <a:cubicBezTo>
                    <a:pt x="0" y="16615"/>
                    <a:pt x="0" y="191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11120150" y="5532425"/>
              <a:ext cx="114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11132850" y="5634025"/>
              <a:ext cx="889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11729750" y="5195875"/>
              <a:ext cx="25401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11590050" y="5570525"/>
              <a:ext cx="450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42" y="14400"/>
                    <a:pt x="6085" y="7200"/>
                    <a:pt x="9685" y="3600"/>
                  </a:cubicBezTo>
                  <a:cubicBezTo>
                    <a:pt x="13285" y="0"/>
                    <a:pt x="1744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11717413" y="5735625"/>
              <a:ext cx="1233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20982" y="0"/>
                  </a:moveTo>
                  <a:cubicBezTo>
                    <a:pt x="13782" y="5800"/>
                    <a:pt x="6582" y="11600"/>
                    <a:pt x="2982" y="15000"/>
                  </a:cubicBezTo>
                  <a:cubicBezTo>
                    <a:pt x="-618" y="18400"/>
                    <a:pt x="-618" y="19400"/>
                    <a:pt x="1182" y="20100"/>
                  </a:cubicBezTo>
                  <a:cubicBezTo>
                    <a:pt x="2982" y="20800"/>
                    <a:pt x="6582" y="21200"/>
                    <a:pt x="101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11808778" y="5748688"/>
              <a:ext cx="102185" cy="228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5" h="21178" fill="norm" stroke="1" extrusionOk="0">
                  <a:moveTo>
                    <a:pt x="16271" y="555"/>
                  </a:moveTo>
                  <a:cubicBezTo>
                    <a:pt x="14111" y="163"/>
                    <a:pt x="11951" y="-230"/>
                    <a:pt x="9143" y="163"/>
                  </a:cubicBezTo>
                  <a:cubicBezTo>
                    <a:pt x="6335" y="555"/>
                    <a:pt x="2879" y="1734"/>
                    <a:pt x="1151" y="2814"/>
                  </a:cubicBezTo>
                  <a:cubicBezTo>
                    <a:pt x="-577" y="3894"/>
                    <a:pt x="-577" y="4875"/>
                    <a:pt x="2663" y="7035"/>
                  </a:cubicBezTo>
                  <a:cubicBezTo>
                    <a:pt x="5903" y="9195"/>
                    <a:pt x="12383" y="12534"/>
                    <a:pt x="16055" y="14694"/>
                  </a:cubicBezTo>
                  <a:cubicBezTo>
                    <a:pt x="19727" y="16854"/>
                    <a:pt x="20591" y="17835"/>
                    <a:pt x="20807" y="18817"/>
                  </a:cubicBezTo>
                  <a:cubicBezTo>
                    <a:pt x="21023" y="19799"/>
                    <a:pt x="20591" y="20781"/>
                    <a:pt x="17999" y="21075"/>
                  </a:cubicBezTo>
                  <a:cubicBezTo>
                    <a:pt x="15407" y="21370"/>
                    <a:pt x="10655" y="20977"/>
                    <a:pt x="5903" y="205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11831350" y="5740752"/>
              <a:ext cx="1587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3456" y="11040"/>
                    <a:pt x="6912" y="1783"/>
                    <a:pt x="10512" y="240"/>
                  </a:cubicBezTo>
                  <a:cubicBezTo>
                    <a:pt x="14112" y="-1303"/>
                    <a:pt x="17856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1071900" y="1524365"/>
              <a:ext cx="5173821" cy="1409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5" h="21571" fill="norm" stroke="1" extrusionOk="0">
                  <a:moveTo>
                    <a:pt x="5442" y="990"/>
                  </a:moveTo>
                  <a:cubicBezTo>
                    <a:pt x="5477" y="893"/>
                    <a:pt x="5512" y="796"/>
                    <a:pt x="5548" y="698"/>
                  </a:cubicBezTo>
                  <a:cubicBezTo>
                    <a:pt x="5583" y="601"/>
                    <a:pt x="5618" y="504"/>
                    <a:pt x="5614" y="456"/>
                  </a:cubicBezTo>
                  <a:cubicBezTo>
                    <a:pt x="5609" y="407"/>
                    <a:pt x="5565" y="407"/>
                    <a:pt x="5424" y="520"/>
                  </a:cubicBezTo>
                  <a:cubicBezTo>
                    <a:pt x="5283" y="634"/>
                    <a:pt x="5044" y="860"/>
                    <a:pt x="4793" y="1055"/>
                  </a:cubicBezTo>
                  <a:cubicBezTo>
                    <a:pt x="4541" y="1249"/>
                    <a:pt x="4276" y="1411"/>
                    <a:pt x="3976" y="1589"/>
                  </a:cubicBezTo>
                  <a:cubicBezTo>
                    <a:pt x="3675" y="1767"/>
                    <a:pt x="3340" y="1961"/>
                    <a:pt x="2987" y="2172"/>
                  </a:cubicBezTo>
                  <a:cubicBezTo>
                    <a:pt x="2633" y="2382"/>
                    <a:pt x="2263" y="2609"/>
                    <a:pt x="1918" y="2787"/>
                  </a:cubicBezTo>
                  <a:cubicBezTo>
                    <a:pt x="1574" y="2965"/>
                    <a:pt x="1256" y="3095"/>
                    <a:pt x="1009" y="3241"/>
                  </a:cubicBezTo>
                  <a:cubicBezTo>
                    <a:pt x="761" y="3386"/>
                    <a:pt x="585" y="3548"/>
                    <a:pt x="474" y="3694"/>
                  </a:cubicBezTo>
                  <a:cubicBezTo>
                    <a:pt x="364" y="3840"/>
                    <a:pt x="320" y="3969"/>
                    <a:pt x="293" y="4212"/>
                  </a:cubicBezTo>
                  <a:cubicBezTo>
                    <a:pt x="267" y="4455"/>
                    <a:pt x="258" y="4811"/>
                    <a:pt x="240" y="5507"/>
                  </a:cubicBezTo>
                  <a:cubicBezTo>
                    <a:pt x="223" y="6204"/>
                    <a:pt x="196" y="7240"/>
                    <a:pt x="170" y="8260"/>
                  </a:cubicBezTo>
                  <a:cubicBezTo>
                    <a:pt x="143" y="9280"/>
                    <a:pt x="117" y="10284"/>
                    <a:pt x="86" y="11385"/>
                  </a:cubicBezTo>
                  <a:cubicBezTo>
                    <a:pt x="55" y="12486"/>
                    <a:pt x="19" y="13684"/>
                    <a:pt x="6" y="14737"/>
                  </a:cubicBezTo>
                  <a:cubicBezTo>
                    <a:pt x="-7" y="15789"/>
                    <a:pt x="2" y="16696"/>
                    <a:pt x="24" y="17651"/>
                  </a:cubicBezTo>
                  <a:cubicBezTo>
                    <a:pt x="46" y="18607"/>
                    <a:pt x="81" y="19611"/>
                    <a:pt x="99" y="20193"/>
                  </a:cubicBezTo>
                  <a:cubicBezTo>
                    <a:pt x="117" y="20776"/>
                    <a:pt x="117" y="20938"/>
                    <a:pt x="112" y="21100"/>
                  </a:cubicBezTo>
                  <a:cubicBezTo>
                    <a:pt x="108" y="21262"/>
                    <a:pt x="99" y="21424"/>
                    <a:pt x="125" y="21505"/>
                  </a:cubicBezTo>
                  <a:cubicBezTo>
                    <a:pt x="152" y="21586"/>
                    <a:pt x="214" y="21586"/>
                    <a:pt x="395" y="21537"/>
                  </a:cubicBezTo>
                  <a:cubicBezTo>
                    <a:pt x="576" y="21489"/>
                    <a:pt x="876" y="21392"/>
                    <a:pt x="1176" y="21311"/>
                  </a:cubicBezTo>
                  <a:cubicBezTo>
                    <a:pt x="1477" y="21230"/>
                    <a:pt x="1777" y="21165"/>
                    <a:pt x="2081" y="21100"/>
                  </a:cubicBezTo>
                  <a:cubicBezTo>
                    <a:pt x="2386" y="21035"/>
                    <a:pt x="2695" y="20971"/>
                    <a:pt x="3018" y="20938"/>
                  </a:cubicBezTo>
                  <a:cubicBezTo>
                    <a:pt x="3340" y="20906"/>
                    <a:pt x="3675" y="20906"/>
                    <a:pt x="4037" y="20906"/>
                  </a:cubicBezTo>
                  <a:cubicBezTo>
                    <a:pt x="4400" y="20906"/>
                    <a:pt x="4788" y="20906"/>
                    <a:pt x="5146" y="20922"/>
                  </a:cubicBezTo>
                  <a:cubicBezTo>
                    <a:pt x="5503" y="20938"/>
                    <a:pt x="5830" y="20971"/>
                    <a:pt x="6170" y="20987"/>
                  </a:cubicBezTo>
                  <a:cubicBezTo>
                    <a:pt x="6510" y="21003"/>
                    <a:pt x="6863" y="21003"/>
                    <a:pt x="7208" y="20987"/>
                  </a:cubicBezTo>
                  <a:cubicBezTo>
                    <a:pt x="7552" y="20971"/>
                    <a:pt x="7888" y="20938"/>
                    <a:pt x="8223" y="20890"/>
                  </a:cubicBezTo>
                  <a:cubicBezTo>
                    <a:pt x="8559" y="20841"/>
                    <a:pt x="8894" y="20776"/>
                    <a:pt x="9226" y="20728"/>
                  </a:cubicBezTo>
                  <a:cubicBezTo>
                    <a:pt x="9557" y="20679"/>
                    <a:pt x="9883" y="20647"/>
                    <a:pt x="10210" y="20614"/>
                  </a:cubicBezTo>
                  <a:cubicBezTo>
                    <a:pt x="10537" y="20582"/>
                    <a:pt x="10864" y="20550"/>
                    <a:pt x="11195" y="20517"/>
                  </a:cubicBezTo>
                  <a:cubicBezTo>
                    <a:pt x="11526" y="20485"/>
                    <a:pt x="11862" y="20453"/>
                    <a:pt x="12197" y="20436"/>
                  </a:cubicBezTo>
                  <a:cubicBezTo>
                    <a:pt x="12533" y="20420"/>
                    <a:pt x="12868" y="20420"/>
                    <a:pt x="13244" y="20404"/>
                  </a:cubicBezTo>
                  <a:cubicBezTo>
                    <a:pt x="13619" y="20388"/>
                    <a:pt x="14034" y="20355"/>
                    <a:pt x="14431" y="20339"/>
                  </a:cubicBezTo>
                  <a:cubicBezTo>
                    <a:pt x="14829" y="20323"/>
                    <a:pt x="15208" y="20323"/>
                    <a:pt x="15588" y="20339"/>
                  </a:cubicBezTo>
                  <a:cubicBezTo>
                    <a:pt x="15968" y="20355"/>
                    <a:pt x="16348" y="20388"/>
                    <a:pt x="16705" y="20404"/>
                  </a:cubicBezTo>
                  <a:cubicBezTo>
                    <a:pt x="17063" y="20420"/>
                    <a:pt x="17398" y="20420"/>
                    <a:pt x="17747" y="20436"/>
                  </a:cubicBezTo>
                  <a:cubicBezTo>
                    <a:pt x="18096" y="20453"/>
                    <a:pt x="18458" y="20485"/>
                    <a:pt x="18789" y="20517"/>
                  </a:cubicBezTo>
                  <a:cubicBezTo>
                    <a:pt x="19120" y="20550"/>
                    <a:pt x="19421" y="20582"/>
                    <a:pt x="19752" y="20582"/>
                  </a:cubicBezTo>
                  <a:cubicBezTo>
                    <a:pt x="20083" y="20582"/>
                    <a:pt x="20445" y="20550"/>
                    <a:pt x="20692" y="20501"/>
                  </a:cubicBezTo>
                  <a:cubicBezTo>
                    <a:pt x="20940" y="20453"/>
                    <a:pt x="21072" y="20388"/>
                    <a:pt x="21160" y="20291"/>
                  </a:cubicBezTo>
                  <a:cubicBezTo>
                    <a:pt x="21249" y="20193"/>
                    <a:pt x="21293" y="20064"/>
                    <a:pt x="21319" y="19756"/>
                  </a:cubicBezTo>
                  <a:cubicBezTo>
                    <a:pt x="21346" y="19449"/>
                    <a:pt x="21355" y="18963"/>
                    <a:pt x="21359" y="18072"/>
                  </a:cubicBezTo>
                  <a:cubicBezTo>
                    <a:pt x="21363" y="17182"/>
                    <a:pt x="21363" y="15886"/>
                    <a:pt x="21372" y="14672"/>
                  </a:cubicBezTo>
                  <a:cubicBezTo>
                    <a:pt x="21381" y="13458"/>
                    <a:pt x="21399" y="12324"/>
                    <a:pt x="21425" y="11223"/>
                  </a:cubicBezTo>
                  <a:cubicBezTo>
                    <a:pt x="21452" y="10122"/>
                    <a:pt x="21487" y="9053"/>
                    <a:pt x="21514" y="8228"/>
                  </a:cubicBezTo>
                  <a:cubicBezTo>
                    <a:pt x="21540" y="7402"/>
                    <a:pt x="21558" y="6819"/>
                    <a:pt x="21571" y="6398"/>
                  </a:cubicBezTo>
                  <a:cubicBezTo>
                    <a:pt x="21584" y="5977"/>
                    <a:pt x="21593" y="5718"/>
                    <a:pt x="21575" y="5572"/>
                  </a:cubicBezTo>
                  <a:cubicBezTo>
                    <a:pt x="21558" y="5426"/>
                    <a:pt x="21514" y="5394"/>
                    <a:pt x="21359" y="5394"/>
                  </a:cubicBezTo>
                  <a:cubicBezTo>
                    <a:pt x="21204" y="5394"/>
                    <a:pt x="20940" y="5426"/>
                    <a:pt x="20635" y="5426"/>
                  </a:cubicBezTo>
                  <a:cubicBezTo>
                    <a:pt x="20330" y="5426"/>
                    <a:pt x="19986" y="5394"/>
                    <a:pt x="19637" y="5362"/>
                  </a:cubicBezTo>
                  <a:cubicBezTo>
                    <a:pt x="19288" y="5329"/>
                    <a:pt x="18935" y="5297"/>
                    <a:pt x="18582" y="5232"/>
                  </a:cubicBezTo>
                  <a:cubicBezTo>
                    <a:pt x="18228" y="5167"/>
                    <a:pt x="17875" y="5070"/>
                    <a:pt x="17549" y="4973"/>
                  </a:cubicBezTo>
                  <a:cubicBezTo>
                    <a:pt x="17222" y="4876"/>
                    <a:pt x="16922" y="4779"/>
                    <a:pt x="16608" y="4682"/>
                  </a:cubicBezTo>
                  <a:cubicBezTo>
                    <a:pt x="16295" y="4585"/>
                    <a:pt x="15968" y="4487"/>
                    <a:pt x="15632" y="4390"/>
                  </a:cubicBezTo>
                  <a:cubicBezTo>
                    <a:pt x="15297" y="4293"/>
                    <a:pt x="14952" y="4196"/>
                    <a:pt x="14621" y="4099"/>
                  </a:cubicBezTo>
                  <a:cubicBezTo>
                    <a:pt x="14290" y="4002"/>
                    <a:pt x="13972" y="3904"/>
                    <a:pt x="13654" y="3791"/>
                  </a:cubicBezTo>
                  <a:cubicBezTo>
                    <a:pt x="13336" y="3678"/>
                    <a:pt x="13018" y="3548"/>
                    <a:pt x="12696" y="3419"/>
                  </a:cubicBezTo>
                  <a:cubicBezTo>
                    <a:pt x="12374" y="3289"/>
                    <a:pt x="12047" y="3160"/>
                    <a:pt x="11698" y="2998"/>
                  </a:cubicBezTo>
                  <a:cubicBezTo>
                    <a:pt x="11349" y="2836"/>
                    <a:pt x="10978" y="2641"/>
                    <a:pt x="10616" y="2463"/>
                  </a:cubicBezTo>
                  <a:cubicBezTo>
                    <a:pt x="10254" y="2285"/>
                    <a:pt x="9901" y="2123"/>
                    <a:pt x="9543" y="1929"/>
                  </a:cubicBezTo>
                  <a:cubicBezTo>
                    <a:pt x="9186" y="1735"/>
                    <a:pt x="8824" y="1508"/>
                    <a:pt x="8466" y="1298"/>
                  </a:cubicBezTo>
                  <a:cubicBezTo>
                    <a:pt x="8108" y="1087"/>
                    <a:pt x="7755" y="893"/>
                    <a:pt x="7415" y="763"/>
                  </a:cubicBezTo>
                  <a:cubicBezTo>
                    <a:pt x="7075" y="634"/>
                    <a:pt x="6749" y="569"/>
                    <a:pt x="6426" y="488"/>
                  </a:cubicBezTo>
                  <a:cubicBezTo>
                    <a:pt x="6104" y="407"/>
                    <a:pt x="5786" y="310"/>
                    <a:pt x="5499" y="213"/>
                  </a:cubicBezTo>
                  <a:cubicBezTo>
                    <a:pt x="5212" y="116"/>
                    <a:pt x="4956" y="18"/>
                    <a:pt x="4656" y="2"/>
                  </a:cubicBezTo>
                  <a:cubicBezTo>
                    <a:pt x="4355" y="-14"/>
                    <a:pt x="4011" y="51"/>
                    <a:pt x="3689" y="310"/>
                  </a:cubicBezTo>
                  <a:cubicBezTo>
                    <a:pt x="3366" y="569"/>
                    <a:pt x="3066" y="1022"/>
                    <a:pt x="2766" y="14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9105083" y="-1"/>
              <a:ext cx="3132031" cy="1792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549" fill="norm" stroke="1" extrusionOk="0">
                  <a:moveTo>
                    <a:pt x="5356" y="553"/>
                  </a:moveTo>
                  <a:cubicBezTo>
                    <a:pt x="5152" y="375"/>
                    <a:pt x="4948" y="197"/>
                    <a:pt x="4656" y="95"/>
                  </a:cubicBezTo>
                  <a:cubicBezTo>
                    <a:pt x="4364" y="-7"/>
                    <a:pt x="3984" y="-32"/>
                    <a:pt x="3554" y="44"/>
                  </a:cubicBezTo>
                  <a:cubicBezTo>
                    <a:pt x="3123" y="121"/>
                    <a:pt x="2642" y="299"/>
                    <a:pt x="2189" y="490"/>
                  </a:cubicBezTo>
                  <a:cubicBezTo>
                    <a:pt x="1737" y="680"/>
                    <a:pt x="1314" y="884"/>
                    <a:pt x="1029" y="1075"/>
                  </a:cubicBezTo>
                  <a:cubicBezTo>
                    <a:pt x="744" y="1266"/>
                    <a:pt x="598" y="1444"/>
                    <a:pt x="496" y="1774"/>
                  </a:cubicBezTo>
                  <a:cubicBezTo>
                    <a:pt x="394" y="2105"/>
                    <a:pt x="336" y="2588"/>
                    <a:pt x="306" y="3326"/>
                  </a:cubicBezTo>
                  <a:cubicBezTo>
                    <a:pt x="277" y="4064"/>
                    <a:pt x="277" y="5056"/>
                    <a:pt x="263" y="6036"/>
                  </a:cubicBezTo>
                  <a:cubicBezTo>
                    <a:pt x="248" y="7015"/>
                    <a:pt x="219" y="7982"/>
                    <a:pt x="182" y="8822"/>
                  </a:cubicBezTo>
                  <a:cubicBezTo>
                    <a:pt x="146" y="9661"/>
                    <a:pt x="102" y="10374"/>
                    <a:pt x="66" y="11239"/>
                  </a:cubicBezTo>
                  <a:cubicBezTo>
                    <a:pt x="29" y="12104"/>
                    <a:pt x="0" y="13121"/>
                    <a:pt x="0" y="14101"/>
                  </a:cubicBezTo>
                  <a:cubicBezTo>
                    <a:pt x="0" y="15080"/>
                    <a:pt x="29" y="16022"/>
                    <a:pt x="95" y="16950"/>
                  </a:cubicBezTo>
                  <a:cubicBezTo>
                    <a:pt x="161" y="17879"/>
                    <a:pt x="263" y="18795"/>
                    <a:pt x="328" y="19393"/>
                  </a:cubicBezTo>
                  <a:cubicBezTo>
                    <a:pt x="394" y="19991"/>
                    <a:pt x="423" y="20270"/>
                    <a:pt x="467" y="20499"/>
                  </a:cubicBezTo>
                  <a:cubicBezTo>
                    <a:pt x="511" y="20728"/>
                    <a:pt x="569" y="20907"/>
                    <a:pt x="693" y="20983"/>
                  </a:cubicBezTo>
                  <a:cubicBezTo>
                    <a:pt x="817" y="21059"/>
                    <a:pt x="1007" y="21034"/>
                    <a:pt x="1357" y="21008"/>
                  </a:cubicBezTo>
                  <a:cubicBezTo>
                    <a:pt x="1708" y="20983"/>
                    <a:pt x="2218" y="20957"/>
                    <a:pt x="2751" y="20932"/>
                  </a:cubicBezTo>
                  <a:cubicBezTo>
                    <a:pt x="3284" y="20907"/>
                    <a:pt x="3838" y="20881"/>
                    <a:pt x="4422" y="20868"/>
                  </a:cubicBezTo>
                  <a:cubicBezTo>
                    <a:pt x="5006" y="20856"/>
                    <a:pt x="5619" y="20856"/>
                    <a:pt x="6195" y="20868"/>
                  </a:cubicBezTo>
                  <a:cubicBezTo>
                    <a:pt x="6772" y="20881"/>
                    <a:pt x="7312" y="20907"/>
                    <a:pt x="7859" y="20919"/>
                  </a:cubicBezTo>
                  <a:cubicBezTo>
                    <a:pt x="8406" y="20932"/>
                    <a:pt x="8961" y="20932"/>
                    <a:pt x="9472" y="20983"/>
                  </a:cubicBezTo>
                  <a:cubicBezTo>
                    <a:pt x="9983" y="21034"/>
                    <a:pt x="10450" y="21135"/>
                    <a:pt x="10917" y="21212"/>
                  </a:cubicBezTo>
                  <a:cubicBezTo>
                    <a:pt x="11384" y="21288"/>
                    <a:pt x="11851" y="21339"/>
                    <a:pt x="12347" y="21377"/>
                  </a:cubicBezTo>
                  <a:cubicBezTo>
                    <a:pt x="12843" y="21415"/>
                    <a:pt x="13369" y="21441"/>
                    <a:pt x="13938" y="21479"/>
                  </a:cubicBezTo>
                  <a:cubicBezTo>
                    <a:pt x="14507" y="21517"/>
                    <a:pt x="15120" y="21568"/>
                    <a:pt x="15645" y="21543"/>
                  </a:cubicBezTo>
                  <a:cubicBezTo>
                    <a:pt x="16171" y="21517"/>
                    <a:pt x="16609" y="21415"/>
                    <a:pt x="16988" y="21275"/>
                  </a:cubicBezTo>
                  <a:cubicBezTo>
                    <a:pt x="17368" y="21135"/>
                    <a:pt x="17689" y="20957"/>
                    <a:pt x="17973" y="20678"/>
                  </a:cubicBezTo>
                  <a:cubicBezTo>
                    <a:pt x="18258" y="20398"/>
                    <a:pt x="18506" y="20016"/>
                    <a:pt x="18747" y="19431"/>
                  </a:cubicBezTo>
                  <a:cubicBezTo>
                    <a:pt x="18988" y="18846"/>
                    <a:pt x="19221" y="18057"/>
                    <a:pt x="19455" y="17294"/>
                  </a:cubicBezTo>
                  <a:cubicBezTo>
                    <a:pt x="19688" y="16531"/>
                    <a:pt x="19922" y="15793"/>
                    <a:pt x="20126" y="14940"/>
                  </a:cubicBezTo>
                  <a:cubicBezTo>
                    <a:pt x="20330" y="14088"/>
                    <a:pt x="20505" y="13121"/>
                    <a:pt x="20659" y="12155"/>
                  </a:cubicBezTo>
                  <a:cubicBezTo>
                    <a:pt x="20812" y="11188"/>
                    <a:pt x="20943" y="10221"/>
                    <a:pt x="21096" y="9343"/>
                  </a:cubicBezTo>
                  <a:cubicBezTo>
                    <a:pt x="21250" y="8466"/>
                    <a:pt x="21425" y="7677"/>
                    <a:pt x="21512" y="7015"/>
                  </a:cubicBezTo>
                  <a:cubicBezTo>
                    <a:pt x="21600" y="6354"/>
                    <a:pt x="21600" y="5820"/>
                    <a:pt x="21593" y="5400"/>
                  </a:cubicBezTo>
                  <a:cubicBezTo>
                    <a:pt x="21585" y="4980"/>
                    <a:pt x="21571" y="4675"/>
                    <a:pt x="21542" y="4471"/>
                  </a:cubicBezTo>
                  <a:cubicBezTo>
                    <a:pt x="21512" y="4268"/>
                    <a:pt x="21469" y="4166"/>
                    <a:pt x="21374" y="4064"/>
                  </a:cubicBezTo>
                  <a:cubicBezTo>
                    <a:pt x="21279" y="3962"/>
                    <a:pt x="21133" y="3861"/>
                    <a:pt x="20768" y="3695"/>
                  </a:cubicBezTo>
                  <a:cubicBezTo>
                    <a:pt x="20403" y="3530"/>
                    <a:pt x="19819" y="3301"/>
                    <a:pt x="19316" y="3123"/>
                  </a:cubicBezTo>
                  <a:cubicBezTo>
                    <a:pt x="18812" y="2945"/>
                    <a:pt x="18389" y="2817"/>
                    <a:pt x="17915" y="2678"/>
                  </a:cubicBezTo>
                  <a:cubicBezTo>
                    <a:pt x="17441" y="2538"/>
                    <a:pt x="16915" y="2385"/>
                    <a:pt x="16390" y="2232"/>
                  </a:cubicBezTo>
                  <a:cubicBezTo>
                    <a:pt x="15864" y="2080"/>
                    <a:pt x="15339" y="1927"/>
                    <a:pt x="14799" y="1762"/>
                  </a:cubicBezTo>
                  <a:cubicBezTo>
                    <a:pt x="14259" y="1596"/>
                    <a:pt x="13704" y="1418"/>
                    <a:pt x="13157" y="1253"/>
                  </a:cubicBezTo>
                  <a:cubicBezTo>
                    <a:pt x="12610" y="1087"/>
                    <a:pt x="12070" y="935"/>
                    <a:pt x="11537" y="846"/>
                  </a:cubicBezTo>
                  <a:cubicBezTo>
                    <a:pt x="11004" y="757"/>
                    <a:pt x="10479" y="731"/>
                    <a:pt x="9910" y="719"/>
                  </a:cubicBezTo>
                  <a:cubicBezTo>
                    <a:pt x="9341" y="706"/>
                    <a:pt x="8728" y="706"/>
                    <a:pt x="8166" y="642"/>
                  </a:cubicBezTo>
                  <a:cubicBezTo>
                    <a:pt x="7604" y="579"/>
                    <a:pt x="7093" y="451"/>
                    <a:pt x="6604" y="413"/>
                  </a:cubicBezTo>
                  <a:cubicBezTo>
                    <a:pt x="6115" y="375"/>
                    <a:pt x="5648" y="426"/>
                    <a:pt x="5203" y="693"/>
                  </a:cubicBezTo>
                  <a:cubicBezTo>
                    <a:pt x="4758" y="960"/>
                    <a:pt x="4335" y="1444"/>
                    <a:pt x="4108" y="1749"/>
                  </a:cubicBezTo>
                  <a:cubicBezTo>
                    <a:pt x="3882" y="2054"/>
                    <a:pt x="3853" y="2181"/>
                    <a:pt x="3824" y="23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5" name="Drawing"/>
          <p:cNvGrpSpPr/>
          <p:nvPr/>
        </p:nvGrpSpPr>
        <p:grpSpPr>
          <a:xfrm>
            <a:off x="774448" y="1123950"/>
            <a:ext cx="12154152" cy="7776634"/>
            <a:chOff x="0" y="0"/>
            <a:chExt cx="12154151" cy="7776633"/>
          </a:xfrm>
        </p:grpSpPr>
        <p:sp>
          <p:nvSpPr>
            <p:cNvPr id="654" name="Line"/>
            <p:cNvSpPr/>
            <p:nvPr/>
          </p:nvSpPr>
          <p:spPr>
            <a:xfrm>
              <a:off x="225924" y="722577"/>
              <a:ext cx="153676" cy="687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4" h="21449" fill="norm" stroke="1" extrusionOk="0">
                  <a:moveTo>
                    <a:pt x="2951" y="7571"/>
                  </a:moveTo>
                  <a:cubicBezTo>
                    <a:pt x="2099" y="7241"/>
                    <a:pt x="1246" y="6911"/>
                    <a:pt x="820" y="7043"/>
                  </a:cubicBezTo>
                  <a:cubicBezTo>
                    <a:pt x="393" y="7175"/>
                    <a:pt x="393" y="7770"/>
                    <a:pt x="820" y="9355"/>
                  </a:cubicBezTo>
                  <a:cubicBezTo>
                    <a:pt x="1246" y="10940"/>
                    <a:pt x="2099" y="13516"/>
                    <a:pt x="2809" y="15531"/>
                  </a:cubicBezTo>
                  <a:cubicBezTo>
                    <a:pt x="3520" y="17546"/>
                    <a:pt x="4088" y="18999"/>
                    <a:pt x="4372" y="19990"/>
                  </a:cubicBezTo>
                  <a:cubicBezTo>
                    <a:pt x="4657" y="20981"/>
                    <a:pt x="4657" y="21509"/>
                    <a:pt x="4514" y="21443"/>
                  </a:cubicBezTo>
                  <a:cubicBezTo>
                    <a:pt x="4372" y="21377"/>
                    <a:pt x="4088" y="20716"/>
                    <a:pt x="3378" y="19329"/>
                  </a:cubicBezTo>
                  <a:cubicBezTo>
                    <a:pt x="2667" y="17942"/>
                    <a:pt x="1530" y="15828"/>
                    <a:pt x="820" y="13417"/>
                  </a:cubicBezTo>
                  <a:cubicBezTo>
                    <a:pt x="109" y="11006"/>
                    <a:pt x="-175" y="8298"/>
                    <a:pt x="109" y="6151"/>
                  </a:cubicBezTo>
                  <a:cubicBezTo>
                    <a:pt x="393" y="4004"/>
                    <a:pt x="1246" y="2419"/>
                    <a:pt x="2099" y="1494"/>
                  </a:cubicBezTo>
                  <a:cubicBezTo>
                    <a:pt x="2951" y="570"/>
                    <a:pt x="3804" y="305"/>
                    <a:pt x="5083" y="140"/>
                  </a:cubicBezTo>
                  <a:cubicBezTo>
                    <a:pt x="6362" y="-25"/>
                    <a:pt x="8067" y="-91"/>
                    <a:pt x="10483" y="206"/>
                  </a:cubicBezTo>
                  <a:cubicBezTo>
                    <a:pt x="12899" y="503"/>
                    <a:pt x="16025" y="1164"/>
                    <a:pt x="18157" y="2254"/>
                  </a:cubicBezTo>
                  <a:cubicBezTo>
                    <a:pt x="20288" y="3344"/>
                    <a:pt x="21425" y="4863"/>
                    <a:pt x="20004" y="6085"/>
                  </a:cubicBezTo>
                  <a:cubicBezTo>
                    <a:pt x="18583" y="7307"/>
                    <a:pt x="14604" y="8232"/>
                    <a:pt x="11051" y="8859"/>
                  </a:cubicBezTo>
                  <a:cubicBezTo>
                    <a:pt x="7499" y="9487"/>
                    <a:pt x="4372" y="9817"/>
                    <a:pt x="1246" y="10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356215" y="1085850"/>
              <a:ext cx="171087" cy="245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30" fill="norm" stroke="1" extrusionOk="0">
                  <a:moveTo>
                    <a:pt x="745" y="9415"/>
                  </a:moveTo>
                  <a:cubicBezTo>
                    <a:pt x="218" y="8308"/>
                    <a:pt x="-309" y="7200"/>
                    <a:pt x="218" y="6646"/>
                  </a:cubicBezTo>
                  <a:cubicBezTo>
                    <a:pt x="745" y="6092"/>
                    <a:pt x="2325" y="6092"/>
                    <a:pt x="4828" y="7662"/>
                  </a:cubicBezTo>
                  <a:cubicBezTo>
                    <a:pt x="7330" y="9231"/>
                    <a:pt x="10754" y="12369"/>
                    <a:pt x="12730" y="14492"/>
                  </a:cubicBezTo>
                  <a:cubicBezTo>
                    <a:pt x="14706" y="16615"/>
                    <a:pt x="15232" y="17723"/>
                    <a:pt x="15496" y="18738"/>
                  </a:cubicBezTo>
                  <a:cubicBezTo>
                    <a:pt x="15759" y="19754"/>
                    <a:pt x="15759" y="20677"/>
                    <a:pt x="15101" y="21138"/>
                  </a:cubicBezTo>
                  <a:cubicBezTo>
                    <a:pt x="14442" y="21600"/>
                    <a:pt x="13125" y="21600"/>
                    <a:pt x="11676" y="20492"/>
                  </a:cubicBezTo>
                  <a:cubicBezTo>
                    <a:pt x="10228" y="19385"/>
                    <a:pt x="8647" y="17169"/>
                    <a:pt x="8911" y="14215"/>
                  </a:cubicBezTo>
                  <a:cubicBezTo>
                    <a:pt x="9174" y="11262"/>
                    <a:pt x="11281" y="7569"/>
                    <a:pt x="13652" y="5077"/>
                  </a:cubicBezTo>
                  <a:cubicBezTo>
                    <a:pt x="16023" y="2585"/>
                    <a:pt x="18657" y="1292"/>
                    <a:pt x="212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684835" y="812250"/>
              <a:ext cx="191717" cy="495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441" fill="norm" stroke="1" extrusionOk="0">
                  <a:moveTo>
                    <a:pt x="21499" y="1672"/>
                  </a:moveTo>
                  <a:cubicBezTo>
                    <a:pt x="20550" y="1122"/>
                    <a:pt x="19600" y="573"/>
                    <a:pt x="18532" y="253"/>
                  </a:cubicBezTo>
                  <a:cubicBezTo>
                    <a:pt x="17464" y="-67"/>
                    <a:pt x="16277" y="-159"/>
                    <a:pt x="14259" y="436"/>
                  </a:cubicBezTo>
                  <a:cubicBezTo>
                    <a:pt x="12242" y="1031"/>
                    <a:pt x="9394" y="2312"/>
                    <a:pt x="7020" y="4188"/>
                  </a:cubicBezTo>
                  <a:cubicBezTo>
                    <a:pt x="4646" y="6065"/>
                    <a:pt x="2747" y="8536"/>
                    <a:pt x="1561" y="11236"/>
                  </a:cubicBezTo>
                  <a:cubicBezTo>
                    <a:pt x="374" y="13936"/>
                    <a:pt x="-101" y="16865"/>
                    <a:pt x="18" y="18604"/>
                  </a:cubicBezTo>
                  <a:cubicBezTo>
                    <a:pt x="136" y="20343"/>
                    <a:pt x="848" y="20892"/>
                    <a:pt x="3341" y="21166"/>
                  </a:cubicBezTo>
                  <a:cubicBezTo>
                    <a:pt x="5833" y="21441"/>
                    <a:pt x="10106" y="21441"/>
                    <a:pt x="14378" y="214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1013436" y="875898"/>
              <a:ext cx="139094" cy="330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353" fill="norm" stroke="1" extrusionOk="0">
                  <a:moveTo>
                    <a:pt x="18529" y="2897"/>
                  </a:moveTo>
                  <a:cubicBezTo>
                    <a:pt x="16305" y="1940"/>
                    <a:pt x="14082" y="983"/>
                    <a:pt x="12017" y="437"/>
                  </a:cubicBezTo>
                  <a:cubicBezTo>
                    <a:pt x="9952" y="-110"/>
                    <a:pt x="8046" y="-247"/>
                    <a:pt x="5823" y="642"/>
                  </a:cubicBezTo>
                  <a:cubicBezTo>
                    <a:pt x="3599" y="1530"/>
                    <a:pt x="1058" y="3444"/>
                    <a:pt x="264" y="5153"/>
                  </a:cubicBezTo>
                  <a:cubicBezTo>
                    <a:pt x="-530" y="6862"/>
                    <a:pt x="423" y="8366"/>
                    <a:pt x="3758" y="9801"/>
                  </a:cubicBezTo>
                  <a:cubicBezTo>
                    <a:pt x="7094" y="11237"/>
                    <a:pt x="12811" y="12604"/>
                    <a:pt x="16146" y="13629"/>
                  </a:cubicBezTo>
                  <a:cubicBezTo>
                    <a:pt x="19482" y="14654"/>
                    <a:pt x="20435" y="15338"/>
                    <a:pt x="20752" y="16021"/>
                  </a:cubicBezTo>
                  <a:cubicBezTo>
                    <a:pt x="21070" y="16705"/>
                    <a:pt x="20752" y="17388"/>
                    <a:pt x="19958" y="18004"/>
                  </a:cubicBezTo>
                  <a:cubicBezTo>
                    <a:pt x="19164" y="18619"/>
                    <a:pt x="17894" y="19166"/>
                    <a:pt x="15511" y="19576"/>
                  </a:cubicBezTo>
                  <a:cubicBezTo>
                    <a:pt x="13129" y="19986"/>
                    <a:pt x="9635" y="20259"/>
                    <a:pt x="7094" y="20396"/>
                  </a:cubicBezTo>
                  <a:cubicBezTo>
                    <a:pt x="4552" y="20533"/>
                    <a:pt x="2964" y="20533"/>
                    <a:pt x="2964" y="20669"/>
                  </a:cubicBezTo>
                  <a:cubicBezTo>
                    <a:pt x="2964" y="20806"/>
                    <a:pt x="4552" y="21080"/>
                    <a:pt x="6141" y="213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1282951" y="1155700"/>
              <a:ext cx="254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236"/>
                    <a:pt x="3600" y="10473"/>
                    <a:pt x="7200" y="14073"/>
                  </a:cubicBezTo>
                  <a:cubicBezTo>
                    <a:pt x="10800" y="17673"/>
                    <a:pt x="16200" y="1963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1416301" y="1047750"/>
              <a:ext cx="1143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1422651" y="1143000"/>
              <a:ext cx="1651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1935776" y="787400"/>
              <a:ext cx="13926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1" h="21600" fill="norm" stroke="1" extrusionOk="0">
                  <a:moveTo>
                    <a:pt x="20301" y="0"/>
                  </a:moveTo>
                  <a:cubicBezTo>
                    <a:pt x="11044" y="4659"/>
                    <a:pt x="1787" y="9318"/>
                    <a:pt x="244" y="12847"/>
                  </a:cubicBezTo>
                  <a:cubicBezTo>
                    <a:pt x="-1299" y="16376"/>
                    <a:pt x="4872" y="18776"/>
                    <a:pt x="7958" y="20047"/>
                  </a:cubicBezTo>
                  <a:cubicBezTo>
                    <a:pt x="11044" y="21318"/>
                    <a:pt x="11044" y="21459"/>
                    <a:pt x="1104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1934739" y="796267"/>
              <a:ext cx="199113" cy="289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260" fill="norm" stroke="1" extrusionOk="0">
                  <a:moveTo>
                    <a:pt x="243" y="20794"/>
                  </a:moveTo>
                  <a:cubicBezTo>
                    <a:pt x="15" y="19706"/>
                    <a:pt x="-212" y="18618"/>
                    <a:pt x="356" y="18152"/>
                  </a:cubicBezTo>
                  <a:cubicBezTo>
                    <a:pt x="925" y="17686"/>
                    <a:pt x="2289" y="17841"/>
                    <a:pt x="4449" y="17064"/>
                  </a:cubicBezTo>
                  <a:cubicBezTo>
                    <a:pt x="6609" y="16287"/>
                    <a:pt x="9565" y="14578"/>
                    <a:pt x="11839" y="12247"/>
                  </a:cubicBezTo>
                  <a:cubicBezTo>
                    <a:pt x="14112" y="9916"/>
                    <a:pt x="15704" y="6964"/>
                    <a:pt x="16841" y="4633"/>
                  </a:cubicBezTo>
                  <a:cubicBezTo>
                    <a:pt x="17977" y="2302"/>
                    <a:pt x="18660" y="592"/>
                    <a:pt x="18887" y="126"/>
                  </a:cubicBezTo>
                  <a:cubicBezTo>
                    <a:pt x="19114" y="-340"/>
                    <a:pt x="18887" y="437"/>
                    <a:pt x="19001" y="3312"/>
                  </a:cubicBezTo>
                  <a:cubicBezTo>
                    <a:pt x="19114" y="6187"/>
                    <a:pt x="19569" y="11159"/>
                    <a:pt x="20024" y="14500"/>
                  </a:cubicBezTo>
                  <a:cubicBezTo>
                    <a:pt x="20479" y="17841"/>
                    <a:pt x="20933" y="19551"/>
                    <a:pt x="21388" y="212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2210051" y="1136650"/>
              <a:ext cx="635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1662"/>
                    <a:pt x="14400" y="3323"/>
                    <a:pt x="10800" y="6923"/>
                  </a:cubicBezTo>
                  <a:cubicBezTo>
                    <a:pt x="7200" y="10523"/>
                    <a:pt x="3600" y="160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2754589" y="707960"/>
              <a:ext cx="137030" cy="325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1" h="21319" fill="norm" stroke="1" extrusionOk="0">
                  <a:moveTo>
                    <a:pt x="20549" y="3535"/>
                  </a:moveTo>
                  <a:cubicBezTo>
                    <a:pt x="18614" y="2289"/>
                    <a:pt x="16680" y="1043"/>
                    <a:pt x="14746" y="420"/>
                  </a:cubicBezTo>
                  <a:cubicBezTo>
                    <a:pt x="12811" y="-203"/>
                    <a:pt x="10877" y="-203"/>
                    <a:pt x="8137" y="905"/>
                  </a:cubicBezTo>
                  <a:cubicBezTo>
                    <a:pt x="5396" y="2012"/>
                    <a:pt x="1850" y="4228"/>
                    <a:pt x="561" y="5959"/>
                  </a:cubicBezTo>
                  <a:cubicBezTo>
                    <a:pt x="-729" y="7689"/>
                    <a:pt x="238" y="8935"/>
                    <a:pt x="3140" y="10182"/>
                  </a:cubicBezTo>
                  <a:cubicBezTo>
                    <a:pt x="6041" y="11428"/>
                    <a:pt x="10877" y="12674"/>
                    <a:pt x="13940" y="13574"/>
                  </a:cubicBezTo>
                  <a:cubicBezTo>
                    <a:pt x="17002" y="14474"/>
                    <a:pt x="18292" y="15028"/>
                    <a:pt x="19259" y="15651"/>
                  </a:cubicBezTo>
                  <a:cubicBezTo>
                    <a:pt x="20226" y="16274"/>
                    <a:pt x="20871" y="16966"/>
                    <a:pt x="20871" y="17659"/>
                  </a:cubicBezTo>
                  <a:cubicBezTo>
                    <a:pt x="20871" y="18351"/>
                    <a:pt x="20226" y="19043"/>
                    <a:pt x="18292" y="19666"/>
                  </a:cubicBezTo>
                  <a:cubicBezTo>
                    <a:pt x="16358" y="20289"/>
                    <a:pt x="13134" y="20843"/>
                    <a:pt x="10716" y="21120"/>
                  </a:cubicBezTo>
                  <a:cubicBezTo>
                    <a:pt x="8298" y="21397"/>
                    <a:pt x="6686" y="21397"/>
                    <a:pt x="6041" y="21051"/>
                  </a:cubicBezTo>
                  <a:cubicBezTo>
                    <a:pt x="5396" y="20705"/>
                    <a:pt x="5719" y="20012"/>
                    <a:pt x="6041" y="19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2975390" y="1003805"/>
              <a:ext cx="130012" cy="156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334" fill="norm" stroke="1" extrusionOk="0">
                  <a:moveTo>
                    <a:pt x="4602" y="4251"/>
                  </a:moveTo>
                  <a:cubicBezTo>
                    <a:pt x="3573" y="3099"/>
                    <a:pt x="2545" y="1947"/>
                    <a:pt x="2888" y="1227"/>
                  </a:cubicBezTo>
                  <a:cubicBezTo>
                    <a:pt x="3230" y="507"/>
                    <a:pt x="4945" y="219"/>
                    <a:pt x="6830" y="75"/>
                  </a:cubicBezTo>
                  <a:cubicBezTo>
                    <a:pt x="8716" y="-69"/>
                    <a:pt x="10773" y="-69"/>
                    <a:pt x="11973" y="651"/>
                  </a:cubicBezTo>
                  <a:cubicBezTo>
                    <a:pt x="13173" y="1371"/>
                    <a:pt x="13516" y="2811"/>
                    <a:pt x="12316" y="5259"/>
                  </a:cubicBezTo>
                  <a:cubicBezTo>
                    <a:pt x="11116" y="7707"/>
                    <a:pt x="8373" y="11163"/>
                    <a:pt x="6316" y="13323"/>
                  </a:cubicBezTo>
                  <a:cubicBezTo>
                    <a:pt x="4259" y="15483"/>
                    <a:pt x="2888" y="16347"/>
                    <a:pt x="1688" y="17499"/>
                  </a:cubicBezTo>
                  <a:cubicBezTo>
                    <a:pt x="488" y="18651"/>
                    <a:pt x="-541" y="20091"/>
                    <a:pt x="316" y="20811"/>
                  </a:cubicBezTo>
                  <a:cubicBezTo>
                    <a:pt x="1173" y="21531"/>
                    <a:pt x="3916" y="21531"/>
                    <a:pt x="7688" y="20667"/>
                  </a:cubicBezTo>
                  <a:cubicBezTo>
                    <a:pt x="11459" y="19803"/>
                    <a:pt x="16259" y="18075"/>
                    <a:pt x="21059" y="16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3289551" y="914400"/>
              <a:ext cx="1016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3295901" y="1003299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3866176" y="657135"/>
              <a:ext cx="261576" cy="416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54" fill="norm" stroke="1" extrusionOk="0">
                  <a:moveTo>
                    <a:pt x="1146" y="6714"/>
                  </a:moveTo>
                  <a:cubicBezTo>
                    <a:pt x="624" y="7805"/>
                    <a:pt x="101" y="8895"/>
                    <a:pt x="14" y="11186"/>
                  </a:cubicBezTo>
                  <a:cubicBezTo>
                    <a:pt x="-73" y="13477"/>
                    <a:pt x="275" y="16968"/>
                    <a:pt x="450" y="18986"/>
                  </a:cubicBezTo>
                  <a:cubicBezTo>
                    <a:pt x="624" y="21005"/>
                    <a:pt x="624" y="21550"/>
                    <a:pt x="537" y="21441"/>
                  </a:cubicBezTo>
                  <a:cubicBezTo>
                    <a:pt x="450" y="21332"/>
                    <a:pt x="275" y="20568"/>
                    <a:pt x="275" y="18441"/>
                  </a:cubicBezTo>
                  <a:cubicBezTo>
                    <a:pt x="275" y="16314"/>
                    <a:pt x="450" y="12823"/>
                    <a:pt x="798" y="10041"/>
                  </a:cubicBezTo>
                  <a:cubicBezTo>
                    <a:pt x="1146" y="7259"/>
                    <a:pt x="1669" y="5186"/>
                    <a:pt x="2104" y="3768"/>
                  </a:cubicBezTo>
                  <a:cubicBezTo>
                    <a:pt x="2540" y="2350"/>
                    <a:pt x="2888" y="1586"/>
                    <a:pt x="3324" y="986"/>
                  </a:cubicBezTo>
                  <a:cubicBezTo>
                    <a:pt x="3759" y="386"/>
                    <a:pt x="4282" y="-50"/>
                    <a:pt x="4804" y="5"/>
                  </a:cubicBezTo>
                  <a:cubicBezTo>
                    <a:pt x="5327" y="59"/>
                    <a:pt x="5850" y="605"/>
                    <a:pt x="6721" y="1968"/>
                  </a:cubicBezTo>
                  <a:cubicBezTo>
                    <a:pt x="7592" y="3332"/>
                    <a:pt x="8811" y="5514"/>
                    <a:pt x="9769" y="6823"/>
                  </a:cubicBezTo>
                  <a:cubicBezTo>
                    <a:pt x="10727" y="8132"/>
                    <a:pt x="11424" y="8568"/>
                    <a:pt x="12208" y="8677"/>
                  </a:cubicBezTo>
                  <a:cubicBezTo>
                    <a:pt x="12992" y="8786"/>
                    <a:pt x="13862" y="8568"/>
                    <a:pt x="14908" y="7477"/>
                  </a:cubicBezTo>
                  <a:cubicBezTo>
                    <a:pt x="15953" y="6386"/>
                    <a:pt x="17172" y="4423"/>
                    <a:pt x="18217" y="2950"/>
                  </a:cubicBezTo>
                  <a:cubicBezTo>
                    <a:pt x="19262" y="1477"/>
                    <a:pt x="20133" y="495"/>
                    <a:pt x="20656" y="277"/>
                  </a:cubicBezTo>
                  <a:cubicBezTo>
                    <a:pt x="21179" y="59"/>
                    <a:pt x="21353" y="605"/>
                    <a:pt x="21440" y="2841"/>
                  </a:cubicBezTo>
                  <a:cubicBezTo>
                    <a:pt x="21527" y="5077"/>
                    <a:pt x="21527" y="9005"/>
                    <a:pt x="21527" y="11841"/>
                  </a:cubicBezTo>
                  <a:cubicBezTo>
                    <a:pt x="21527" y="14677"/>
                    <a:pt x="21527" y="16423"/>
                    <a:pt x="21527" y="181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4248401" y="1022349"/>
              <a:ext cx="698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4757408" y="610380"/>
              <a:ext cx="138694" cy="379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1182" fill="norm" stroke="1" extrusionOk="0">
                  <a:moveTo>
                    <a:pt x="20814" y="3851"/>
                  </a:moveTo>
                  <a:cubicBezTo>
                    <a:pt x="19226" y="2553"/>
                    <a:pt x="17638" y="1254"/>
                    <a:pt x="15732" y="546"/>
                  </a:cubicBezTo>
                  <a:cubicBezTo>
                    <a:pt x="13826" y="-162"/>
                    <a:pt x="11602" y="-280"/>
                    <a:pt x="8585" y="782"/>
                  </a:cubicBezTo>
                  <a:cubicBezTo>
                    <a:pt x="5567" y="1845"/>
                    <a:pt x="1755" y="4087"/>
                    <a:pt x="485" y="6035"/>
                  </a:cubicBezTo>
                  <a:cubicBezTo>
                    <a:pt x="-786" y="7982"/>
                    <a:pt x="485" y="9635"/>
                    <a:pt x="3820" y="11169"/>
                  </a:cubicBezTo>
                  <a:cubicBezTo>
                    <a:pt x="7155" y="12704"/>
                    <a:pt x="12555" y="14120"/>
                    <a:pt x="15732" y="15123"/>
                  </a:cubicBezTo>
                  <a:cubicBezTo>
                    <a:pt x="18908" y="16127"/>
                    <a:pt x="19861" y="16717"/>
                    <a:pt x="20020" y="17366"/>
                  </a:cubicBezTo>
                  <a:cubicBezTo>
                    <a:pt x="20179" y="18015"/>
                    <a:pt x="19543" y="18723"/>
                    <a:pt x="17320" y="19431"/>
                  </a:cubicBezTo>
                  <a:cubicBezTo>
                    <a:pt x="15096" y="20140"/>
                    <a:pt x="11285" y="20848"/>
                    <a:pt x="8585" y="21084"/>
                  </a:cubicBezTo>
                  <a:cubicBezTo>
                    <a:pt x="5885" y="21320"/>
                    <a:pt x="4296" y="21084"/>
                    <a:pt x="2708" y="208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4959601" y="947329"/>
              <a:ext cx="88091" cy="233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296" fill="norm" stroke="1" extrusionOk="0">
                  <a:moveTo>
                    <a:pt x="9042" y="4522"/>
                  </a:moveTo>
                  <a:cubicBezTo>
                    <a:pt x="7535" y="3750"/>
                    <a:pt x="6028" y="2979"/>
                    <a:pt x="6530" y="2207"/>
                  </a:cubicBezTo>
                  <a:cubicBezTo>
                    <a:pt x="7033" y="1436"/>
                    <a:pt x="9544" y="664"/>
                    <a:pt x="12056" y="279"/>
                  </a:cubicBezTo>
                  <a:cubicBezTo>
                    <a:pt x="14567" y="-107"/>
                    <a:pt x="17079" y="-107"/>
                    <a:pt x="18837" y="375"/>
                  </a:cubicBezTo>
                  <a:cubicBezTo>
                    <a:pt x="20595" y="857"/>
                    <a:pt x="21600" y="1822"/>
                    <a:pt x="20344" y="3172"/>
                  </a:cubicBezTo>
                  <a:cubicBezTo>
                    <a:pt x="19088" y="4522"/>
                    <a:pt x="15572" y="6257"/>
                    <a:pt x="12809" y="7414"/>
                  </a:cubicBezTo>
                  <a:cubicBezTo>
                    <a:pt x="10047" y="8572"/>
                    <a:pt x="8037" y="9150"/>
                    <a:pt x="8037" y="9729"/>
                  </a:cubicBezTo>
                  <a:cubicBezTo>
                    <a:pt x="8037" y="10307"/>
                    <a:pt x="10047" y="10886"/>
                    <a:pt x="12307" y="11464"/>
                  </a:cubicBezTo>
                  <a:cubicBezTo>
                    <a:pt x="14567" y="12043"/>
                    <a:pt x="17079" y="12622"/>
                    <a:pt x="18586" y="13875"/>
                  </a:cubicBezTo>
                  <a:cubicBezTo>
                    <a:pt x="20093" y="15129"/>
                    <a:pt x="20595" y="17057"/>
                    <a:pt x="18586" y="18504"/>
                  </a:cubicBezTo>
                  <a:cubicBezTo>
                    <a:pt x="16577" y="19950"/>
                    <a:pt x="12056" y="20914"/>
                    <a:pt x="8540" y="21204"/>
                  </a:cubicBezTo>
                  <a:cubicBezTo>
                    <a:pt x="5023" y="21493"/>
                    <a:pt x="2512" y="21107"/>
                    <a:pt x="1256" y="20047"/>
                  </a:cubicBezTo>
                  <a:cubicBezTo>
                    <a:pt x="0" y="18986"/>
                    <a:pt x="0" y="17250"/>
                    <a:pt x="0" y="15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5270751" y="835522"/>
              <a:ext cx="1587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472" y="12302"/>
                    <a:pt x="10944" y="4448"/>
                    <a:pt x="14544" y="1502"/>
                  </a:cubicBezTo>
                  <a:cubicBezTo>
                    <a:pt x="18144" y="-1443"/>
                    <a:pt x="19872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5286133" y="939799"/>
              <a:ext cx="181469" cy="34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0570" fill="norm" stroke="1" extrusionOk="0">
                  <a:moveTo>
                    <a:pt x="2664" y="7624"/>
                  </a:moveTo>
                  <a:cubicBezTo>
                    <a:pt x="1175" y="12706"/>
                    <a:pt x="-315" y="17788"/>
                    <a:pt x="57" y="19694"/>
                  </a:cubicBezTo>
                  <a:cubicBezTo>
                    <a:pt x="430" y="21600"/>
                    <a:pt x="2664" y="20329"/>
                    <a:pt x="6513" y="16518"/>
                  </a:cubicBezTo>
                  <a:cubicBezTo>
                    <a:pt x="10361" y="12706"/>
                    <a:pt x="15823" y="6353"/>
                    <a:pt x="21285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5662371" y="651122"/>
              <a:ext cx="205281" cy="387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74" fill="norm" stroke="1" extrusionOk="0">
                  <a:moveTo>
                    <a:pt x="4184" y="6854"/>
                  </a:moveTo>
                  <a:cubicBezTo>
                    <a:pt x="3964" y="10141"/>
                    <a:pt x="3743" y="13428"/>
                    <a:pt x="3413" y="15717"/>
                  </a:cubicBezTo>
                  <a:cubicBezTo>
                    <a:pt x="3082" y="18006"/>
                    <a:pt x="2641" y="19298"/>
                    <a:pt x="2090" y="20178"/>
                  </a:cubicBezTo>
                  <a:cubicBezTo>
                    <a:pt x="1539" y="21058"/>
                    <a:pt x="878" y="21528"/>
                    <a:pt x="437" y="21469"/>
                  </a:cubicBezTo>
                  <a:cubicBezTo>
                    <a:pt x="-4" y="21411"/>
                    <a:pt x="-224" y="20824"/>
                    <a:pt x="327" y="18476"/>
                  </a:cubicBezTo>
                  <a:cubicBezTo>
                    <a:pt x="878" y="16128"/>
                    <a:pt x="2200" y="12019"/>
                    <a:pt x="3743" y="8908"/>
                  </a:cubicBezTo>
                  <a:cubicBezTo>
                    <a:pt x="5286" y="5798"/>
                    <a:pt x="7049" y="3685"/>
                    <a:pt x="8372" y="2393"/>
                  </a:cubicBezTo>
                  <a:cubicBezTo>
                    <a:pt x="9694" y="1102"/>
                    <a:pt x="10576" y="632"/>
                    <a:pt x="11568" y="339"/>
                  </a:cubicBezTo>
                  <a:cubicBezTo>
                    <a:pt x="12560" y="45"/>
                    <a:pt x="13662" y="-72"/>
                    <a:pt x="14764" y="45"/>
                  </a:cubicBezTo>
                  <a:cubicBezTo>
                    <a:pt x="15866" y="163"/>
                    <a:pt x="16968" y="515"/>
                    <a:pt x="17739" y="1395"/>
                  </a:cubicBezTo>
                  <a:cubicBezTo>
                    <a:pt x="18511" y="2276"/>
                    <a:pt x="18952" y="3685"/>
                    <a:pt x="17409" y="5328"/>
                  </a:cubicBezTo>
                  <a:cubicBezTo>
                    <a:pt x="15866" y="6971"/>
                    <a:pt x="12339" y="8850"/>
                    <a:pt x="9805" y="9906"/>
                  </a:cubicBezTo>
                  <a:cubicBezTo>
                    <a:pt x="7270" y="10963"/>
                    <a:pt x="5727" y="11198"/>
                    <a:pt x="4405" y="11491"/>
                  </a:cubicBezTo>
                  <a:cubicBezTo>
                    <a:pt x="3082" y="11785"/>
                    <a:pt x="1980" y="12137"/>
                    <a:pt x="1649" y="12606"/>
                  </a:cubicBezTo>
                  <a:cubicBezTo>
                    <a:pt x="1319" y="13076"/>
                    <a:pt x="1760" y="13663"/>
                    <a:pt x="3964" y="14367"/>
                  </a:cubicBezTo>
                  <a:cubicBezTo>
                    <a:pt x="6168" y="15071"/>
                    <a:pt x="10135" y="15893"/>
                    <a:pt x="13331" y="16187"/>
                  </a:cubicBezTo>
                  <a:cubicBezTo>
                    <a:pt x="16527" y="16480"/>
                    <a:pt x="18952" y="16245"/>
                    <a:pt x="21376" y="160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5905751" y="635000"/>
              <a:ext cx="99821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600" fill="norm" stroke="1" extrusionOk="0">
                  <a:moveTo>
                    <a:pt x="0" y="0"/>
                  </a:moveTo>
                  <a:cubicBezTo>
                    <a:pt x="2645" y="185"/>
                    <a:pt x="5290" y="369"/>
                    <a:pt x="8155" y="1338"/>
                  </a:cubicBezTo>
                  <a:cubicBezTo>
                    <a:pt x="11020" y="2308"/>
                    <a:pt x="14106" y="4062"/>
                    <a:pt x="16751" y="6462"/>
                  </a:cubicBezTo>
                  <a:cubicBezTo>
                    <a:pt x="19396" y="8862"/>
                    <a:pt x="21600" y="11908"/>
                    <a:pt x="20498" y="14492"/>
                  </a:cubicBezTo>
                  <a:cubicBezTo>
                    <a:pt x="19396" y="17077"/>
                    <a:pt x="14988" y="19200"/>
                    <a:pt x="11682" y="20308"/>
                  </a:cubicBezTo>
                  <a:cubicBezTo>
                    <a:pt x="8376" y="21415"/>
                    <a:pt x="6171" y="21508"/>
                    <a:pt x="396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6356601" y="825500"/>
              <a:ext cx="2032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75" y="10800"/>
                    <a:pt x="4950" y="0"/>
                    <a:pt x="8550" y="0"/>
                  </a:cubicBezTo>
                  <a:cubicBezTo>
                    <a:pt x="12150" y="0"/>
                    <a:pt x="16875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6401051" y="971550"/>
              <a:ext cx="1905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4800"/>
                    <a:pt x="12000" y="9600"/>
                    <a:pt x="15600" y="13200"/>
                  </a:cubicBezTo>
                  <a:cubicBezTo>
                    <a:pt x="19200" y="16800"/>
                    <a:pt x="204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1011396" y="1384770"/>
              <a:ext cx="1198123" cy="195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398" fill="norm" stroke="1" extrusionOk="0">
                  <a:moveTo>
                    <a:pt x="201" y="9703"/>
                  </a:moveTo>
                  <a:cubicBezTo>
                    <a:pt x="1453" y="9703"/>
                    <a:pt x="2706" y="9703"/>
                    <a:pt x="4035" y="9006"/>
                  </a:cubicBezTo>
                  <a:cubicBezTo>
                    <a:pt x="5363" y="8309"/>
                    <a:pt x="6768" y="6916"/>
                    <a:pt x="8154" y="5871"/>
                  </a:cubicBezTo>
                  <a:cubicBezTo>
                    <a:pt x="9539" y="4825"/>
                    <a:pt x="10906" y="4129"/>
                    <a:pt x="12310" y="3548"/>
                  </a:cubicBezTo>
                  <a:cubicBezTo>
                    <a:pt x="13715" y="2967"/>
                    <a:pt x="15157" y="2503"/>
                    <a:pt x="16486" y="2154"/>
                  </a:cubicBezTo>
                  <a:cubicBezTo>
                    <a:pt x="17815" y="1806"/>
                    <a:pt x="19030" y="1574"/>
                    <a:pt x="19732" y="1342"/>
                  </a:cubicBezTo>
                  <a:cubicBezTo>
                    <a:pt x="20434" y="1109"/>
                    <a:pt x="20624" y="877"/>
                    <a:pt x="20871" y="645"/>
                  </a:cubicBezTo>
                  <a:cubicBezTo>
                    <a:pt x="21117" y="413"/>
                    <a:pt x="21421" y="180"/>
                    <a:pt x="21478" y="64"/>
                  </a:cubicBezTo>
                  <a:cubicBezTo>
                    <a:pt x="21535" y="-52"/>
                    <a:pt x="21345" y="-52"/>
                    <a:pt x="20586" y="413"/>
                  </a:cubicBezTo>
                  <a:cubicBezTo>
                    <a:pt x="19827" y="877"/>
                    <a:pt x="18498" y="1806"/>
                    <a:pt x="17207" y="2503"/>
                  </a:cubicBezTo>
                  <a:cubicBezTo>
                    <a:pt x="15917" y="3200"/>
                    <a:pt x="14664" y="3664"/>
                    <a:pt x="13316" y="4477"/>
                  </a:cubicBezTo>
                  <a:cubicBezTo>
                    <a:pt x="11969" y="5290"/>
                    <a:pt x="10526" y="6451"/>
                    <a:pt x="9084" y="7613"/>
                  </a:cubicBezTo>
                  <a:cubicBezTo>
                    <a:pt x="7641" y="8774"/>
                    <a:pt x="6199" y="9935"/>
                    <a:pt x="4984" y="11561"/>
                  </a:cubicBezTo>
                  <a:cubicBezTo>
                    <a:pt x="3769" y="13187"/>
                    <a:pt x="2782" y="15277"/>
                    <a:pt x="2194" y="16554"/>
                  </a:cubicBezTo>
                  <a:cubicBezTo>
                    <a:pt x="1605" y="17832"/>
                    <a:pt x="1415" y="18296"/>
                    <a:pt x="1264" y="18993"/>
                  </a:cubicBezTo>
                  <a:cubicBezTo>
                    <a:pt x="1112" y="19690"/>
                    <a:pt x="998" y="20619"/>
                    <a:pt x="1131" y="21083"/>
                  </a:cubicBezTo>
                  <a:cubicBezTo>
                    <a:pt x="1264" y="21548"/>
                    <a:pt x="1643" y="21548"/>
                    <a:pt x="2592" y="20735"/>
                  </a:cubicBezTo>
                  <a:cubicBezTo>
                    <a:pt x="3541" y="19922"/>
                    <a:pt x="5060" y="18296"/>
                    <a:pt x="6654" y="17019"/>
                  </a:cubicBezTo>
                  <a:cubicBezTo>
                    <a:pt x="8249" y="15742"/>
                    <a:pt x="9919" y="14813"/>
                    <a:pt x="11456" y="14116"/>
                  </a:cubicBezTo>
                  <a:cubicBezTo>
                    <a:pt x="12994" y="13419"/>
                    <a:pt x="14398" y="12954"/>
                    <a:pt x="15936" y="12722"/>
                  </a:cubicBezTo>
                  <a:cubicBezTo>
                    <a:pt x="17473" y="12490"/>
                    <a:pt x="19143" y="12490"/>
                    <a:pt x="19143" y="12490"/>
                  </a:cubicBezTo>
                  <a:cubicBezTo>
                    <a:pt x="19143" y="12490"/>
                    <a:pt x="17473" y="12490"/>
                    <a:pt x="15917" y="12374"/>
                  </a:cubicBezTo>
                  <a:cubicBezTo>
                    <a:pt x="14360" y="12258"/>
                    <a:pt x="12918" y="12025"/>
                    <a:pt x="11418" y="11793"/>
                  </a:cubicBezTo>
                  <a:cubicBezTo>
                    <a:pt x="9919" y="11561"/>
                    <a:pt x="8362" y="11329"/>
                    <a:pt x="6825" y="11793"/>
                  </a:cubicBezTo>
                  <a:cubicBezTo>
                    <a:pt x="5288" y="12258"/>
                    <a:pt x="3769" y="13419"/>
                    <a:pt x="2801" y="14232"/>
                  </a:cubicBezTo>
                  <a:cubicBezTo>
                    <a:pt x="1833" y="15045"/>
                    <a:pt x="1415" y="15509"/>
                    <a:pt x="979" y="16090"/>
                  </a:cubicBezTo>
                  <a:cubicBezTo>
                    <a:pt x="542" y="16671"/>
                    <a:pt x="87" y="17367"/>
                    <a:pt x="11" y="17716"/>
                  </a:cubicBezTo>
                  <a:cubicBezTo>
                    <a:pt x="-65" y="18064"/>
                    <a:pt x="239" y="18064"/>
                    <a:pt x="1169" y="17832"/>
                  </a:cubicBezTo>
                  <a:cubicBezTo>
                    <a:pt x="2099" y="17600"/>
                    <a:pt x="3655" y="17135"/>
                    <a:pt x="5155" y="16438"/>
                  </a:cubicBezTo>
                  <a:cubicBezTo>
                    <a:pt x="6654" y="15742"/>
                    <a:pt x="8097" y="14813"/>
                    <a:pt x="9520" y="14232"/>
                  </a:cubicBezTo>
                  <a:cubicBezTo>
                    <a:pt x="10944" y="13651"/>
                    <a:pt x="12348" y="13419"/>
                    <a:pt x="13620" y="13303"/>
                  </a:cubicBezTo>
                  <a:cubicBezTo>
                    <a:pt x="14892" y="13187"/>
                    <a:pt x="16031" y="13187"/>
                    <a:pt x="16695" y="13187"/>
                  </a:cubicBezTo>
                  <a:cubicBezTo>
                    <a:pt x="17359" y="13187"/>
                    <a:pt x="17549" y="13187"/>
                    <a:pt x="17264" y="12954"/>
                  </a:cubicBezTo>
                  <a:cubicBezTo>
                    <a:pt x="16980" y="12722"/>
                    <a:pt x="16220" y="12258"/>
                    <a:pt x="15025" y="12025"/>
                  </a:cubicBezTo>
                  <a:cubicBezTo>
                    <a:pt x="13829" y="11793"/>
                    <a:pt x="12197" y="11793"/>
                    <a:pt x="11096" y="11909"/>
                  </a:cubicBezTo>
                  <a:cubicBezTo>
                    <a:pt x="9995" y="12025"/>
                    <a:pt x="9425" y="12258"/>
                    <a:pt x="9938" y="11677"/>
                  </a:cubicBezTo>
                  <a:cubicBezTo>
                    <a:pt x="10450" y="11096"/>
                    <a:pt x="12045" y="9703"/>
                    <a:pt x="13544" y="8658"/>
                  </a:cubicBezTo>
                  <a:cubicBezTo>
                    <a:pt x="15044" y="7613"/>
                    <a:pt x="16448" y="6916"/>
                    <a:pt x="17663" y="6800"/>
                  </a:cubicBezTo>
                  <a:cubicBezTo>
                    <a:pt x="18878" y="6683"/>
                    <a:pt x="19903" y="7148"/>
                    <a:pt x="20928" y="76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6927538" y="568668"/>
              <a:ext cx="262137" cy="326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508" fill="norm" stroke="1" extrusionOk="0">
                  <a:moveTo>
                    <a:pt x="564" y="5203"/>
                  </a:moveTo>
                  <a:cubicBezTo>
                    <a:pt x="219" y="4228"/>
                    <a:pt x="-127" y="3253"/>
                    <a:pt x="46" y="2556"/>
                  </a:cubicBezTo>
                  <a:cubicBezTo>
                    <a:pt x="219" y="1859"/>
                    <a:pt x="910" y="1441"/>
                    <a:pt x="3070" y="1023"/>
                  </a:cubicBezTo>
                  <a:cubicBezTo>
                    <a:pt x="5230" y="605"/>
                    <a:pt x="8859" y="187"/>
                    <a:pt x="11191" y="47"/>
                  </a:cubicBezTo>
                  <a:cubicBezTo>
                    <a:pt x="13524" y="-92"/>
                    <a:pt x="14561" y="47"/>
                    <a:pt x="15166" y="883"/>
                  </a:cubicBezTo>
                  <a:cubicBezTo>
                    <a:pt x="15771" y="1720"/>
                    <a:pt x="15943" y="3253"/>
                    <a:pt x="13870" y="5691"/>
                  </a:cubicBezTo>
                  <a:cubicBezTo>
                    <a:pt x="11796" y="8130"/>
                    <a:pt x="7476" y="11474"/>
                    <a:pt x="5057" y="13425"/>
                  </a:cubicBezTo>
                  <a:cubicBezTo>
                    <a:pt x="2638" y="15376"/>
                    <a:pt x="2119" y="15934"/>
                    <a:pt x="1687" y="16561"/>
                  </a:cubicBezTo>
                  <a:cubicBezTo>
                    <a:pt x="1255" y="17188"/>
                    <a:pt x="910" y="17885"/>
                    <a:pt x="1169" y="18303"/>
                  </a:cubicBezTo>
                  <a:cubicBezTo>
                    <a:pt x="1428" y="18721"/>
                    <a:pt x="2292" y="18860"/>
                    <a:pt x="4971" y="18721"/>
                  </a:cubicBezTo>
                  <a:cubicBezTo>
                    <a:pt x="7649" y="18582"/>
                    <a:pt x="12142" y="18163"/>
                    <a:pt x="14993" y="17954"/>
                  </a:cubicBezTo>
                  <a:cubicBezTo>
                    <a:pt x="17844" y="17745"/>
                    <a:pt x="19054" y="17745"/>
                    <a:pt x="19918" y="18024"/>
                  </a:cubicBezTo>
                  <a:cubicBezTo>
                    <a:pt x="20782" y="18303"/>
                    <a:pt x="21300" y="18860"/>
                    <a:pt x="21387" y="19487"/>
                  </a:cubicBezTo>
                  <a:cubicBezTo>
                    <a:pt x="21473" y="20114"/>
                    <a:pt x="21127" y="20811"/>
                    <a:pt x="20782" y="215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6858251" y="1028700"/>
              <a:ext cx="4254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9" y="20571"/>
                    <a:pt x="6878" y="19543"/>
                    <a:pt x="10478" y="15943"/>
                  </a:cubicBezTo>
                  <a:cubicBezTo>
                    <a:pt x="14078" y="12343"/>
                    <a:pt x="17839" y="61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6902701" y="1228639"/>
              <a:ext cx="167364" cy="301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82" fill="norm" stroke="1" extrusionOk="0">
                  <a:moveTo>
                    <a:pt x="21060" y="1581"/>
                  </a:moveTo>
                  <a:cubicBezTo>
                    <a:pt x="21330" y="831"/>
                    <a:pt x="21600" y="81"/>
                    <a:pt x="20925" y="6"/>
                  </a:cubicBezTo>
                  <a:cubicBezTo>
                    <a:pt x="20250" y="-69"/>
                    <a:pt x="18630" y="531"/>
                    <a:pt x="15930" y="2856"/>
                  </a:cubicBezTo>
                  <a:cubicBezTo>
                    <a:pt x="13230" y="5181"/>
                    <a:pt x="9450" y="9231"/>
                    <a:pt x="7290" y="12156"/>
                  </a:cubicBezTo>
                  <a:cubicBezTo>
                    <a:pt x="5130" y="15081"/>
                    <a:pt x="4590" y="16881"/>
                    <a:pt x="4455" y="18156"/>
                  </a:cubicBezTo>
                  <a:cubicBezTo>
                    <a:pt x="4320" y="19431"/>
                    <a:pt x="4590" y="20181"/>
                    <a:pt x="6075" y="20706"/>
                  </a:cubicBezTo>
                  <a:cubicBezTo>
                    <a:pt x="7560" y="21231"/>
                    <a:pt x="10260" y="21531"/>
                    <a:pt x="12285" y="21306"/>
                  </a:cubicBezTo>
                  <a:cubicBezTo>
                    <a:pt x="14310" y="21081"/>
                    <a:pt x="15660" y="20331"/>
                    <a:pt x="16605" y="19581"/>
                  </a:cubicBezTo>
                  <a:cubicBezTo>
                    <a:pt x="17550" y="18831"/>
                    <a:pt x="18090" y="18081"/>
                    <a:pt x="18225" y="17331"/>
                  </a:cubicBezTo>
                  <a:cubicBezTo>
                    <a:pt x="18360" y="16581"/>
                    <a:pt x="18090" y="15831"/>
                    <a:pt x="17280" y="15381"/>
                  </a:cubicBezTo>
                  <a:cubicBezTo>
                    <a:pt x="16470" y="14931"/>
                    <a:pt x="15120" y="14781"/>
                    <a:pt x="12150" y="15006"/>
                  </a:cubicBezTo>
                  <a:cubicBezTo>
                    <a:pt x="9180" y="15231"/>
                    <a:pt x="4590" y="15831"/>
                    <a:pt x="0" y="164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1244851" y="209549"/>
              <a:ext cx="838201" cy="544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1" fill="norm" stroke="1" extrusionOk="0">
                  <a:moveTo>
                    <a:pt x="327" y="16828"/>
                  </a:moveTo>
                  <a:cubicBezTo>
                    <a:pt x="164" y="16409"/>
                    <a:pt x="0" y="15991"/>
                    <a:pt x="0" y="15949"/>
                  </a:cubicBezTo>
                  <a:cubicBezTo>
                    <a:pt x="0" y="15907"/>
                    <a:pt x="164" y="16242"/>
                    <a:pt x="409" y="17163"/>
                  </a:cubicBezTo>
                  <a:cubicBezTo>
                    <a:pt x="655" y="18084"/>
                    <a:pt x="982" y="19591"/>
                    <a:pt x="1255" y="20470"/>
                  </a:cubicBezTo>
                  <a:cubicBezTo>
                    <a:pt x="1527" y="21349"/>
                    <a:pt x="1745" y="21600"/>
                    <a:pt x="1882" y="21516"/>
                  </a:cubicBezTo>
                  <a:cubicBezTo>
                    <a:pt x="2018" y="21433"/>
                    <a:pt x="2073" y="21014"/>
                    <a:pt x="2427" y="20260"/>
                  </a:cubicBezTo>
                  <a:cubicBezTo>
                    <a:pt x="2782" y="19507"/>
                    <a:pt x="3436" y="18419"/>
                    <a:pt x="4636" y="16744"/>
                  </a:cubicBezTo>
                  <a:cubicBezTo>
                    <a:pt x="5836" y="15070"/>
                    <a:pt x="7582" y="12809"/>
                    <a:pt x="9300" y="10842"/>
                  </a:cubicBezTo>
                  <a:cubicBezTo>
                    <a:pt x="11018" y="8874"/>
                    <a:pt x="12709" y="7200"/>
                    <a:pt x="14536" y="5567"/>
                  </a:cubicBezTo>
                  <a:cubicBezTo>
                    <a:pt x="16364" y="3935"/>
                    <a:pt x="18327" y="2344"/>
                    <a:pt x="19527" y="1423"/>
                  </a:cubicBezTo>
                  <a:cubicBezTo>
                    <a:pt x="20727" y="502"/>
                    <a:pt x="21164" y="25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2983529" y="2337960"/>
              <a:ext cx="280623" cy="404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74" fill="norm" stroke="1" extrusionOk="0">
                  <a:moveTo>
                    <a:pt x="581" y="3968"/>
                  </a:moveTo>
                  <a:cubicBezTo>
                    <a:pt x="256" y="3185"/>
                    <a:pt x="-69" y="2401"/>
                    <a:pt x="12" y="2345"/>
                  </a:cubicBezTo>
                  <a:cubicBezTo>
                    <a:pt x="93" y="2289"/>
                    <a:pt x="581" y="2961"/>
                    <a:pt x="1311" y="4863"/>
                  </a:cubicBezTo>
                  <a:cubicBezTo>
                    <a:pt x="2042" y="6766"/>
                    <a:pt x="3017" y="9900"/>
                    <a:pt x="3666" y="12642"/>
                  </a:cubicBezTo>
                  <a:cubicBezTo>
                    <a:pt x="4316" y="15383"/>
                    <a:pt x="4641" y="17734"/>
                    <a:pt x="4966" y="19245"/>
                  </a:cubicBezTo>
                  <a:cubicBezTo>
                    <a:pt x="5290" y="20755"/>
                    <a:pt x="5615" y="21427"/>
                    <a:pt x="5534" y="21371"/>
                  </a:cubicBezTo>
                  <a:cubicBezTo>
                    <a:pt x="5453" y="21315"/>
                    <a:pt x="4966" y="20532"/>
                    <a:pt x="4316" y="19804"/>
                  </a:cubicBezTo>
                  <a:cubicBezTo>
                    <a:pt x="3666" y="19077"/>
                    <a:pt x="2854" y="18405"/>
                    <a:pt x="2123" y="17902"/>
                  </a:cubicBezTo>
                  <a:cubicBezTo>
                    <a:pt x="1393" y="17398"/>
                    <a:pt x="743" y="17062"/>
                    <a:pt x="743" y="17174"/>
                  </a:cubicBezTo>
                  <a:cubicBezTo>
                    <a:pt x="743" y="17286"/>
                    <a:pt x="1393" y="17846"/>
                    <a:pt x="2205" y="18125"/>
                  </a:cubicBezTo>
                  <a:cubicBezTo>
                    <a:pt x="3017" y="18405"/>
                    <a:pt x="3991" y="18405"/>
                    <a:pt x="5453" y="17510"/>
                  </a:cubicBezTo>
                  <a:cubicBezTo>
                    <a:pt x="6914" y="16615"/>
                    <a:pt x="8863" y="14824"/>
                    <a:pt x="10406" y="12194"/>
                  </a:cubicBezTo>
                  <a:cubicBezTo>
                    <a:pt x="11949" y="9564"/>
                    <a:pt x="13086" y="6094"/>
                    <a:pt x="13736" y="4080"/>
                  </a:cubicBezTo>
                  <a:cubicBezTo>
                    <a:pt x="14385" y="2065"/>
                    <a:pt x="14548" y="1506"/>
                    <a:pt x="14710" y="946"/>
                  </a:cubicBezTo>
                  <a:cubicBezTo>
                    <a:pt x="14872" y="387"/>
                    <a:pt x="15035" y="-173"/>
                    <a:pt x="15197" y="51"/>
                  </a:cubicBezTo>
                  <a:cubicBezTo>
                    <a:pt x="15360" y="275"/>
                    <a:pt x="15522" y="1282"/>
                    <a:pt x="15928" y="3408"/>
                  </a:cubicBezTo>
                  <a:cubicBezTo>
                    <a:pt x="16334" y="5535"/>
                    <a:pt x="16984" y="8780"/>
                    <a:pt x="17958" y="11634"/>
                  </a:cubicBezTo>
                  <a:cubicBezTo>
                    <a:pt x="18933" y="14488"/>
                    <a:pt x="20232" y="16950"/>
                    <a:pt x="21531" y="194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3365751" y="2705100"/>
              <a:ext cx="698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3702301" y="2223008"/>
              <a:ext cx="273051" cy="482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0" y="21483"/>
                  </a:moveTo>
                  <a:cubicBezTo>
                    <a:pt x="167" y="17521"/>
                    <a:pt x="335" y="13560"/>
                    <a:pt x="586" y="10259"/>
                  </a:cubicBezTo>
                  <a:cubicBezTo>
                    <a:pt x="837" y="6957"/>
                    <a:pt x="1172" y="4316"/>
                    <a:pt x="1507" y="2618"/>
                  </a:cubicBezTo>
                  <a:cubicBezTo>
                    <a:pt x="1842" y="921"/>
                    <a:pt x="2177" y="166"/>
                    <a:pt x="2595" y="24"/>
                  </a:cubicBezTo>
                  <a:cubicBezTo>
                    <a:pt x="3014" y="-117"/>
                    <a:pt x="3516" y="355"/>
                    <a:pt x="4270" y="1439"/>
                  </a:cubicBezTo>
                  <a:cubicBezTo>
                    <a:pt x="5023" y="2524"/>
                    <a:pt x="6028" y="4222"/>
                    <a:pt x="6865" y="5354"/>
                  </a:cubicBezTo>
                  <a:cubicBezTo>
                    <a:pt x="7702" y="6486"/>
                    <a:pt x="8372" y="7052"/>
                    <a:pt x="8958" y="7146"/>
                  </a:cubicBezTo>
                  <a:cubicBezTo>
                    <a:pt x="9544" y="7240"/>
                    <a:pt x="10047" y="6863"/>
                    <a:pt x="10800" y="5873"/>
                  </a:cubicBezTo>
                  <a:cubicBezTo>
                    <a:pt x="11553" y="4882"/>
                    <a:pt x="12558" y="3279"/>
                    <a:pt x="13312" y="2241"/>
                  </a:cubicBezTo>
                  <a:cubicBezTo>
                    <a:pt x="14065" y="1204"/>
                    <a:pt x="14567" y="732"/>
                    <a:pt x="15070" y="779"/>
                  </a:cubicBezTo>
                  <a:cubicBezTo>
                    <a:pt x="15572" y="826"/>
                    <a:pt x="16074" y="1392"/>
                    <a:pt x="16828" y="3090"/>
                  </a:cubicBezTo>
                  <a:cubicBezTo>
                    <a:pt x="17581" y="4788"/>
                    <a:pt x="18586" y="7617"/>
                    <a:pt x="19423" y="9881"/>
                  </a:cubicBezTo>
                  <a:cubicBezTo>
                    <a:pt x="20260" y="12145"/>
                    <a:pt x="20930" y="13843"/>
                    <a:pt x="21600" y="15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4102351" y="2546350"/>
              <a:ext cx="381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4343651" y="2202321"/>
              <a:ext cx="260351" cy="426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0" fill="norm" stroke="1" extrusionOk="0">
                  <a:moveTo>
                    <a:pt x="0" y="21550"/>
                  </a:moveTo>
                  <a:cubicBezTo>
                    <a:pt x="1054" y="18342"/>
                    <a:pt x="2107" y="15134"/>
                    <a:pt x="3161" y="11712"/>
                  </a:cubicBezTo>
                  <a:cubicBezTo>
                    <a:pt x="4215" y="8291"/>
                    <a:pt x="5268" y="4655"/>
                    <a:pt x="6059" y="2570"/>
                  </a:cubicBezTo>
                  <a:cubicBezTo>
                    <a:pt x="6849" y="485"/>
                    <a:pt x="7376" y="-50"/>
                    <a:pt x="7815" y="3"/>
                  </a:cubicBezTo>
                  <a:cubicBezTo>
                    <a:pt x="8254" y="57"/>
                    <a:pt x="8605" y="699"/>
                    <a:pt x="9044" y="1821"/>
                  </a:cubicBezTo>
                  <a:cubicBezTo>
                    <a:pt x="9483" y="2944"/>
                    <a:pt x="10010" y="4548"/>
                    <a:pt x="10537" y="5564"/>
                  </a:cubicBezTo>
                  <a:cubicBezTo>
                    <a:pt x="11063" y="6580"/>
                    <a:pt x="11590" y="7007"/>
                    <a:pt x="12205" y="6954"/>
                  </a:cubicBezTo>
                  <a:cubicBezTo>
                    <a:pt x="12820" y="6900"/>
                    <a:pt x="13522" y="6366"/>
                    <a:pt x="14137" y="5350"/>
                  </a:cubicBezTo>
                  <a:cubicBezTo>
                    <a:pt x="14751" y="4334"/>
                    <a:pt x="15278" y="2837"/>
                    <a:pt x="15805" y="1821"/>
                  </a:cubicBezTo>
                  <a:cubicBezTo>
                    <a:pt x="16332" y="805"/>
                    <a:pt x="16859" y="271"/>
                    <a:pt x="17385" y="217"/>
                  </a:cubicBezTo>
                  <a:cubicBezTo>
                    <a:pt x="17912" y="164"/>
                    <a:pt x="18439" y="592"/>
                    <a:pt x="18878" y="2035"/>
                  </a:cubicBezTo>
                  <a:cubicBezTo>
                    <a:pt x="19317" y="3479"/>
                    <a:pt x="19668" y="5938"/>
                    <a:pt x="20107" y="8718"/>
                  </a:cubicBezTo>
                  <a:cubicBezTo>
                    <a:pt x="20546" y="11499"/>
                    <a:pt x="21073" y="14600"/>
                    <a:pt x="21600" y="17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4686551" y="2514600"/>
              <a:ext cx="508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5061201" y="2136548"/>
              <a:ext cx="203201" cy="365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0" y="7692"/>
                  </a:moveTo>
                  <a:cubicBezTo>
                    <a:pt x="1125" y="11812"/>
                    <a:pt x="2250" y="15933"/>
                    <a:pt x="2925" y="18367"/>
                  </a:cubicBezTo>
                  <a:cubicBezTo>
                    <a:pt x="3600" y="20802"/>
                    <a:pt x="3825" y="21551"/>
                    <a:pt x="3600" y="21551"/>
                  </a:cubicBezTo>
                  <a:cubicBezTo>
                    <a:pt x="3375" y="21551"/>
                    <a:pt x="2700" y="20802"/>
                    <a:pt x="2250" y="18305"/>
                  </a:cubicBezTo>
                  <a:cubicBezTo>
                    <a:pt x="1800" y="15808"/>
                    <a:pt x="1575" y="11563"/>
                    <a:pt x="2362" y="8316"/>
                  </a:cubicBezTo>
                  <a:cubicBezTo>
                    <a:pt x="3150" y="5070"/>
                    <a:pt x="4950" y="2823"/>
                    <a:pt x="6412" y="1574"/>
                  </a:cubicBezTo>
                  <a:cubicBezTo>
                    <a:pt x="7875" y="326"/>
                    <a:pt x="9000" y="76"/>
                    <a:pt x="10125" y="13"/>
                  </a:cubicBezTo>
                  <a:cubicBezTo>
                    <a:pt x="11250" y="-49"/>
                    <a:pt x="12375" y="76"/>
                    <a:pt x="13275" y="1075"/>
                  </a:cubicBezTo>
                  <a:cubicBezTo>
                    <a:pt x="14175" y="2074"/>
                    <a:pt x="14850" y="3946"/>
                    <a:pt x="13500" y="5882"/>
                  </a:cubicBezTo>
                  <a:cubicBezTo>
                    <a:pt x="12150" y="7817"/>
                    <a:pt x="8775" y="9815"/>
                    <a:pt x="6412" y="10876"/>
                  </a:cubicBezTo>
                  <a:cubicBezTo>
                    <a:pt x="4050" y="11937"/>
                    <a:pt x="2700" y="12062"/>
                    <a:pt x="2138" y="12437"/>
                  </a:cubicBezTo>
                  <a:cubicBezTo>
                    <a:pt x="1575" y="12811"/>
                    <a:pt x="1800" y="13435"/>
                    <a:pt x="3938" y="14434"/>
                  </a:cubicBezTo>
                  <a:cubicBezTo>
                    <a:pt x="6075" y="15433"/>
                    <a:pt x="10125" y="16806"/>
                    <a:pt x="13388" y="17743"/>
                  </a:cubicBezTo>
                  <a:cubicBezTo>
                    <a:pt x="16650" y="18679"/>
                    <a:pt x="19125" y="19179"/>
                    <a:pt x="21600" y="196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5435851" y="2087007"/>
              <a:ext cx="234951" cy="391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8780"/>
                  </a:moveTo>
                  <a:cubicBezTo>
                    <a:pt x="0" y="11898"/>
                    <a:pt x="0" y="15017"/>
                    <a:pt x="0" y="16923"/>
                  </a:cubicBezTo>
                  <a:cubicBezTo>
                    <a:pt x="0" y="18829"/>
                    <a:pt x="0" y="19522"/>
                    <a:pt x="0" y="20157"/>
                  </a:cubicBezTo>
                  <a:cubicBezTo>
                    <a:pt x="0" y="20792"/>
                    <a:pt x="0" y="21370"/>
                    <a:pt x="0" y="21370"/>
                  </a:cubicBezTo>
                  <a:cubicBezTo>
                    <a:pt x="0" y="21370"/>
                    <a:pt x="0" y="20792"/>
                    <a:pt x="0" y="18540"/>
                  </a:cubicBezTo>
                  <a:cubicBezTo>
                    <a:pt x="0" y="16288"/>
                    <a:pt x="0" y="12360"/>
                    <a:pt x="778" y="8953"/>
                  </a:cubicBezTo>
                  <a:cubicBezTo>
                    <a:pt x="1557" y="5545"/>
                    <a:pt x="3114" y="2658"/>
                    <a:pt x="4378" y="1214"/>
                  </a:cubicBezTo>
                  <a:cubicBezTo>
                    <a:pt x="5643" y="-230"/>
                    <a:pt x="6616" y="-230"/>
                    <a:pt x="7881" y="405"/>
                  </a:cubicBezTo>
                  <a:cubicBezTo>
                    <a:pt x="9146" y="1041"/>
                    <a:pt x="10703" y="2311"/>
                    <a:pt x="10703" y="4217"/>
                  </a:cubicBezTo>
                  <a:cubicBezTo>
                    <a:pt x="10703" y="6123"/>
                    <a:pt x="9146" y="8664"/>
                    <a:pt x="7589" y="10339"/>
                  </a:cubicBezTo>
                  <a:cubicBezTo>
                    <a:pt x="6032" y="12014"/>
                    <a:pt x="4476" y="12822"/>
                    <a:pt x="3600" y="13515"/>
                  </a:cubicBezTo>
                  <a:cubicBezTo>
                    <a:pt x="2724" y="14209"/>
                    <a:pt x="2530" y="14786"/>
                    <a:pt x="2919" y="15133"/>
                  </a:cubicBezTo>
                  <a:cubicBezTo>
                    <a:pt x="3308" y="15479"/>
                    <a:pt x="4281" y="15595"/>
                    <a:pt x="7005" y="15999"/>
                  </a:cubicBezTo>
                  <a:cubicBezTo>
                    <a:pt x="9730" y="16403"/>
                    <a:pt x="14205" y="17096"/>
                    <a:pt x="16930" y="17789"/>
                  </a:cubicBezTo>
                  <a:cubicBezTo>
                    <a:pt x="19654" y="18482"/>
                    <a:pt x="20627" y="19175"/>
                    <a:pt x="21600" y="19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5327901" y="2552700"/>
              <a:ext cx="381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2581257" y="343896"/>
              <a:ext cx="79645" cy="1083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560" fill="norm" stroke="1" extrusionOk="0">
                  <a:moveTo>
                    <a:pt x="21388" y="485"/>
                  </a:moveTo>
                  <a:cubicBezTo>
                    <a:pt x="19114" y="233"/>
                    <a:pt x="16841" y="-20"/>
                    <a:pt x="15135" y="1"/>
                  </a:cubicBezTo>
                  <a:cubicBezTo>
                    <a:pt x="13430" y="22"/>
                    <a:pt x="12293" y="317"/>
                    <a:pt x="10872" y="1012"/>
                  </a:cubicBezTo>
                  <a:cubicBezTo>
                    <a:pt x="9451" y="1706"/>
                    <a:pt x="7746" y="2801"/>
                    <a:pt x="6041" y="4148"/>
                  </a:cubicBezTo>
                  <a:cubicBezTo>
                    <a:pt x="4335" y="5496"/>
                    <a:pt x="2630" y="7096"/>
                    <a:pt x="1493" y="8654"/>
                  </a:cubicBezTo>
                  <a:cubicBezTo>
                    <a:pt x="356" y="10212"/>
                    <a:pt x="-212" y="11727"/>
                    <a:pt x="72" y="13243"/>
                  </a:cubicBezTo>
                  <a:cubicBezTo>
                    <a:pt x="356" y="14759"/>
                    <a:pt x="1493" y="16275"/>
                    <a:pt x="2062" y="17580"/>
                  </a:cubicBezTo>
                  <a:cubicBezTo>
                    <a:pt x="2630" y="18885"/>
                    <a:pt x="2630" y="19980"/>
                    <a:pt x="2630" y="20654"/>
                  </a:cubicBezTo>
                  <a:cubicBezTo>
                    <a:pt x="2630" y="21327"/>
                    <a:pt x="2630" y="21580"/>
                    <a:pt x="3199" y="21559"/>
                  </a:cubicBezTo>
                  <a:cubicBezTo>
                    <a:pt x="3767" y="21538"/>
                    <a:pt x="4904" y="21243"/>
                    <a:pt x="6041" y="20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2502151" y="254577"/>
              <a:ext cx="1942524" cy="1193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90" fill="norm" stroke="1" extrusionOk="0">
                  <a:moveTo>
                    <a:pt x="1553" y="4126"/>
                  </a:moveTo>
                  <a:cubicBezTo>
                    <a:pt x="1600" y="3935"/>
                    <a:pt x="1647" y="3743"/>
                    <a:pt x="1800" y="3590"/>
                  </a:cubicBezTo>
                  <a:cubicBezTo>
                    <a:pt x="1953" y="3437"/>
                    <a:pt x="2212" y="3322"/>
                    <a:pt x="2776" y="3130"/>
                  </a:cubicBezTo>
                  <a:cubicBezTo>
                    <a:pt x="3341" y="2939"/>
                    <a:pt x="4212" y="2671"/>
                    <a:pt x="5035" y="2441"/>
                  </a:cubicBezTo>
                  <a:cubicBezTo>
                    <a:pt x="5859" y="2211"/>
                    <a:pt x="6635" y="2020"/>
                    <a:pt x="7482" y="1847"/>
                  </a:cubicBezTo>
                  <a:cubicBezTo>
                    <a:pt x="8329" y="1675"/>
                    <a:pt x="9247" y="1522"/>
                    <a:pt x="10141" y="1369"/>
                  </a:cubicBezTo>
                  <a:cubicBezTo>
                    <a:pt x="11035" y="1216"/>
                    <a:pt x="11906" y="1062"/>
                    <a:pt x="12729" y="928"/>
                  </a:cubicBezTo>
                  <a:cubicBezTo>
                    <a:pt x="13553" y="794"/>
                    <a:pt x="14329" y="679"/>
                    <a:pt x="15012" y="584"/>
                  </a:cubicBezTo>
                  <a:cubicBezTo>
                    <a:pt x="15694" y="488"/>
                    <a:pt x="16282" y="411"/>
                    <a:pt x="17035" y="335"/>
                  </a:cubicBezTo>
                  <a:cubicBezTo>
                    <a:pt x="17788" y="258"/>
                    <a:pt x="18706" y="181"/>
                    <a:pt x="19400" y="124"/>
                  </a:cubicBezTo>
                  <a:cubicBezTo>
                    <a:pt x="20094" y="67"/>
                    <a:pt x="20565" y="28"/>
                    <a:pt x="20894" y="9"/>
                  </a:cubicBezTo>
                  <a:cubicBezTo>
                    <a:pt x="21224" y="-10"/>
                    <a:pt x="21412" y="-10"/>
                    <a:pt x="21506" y="143"/>
                  </a:cubicBezTo>
                  <a:cubicBezTo>
                    <a:pt x="21600" y="296"/>
                    <a:pt x="21600" y="603"/>
                    <a:pt x="21588" y="1292"/>
                  </a:cubicBezTo>
                  <a:cubicBezTo>
                    <a:pt x="21576" y="1981"/>
                    <a:pt x="21553" y="3054"/>
                    <a:pt x="21518" y="4337"/>
                  </a:cubicBezTo>
                  <a:cubicBezTo>
                    <a:pt x="21482" y="5620"/>
                    <a:pt x="21435" y="7113"/>
                    <a:pt x="21376" y="8492"/>
                  </a:cubicBezTo>
                  <a:cubicBezTo>
                    <a:pt x="21318" y="9871"/>
                    <a:pt x="21247" y="11135"/>
                    <a:pt x="21141" y="12475"/>
                  </a:cubicBezTo>
                  <a:cubicBezTo>
                    <a:pt x="21035" y="13816"/>
                    <a:pt x="20894" y="15233"/>
                    <a:pt x="20788" y="16343"/>
                  </a:cubicBezTo>
                  <a:cubicBezTo>
                    <a:pt x="20682" y="17454"/>
                    <a:pt x="20612" y="18258"/>
                    <a:pt x="20565" y="18756"/>
                  </a:cubicBezTo>
                  <a:cubicBezTo>
                    <a:pt x="20518" y="19254"/>
                    <a:pt x="20494" y="19445"/>
                    <a:pt x="20435" y="19637"/>
                  </a:cubicBezTo>
                  <a:cubicBezTo>
                    <a:pt x="20376" y="19828"/>
                    <a:pt x="20282" y="20020"/>
                    <a:pt x="20012" y="20096"/>
                  </a:cubicBezTo>
                  <a:cubicBezTo>
                    <a:pt x="19741" y="20173"/>
                    <a:pt x="19294" y="20135"/>
                    <a:pt x="18659" y="20096"/>
                  </a:cubicBezTo>
                  <a:cubicBezTo>
                    <a:pt x="18024" y="20058"/>
                    <a:pt x="17200" y="20020"/>
                    <a:pt x="16353" y="20020"/>
                  </a:cubicBezTo>
                  <a:cubicBezTo>
                    <a:pt x="15506" y="20020"/>
                    <a:pt x="14635" y="20058"/>
                    <a:pt x="13765" y="20077"/>
                  </a:cubicBezTo>
                  <a:cubicBezTo>
                    <a:pt x="12894" y="20096"/>
                    <a:pt x="12024" y="20096"/>
                    <a:pt x="11106" y="20116"/>
                  </a:cubicBezTo>
                  <a:cubicBezTo>
                    <a:pt x="10188" y="20135"/>
                    <a:pt x="9224" y="20173"/>
                    <a:pt x="8306" y="20250"/>
                  </a:cubicBezTo>
                  <a:cubicBezTo>
                    <a:pt x="7388" y="20326"/>
                    <a:pt x="6518" y="20441"/>
                    <a:pt x="5647" y="20537"/>
                  </a:cubicBezTo>
                  <a:cubicBezTo>
                    <a:pt x="4776" y="20633"/>
                    <a:pt x="3906" y="20709"/>
                    <a:pt x="3059" y="20747"/>
                  </a:cubicBezTo>
                  <a:cubicBezTo>
                    <a:pt x="2212" y="20786"/>
                    <a:pt x="1388" y="20786"/>
                    <a:pt x="894" y="20824"/>
                  </a:cubicBezTo>
                  <a:cubicBezTo>
                    <a:pt x="400" y="20862"/>
                    <a:pt x="235" y="20939"/>
                    <a:pt x="141" y="21073"/>
                  </a:cubicBezTo>
                  <a:cubicBezTo>
                    <a:pt x="47" y="21207"/>
                    <a:pt x="24" y="21399"/>
                    <a:pt x="0" y="21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2548759" y="1863465"/>
              <a:ext cx="3431087" cy="1091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584" fill="norm" stroke="1" extrusionOk="0">
                  <a:moveTo>
                    <a:pt x="9744" y="2203"/>
                  </a:moveTo>
                  <a:cubicBezTo>
                    <a:pt x="9691" y="1826"/>
                    <a:pt x="9638" y="1449"/>
                    <a:pt x="9486" y="1156"/>
                  </a:cubicBezTo>
                  <a:cubicBezTo>
                    <a:pt x="9333" y="863"/>
                    <a:pt x="9081" y="654"/>
                    <a:pt x="8722" y="549"/>
                  </a:cubicBezTo>
                  <a:cubicBezTo>
                    <a:pt x="8364" y="444"/>
                    <a:pt x="7899" y="444"/>
                    <a:pt x="7481" y="570"/>
                  </a:cubicBezTo>
                  <a:cubicBezTo>
                    <a:pt x="7063" y="696"/>
                    <a:pt x="6691" y="947"/>
                    <a:pt x="6286" y="1282"/>
                  </a:cubicBezTo>
                  <a:cubicBezTo>
                    <a:pt x="5881" y="1617"/>
                    <a:pt x="5443" y="2035"/>
                    <a:pt x="4998" y="2517"/>
                  </a:cubicBezTo>
                  <a:cubicBezTo>
                    <a:pt x="4553" y="2998"/>
                    <a:pt x="4102" y="3542"/>
                    <a:pt x="3677" y="4149"/>
                  </a:cubicBezTo>
                  <a:cubicBezTo>
                    <a:pt x="3252" y="4756"/>
                    <a:pt x="2854" y="5426"/>
                    <a:pt x="2496" y="6117"/>
                  </a:cubicBezTo>
                  <a:cubicBezTo>
                    <a:pt x="2137" y="6807"/>
                    <a:pt x="1819" y="7519"/>
                    <a:pt x="1527" y="8335"/>
                  </a:cubicBezTo>
                  <a:cubicBezTo>
                    <a:pt x="1234" y="9151"/>
                    <a:pt x="969" y="10072"/>
                    <a:pt x="730" y="11035"/>
                  </a:cubicBezTo>
                  <a:cubicBezTo>
                    <a:pt x="491" y="11998"/>
                    <a:pt x="279" y="13003"/>
                    <a:pt x="146" y="13861"/>
                  </a:cubicBezTo>
                  <a:cubicBezTo>
                    <a:pt x="13" y="14719"/>
                    <a:pt x="-40" y="15431"/>
                    <a:pt x="33" y="16247"/>
                  </a:cubicBezTo>
                  <a:cubicBezTo>
                    <a:pt x="106" y="17063"/>
                    <a:pt x="305" y="17984"/>
                    <a:pt x="571" y="18717"/>
                  </a:cubicBezTo>
                  <a:cubicBezTo>
                    <a:pt x="836" y="19449"/>
                    <a:pt x="1168" y="19993"/>
                    <a:pt x="1520" y="20328"/>
                  </a:cubicBezTo>
                  <a:cubicBezTo>
                    <a:pt x="1872" y="20663"/>
                    <a:pt x="2243" y="20789"/>
                    <a:pt x="2688" y="20935"/>
                  </a:cubicBezTo>
                  <a:cubicBezTo>
                    <a:pt x="3133" y="21082"/>
                    <a:pt x="3651" y="21249"/>
                    <a:pt x="4149" y="21375"/>
                  </a:cubicBezTo>
                  <a:cubicBezTo>
                    <a:pt x="4646" y="21500"/>
                    <a:pt x="5124" y="21584"/>
                    <a:pt x="5616" y="21584"/>
                  </a:cubicBezTo>
                  <a:cubicBezTo>
                    <a:pt x="6107" y="21584"/>
                    <a:pt x="6611" y="21500"/>
                    <a:pt x="7096" y="21437"/>
                  </a:cubicBezTo>
                  <a:cubicBezTo>
                    <a:pt x="7580" y="21375"/>
                    <a:pt x="8045" y="21333"/>
                    <a:pt x="8483" y="21249"/>
                  </a:cubicBezTo>
                  <a:cubicBezTo>
                    <a:pt x="8921" y="21165"/>
                    <a:pt x="9333" y="21040"/>
                    <a:pt x="9718" y="20935"/>
                  </a:cubicBezTo>
                  <a:cubicBezTo>
                    <a:pt x="10103" y="20831"/>
                    <a:pt x="10461" y="20747"/>
                    <a:pt x="10886" y="20663"/>
                  </a:cubicBezTo>
                  <a:cubicBezTo>
                    <a:pt x="11311" y="20579"/>
                    <a:pt x="11802" y="20496"/>
                    <a:pt x="12307" y="20391"/>
                  </a:cubicBezTo>
                  <a:cubicBezTo>
                    <a:pt x="12811" y="20286"/>
                    <a:pt x="13329" y="20161"/>
                    <a:pt x="13794" y="20056"/>
                  </a:cubicBezTo>
                  <a:cubicBezTo>
                    <a:pt x="14258" y="19951"/>
                    <a:pt x="14670" y="19868"/>
                    <a:pt x="15121" y="19721"/>
                  </a:cubicBezTo>
                  <a:cubicBezTo>
                    <a:pt x="15573" y="19575"/>
                    <a:pt x="16064" y="19365"/>
                    <a:pt x="16568" y="19135"/>
                  </a:cubicBezTo>
                  <a:cubicBezTo>
                    <a:pt x="17073" y="18905"/>
                    <a:pt x="17590" y="18654"/>
                    <a:pt x="18088" y="18235"/>
                  </a:cubicBezTo>
                  <a:cubicBezTo>
                    <a:pt x="18586" y="17817"/>
                    <a:pt x="19064" y="17231"/>
                    <a:pt x="19515" y="16435"/>
                  </a:cubicBezTo>
                  <a:cubicBezTo>
                    <a:pt x="19967" y="15640"/>
                    <a:pt x="20392" y="14635"/>
                    <a:pt x="20724" y="13610"/>
                  </a:cubicBezTo>
                  <a:cubicBezTo>
                    <a:pt x="21056" y="12584"/>
                    <a:pt x="21294" y="11537"/>
                    <a:pt x="21421" y="10533"/>
                  </a:cubicBezTo>
                  <a:cubicBezTo>
                    <a:pt x="21547" y="9528"/>
                    <a:pt x="21560" y="8565"/>
                    <a:pt x="21421" y="7582"/>
                  </a:cubicBezTo>
                  <a:cubicBezTo>
                    <a:pt x="21281" y="6598"/>
                    <a:pt x="20989" y="5593"/>
                    <a:pt x="20651" y="4693"/>
                  </a:cubicBezTo>
                  <a:cubicBezTo>
                    <a:pt x="20312" y="3793"/>
                    <a:pt x="19927" y="2998"/>
                    <a:pt x="19489" y="2370"/>
                  </a:cubicBezTo>
                  <a:cubicBezTo>
                    <a:pt x="19051" y="1742"/>
                    <a:pt x="18560" y="1282"/>
                    <a:pt x="18042" y="947"/>
                  </a:cubicBezTo>
                  <a:cubicBezTo>
                    <a:pt x="17524" y="612"/>
                    <a:pt x="16980" y="403"/>
                    <a:pt x="16482" y="256"/>
                  </a:cubicBezTo>
                  <a:cubicBezTo>
                    <a:pt x="15984" y="110"/>
                    <a:pt x="15533" y="26"/>
                    <a:pt x="15081" y="5"/>
                  </a:cubicBezTo>
                  <a:cubicBezTo>
                    <a:pt x="14630" y="-16"/>
                    <a:pt x="14179" y="26"/>
                    <a:pt x="13667" y="151"/>
                  </a:cubicBezTo>
                  <a:cubicBezTo>
                    <a:pt x="13156" y="277"/>
                    <a:pt x="12585" y="486"/>
                    <a:pt x="12048" y="696"/>
                  </a:cubicBezTo>
                  <a:cubicBezTo>
                    <a:pt x="11510" y="905"/>
                    <a:pt x="11006" y="1114"/>
                    <a:pt x="10548" y="1282"/>
                  </a:cubicBezTo>
                  <a:cubicBezTo>
                    <a:pt x="10090" y="1449"/>
                    <a:pt x="9678" y="1575"/>
                    <a:pt x="9406" y="1700"/>
                  </a:cubicBezTo>
                  <a:cubicBezTo>
                    <a:pt x="9134" y="1826"/>
                    <a:pt x="9001" y="1951"/>
                    <a:pt x="8868" y="20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7658351" y="895350"/>
              <a:ext cx="171451" cy="205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0" fill="norm" stroke="1" extrusionOk="0">
                  <a:moveTo>
                    <a:pt x="0" y="0"/>
                  </a:moveTo>
                  <a:cubicBezTo>
                    <a:pt x="4533" y="4188"/>
                    <a:pt x="9067" y="8376"/>
                    <a:pt x="11867" y="11241"/>
                  </a:cubicBezTo>
                  <a:cubicBezTo>
                    <a:pt x="14667" y="14106"/>
                    <a:pt x="15733" y="15649"/>
                    <a:pt x="17067" y="17192"/>
                  </a:cubicBezTo>
                  <a:cubicBezTo>
                    <a:pt x="18400" y="18735"/>
                    <a:pt x="20000" y="20278"/>
                    <a:pt x="20800" y="20939"/>
                  </a:cubicBezTo>
                  <a:cubicBezTo>
                    <a:pt x="21600" y="21600"/>
                    <a:pt x="21600" y="21380"/>
                    <a:pt x="21600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7709151" y="844550"/>
              <a:ext cx="152401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0"/>
                    <a:pt x="18600" y="0"/>
                    <a:pt x="16350" y="1543"/>
                  </a:cubicBezTo>
                  <a:cubicBezTo>
                    <a:pt x="14100" y="3086"/>
                    <a:pt x="11100" y="6171"/>
                    <a:pt x="8250" y="9771"/>
                  </a:cubicBezTo>
                  <a:cubicBezTo>
                    <a:pt x="5400" y="13371"/>
                    <a:pt x="2700" y="17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8140901" y="677558"/>
              <a:ext cx="260401" cy="264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228" fill="norm" stroke="1" extrusionOk="0">
                  <a:moveTo>
                    <a:pt x="527" y="5255"/>
                  </a:moveTo>
                  <a:cubicBezTo>
                    <a:pt x="178" y="4064"/>
                    <a:pt x="-170" y="2873"/>
                    <a:pt x="91" y="2023"/>
                  </a:cubicBezTo>
                  <a:cubicBezTo>
                    <a:pt x="353" y="1173"/>
                    <a:pt x="1224" y="662"/>
                    <a:pt x="2617" y="322"/>
                  </a:cubicBezTo>
                  <a:cubicBezTo>
                    <a:pt x="4011" y="-18"/>
                    <a:pt x="5927" y="-188"/>
                    <a:pt x="7495" y="322"/>
                  </a:cubicBezTo>
                  <a:cubicBezTo>
                    <a:pt x="9062" y="832"/>
                    <a:pt x="10282" y="2023"/>
                    <a:pt x="9933" y="4574"/>
                  </a:cubicBezTo>
                  <a:cubicBezTo>
                    <a:pt x="9585" y="7125"/>
                    <a:pt x="7669" y="11037"/>
                    <a:pt x="6014" y="13588"/>
                  </a:cubicBezTo>
                  <a:cubicBezTo>
                    <a:pt x="4359" y="16140"/>
                    <a:pt x="2965" y="17330"/>
                    <a:pt x="2095" y="18351"/>
                  </a:cubicBezTo>
                  <a:cubicBezTo>
                    <a:pt x="1224" y="19371"/>
                    <a:pt x="875" y="20221"/>
                    <a:pt x="1136" y="20732"/>
                  </a:cubicBezTo>
                  <a:cubicBezTo>
                    <a:pt x="1398" y="21242"/>
                    <a:pt x="2269" y="21412"/>
                    <a:pt x="5753" y="20987"/>
                  </a:cubicBezTo>
                  <a:cubicBezTo>
                    <a:pt x="9236" y="20562"/>
                    <a:pt x="15333" y="19541"/>
                    <a:pt x="21430" y="18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8090151" y="1066800"/>
              <a:ext cx="3492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27" y="14400"/>
                    <a:pt x="7855" y="7200"/>
                    <a:pt x="11455" y="3600"/>
                  </a:cubicBezTo>
                  <a:cubicBezTo>
                    <a:pt x="15055" y="0"/>
                    <a:pt x="1832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8102851" y="1211693"/>
              <a:ext cx="222251" cy="314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0" fill="norm" stroke="1" extrusionOk="0">
                  <a:moveTo>
                    <a:pt x="21600" y="3061"/>
                  </a:moveTo>
                  <a:cubicBezTo>
                    <a:pt x="19954" y="2067"/>
                    <a:pt x="18309" y="1072"/>
                    <a:pt x="16971" y="504"/>
                  </a:cubicBezTo>
                  <a:cubicBezTo>
                    <a:pt x="15634" y="-65"/>
                    <a:pt x="14606" y="-207"/>
                    <a:pt x="13577" y="361"/>
                  </a:cubicBezTo>
                  <a:cubicBezTo>
                    <a:pt x="12549" y="930"/>
                    <a:pt x="11520" y="2209"/>
                    <a:pt x="10903" y="3630"/>
                  </a:cubicBezTo>
                  <a:cubicBezTo>
                    <a:pt x="10286" y="5051"/>
                    <a:pt x="10080" y="6614"/>
                    <a:pt x="9977" y="7751"/>
                  </a:cubicBezTo>
                  <a:cubicBezTo>
                    <a:pt x="9874" y="8888"/>
                    <a:pt x="9874" y="9598"/>
                    <a:pt x="10389" y="9954"/>
                  </a:cubicBezTo>
                  <a:cubicBezTo>
                    <a:pt x="10903" y="10309"/>
                    <a:pt x="11931" y="10309"/>
                    <a:pt x="12960" y="10238"/>
                  </a:cubicBezTo>
                  <a:cubicBezTo>
                    <a:pt x="13989" y="10167"/>
                    <a:pt x="15017" y="10025"/>
                    <a:pt x="15943" y="10167"/>
                  </a:cubicBezTo>
                  <a:cubicBezTo>
                    <a:pt x="16869" y="10309"/>
                    <a:pt x="17691" y="10735"/>
                    <a:pt x="18514" y="11588"/>
                  </a:cubicBezTo>
                  <a:cubicBezTo>
                    <a:pt x="19337" y="12440"/>
                    <a:pt x="20160" y="13719"/>
                    <a:pt x="20571" y="14785"/>
                  </a:cubicBezTo>
                  <a:cubicBezTo>
                    <a:pt x="20983" y="15851"/>
                    <a:pt x="20983" y="16704"/>
                    <a:pt x="18617" y="17840"/>
                  </a:cubicBezTo>
                  <a:cubicBezTo>
                    <a:pt x="16251" y="18977"/>
                    <a:pt x="11520" y="20398"/>
                    <a:pt x="8023" y="20896"/>
                  </a:cubicBezTo>
                  <a:cubicBezTo>
                    <a:pt x="4526" y="21393"/>
                    <a:pt x="2263" y="20967"/>
                    <a:pt x="0" y="205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3010151" y="0"/>
              <a:ext cx="463551" cy="269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9112"/>
                  </a:moveTo>
                  <a:cubicBezTo>
                    <a:pt x="888" y="11812"/>
                    <a:pt x="1775" y="14512"/>
                    <a:pt x="2318" y="16284"/>
                  </a:cubicBezTo>
                  <a:cubicBezTo>
                    <a:pt x="2860" y="18056"/>
                    <a:pt x="3058" y="18900"/>
                    <a:pt x="3304" y="19744"/>
                  </a:cubicBezTo>
                  <a:cubicBezTo>
                    <a:pt x="3551" y="20588"/>
                    <a:pt x="3847" y="21431"/>
                    <a:pt x="4241" y="21516"/>
                  </a:cubicBezTo>
                  <a:cubicBezTo>
                    <a:pt x="4636" y="21600"/>
                    <a:pt x="5129" y="20925"/>
                    <a:pt x="6460" y="18563"/>
                  </a:cubicBezTo>
                  <a:cubicBezTo>
                    <a:pt x="7792" y="16200"/>
                    <a:pt x="9962" y="12150"/>
                    <a:pt x="12082" y="8859"/>
                  </a:cubicBezTo>
                  <a:cubicBezTo>
                    <a:pt x="14203" y="5569"/>
                    <a:pt x="16274" y="3037"/>
                    <a:pt x="17852" y="1687"/>
                  </a:cubicBezTo>
                  <a:cubicBezTo>
                    <a:pt x="19430" y="337"/>
                    <a:pt x="20515" y="1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4648957" y="343385"/>
              <a:ext cx="31245" cy="1014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524" fill="norm" stroke="1" extrusionOk="0">
                  <a:moveTo>
                    <a:pt x="21256" y="1068"/>
                  </a:moveTo>
                  <a:cubicBezTo>
                    <a:pt x="21256" y="843"/>
                    <a:pt x="21256" y="619"/>
                    <a:pt x="17656" y="394"/>
                  </a:cubicBezTo>
                  <a:cubicBezTo>
                    <a:pt x="14056" y="170"/>
                    <a:pt x="6856" y="-55"/>
                    <a:pt x="3256" y="12"/>
                  </a:cubicBezTo>
                  <a:cubicBezTo>
                    <a:pt x="-344" y="80"/>
                    <a:pt x="-344" y="439"/>
                    <a:pt x="376" y="1494"/>
                  </a:cubicBezTo>
                  <a:cubicBezTo>
                    <a:pt x="1096" y="2550"/>
                    <a:pt x="2536" y="4301"/>
                    <a:pt x="3976" y="6097"/>
                  </a:cubicBezTo>
                  <a:cubicBezTo>
                    <a:pt x="5416" y="7893"/>
                    <a:pt x="6856" y="9735"/>
                    <a:pt x="7576" y="11576"/>
                  </a:cubicBezTo>
                  <a:cubicBezTo>
                    <a:pt x="8296" y="13417"/>
                    <a:pt x="8296" y="15258"/>
                    <a:pt x="8296" y="16830"/>
                  </a:cubicBezTo>
                  <a:cubicBezTo>
                    <a:pt x="8296" y="18402"/>
                    <a:pt x="8296" y="19704"/>
                    <a:pt x="7576" y="20490"/>
                  </a:cubicBezTo>
                  <a:cubicBezTo>
                    <a:pt x="6856" y="21276"/>
                    <a:pt x="5416" y="21545"/>
                    <a:pt x="4696" y="21523"/>
                  </a:cubicBezTo>
                  <a:cubicBezTo>
                    <a:pt x="3976" y="21500"/>
                    <a:pt x="3976" y="21186"/>
                    <a:pt x="3976" y="20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4541746" y="248708"/>
              <a:ext cx="1439565" cy="1046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578" fill="norm" stroke="1" extrusionOk="0">
                  <a:moveTo>
                    <a:pt x="77" y="5476"/>
                  </a:moveTo>
                  <a:cubicBezTo>
                    <a:pt x="13" y="5258"/>
                    <a:pt x="-50" y="5040"/>
                    <a:pt x="61" y="4843"/>
                  </a:cubicBezTo>
                  <a:cubicBezTo>
                    <a:pt x="172" y="4647"/>
                    <a:pt x="457" y="4473"/>
                    <a:pt x="1138" y="4211"/>
                  </a:cubicBezTo>
                  <a:cubicBezTo>
                    <a:pt x="1819" y="3949"/>
                    <a:pt x="2895" y="3600"/>
                    <a:pt x="4004" y="3273"/>
                  </a:cubicBezTo>
                  <a:cubicBezTo>
                    <a:pt x="5112" y="2945"/>
                    <a:pt x="6253" y="2640"/>
                    <a:pt x="7424" y="2356"/>
                  </a:cubicBezTo>
                  <a:cubicBezTo>
                    <a:pt x="8596" y="2073"/>
                    <a:pt x="9800" y="1811"/>
                    <a:pt x="10940" y="1593"/>
                  </a:cubicBezTo>
                  <a:cubicBezTo>
                    <a:pt x="12080" y="1374"/>
                    <a:pt x="13157" y="1200"/>
                    <a:pt x="14202" y="1025"/>
                  </a:cubicBezTo>
                  <a:cubicBezTo>
                    <a:pt x="15247" y="851"/>
                    <a:pt x="16261" y="676"/>
                    <a:pt x="17227" y="502"/>
                  </a:cubicBezTo>
                  <a:cubicBezTo>
                    <a:pt x="18193" y="327"/>
                    <a:pt x="19111" y="153"/>
                    <a:pt x="19650" y="65"/>
                  </a:cubicBezTo>
                  <a:cubicBezTo>
                    <a:pt x="20188" y="-22"/>
                    <a:pt x="20346" y="-22"/>
                    <a:pt x="20473" y="65"/>
                  </a:cubicBezTo>
                  <a:cubicBezTo>
                    <a:pt x="20600" y="153"/>
                    <a:pt x="20695" y="327"/>
                    <a:pt x="20822" y="1003"/>
                  </a:cubicBezTo>
                  <a:cubicBezTo>
                    <a:pt x="20948" y="1680"/>
                    <a:pt x="21107" y="2858"/>
                    <a:pt x="21233" y="4298"/>
                  </a:cubicBezTo>
                  <a:cubicBezTo>
                    <a:pt x="21360" y="5738"/>
                    <a:pt x="21455" y="7440"/>
                    <a:pt x="21502" y="9076"/>
                  </a:cubicBezTo>
                  <a:cubicBezTo>
                    <a:pt x="21550" y="10713"/>
                    <a:pt x="21550" y="12283"/>
                    <a:pt x="21518" y="13789"/>
                  </a:cubicBezTo>
                  <a:cubicBezTo>
                    <a:pt x="21487" y="15294"/>
                    <a:pt x="21423" y="16734"/>
                    <a:pt x="21392" y="17585"/>
                  </a:cubicBezTo>
                  <a:cubicBezTo>
                    <a:pt x="21360" y="18436"/>
                    <a:pt x="21360" y="18698"/>
                    <a:pt x="21344" y="18982"/>
                  </a:cubicBezTo>
                  <a:cubicBezTo>
                    <a:pt x="21328" y="19265"/>
                    <a:pt x="21297" y="19571"/>
                    <a:pt x="21170" y="19723"/>
                  </a:cubicBezTo>
                  <a:cubicBezTo>
                    <a:pt x="21043" y="19876"/>
                    <a:pt x="20822" y="19876"/>
                    <a:pt x="20156" y="19811"/>
                  </a:cubicBezTo>
                  <a:cubicBezTo>
                    <a:pt x="19491" y="19745"/>
                    <a:pt x="18383" y="19614"/>
                    <a:pt x="17179" y="19549"/>
                  </a:cubicBezTo>
                  <a:cubicBezTo>
                    <a:pt x="15976" y="19483"/>
                    <a:pt x="14677" y="19483"/>
                    <a:pt x="13395" y="19571"/>
                  </a:cubicBezTo>
                  <a:cubicBezTo>
                    <a:pt x="12112" y="19658"/>
                    <a:pt x="10845" y="19833"/>
                    <a:pt x="9546" y="20051"/>
                  </a:cubicBezTo>
                  <a:cubicBezTo>
                    <a:pt x="8248" y="20269"/>
                    <a:pt x="6918" y="20531"/>
                    <a:pt x="5714" y="20793"/>
                  </a:cubicBezTo>
                  <a:cubicBezTo>
                    <a:pt x="4511" y="21054"/>
                    <a:pt x="3434" y="21316"/>
                    <a:pt x="2721" y="21447"/>
                  </a:cubicBezTo>
                  <a:cubicBezTo>
                    <a:pt x="2009" y="21578"/>
                    <a:pt x="1660" y="21578"/>
                    <a:pt x="1312" y="215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3632451" y="2266950"/>
              <a:ext cx="473358" cy="421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600" fill="norm" stroke="1" extrusionOk="0">
                  <a:moveTo>
                    <a:pt x="0" y="0"/>
                  </a:moveTo>
                  <a:cubicBezTo>
                    <a:pt x="1061" y="217"/>
                    <a:pt x="2121" y="434"/>
                    <a:pt x="4050" y="1737"/>
                  </a:cubicBezTo>
                  <a:cubicBezTo>
                    <a:pt x="5979" y="3039"/>
                    <a:pt x="8775" y="5427"/>
                    <a:pt x="11186" y="7815"/>
                  </a:cubicBezTo>
                  <a:cubicBezTo>
                    <a:pt x="13596" y="10203"/>
                    <a:pt x="15621" y="12591"/>
                    <a:pt x="17213" y="14708"/>
                  </a:cubicBezTo>
                  <a:cubicBezTo>
                    <a:pt x="18804" y="16824"/>
                    <a:pt x="19961" y="18669"/>
                    <a:pt x="20636" y="19863"/>
                  </a:cubicBezTo>
                  <a:cubicBezTo>
                    <a:pt x="21311" y="21057"/>
                    <a:pt x="21504" y="21600"/>
                    <a:pt x="21552" y="21600"/>
                  </a:cubicBezTo>
                  <a:cubicBezTo>
                    <a:pt x="21600" y="21600"/>
                    <a:pt x="21504" y="21057"/>
                    <a:pt x="21407" y="205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3645151" y="2115492"/>
              <a:ext cx="533401" cy="708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21600" y="357"/>
                  </a:moveTo>
                  <a:cubicBezTo>
                    <a:pt x="21257" y="164"/>
                    <a:pt x="20914" y="-29"/>
                    <a:pt x="20571" y="3"/>
                  </a:cubicBezTo>
                  <a:cubicBezTo>
                    <a:pt x="20229" y="35"/>
                    <a:pt x="19886" y="292"/>
                    <a:pt x="18729" y="1482"/>
                  </a:cubicBezTo>
                  <a:cubicBezTo>
                    <a:pt x="17571" y="2671"/>
                    <a:pt x="15600" y="4792"/>
                    <a:pt x="13671" y="6978"/>
                  </a:cubicBezTo>
                  <a:cubicBezTo>
                    <a:pt x="11743" y="9164"/>
                    <a:pt x="9857" y="11414"/>
                    <a:pt x="8014" y="13535"/>
                  </a:cubicBezTo>
                  <a:cubicBezTo>
                    <a:pt x="6171" y="15657"/>
                    <a:pt x="4371" y="17650"/>
                    <a:pt x="3214" y="18903"/>
                  </a:cubicBezTo>
                  <a:cubicBezTo>
                    <a:pt x="2057" y="20157"/>
                    <a:pt x="1543" y="20671"/>
                    <a:pt x="1114" y="21025"/>
                  </a:cubicBezTo>
                  <a:cubicBezTo>
                    <a:pt x="686" y="21378"/>
                    <a:pt x="343" y="21571"/>
                    <a:pt x="171" y="21507"/>
                  </a:cubicBezTo>
                  <a:cubicBezTo>
                    <a:pt x="0" y="21442"/>
                    <a:pt x="0" y="21121"/>
                    <a:pt x="0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8642601" y="948266"/>
              <a:ext cx="209551" cy="194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878"/>
                  </a:moveTo>
                  <a:cubicBezTo>
                    <a:pt x="655" y="939"/>
                    <a:pt x="1309" y="0"/>
                    <a:pt x="2291" y="0"/>
                  </a:cubicBezTo>
                  <a:cubicBezTo>
                    <a:pt x="3273" y="0"/>
                    <a:pt x="4582" y="939"/>
                    <a:pt x="6655" y="3522"/>
                  </a:cubicBezTo>
                  <a:cubicBezTo>
                    <a:pt x="8727" y="6104"/>
                    <a:pt x="11564" y="10330"/>
                    <a:pt x="14182" y="13617"/>
                  </a:cubicBezTo>
                  <a:cubicBezTo>
                    <a:pt x="16800" y="16904"/>
                    <a:pt x="19200" y="19252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8699751" y="903401"/>
              <a:ext cx="165101" cy="309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2" fill="norm" stroke="1" extrusionOk="0">
                  <a:moveTo>
                    <a:pt x="21600" y="764"/>
                  </a:moveTo>
                  <a:cubicBezTo>
                    <a:pt x="20492" y="323"/>
                    <a:pt x="19385" y="-118"/>
                    <a:pt x="18138" y="29"/>
                  </a:cubicBezTo>
                  <a:cubicBezTo>
                    <a:pt x="16892" y="176"/>
                    <a:pt x="15508" y="911"/>
                    <a:pt x="13154" y="3409"/>
                  </a:cubicBezTo>
                  <a:cubicBezTo>
                    <a:pt x="10800" y="5906"/>
                    <a:pt x="7477" y="10168"/>
                    <a:pt x="5123" y="13474"/>
                  </a:cubicBezTo>
                  <a:cubicBezTo>
                    <a:pt x="2769" y="16780"/>
                    <a:pt x="1385" y="19131"/>
                    <a:pt x="0" y="214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9141814" y="692635"/>
              <a:ext cx="224688" cy="265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310" fill="norm" stroke="1" extrusionOk="0">
                  <a:moveTo>
                    <a:pt x="2050" y="6084"/>
                  </a:moveTo>
                  <a:cubicBezTo>
                    <a:pt x="1444" y="5404"/>
                    <a:pt x="838" y="4723"/>
                    <a:pt x="536" y="3958"/>
                  </a:cubicBezTo>
                  <a:cubicBezTo>
                    <a:pt x="233" y="3193"/>
                    <a:pt x="233" y="2342"/>
                    <a:pt x="2050" y="1492"/>
                  </a:cubicBezTo>
                  <a:cubicBezTo>
                    <a:pt x="3866" y="641"/>
                    <a:pt x="7500" y="-209"/>
                    <a:pt x="9822" y="46"/>
                  </a:cubicBezTo>
                  <a:cubicBezTo>
                    <a:pt x="12143" y="301"/>
                    <a:pt x="13152" y="1662"/>
                    <a:pt x="12648" y="4128"/>
                  </a:cubicBezTo>
                  <a:cubicBezTo>
                    <a:pt x="12143" y="6594"/>
                    <a:pt x="10124" y="10166"/>
                    <a:pt x="8005" y="12802"/>
                  </a:cubicBezTo>
                  <a:cubicBezTo>
                    <a:pt x="5885" y="15438"/>
                    <a:pt x="3665" y="17139"/>
                    <a:pt x="2150" y="18415"/>
                  </a:cubicBezTo>
                  <a:cubicBezTo>
                    <a:pt x="636" y="19690"/>
                    <a:pt x="-171" y="20541"/>
                    <a:pt x="31" y="20966"/>
                  </a:cubicBezTo>
                  <a:cubicBezTo>
                    <a:pt x="233" y="21391"/>
                    <a:pt x="1444" y="21391"/>
                    <a:pt x="5179" y="21136"/>
                  </a:cubicBezTo>
                  <a:cubicBezTo>
                    <a:pt x="8913" y="20881"/>
                    <a:pt x="15171" y="20371"/>
                    <a:pt x="21429" y="198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9125201" y="1085850"/>
              <a:ext cx="3302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85" y="14400"/>
                    <a:pt x="9969" y="7200"/>
                    <a:pt x="13569" y="3600"/>
                  </a:cubicBezTo>
                  <a:cubicBezTo>
                    <a:pt x="17169" y="0"/>
                    <a:pt x="19385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9" name="Line"/>
            <p:cNvSpPr/>
            <p:nvPr/>
          </p:nvSpPr>
          <p:spPr>
            <a:xfrm>
              <a:off x="9190024" y="1206500"/>
              <a:ext cx="176478" cy="217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353" fill="norm" stroke="1" extrusionOk="0">
                  <a:moveTo>
                    <a:pt x="8325" y="0"/>
                  </a:moveTo>
                  <a:cubicBezTo>
                    <a:pt x="6782" y="3738"/>
                    <a:pt x="5239" y="7477"/>
                    <a:pt x="3825" y="10488"/>
                  </a:cubicBezTo>
                  <a:cubicBezTo>
                    <a:pt x="2410" y="13500"/>
                    <a:pt x="1125" y="15785"/>
                    <a:pt x="482" y="17446"/>
                  </a:cubicBezTo>
                  <a:cubicBezTo>
                    <a:pt x="-161" y="19108"/>
                    <a:pt x="-161" y="20146"/>
                    <a:pt x="482" y="20769"/>
                  </a:cubicBezTo>
                  <a:cubicBezTo>
                    <a:pt x="1125" y="21392"/>
                    <a:pt x="2410" y="21600"/>
                    <a:pt x="6010" y="20977"/>
                  </a:cubicBezTo>
                  <a:cubicBezTo>
                    <a:pt x="9610" y="20354"/>
                    <a:pt x="15525" y="18900"/>
                    <a:pt x="21439" y="174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0" name="Line"/>
            <p:cNvSpPr/>
            <p:nvPr/>
          </p:nvSpPr>
          <p:spPr>
            <a:xfrm>
              <a:off x="9303001" y="1352550"/>
              <a:ext cx="1905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1" name="Line"/>
            <p:cNvSpPr/>
            <p:nvPr/>
          </p:nvSpPr>
          <p:spPr>
            <a:xfrm>
              <a:off x="10128501" y="1013555"/>
              <a:ext cx="2286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4800" y="12582"/>
                    <a:pt x="9600" y="4867"/>
                    <a:pt x="13200" y="1782"/>
                  </a:cubicBezTo>
                  <a:cubicBezTo>
                    <a:pt x="16800" y="-1304"/>
                    <a:pt x="1920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10147551" y="1143000"/>
              <a:ext cx="2222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10855487" y="639998"/>
              <a:ext cx="244565" cy="242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347" fill="norm" stroke="1" extrusionOk="0">
                  <a:moveTo>
                    <a:pt x="2522" y="4588"/>
                  </a:moveTo>
                  <a:cubicBezTo>
                    <a:pt x="2522" y="3657"/>
                    <a:pt x="2522" y="2726"/>
                    <a:pt x="2894" y="1981"/>
                  </a:cubicBezTo>
                  <a:cubicBezTo>
                    <a:pt x="3267" y="1237"/>
                    <a:pt x="4012" y="678"/>
                    <a:pt x="5408" y="306"/>
                  </a:cubicBezTo>
                  <a:cubicBezTo>
                    <a:pt x="6805" y="-67"/>
                    <a:pt x="8853" y="-253"/>
                    <a:pt x="10249" y="678"/>
                  </a:cubicBezTo>
                  <a:cubicBezTo>
                    <a:pt x="11646" y="1609"/>
                    <a:pt x="12391" y="3657"/>
                    <a:pt x="11274" y="6544"/>
                  </a:cubicBezTo>
                  <a:cubicBezTo>
                    <a:pt x="10156" y="9430"/>
                    <a:pt x="7177" y="13154"/>
                    <a:pt x="5222" y="15295"/>
                  </a:cubicBezTo>
                  <a:cubicBezTo>
                    <a:pt x="3267" y="17437"/>
                    <a:pt x="2336" y="17995"/>
                    <a:pt x="1498" y="18647"/>
                  </a:cubicBezTo>
                  <a:cubicBezTo>
                    <a:pt x="660" y="19299"/>
                    <a:pt x="-85" y="20044"/>
                    <a:pt x="8" y="20416"/>
                  </a:cubicBezTo>
                  <a:cubicBezTo>
                    <a:pt x="101" y="20788"/>
                    <a:pt x="1032" y="20788"/>
                    <a:pt x="3732" y="20509"/>
                  </a:cubicBezTo>
                  <a:cubicBezTo>
                    <a:pt x="6432" y="20230"/>
                    <a:pt x="10901" y="19671"/>
                    <a:pt x="14160" y="19764"/>
                  </a:cubicBezTo>
                  <a:cubicBezTo>
                    <a:pt x="17418" y="19857"/>
                    <a:pt x="19467" y="20602"/>
                    <a:pt x="21515" y="213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10827001" y="1095669"/>
              <a:ext cx="495301" cy="47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0" fill="norm" stroke="1" extrusionOk="0">
                  <a:moveTo>
                    <a:pt x="0" y="21000"/>
                  </a:moveTo>
                  <a:cubicBezTo>
                    <a:pt x="3231" y="14426"/>
                    <a:pt x="6462" y="7852"/>
                    <a:pt x="9738" y="4096"/>
                  </a:cubicBezTo>
                  <a:cubicBezTo>
                    <a:pt x="13015" y="339"/>
                    <a:pt x="16338" y="-600"/>
                    <a:pt x="18323" y="339"/>
                  </a:cubicBezTo>
                  <a:cubicBezTo>
                    <a:pt x="20308" y="1278"/>
                    <a:pt x="20954" y="4096"/>
                    <a:pt x="21600" y="69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10852401" y="1283277"/>
              <a:ext cx="116835" cy="249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397" fill="norm" stroke="1" extrusionOk="0">
                  <a:moveTo>
                    <a:pt x="3411" y="3217"/>
                  </a:moveTo>
                  <a:cubicBezTo>
                    <a:pt x="2653" y="2310"/>
                    <a:pt x="1895" y="1402"/>
                    <a:pt x="2653" y="858"/>
                  </a:cubicBezTo>
                  <a:cubicBezTo>
                    <a:pt x="3411" y="313"/>
                    <a:pt x="5684" y="132"/>
                    <a:pt x="7768" y="41"/>
                  </a:cubicBezTo>
                  <a:cubicBezTo>
                    <a:pt x="9853" y="-50"/>
                    <a:pt x="11747" y="-50"/>
                    <a:pt x="13832" y="676"/>
                  </a:cubicBezTo>
                  <a:cubicBezTo>
                    <a:pt x="15916" y="1402"/>
                    <a:pt x="18189" y="2854"/>
                    <a:pt x="18568" y="3943"/>
                  </a:cubicBezTo>
                  <a:cubicBezTo>
                    <a:pt x="18947" y="5032"/>
                    <a:pt x="17432" y="5758"/>
                    <a:pt x="15916" y="6394"/>
                  </a:cubicBezTo>
                  <a:cubicBezTo>
                    <a:pt x="14400" y="7029"/>
                    <a:pt x="12884" y="7574"/>
                    <a:pt x="13453" y="8209"/>
                  </a:cubicBezTo>
                  <a:cubicBezTo>
                    <a:pt x="14021" y="8844"/>
                    <a:pt x="16674" y="9570"/>
                    <a:pt x="18568" y="10387"/>
                  </a:cubicBezTo>
                  <a:cubicBezTo>
                    <a:pt x="20463" y="11204"/>
                    <a:pt x="21600" y="12111"/>
                    <a:pt x="20463" y="13836"/>
                  </a:cubicBezTo>
                  <a:cubicBezTo>
                    <a:pt x="19326" y="15560"/>
                    <a:pt x="15916" y="18101"/>
                    <a:pt x="13263" y="19463"/>
                  </a:cubicBezTo>
                  <a:cubicBezTo>
                    <a:pt x="10611" y="20824"/>
                    <a:pt x="8716" y="21005"/>
                    <a:pt x="6821" y="21187"/>
                  </a:cubicBezTo>
                  <a:cubicBezTo>
                    <a:pt x="4926" y="21368"/>
                    <a:pt x="3032" y="21550"/>
                    <a:pt x="1895" y="21187"/>
                  </a:cubicBezTo>
                  <a:cubicBezTo>
                    <a:pt x="758" y="20824"/>
                    <a:pt x="379" y="19916"/>
                    <a:pt x="0" y="190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11040108" y="1352550"/>
              <a:ext cx="142233" cy="138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9" h="21454" fill="norm" stroke="1" extrusionOk="0">
                  <a:moveTo>
                    <a:pt x="15696" y="0"/>
                  </a:moveTo>
                  <a:cubicBezTo>
                    <a:pt x="12396" y="1309"/>
                    <a:pt x="9096" y="2618"/>
                    <a:pt x="6246" y="5727"/>
                  </a:cubicBezTo>
                  <a:cubicBezTo>
                    <a:pt x="3396" y="8836"/>
                    <a:pt x="996" y="13745"/>
                    <a:pt x="246" y="16855"/>
                  </a:cubicBezTo>
                  <a:cubicBezTo>
                    <a:pt x="-504" y="19964"/>
                    <a:pt x="396" y="21273"/>
                    <a:pt x="3846" y="21436"/>
                  </a:cubicBezTo>
                  <a:cubicBezTo>
                    <a:pt x="7296" y="21600"/>
                    <a:pt x="13296" y="20618"/>
                    <a:pt x="16746" y="18327"/>
                  </a:cubicBezTo>
                  <a:cubicBezTo>
                    <a:pt x="20196" y="16036"/>
                    <a:pt x="21096" y="12436"/>
                    <a:pt x="19146" y="9655"/>
                  </a:cubicBezTo>
                  <a:cubicBezTo>
                    <a:pt x="17196" y="6873"/>
                    <a:pt x="12396" y="4909"/>
                    <a:pt x="7596" y="29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11411201" y="1050080"/>
              <a:ext cx="120651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305" y="2735"/>
                    <a:pt x="10611" y="-1585"/>
                    <a:pt x="14211" y="575"/>
                  </a:cubicBezTo>
                  <a:cubicBezTo>
                    <a:pt x="17811" y="2735"/>
                    <a:pt x="19705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11411201" y="1155700"/>
              <a:ext cx="1714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11934018" y="825500"/>
              <a:ext cx="4234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6120"/>
                    <a:pt x="0" y="12240"/>
                    <a:pt x="0" y="15840"/>
                  </a:cubicBezTo>
                  <a:cubicBezTo>
                    <a:pt x="0" y="19440"/>
                    <a:pt x="10800" y="205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11811251" y="1153923"/>
              <a:ext cx="330201" cy="52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36" fill="norm" stroke="1" extrusionOk="0">
                  <a:moveTo>
                    <a:pt x="0" y="13159"/>
                  </a:moveTo>
                  <a:cubicBezTo>
                    <a:pt x="3323" y="8174"/>
                    <a:pt x="6646" y="3190"/>
                    <a:pt x="9692" y="1113"/>
                  </a:cubicBezTo>
                  <a:cubicBezTo>
                    <a:pt x="12738" y="-964"/>
                    <a:pt x="15508" y="-133"/>
                    <a:pt x="17446" y="3605"/>
                  </a:cubicBezTo>
                  <a:cubicBezTo>
                    <a:pt x="19385" y="7344"/>
                    <a:pt x="20492" y="13990"/>
                    <a:pt x="21600" y="206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11843001" y="1295400"/>
              <a:ext cx="12172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0" y="0"/>
                  </a:moveTo>
                  <a:cubicBezTo>
                    <a:pt x="7200" y="5018"/>
                    <a:pt x="14400" y="10036"/>
                    <a:pt x="18000" y="13091"/>
                  </a:cubicBezTo>
                  <a:cubicBezTo>
                    <a:pt x="21600" y="16145"/>
                    <a:pt x="21600" y="17236"/>
                    <a:pt x="18000" y="18327"/>
                  </a:cubicBezTo>
                  <a:cubicBezTo>
                    <a:pt x="14400" y="19418"/>
                    <a:pt x="7200" y="20509"/>
                    <a:pt x="3600" y="21055"/>
                  </a:cubicBezTo>
                  <a:cubicBezTo>
                    <a:pt x="0" y="21600"/>
                    <a:pt x="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11906501" y="1312197"/>
              <a:ext cx="101601" cy="223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5" fill="norm" stroke="1" extrusionOk="0">
                  <a:moveTo>
                    <a:pt x="21600" y="2637"/>
                  </a:moveTo>
                  <a:cubicBezTo>
                    <a:pt x="20250" y="1628"/>
                    <a:pt x="18900" y="618"/>
                    <a:pt x="17100" y="215"/>
                  </a:cubicBezTo>
                  <a:cubicBezTo>
                    <a:pt x="15300" y="-189"/>
                    <a:pt x="13050" y="13"/>
                    <a:pt x="11250" y="518"/>
                  </a:cubicBezTo>
                  <a:cubicBezTo>
                    <a:pt x="9450" y="1022"/>
                    <a:pt x="8100" y="1830"/>
                    <a:pt x="8775" y="3647"/>
                  </a:cubicBezTo>
                  <a:cubicBezTo>
                    <a:pt x="9450" y="5463"/>
                    <a:pt x="12150" y="8290"/>
                    <a:pt x="15075" y="10914"/>
                  </a:cubicBezTo>
                  <a:cubicBezTo>
                    <a:pt x="18000" y="13538"/>
                    <a:pt x="21150" y="15961"/>
                    <a:pt x="20025" y="17676"/>
                  </a:cubicBezTo>
                  <a:cubicBezTo>
                    <a:pt x="18900" y="19392"/>
                    <a:pt x="13500" y="20402"/>
                    <a:pt x="9675" y="20906"/>
                  </a:cubicBezTo>
                  <a:cubicBezTo>
                    <a:pt x="5850" y="21411"/>
                    <a:pt x="3600" y="21411"/>
                    <a:pt x="2250" y="20906"/>
                  </a:cubicBezTo>
                  <a:cubicBezTo>
                    <a:pt x="900" y="20402"/>
                    <a:pt x="450" y="19392"/>
                    <a:pt x="0" y="18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11950951" y="1358900"/>
              <a:ext cx="2032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3600"/>
                    <a:pt x="10800" y="7200"/>
                    <a:pt x="14400" y="10800"/>
                  </a:cubicBezTo>
                  <a:cubicBezTo>
                    <a:pt x="18000" y="14400"/>
                    <a:pt x="19800" y="180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0" y="3581400"/>
              <a:ext cx="10274552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fill="norm" stroke="1" extrusionOk="0">
                  <a:moveTo>
                    <a:pt x="67" y="20618"/>
                  </a:moveTo>
                  <a:cubicBezTo>
                    <a:pt x="36" y="20291"/>
                    <a:pt x="5" y="19964"/>
                    <a:pt x="0" y="19964"/>
                  </a:cubicBezTo>
                  <a:cubicBezTo>
                    <a:pt x="-4" y="19964"/>
                    <a:pt x="18" y="20291"/>
                    <a:pt x="118" y="20536"/>
                  </a:cubicBezTo>
                  <a:cubicBezTo>
                    <a:pt x="218" y="20782"/>
                    <a:pt x="396" y="20945"/>
                    <a:pt x="563" y="20945"/>
                  </a:cubicBezTo>
                  <a:cubicBezTo>
                    <a:pt x="730" y="20945"/>
                    <a:pt x="886" y="20782"/>
                    <a:pt x="1044" y="20373"/>
                  </a:cubicBezTo>
                  <a:cubicBezTo>
                    <a:pt x="1202" y="19964"/>
                    <a:pt x="1362" y="19309"/>
                    <a:pt x="1538" y="18573"/>
                  </a:cubicBezTo>
                  <a:cubicBezTo>
                    <a:pt x="1713" y="17836"/>
                    <a:pt x="1905" y="17018"/>
                    <a:pt x="2078" y="16282"/>
                  </a:cubicBezTo>
                  <a:cubicBezTo>
                    <a:pt x="2252" y="15545"/>
                    <a:pt x="2407" y="14891"/>
                    <a:pt x="2579" y="14073"/>
                  </a:cubicBezTo>
                  <a:cubicBezTo>
                    <a:pt x="2750" y="13255"/>
                    <a:pt x="2937" y="12273"/>
                    <a:pt x="3081" y="11618"/>
                  </a:cubicBezTo>
                  <a:cubicBezTo>
                    <a:pt x="3226" y="10964"/>
                    <a:pt x="3328" y="10636"/>
                    <a:pt x="3431" y="10227"/>
                  </a:cubicBezTo>
                  <a:cubicBezTo>
                    <a:pt x="3533" y="9818"/>
                    <a:pt x="3635" y="9327"/>
                    <a:pt x="3738" y="8918"/>
                  </a:cubicBezTo>
                  <a:cubicBezTo>
                    <a:pt x="3840" y="8509"/>
                    <a:pt x="3942" y="8182"/>
                    <a:pt x="4047" y="7855"/>
                  </a:cubicBezTo>
                  <a:cubicBezTo>
                    <a:pt x="4151" y="7527"/>
                    <a:pt x="4258" y="7200"/>
                    <a:pt x="4374" y="6873"/>
                  </a:cubicBezTo>
                  <a:cubicBezTo>
                    <a:pt x="4490" y="6545"/>
                    <a:pt x="4614" y="6218"/>
                    <a:pt x="4725" y="5891"/>
                  </a:cubicBezTo>
                  <a:cubicBezTo>
                    <a:pt x="4837" y="5564"/>
                    <a:pt x="4934" y="5236"/>
                    <a:pt x="5046" y="4909"/>
                  </a:cubicBezTo>
                  <a:cubicBezTo>
                    <a:pt x="5157" y="4582"/>
                    <a:pt x="5281" y="4255"/>
                    <a:pt x="5410" y="3927"/>
                  </a:cubicBezTo>
                  <a:cubicBezTo>
                    <a:pt x="5539" y="3600"/>
                    <a:pt x="5673" y="3273"/>
                    <a:pt x="5806" y="3027"/>
                  </a:cubicBezTo>
                  <a:cubicBezTo>
                    <a:pt x="5940" y="2782"/>
                    <a:pt x="6073" y="2618"/>
                    <a:pt x="6200" y="2373"/>
                  </a:cubicBezTo>
                  <a:cubicBezTo>
                    <a:pt x="6327" y="2127"/>
                    <a:pt x="6447" y="1800"/>
                    <a:pt x="6576" y="1555"/>
                  </a:cubicBezTo>
                  <a:cubicBezTo>
                    <a:pt x="6705" y="1309"/>
                    <a:pt x="6843" y="1145"/>
                    <a:pt x="6981" y="982"/>
                  </a:cubicBezTo>
                  <a:cubicBezTo>
                    <a:pt x="7119" y="818"/>
                    <a:pt x="7257" y="655"/>
                    <a:pt x="7397" y="573"/>
                  </a:cubicBezTo>
                  <a:cubicBezTo>
                    <a:pt x="7537" y="491"/>
                    <a:pt x="7679" y="491"/>
                    <a:pt x="7817" y="491"/>
                  </a:cubicBezTo>
                  <a:cubicBezTo>
                    <a:pt x="7955" y="491"/>
                    <a:pt x="8089" y="491"/>
                    <a:pt x="8231" y="409"/>
                  </a:cubicBezTo>
                  <a:cubicBezTo>
                    <a:pt x="8374" y="327"/>
                    <a:pt x="8525" y="164"/>
                    <a:pt x="8676" y="82"/>
                  </a:cubicBezTo>
                  <a:cubicBezTo>
                    <a:pt x="8827" y="0"/>
                    <a:pt x="8979" y="0"/>
                    <a:pt x="9130" y="0"/>
                  </a:cubicBezTo>
                  <a:cubicBezTo>
                    <a:pt x="9281" y="0"/>
                    <a:pt x="9432" y="0"/>
                    <a:pt x="9579" y="82"/>
                  </a:cubicBezTo>
                  <a:cubicBezTo>
                    <a:pt x="9726" y="164"/>
                    <a:pt x="9868" y="327"/>
                    <a:pt x="10024" y="491"/>
                  </a:cubicBezTo>
                  <a:cubicBezTo>
                    <a:pt x="10180" y="655"/>
                    <a:pt x="10349" y="818"/>
                    <a:pt x="10513" y="982"/>
                  </a:cubicBezTo>
                  <a:cubicBezTo>
                    <a:pt x="10678" y="1145"/>
                    <a:pt x="10838" y="1309"/>
                    <a:pt x="11001" y="1473"/>
                  </a:cubicBezTo>
                  <a:cubicBezTo>
                    <a:pt x="11163" y="1636"/>
                    <a:pt x="11328" y="1800"/>
                    <a:pt x="11483" y="1964"/>
                  </a:cubicBezTo>
                  <a:cubicBezTo>
                    <a:pt x="11639" y="2127"/>
                    <a:pt x="11786" y="2291"/>
                    <a:pt x="11944" y="2455"/>
                  </a:cubicBezTo>
                  <a:cubicBezTo>
                    <a:pt x="12102" y="2618"/>
                    <a:pt x="12271" y="2782"/>
                    <a:pt x="12438" y="3027"/>
                  </a:cubicBezTo>
                  <a:cubicBezTo>
                    <a:pt x="12605" y="3273"/>
                    <a:pt x="12769" y="3600"/>
                    <a:pt x="12934" y="3845"/>
                  </a:cubicBezTo>
                  <a:cubicBezTo>
                    <a:pt x="13098" y="4091"/>
                    <a:pt x="13263" y="4255"/>
                    <a:pt x="13421" y="4500"/>
                  </a:cubicBezTo>
                  <a:cubicBezTo>
                    <a:pt x="13579" y="4745"/>
                    <a:pt x="13730" y="5073"/>
                    <a:pt x="13893" y="5400"/>
                  </a:cubicBezTo>
                  <a:cubicBezTo>
                    <a:pt x="14055" y="5727"/>
                    <a:pt x="14228" y="6055"/>
                    <a:pt x="14395" y="6300"/>
                  </a:cubicBezTo>
                  <a:cubicBezTo>
                    <a:pt x="14562" y="6545"/>
                    <a:pt x="14722" y="6709"/>
                    <a:pt x="14882" y="7036"/>
                  </a:cubicBezTo>
                  <a:cubicBezTo>
                    <a:pt x="15043" y="7364"/>
                    <a:pt x="15203" y="7855"/>
                    <a:pt x="15354" y="8182"/>
                  </a:cubicBezTo>
                  <a:cubicBezTo>
                    <a:pt x="15505" y="8509"/>
                    <a:pt x="15648" y="8673"/>
                    <a:pt x="15801" y="9000"/>
                  </a:cubicBezTo>
                  <a:cubicBezTo>
                    <a:pt x="15955" y="9327"/>
                    <a:pt x="16119" y="9818"/>
                    <a:pt x="16277" y="10227"/>
                  </a:cubicBezTo>
                  <a:cubicBezTo>
                    <a:pt x="16435" y="10636"/>
                    <a:pt x="16586" y="10964"/>
                    <a:pt x="16738" y="11291"/>
                  </a:cubicBezTo>
                  <a:cubicBezTo>
                    <a:pt x="16889" y="11618"/>
                    <a:pt x="17040" y="11945"/>
                    <a:pt x="17183" y="12273"/>
                  </a:cubicBezTo>
                  <a:cubicBezTo>
                    <a:pt x="17325" y="12600"/>
                    <a:pt x="17458" y="12927"/>
                    <a:pt x="17599" y="13336"/>
                  </a:cubicBezTo>
                  <a:cubicBezTo>
                    <a:pt x="17739" y="13745"/>
                    <a:pt x="17886" y="14236"/>
                    <a:pt x="18088" y="14727"/>
                  </a:cubicBezTo>
                  <a:cubicBezTo>
                    <a:pt x="18290" y="15218"/>
                    <a:pt x="18548" y="15709"/>
                    <a:pt x="18740" y="16118"/>
                  </a:cubicBezTo>
                  <a:cubicBezTo>
                    <a:pt x="18931" y="16527"/>
                    <a:pt x="19056" y="16855"/>
                    <a:pt x="19225" y="17264"/>
                  </a:cubicBezTo>
                  <a:cubicBezTo>
                    <a:pt x="19394" y="17673"/>
                    <a:pt x="19607" y="18164"/>
                    <a:pt x="19850" y="18736"/>
                  </a:cubicBezTo>
                  <a:cubicBezTo>
                    <a:pt x="20092" y="19309"/>
                    <a:pt x="20364" y="19964"/>
                    <a:pt x="20595" y="20373"/>
                  </a:cubicBezTo>
                  <a:cubicBezTo>
                    <a:pt x="20826" y="20782"/>
                    <a:pt x="21018" y="20945"/>
                    <a:pt x="21178" y="21109"/>
                  </a:cubicBezTo>
                  <a:cubicBezTo>
                    <a:pt x="21338" y="21273"/>
                    <a:pt x="21467" y="21436"/>
                    <a:pt x="2159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84633" y="4291343"/>
              <a:ext cx="252169" cy="340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0830" fill="norm" stroke="1" extrusionOk="0">
                  <a:moveTo>
                    <a:pt x="17518" y="852"/>
                  </a:moveTo>
                  <a:cubicBezTo>
                    <a:pt x="15019" y="206"/>
                    <a:pt x="12520" y="-441"/>
                    <a:pt x="9842" y="400"/>
                  </a:cubicBezTo>
                  <a:cubicBezTo>
                    <a:pt x="7165" y="1240"/>
                    <a:pt x="4308" y="3569"/>
                    <a:pt x="2434" y="6543"/>
                  </a:cubicBezTo>
                  <a:cubicBezTo>
                    <a:pt x="560" y="9518"/>
                    <a:pt x="-333" y="13140"/>
                    <a:pt x="113" y="15791"/>
                  </a:cubicBezTo>
                  <a:cubicBezTo>
                    <a:pt x="560" y="18443"/>
                    <a:pt x="2345" y="20124"/>
                    <a:pt x="5647" y="20642"/>
                  </a:cubicBezTo>
                  <a:cubicBezTo>
                    <a:pt x="8950" y="21159"/>
                    <a:pt x="13769" y="20512"/>
                    <a:pt x="16626" y="19866"/>
                  </a:cubicBezTo>
                  <a:cubicBezTo>
                    <a:pt x="19482" y="19219"/>
                    <a:pt x="20374" y="18572"/>
                    <a:pt x="21267" y="17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427148" y="4241799"/>
              <a:ext cx="214454" cy="383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600" fill="norm" stroke="1" extrusionOk="0">
                  <a:moveTo>
                    <a:pt x="3031" y="0"/>
                  </a:moveTo>
                  <a:cubicBezTo>
                    <a:pt x="1973" y="119"/>
                    <a:pt x="914" y="239"/>
                    <a:pt x="384" y="1193"/>
                  </a:cubicBezTo>
                  <a:cubicBezTo>
                    <a:pt x="-145" y="2148"/>
                    <a:pt x="-145" y="3938"/>
                    <a:pt x="490" y="6922"/>
                  </a:cubicBezTo>
                  <a:cubicBezTo>
                    <a:pt x="1126" y="9905"/>
                    <a:pt x="2396" y="14082"/>
                    <a:pt x="3031" y="16528"/>
                  </a:cubicBezTo>
                  <a:cubicBezTo>
                    <a:pt x="3667" y="18975"/>
                    <a:pt x="3667" y="19691"/>
                    <a:pt x="3667" y="20347"/>
                  </a:cubicBezTo>
                  <a:cubicBezTo>
                    <a:pt x="3667" y="21003"/>
                    <a:pt x="3667" y="21600"/>
                    <a:pt x="3561" y="21600"/>
                  </a:cubicBezTo>
                  <a:cubicBezTo>
                    <a:pt x="3455" y="21600"/>
                    <a:pt x="3243" y="21003"/>
                    <a:pt x="3243" y="19392"/>
                  </a:cubicBezTo>
                  <a:cubicBezTo>
                    <a:pt x="3243" y="17781"/>
                    <a:pt x="3455" y="15156"/>
                    <a:pt x="4196" y="13306"/>
                  </a:cubicBezTo>
                  <a:cubicBezTo>
                    <a:pt x="4937" y="11456"/>
                    <a:pt x="6208" y="10382"/>
                    <a:pt x="7584" y="9845"/>
                  </a:cubicBezTo>
                  <a:cubicBezTo>
                    <a:pt x="8961" y="9308"/>
                    <a:pt x="10443" y="9308"/>
                    <a:pt x="11926" y="10084"/>
                  </a:cubicBezTo>
                  <a:cubicBezTo>
                    <a:pt x="13408" y="10860"/>
                    <a:pt x="14890" y="12411"/>
                    <a:pt x="15737" y="13962"/>
                  </a:cubicBezTo>
                  <a:cubicBezTo>
                    <a:pt x="16584" y="15514"/>
                    <a:pt x="16796" y="17065"/>
                    <a:pt x="17114" y="18139"/>
                  </a:cubicBezTo>
                  <a:cubicBezTo>
                    <a:pt x="17431" y="19213"/>
                    <a:pt x="17855" y="19810"/>
                    <a:pt x="18596" y="19989"/>
                  </a:cubicBezTo>
                  <a:cubicBezTo>
                    <a:pt x="19337" y="20168"/>
                    <a:pt x="20396" y="19929"/>
                    <a:pt x="21455" y="19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667852" y="4403048"/>
              <a:ext cx="138850" cy="1626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005" fill="norm" stroke="1" extrusionOk="0">
                  <a:moveTo>
                    <a:pt x="15577" y="4599"/>
                  </a:moveTo>
                  <a:cubicBezTo>
                    <a:pt x="13941" y="2958"/>
                    <a:pt x="12304" y="1318"/>
                    <a:pt x="10668" y="497"/>
                  </a:cubicBezTo>
                  <a:cubicBezTo>
                    <a:pt x="9032" y="-323"/>
                    <a:pt x="7395" y="-323"/>
                    <a:pt x="5595" y="2001"/>
                  </a:cubicBezTo>
                  <a:cubicBezTo>
                    <a:pt x="3795" y="4325"/>
                    <a:pt x="1832" y="8973"/>
                    <a:pt x="850" y="11981"/>
                  </a:cubicBezTo>
                  <a:cubicBezTo>
                    <a:pt x="-132" y="14988"/>
                    <a:pt x="-132" y="16355"/>
                    <a:pt x="195" y="17723"/>
                  </a:cubicBezTo>
                  <a:cubicBezTo>
                    <a:pt x="523" y="19090"/>
                    <a:pt x="1177" y="20457"/>
                    <a:pt x="2486" y="20867"/>
                  </a:cubicBezTo>
                  <a:cubicBezTo>
                    <a:pt x="3795" y="21277"/>
                    <a:pt x="5759" y="20730"/>
                    <a:pt x="7232" y="19773"/>
                  </a:cubicBezTo>
                  <a:cubicBezTo>
                    <a:pt x="8704" y="18816"/>
                    <a:pt x="9686" y="17449"/>
                    <a:pt x="10832" y="14988"/>
                  </a:cubicBezTo>
                  <a:cubicBezTo>
                    <a:pt x="11977" y="12528"/>
                    <a:pt x="13286" y="8973"/>
                    <a:pt x="13941" y="7880"/>
                  </a:cubicBezTo>
                  <a:cubicBezTo>
                    <a:pt x="14595" y="6786"/>
                    <a:pt x="14595" y="8153"/>
                    <a:pt x="15413" y="10067"/>
                  </a:cubicBezTo>
                  <a:cubicBezTo>
                    <a:pt x="16232" y="11981"/>
                    <a:pt x="17868" y="14442"/>
                    <a:pt x="19013" y="15809"/>
                  </a:cubicBezTo>
                  <a:cubicBezTo>
                    <a:pt x="20159" y="17176"/>
                    <a:pt x="20813" y="17449"/>
                    <a:pt x="21468" y="177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837229" y="4445000"/>
              <a:ext cx="13923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143"/>
                    <a:pt x="-1303" y="10286"/>
                    <a:pt x="240" y="13886"/>
                  </a:cubicBezTo>
                  <a:cubicBezTo>
                    <a:pt x="1783" y="17486"/>
                    <a:pt x="11040" y="19543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838451" y="434975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901951" y="4384410"/>
              <a:ext cx="114301" cy="1304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8" fill="norm" stroke="1" extrusionOk="0">
                  <a:moveTo>
                    <a:pt x="0" y="8648"/>
                  </a:moveTo>
                  <a:cubicBezTo>
                    <a:pt x="400" y="7636"/>
                    <a:pt x="800" y="6623"/>
                    <a:pt x="1400" y="5273"/>
                  </a:cubicBezTo>
                  <a:cubicBezTo>
                    <a:pt x="2000" y="3923"/>
                    <a:pt x="2800" y="2235"/>
                    <a:pt x="4200" y="1054"/>
                  </a:cubicBezTo>
                  <a:cubicBezTo>
                    <a:pt x="5600" y="-127"/>
                    <a:pt x="7600" y="-802"/>
                    <a:pt x="10600" y="1729"/>
                  </a:cubicBezTo>
                  <a:cubicBezTo>
                    <a:pt x="13600" y="4261"/>
                    <a:pt x="17600" y="9998"/>
                    <a:pt x="19600" y="13711"/>
                  </a:cubicBezTo>
                  <a:cubicBezTo>
                    <a:pt x="21600" y="17423"/>
                    <a:pt x="21600" y="19111"/>
                    <a:pt x="21600" y="20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914651" y="4432299"/>
              <a:ext cx="190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1449211" y="4169272"/>
              <a:ext cx="151241" cy="3455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503" fill="norm" stroke="1" extrusionOk="0">
                  <a:moveTo>
                    <a:pt x="2536" y="6093"/>
                  </a:moveTo>
                  <a:cubicBezTo>
                    <a:pt x="2536" y="9518"/>
                    <a:pt x="2536" y="12942"/>
                    <a:pt x="2536" y="15115"/>
                  </a:cubicBezTo>
                  <a:cubicBezTo>
                    <a:pt x="2536" y="17288"/>
                    <a:pt x="2536" y="18210"/>
                    <a:pt x="2536" y="19066"/>
                  </a:cubicBezTo>
                  <a:cubicBezTo>
                    <a:pt x="2536" y="19923"/>
                    <a:pt x="2536" y="20713"/>
                    <a:pt x="2086" y="20713"/>
                  </a:cubicBezTo>
                  <a:cubicBezTo>
                    <a:pt x="1636" y="20713"/>
                    <a:pt x="736" y="19923"/>
                    <a:pt x="286" y="17552"/>
                  </a:cubicBezTo>
                  <a:cubicBezTo>
                    <a:pt x="-164" y="15181"/>
                    <a:pt x="-164" y="11230"/>
                    <a:pt x="886" y="8135"/>
                  </a:cubicBezTo>
                  <a:cubicBezTo>
                    <a:pt x="1936" y="5040"/>
                    <a:pt x="4036" y="2801"/>
                    <a:pt x="5836" y="1615"/>
                  </a:cubicBezTo>
                  <a:cubicBezTo>
                    <a:pt x="7636" y="430"/>
                    <a:pt x="9136" y="298"/>
                    <a:pt x="10636" y="166"/>
                  </a:cubicBezTo>
                  <a:cubicBezTo>
                    <a:pt x="12136" y="35"/>
                    <a:pt x="13636" y="-97"/>
                    <a:pt x="15136" y="101"/>
                  </a:cubicBezTo>
                  <a:cubicBezTo>
                    <a:pt x="16636" y="298"/>
                    <a:pt x="18136" y="825"/>
                    <a:pt x="19336" y="1879"/>
                  </a:cubicBezTo>
                  <a:cubicBezTo>
                    <a:pt x="20536" y="2932"/>
                    <a:pt x="21436" y="4513"/>
                    <a:pt x="20236" y="6357"/>
                  </a:cubicBezTo>
                  <a:cubicBezTo>
                    <a:pt x="19036" y="8201"/>
                    <a:pt x="15736" y="10308"/>
                    <a:pt x="13336" y="11493"/>
                  </a:cubicBezTo>
                  <a:cubicBezTo>
                    <a:pt x="10936" y="12679"/>
                    <a:pt x="9436" y="12942"/>
                    <a:pt x="7936" y="13205"/>
                  </a:cubicBezTo>
                  <a:cubicBezTo>
                    <a:pt x="6436" y="13469"/>
                    <a:pt x="4936" y="13732"/>
                    <a:pt x="4186" y="14193"/>
                  </a:cubicBezTo>
                  <a:cubicBezTo>
                    <a:pt x="3436" y="14654"/>
                    <a:pt x="3436" y="15313"/>
                    <a:pt x="4786" y="16103"/>
                  </a:cubicBezTo>
                  <a:cubicBezTo>
                    <a:pt x="6136" y="16893"/>
                    <a:pt x="8836" y="17815"/>
                    <a:pt x="11836" y="18737"/>
                  </a:cubicBezTo>
                  <a:cubicBezTo>
                    <a:pt x="14836" y="19659"/>
                    <a:pt x="18136" y="20581"/>
                    <a:pt x="21436" y="215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1638551" y="4211514"/>
              <a:ext cx="406401" cy="283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0" fill="norm" stroke="1" extrusionOk="0">
                  <a:moveTo>
                    <a:pt x="0" y="15137"/>
                  </a:moveTo>
                  <a:cubicBezTo>
                    <a:pt x="225" y="16884"/>
                    <a:pt x="450" y="18631"/>
                    <a:pt x="787" y="19743"/>
                  </a:cubicBezTo>
                  <a:cubicBezTo>
                    <a:pt x="1125" y="20855"/>
                    <a:pt x="1575" y="21331"/>
                    <a:pt x="2025" y="21252"/>
                  </a:cubicBezTo>
                  <a:cubicBezTo>
                    <a:pt x="2475" y="21172"/>
                    <a:pt x="2925" y="20537"/>
                    <a:pt x="3206" y="19822"/>
                  </a:cubicBezTo>
                  <a:cubicBezTo>
                    <a:pt x="3487" y="19107"/>
                    <a:pt x="3600" y="18313"/>
                    <a:pt x="3712" y="17440"/>
                  </a:cubicBezTo>
                  <a:cubicBezTo>
                    <a:pt x="3825" y="16566"/>
                    <a:pt x="3938" y="15613"/>
                    <a:pt x="4162" y="15613"/>
                  </a:cubicBezTo>
                  <a:cubicBezTo>
                    <a:pt x="4388" y="15613"/>
                    <a:pt x="4725" y="16566"/>
                    <a:pt x="5175" y="17043"/>
                  </a:cubicBezTo>
                  <a:cubicBezTo>
                    <a:pt x="5625" y="17519"/>
                    <a:pt x="6188" y="17519"/>
                    <a:pt x="7031" y="16010"/>
                  </a:cubicBezTo>
                  <a:cubicBezTo>
                    <a:pt x="7875" y="14502"/>
                    <a:pt x="9000" y="11484"/>
                    <a:pt x="9731" y="8943"/>
                  </a:cubicBezTo>
                  <a:cubicBezTo>
                    <a:pt x="10462" y="6402"/>
                    <a:pt x="10800" y="4337"/>
                    <a:pt x="10969" y="2669"/>
                  </a:cubicBezTo>
                  <a:cubicBezTo>
                    <a:pt x="11138" y="1002"/>
                    <a:pt x="11138" y="-269"/>
                    <a:pt x="11025" y="49"/>
                  </a:cubicBezTo>
                  <a:cubicBezTo>
                    <a:pt x="10912" y="366"/>
                    <a:pt x="10687" y="2272"/>
                    <a:pt x="10462" y="4893"/>
                  </a:cubicBezTo>
                  <a:cubicBezTo>
                    <a:pt x="10238" y="7513"/>
                    <a:pt x="10012" y="10849"/>
                    <a:pt x="9956" y="12913"/>
                  </a:cubicBezTo>
                  <a:cubicBezTo>
                    <a:pt x="9900" y="14978"/>
                    <a:pt x="10012" y="15772"/>
                    <a:pt x="10238" y="16487"/>
                  </a:cubicBezTo>
                  <a:cubicBezTo>
                    <a:pt x="10462" y="17202"/>
                    <a:pt x="10800" y="17837"/>
                    <a:pt x="11363" y="18155"/>
                  </a:cubicBezTo>
                  <a:cubicBezTo>
                    <a:pt x="11925" y="18472"/>
                    <a:pt x="12713" y="18472"/>
                    <a:pt x="13781" y="17519"/>
                  </a:cubicBezTo>
                  <a:cubicBezTo>
                    <a:pt x="14850" y="16566"/>
                    <a:pt x="16200" y="14660"/>
                    <a:pt x="17044" y="13231"/>
                  </a:cubicBezTo>
                  <a:cubicBezTo>
                    <a:pt x="17888" y="11802"/>
                    <a:pt x="18225" y="10849"/>
                    <a:pt x="18506" y="9975"/>
                  </a:cubicBezTo>
                  <a:cubicBezTo>
                    <a:pt x="18788" y="9102"/>
                    <a:pt x="19012" y="8307"/>
                    <a:pt x="18844" y="7752"/>
                  </a:cubicBezTo>
                  <a:cubicBezTo>
                    <a:pt x="18675" y="7196"/>
                    <a:pt x="18113" y="6878"/>
                    <a:pt x="17606" y="6957"/>
                  </a:cubicBezTo>
                  <a:cubicBezTo>
                    <a:pt x="17100" y="7037"/>
                    <a:pt x="16650" y="7513"/>
                    <a:pt x="16256" y="8069"/>
                  </a:cubicBezTo>
                  <a:cubicBezTo>
                    <a:pt x="15862" y="8625"/>
                    <a:pt x="15525" y="9260"/>
                    <a:pt x="15525" y="10531"/>
                  </a:cubicBezTo>
                  <a:cubicBezTo>
                    <a:pt x="15525" y="11802"/>
                    <a:pt x="15862" y="13707"/>
                    <a:pt x="16931" y="14819"/>
                  </a:cubicBezTo>
                  <a:cubicBezTo>
                    <a:pt x="18000" y="15931"/>
                    <a:pt x="19800" y="16249"/>
                    <a:pt x="21600" y="165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203989" y="4673600"/>
              <a:ext cx="1529813" cy="225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470" fill="norm" stroke="1" extrusionOk="0">
                  <a:moveTo>
                    <a:pt x="1067" y="19985"/>
                  </a:moveTo>
                  <a:cubicBezTo>
                    <a:pt x="888" y="19985"/>
                    <a:pt x="709" y="19985"/>
                    <a:pt x="500" y="20288"/>
                  </a:cubicBezTo>
                  <a:cubicBezTo>
                    <a:pt x="291" y="20591"/>
                    <a:pt x="53" y="21196"/>
                    <a:pt x="8" y="21398"/>
                  </a:cubicBezTo>
                  <a:cubicBezTo>
                    <a:pt x="-37" y="21600"/>
                    <a:pt x="112" y="21398"/>
                    <a:pt x="754" y="20490"/>
                  </a:cubicBezTo>
                  <a:cubicBezTo>
                    <a:pt x="1395" y="19581"/>
                    <a:pt x="2529" y="17966"/>
                    <a:pt x="3707" y="16250"/>
                  </a:cubicBezTo>
                  <a:cubicBezTo>
                    <a:pt x="4886" y="14535"/>
                    <a:pt x="6109" y="12718"/>
                    <a:pt x="7257" y="11103"/>
                  </a:cubicBezTo>
                  <a:cubicBezTo>
                    <a:pt x="8406" y="9488"/>
                    <a:pt x="9480" y="8075"/>
                    <a:pt x="10554" y="6864"/>
                  </a:cubicBezTo>
                  <a:cubicBezTo>
                    <a:pt x="11628" y="5652"/>
                    <a:pt x="12702" y="4643"/>
                    <a:pt x="13866" y="3836"/>
                  </a:cubicBezTo>
                  <a:cubicBezTo>
                    <a:pt x="15029" y="3028"/>
                    <a:pt x="16282" y="2422"/>
                    <a:pt x="17461" y="1918"/>
                  </a:cubicBezTo>
                  <a:cubicBezTo>
                    <a:pt x="18639" y="1413"/>
                    <a:pt x="19743" y="1009"/>
                    <a:pt x="20414" y="707"/>
                  </a:cubicBezTo>
                  <a:cubicBezTo>
                    <a:pt x="21086" y="404"/>
                    <a:pt x="21324" y="202"/>
                    <a:pt x="2156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604500" y="4692650"/>
              <a:ext cx="1256302" cy="221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502" fill="norm" stroke="1" extrusionOk="0">
                  <a:moveTo>
                    <a:pt x="1183" y="19131"/>
                  </a:moveTo>
                  <a:cubicBezTo>
                    <a:pt x="965" y="19543"/>
                    <a:pt x="747" y="19954"/>
                    <a:pt x="510" y="20366"/>
                  </a:cubicBezTo>
                  <a:cubicBezTo>
                    <a:pt x="274" y="20777"/>
                    <a:pt x="19" y="21189"/>
                    <a:pt x="1" y="21394"/>
                  </a:cubicBezTo>
                  <a:cubicBezTo>
                    <a:pt x="-17" y="21600"/>
                    <a:pt x="201" y="21600"/>
                    <a:pt x="983" y="20571"/>
                  </a:cubicBezTo>
                  <a:cubicBezTo>
                    <a:pt x="1765" y="19543"/>
                    <a:pt x="3110" y="17486"/>
                    <a:pt x="4474" y="15531"/>
                  </a:cubicBezTo>
                  <a:cubicBezTo>
                    <a:pt x="5838" y="13577"/>
                    <a:pt x="7219" y="11726"/>
                    <a:pt x="8492" y="10286"/>
                  </a:cubicBezTo>
                  <a:cubicBezTo>
                    <a:pt x="9765" y="8846"/>
                    <a:pt x="10928" y="7817"/>
                    <a:pt x="12438" y="6583"/>
                  </a:cubicBezTo>
                  <a:cubicBezTo>
                    <a:pt x="13947" y="5349"/>
                    <a:pt x="15801" y="3909"/>
                    <a:pt x="17383" y="2777"/>
                  </a:cubicBezTo>
                  <a:cubicBezTo>
                    <a:pt x="18965" y="1646"/>
                    <a:pt x="20274" y="823"/>
                    <a:pt x="2158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2229101" y="4311649"/>
              <a:ext cx="31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2241801" y="4483100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3103602" y="4081903"/>
              <a:ext cx="131334" cy="461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9" h="21410" fill="norm" stroke="1" extrusionOk="0">
                  <a:moveTo>
                    <a:pt x="5267" y="7417"/>
                  </a:moveTo>
                  <a:cubicBezTo>
                    <a:pt x="4270" y="9479"/>
                    <a:pt x="3273" y="11541"/>
                    <a:pt x="3273" y="13602"/>
                  </a:cubicBezTo>
                  <a:cubicBezTo>
                    <a:pt x="3273" y="15664"/>
                    <a:pt x="4270" y="17726"/>
                    <a:pt x="4769" y="19150"/>
                  </a:cubicBezTo>
                  <a:cubicBezTo>
                    <a:pt x="5267" y="20573"/>
                    <a:pt x="5267" y="21359"/>
                    <a:pt x="5101" y="21408"/>
                  </a:cubicBezTo>
                  <a:cubicBezTo>
                    <a:pt x="4935" y="21457"/>
                    <a:pt x="4603" y="20770"/>
                    <a:pt x="3772" y="18855"/>
                  </a:cubicBezTo>
                  <a:cubicBezTo>
                    <a:pt x="2941" y="16941"/>
                    <a:pt x="1612" y="13799"/>
                    <a:pt x="781" y="10952"/>
                  </a:cubicBezTo>
                  <a:cubicBezTo>
                    <a:pt x="-50" y="8104"/>
                    <a:pt x="-382" y="5552"/>
                    <a:pt x="615" y="3784"/>
                  </a:cubicBezTo>
                  <a:cubicBezTo>
                    <a:pt x="1612" y="2017"/>
                    <a:pt x="3938" y="1035"/>
                    <a:pt x="6098" y="495"/>
                  </a:cubicBezTo>
                  <a:cubicBezTo>
                    <a:pt x="8258" y="-45"/>
                    <a:pt x="10252" y="-143"/>
                    <a:pt x="12412" y="201"/>
                  </a:cubicBezTo>
                  <a:cubicBezTo>
                    <a:pt x="14572" y="544"/>
                    <a:pt x="16898" y="1330"/>
                    <a:pt x="18560" y="2704"/>
                  </a:cubicBezTo>
                  <a:cubicBezTo>
                    <a:pt x="20221" y="4079"/>
                    <a:pt x="21218" y="6042"/>
                    <a:pt x="20221" y="7417"/>
                  </a:cubicBezTo>
                  <a:cubicBezTo>
                    <a:pt x="19224" y="8792"/>
                    <a:pt x="16233" y="9577"/>
                    <a:pt x="13243" y="9921"/>
                  </a:cubicBezTo>
                  <a:cubicBezTo>
                    <a:pt x="10252" y="10264"/>
                    <a:pt x="7261" y="10166"/>
                    <a:pt x="4270" y="10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3238751" y="4273550"/>
              <a:ext cx="184151" cy="240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8452"/>
                  </a:moveTo>
                  <a:cubicBezTo>
                    <a:pt x="745" y="7701"/>
                    <a:pt x="1490" y="6950"/>
                    <a:pt x="2483" y="6762"/>
                  </a:cubicBezTo>
                  <a:cubicBezTo>
                    <a:pt x="3476" y="6574"/>
                    <a:pt x="4717" y="6950"/>
                    <a:pt x="6331" y="8170"/>
                  </a:cubicBezTo>
                  <a:cubicBezTo>
                    <a:pt x="7945" y="9391"/>
                    <a:pt x="9931" y="11457"/>
                    <a:pt x="10552" y="13711"/>
                  </a:cubicBezTo>
                  <a:cubicBezTo>
                    <a:pt x="11172" y="15965"/>
                    <a:pt x="10428" y="18407"/>
                    <a:pt x="9310" y="19816"/>
                  </a:cubicBezTo>
                  <a:cubicBezTo>
                    <a:pt x="8193" y="21224"/>
                    <a:pt x="6703" y="21600"/>
                    <a:pt x="5710" y="21224"/>
                  </a:cubicBezTo>
                  <a:cubicBezTo>
                    <a:pt x="4717" y="20849"/>
                    <a:pt x="4221" y="19722"/>
                    <a:pt x="4966" y="17280"/>
                  </a:cubicBezTo>
                  <a:cubicBezTo>
                    <a:pt x="5710" y="14838"/>
                    <a:pt x="7697" y="11082"/>
                    <a:pt x="10676" y="7983"/>
                  </a:cubicBezTo>
                  <a:cubicBezTo>
                    <a:pt x="13655" y="4883"/>
                    <a:pt x="17628" y="24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3632451" y="4115797"/>
              <a:ext cx="127001" cy="3760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21600" y="1753"/>
                  </a:moveTo>
                  <a:cubicBezTo>
                    <a:pt x="20520" y="908"/>
                    <a:pt x="19440" y="64"/>
                    <a:pt x="18000" y="3"/>
                  </a:cubicBezTo>
                  <a:cubicBezTo>
                    <a:pt x="16560" y="-57"/>
                    <a:pt x="14760" y="667"/>
                    <a:pt x="12060" y="2598"/>
                  </a:cubicBezTo>
                  <a:cubicBezTo>
                    <a:pt x="9360" y="4528"/>
                    <a:pt x="5760" y="7666"/>
                    <a:pt x="3420" y="10743"/>
                  </a:cubicBezTo>
                  <a:cubicBezTo>
                    <a:pt x="1080" y="13820"/>
                    <a:pt x="0" y="16837"/>
                    <a:pt x="0" y="18647"/>
                  </a:cubicBezTo>
                  <a:cubicBezTo>
                    <a:pt x="0" y="20457"/>
                    <a:pt x="1080" y="21060"/>
                    <a:pt x="3780" y="21302"/>
                  </a:cubicBezTo>
                  <a:cubicBezTo>
                    <a:pt x="6480" y="21543"/>
                    <a:pt x="10800" y="21422"/>
                    <a:pt x="15120" y="21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3843010" y="4120020"/>
              <a:ext cx="132342" cy="346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20" fill="norm" stroke="1" extrusionOk="0">
                  <a:moveTo>
                    <a:pt x="9094" y="7532"/>
                  </a:moveTo>
                  <a:cubicBezTo>
                    <a:pt x="7037" y="11328"/>
                    <a:pt x="4980" y="15124"/>
                    <a:pt x="3437" y="17612"/>
                  </a:cubicBezTo>
                  <a:cubicBezTo>
                    <a:pt x="1894" y="20099"/>
                    <a:pt x="866" y="21277"/>
                    <a:pt x="351" y="21408"/>
                  </a:cubicBezTo>
                  <a:cubicBezTo>
                    <a:pt x="-163" y="21539"/>
                    <a:pt x="-163" y="20623"/>
                    <a:pt x="694" y="17939"/>
                  </a:cubicBezTo>
                  <a:cubicBezTo>
                    <a:pt x="1551" y="15255"/>
                    <a:pt x="3266" y="10804"/>
                    <a:pt x="4808" y="7794"/>
                  </a:cubicBezTo>
                  <a:cubicBezTo>
                    <a:pt x="6351" y="4783"/>
                    <a:pt x="7723" y="3212"/>
                    <a:pt x="9094" y="2034"/>
                  </a:cubicBezTo>
                  <a:cubicBezTo>
                    <a:pt x="10466" y="855"/>
                    <a:pt x="11837" y="70"/>
                    <a:pt x="13037" y="4"/>
                  </a:cubicBezTo>
                  <a:cubicBezTo>
                    <a:pt x="14237" y="-61"/>
                    <a:pt x="15266" y="594"/>
                    <a:pt x="16294" y="2754"/>
                  </a:cubicBezTo>
                  <a:cubicBezTo>
                    <a:pt x="17323" y="4914"/>
                    <a:pt x="18351" y="8579"/>
                    <a:pt x="19208" y="11524"/>
                  </a:cubicBezTo>
                  <a:cubicBezTo>
                    <a:pt x="20066" y="14470"/>
                    <a:pt x="20751" y="16695"/>
                    <a:pt x="21437" y="189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3867401" y="4305300"/>
              <a:ext cx="762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4161618" y="4136403"/>
              <a:ext cx="131234" cy="258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0" fill="norm" stroke="1" extrusionOk="0">
                  <a:moveTo>
                    <a:pt x="697" y="8021"/>
                  </a:moveTo>
                  <a:cubicBezTo>
                    <a:pt x="1045" y="11621"/>
                    <a:pt x="1394" y="15221"/>
                    <a:pt x="1394" y="17536"/>
                  </a:cubicBezTo>
                  <a:cubicBezTo>
                    <a:pt x="1394" y="19850"/>
                    <a:pt x="1045" y="20879"/>
                    <a:pt x="871" y="20964"/>
                  </a:cubicBezTo>
                  <a:cubicBezTo>
                    <a:pt x="697" y="21050"/>
                    <a:pt x="697" y="20193"/>
                    <a:pt x="523" y="17107"/>
                  </a:cubicBezTo>
                  <a:cubicBezTo>
                    <a:pt x="348" y="14021"/>
                    <a:pt x="0" y="8707"/>
                    <a:pt x="0" y="5621"/>
                  </a:cubicBezTo>
                  <a:cubicBezTo>
                    <a:pt x="0" y="2536"/>
                    <a:pt x="348" y="1679"/>
                    <a:pt x="2265" y="907"/>
                  </a:cubicBezTo>
                  <a:cubicBezTo>
                    <a:pt x="4181" y="136"/>
                    <a:pt x="7665" y="-550"/>
                    <a:pt x="10800" y="650"/>
                  </a:cubicBezTo>
                  <a:cubicBezTo>
                    <a:pt x="13935" y="1850"/>
                    <a:pt x="16723" y="4936"/>
                    <a:pt x="18465" y="8107"/>
                  </a:cubicBezTo>
                  <a:cubicBezTo>
                    <a:pt x="20206" y="11279"/>
                    <a:pt x="20903" y="14536"/>
                    <a:pt x="21600" y="177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4502401" y="4165600"/>
              <a:ext cx="63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806"/>
                    <a:pt x="21600" y="11613"/>
                    <a:pt x="18000" y="15213"/>
                  </a:cubicBezTo>
                  <a:cubicBezTo>
                    <a:pt x="14400" y="18813"/>
                    <a:pt x="7200" y="202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4483351" y="4086004"/>
              <a:ext cx="157067" cy="297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261" fill="norm" stroke="1" extrusionOk="0">
                  <a:moveTo>
                    <a:pt x="0" y="6133"/>
                  </a:moveTo>
                  <a:cubicBezTo>
                    <a:pt x="284" y="4320"/>
                    <a:pt x="568" y="2508"/>
                    <a:pt x="2416" y="1375"/>
                  </a:cubicBezTo>
                  <a:cubicBezTo>
                    <a:pt x="4263" y="242"/>
                    <a:pt x="7674" y="-211"/>
                    <a:pt x="10516" y="91"/>
                  </a:cubicBezTo>
                  <a:cubicBezTo>
                    <a:pt x="13358" y="393"/>
                    <a:pt x="15632" y="1451"/>
                    <a:pt x="16484" y="2810"/>
                  </a:cubicBezTo>
                  <a:cubicBezTo>
                    <a:pt x="17337" y="4169"/>
                    <a:pt x="16768" y="5831"/>
                    <a:pt x="15916" y="6964"/>
                  </a:cubicBezTo>
                  <a:cubicBezTo>
                    <a:pt x="15063" y="8097"/>
                    <a:pt x="13926" y="8701"/>
                    <a:pt x="12932" y="9305"/>
                  </a:cubicBezTo>
                  <a:cubicBezTo>
                    <a:pt x="11937" y="9909"/>
                    <a:pt x="11084" y="10513"/>
                    <a:pt x="11368" y="11042"/>
                  </a:cubicBezTo>
                  <a:cubicBezTo>
                    <a:pt x="11653" y="11571"/>
                    <a:pt x="13074" y="12024"/>
                    <a:pt x="15063" y="12704"/>
                  </a:cubicBezTo>
                  <a:cubicBezTo>
                    <a:pt x="17053" y="13383"/>
                    <a:pt x="19611" y="14290"/>
                    <a:pt x="20605" y="15574"/>
                  </a:cubicBezTo>
                  <a:cubicBezTo>
                    <a:pt x="21600" y="16858"/>
                    <a:pt x="21032" y="18519"/>
                    <a:pt x="19184" y="19652"/>
                  </a:cubicBezTo>
                  <a:cubicBezTo>
                    <a:pt x="17337" y="20785"/>
                    <a:pt x="14211" y="21389"/>
                    <a:pt x="11368" y="21238"/>
                  </a:cubicBezTo>
                  <a:cubicBezTo>
                    <a:pt x="8526" y="21087"/>
                    <a:pt x="5968" y="20181"/>
                    <a:pt x="4832" y="19274"/>
                  </a:cubicBezTo>
                  <a:cubicBezTo>
                    <a:pt x="3695" y="18368"/>
                    <a:pt x="3979" y="17462"/>
                    <a:pt x="4263" y="165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4896101" y="4098532"/>
              <a:ext cx="146051" cy="232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0" y="10836"/>
                  </a:moveTo>
                  <a:cubicBezTo>
                    <a:pt x="0" y="12587"/>
                    <a:pt x="0" y="14339"/>
                    <a:pt x="0" y="13074"/>
                  </a:cubicBezTo>
                  <a:cubicBezTo>
                    <a:pt x="0" y="11809"/>
                    <a:pt x="0" y="7528"/>
                    <a:pt x="157" y="4803"/>
                  </a:cubicBezTo>
                  <a:cubicBezTo>
                    <a:pt x="313" y="2079"/>
                    <a:pt x="626" y="912"/>
                    <a:pt x="2348" y="328"/>
                  </a:cubicBezTo>
                  <a:cubicBezTo>
                    <a:pt x="4070" y="-256"/>
                    <a:pt x="7200" y="-256"/>
                    <a:pt x="10487" y="1982"/>
                  </a:cubicBezTo>
                  <a:cubicBezTo>
                    <a:pt x="13774" y="4220"/>
                    <a:pt x="17217" y="8695"/>
                    <a:pt x="18626" y="11906"/>
                  </a:cubicBezTo>
                  <a:cubicBezTo>
                    <a:pt x="20035" y="15117"/>
                    <a:pt x="19409" y="17063"/>
                    <a:pt x="19565" y="18425"/>
                  </a:cubicBezTo>
                  <a:cubicBezTo>
                    <a:pt x="19722" y="19787"/>
                    <a:pt x="20661" y="20566"/>
                    <a:pt x="21600" y="213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4883401" y="4229100"/>
              <a:ext cx="1270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5296151" y="4117885"/>
              <a:ext cx="133351" cy="194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8" fill="norm" stroke="1" extrusionOk="0">
                  <a:moveTo>
                    <a:pt x="18514" y="1733"/>
                  </a:moveTo>
                  <a:cubicBezTo>
                    <a:pt x="16457" y="814"/>
                    <a:pt x="14400" y="-105"/>
                    <a:pt x="12000" y="10"/>
                  </a:cubicBezTo>
                  <a:cubicBezTo>
                    <a:pt x="9600" y="125"/>
                    <a:pt x="6857" y="1274"/>
                    <a:pt x="4457" y="4261"/>
                  </a:cubicBezTo>
                  <a:cubicBezTo>
                    <a:pt x="2057" y="7248"/>
                    <a:pt x="0" y="12074"/>
                    <a:pt x="0" y="15406"/>
                  </a:cubicBezTo>
                  <a:cubicBezTo>
                    <a:pt x="0" y="18738"/>
                    <a:pt x="2057" y="20576"/>
                    <a:pt x="6000" y="21035"/>
                  </a:cubicBezTo>
                  <a:cubicBezTo>
                    <a:pt x="9943" y="21495"/>
                    <a:pt x="15771" y="20576"/>
                    <a:pt x="21600" y="196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5473951" y="3987799"/>
              <a:ext cx="111233" cy="395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8" h="21454" fill="norm" stroke="1" extrusionOk="0">
                  <a:moveTo>
                    <a:pt x="1178" y="0"/>
                  </a:moveTo>
                  <a:cubicBezTo>
                    <a:pt x="7462" y="3447"/>
                    <a:pt x="13745" y="6894"/>
                    <a:pt x="17280" y="9709"/>
                  </a:cubicBezTo>
                  <a:cubicBezTo>
                    <a:pt x="20815" y="12523"/>
                    <a:pt x="21600" y="14706"/>
                    <a:pt x="19440" y="16602"/>
                  </a:cubicBezTo>
                  <a:cubicBezTo>
                    <a:pt x="17280" y="18498"/>
                    <a:pt x="12175" y="20106"/>
                    <a:pt x="8444" y="20853"/>
                  </a:cubicBezTo>
                  <a:cubicBezTo>
                    <a:pt x="4713" y="21600"/>
                    <a:pt x="2356" y="21485"/>
                    <a:pt x="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5943851" y="4191000"/>
              <a:ext cx="17145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0"/>
                  </a:moveTo>
                  <a:cubicBezTo>
                    <a:pt x="2667" y="8100"/>
                    <a:pt x="5333" y="16200"/>
                    <a:pt x="8933" y="18900"/>
                  </a:cubicBezTo>
                  <a:cubicBezTo>
                    <a:pt x="12533" y="21600"/>
                    <a:pt x="17067" y="18900"/>
                    <a:pt x="21600" y="162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5937501" y="4311650"/>
              <a:ext cx="2540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6680877" y="4003622"/>
              <a:ext cx="146454" cy="306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7" h="21457" fill="norm" stroke="1" extrusionOk="0">
                  <a:moveTo>
                    <a:pt x="840" y="13541"/>
                  </a:moveTo>
                  <a:cubicBezTo>
                    <a:pt x="540" y="17535"/>
                    <a:pt x="240" y="21530"/>
                    <a:pt x="90" y="21456"/>
                  </a:cubicBezTo>
                  <a:cubicBezTo>
                    <a:pt x="-60" y="21382"/>
                    <a:pt x="-60" y="17240"/>
                    <a:pt x="390" y="13319"/>
                  </a:cubicBezTo>
                  <a:cubicBezTo>
                    <a:pt x="840" y="9398"/>
                    <a:pt x="1740" y="5700"/>
                    <a:pt x="2640" y="3333"/>
                  </a:cubicBezTo>
                  <a:cubicBezTo>
                    <a:pt x="3540" y="966"/>
                    <a:pt x="4440" y="-70"/>
                    <a:pt x="7290" y="4"/>
                  </a:cubicBezTo>
                  <a:cubicBezTo>
                    <a:pt x="10140" y="78"/>
                    <a:pt x="14940" y="1262"/>
                    <a:pt x="17790" y="3037"/>
                  </a:cubicBezTo>
                  <a:cubicBezTo>
                    <a:pt x="20640" y="4812"/>
                    <a:pt x="21540" y="7179"/>
                    <a:pt x="20040" y="9029"/>
                  </a:cubicBezTo>
                  <a:cubicBezTo>
                    <a:pt x="18540" y="10878"/>
                    <a:pt x="14640" y="12209"/>
                    <a:pt x="11790" y="12727"/>
                  </a:cubicBezTo>
                  <a:cubicBezTo>
                    <a:pt x="8940" y="13245"/>
                    <a:pt x="7140" y="12949"/>
                    <a:pt x="5340" y="126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6832851" y="4171950"/>
              <a:ext cx="107951" cy="145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8" fill="norm" stroke="1" extrusionOk="0">
                  <a:moveTo>
                    <a:pt x="0" y="9257"/>
                  </a:moveTo>
                  <a:cubicBezTo>
                    <a:pt x="424" y="7714"/>
                    <a:pt x="847" y="6171"/>
                    <a:pt x="2118" y="5709"/>
                  </a:cubicBezTo>
                  <a:cubicBezTo>
                    <a:pt x="3388" y="5246"/>
                    <a:pt x="5506" y="5863"/>
                    <a:pt x="7200" y="7714"/>
                  </a:cubicBezTo>
                  <a:cubicBezTo>
                    <a:pt x="8894" y="9566"/>
                    <a:pt x="10165" y="12651"/>
                    <a:pt x="10376" y="14966"/>
                  </a:cubicBezTo>
                  <a:cubicBezTo>
                    <a:pt x="10588" y="17280"/>
                    <a:pt x="9741" y="18823"/>
                    <a:pt x="8259" y="19903"/>
                  </a:cubicBezTo>
                  <a:cubicBezTo>
                    <a:pt x="6776" y="20983"/>
                    <a:pt x="4659" y="21600"/>
                    <a:pt x="3388" y="20983"/>
                  </a:cubicBezTo>
                  <a:cubicBezTo>
                    <a:pt x="2118" y="20366"/>
                    <a:pt x="1694" y="18514"/>
                    <a:pt x="2329" y="15429"/>
                  </a:cubicBezTo>
                  <a:cubicBezTo>
                    <a:pt x="2965" y="12343"/>
                    <a:pt x="4659" y="8023"/>
                    <a:pt x="8047" y="5246"/>
                  </a:cubicBezTo>
                  <a:cubicBezTo>
                    <a:pt x="11435" y="2469"/>
                    <a:pt x="16518" y="123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7056079" y="4061797"/>
              <a:ext cx="113323" cy="283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300" fill="norm" stroke="1" extrusionOk="0">
                  <a:moveTo>
                    <a:pt x="21415" y="2548"/>
                  </a:moveTo>
                  <a:cubicBezTo>
                    <a:pt x="21015" y="1754"/>
                    <a:pt x="20615" y="960"/>
                    <a:pt x="19415" y="483"/>
                  </a:cubicBezTo>
                  <a:cubicBezTo>
                    <a:pt x="18215" y="7"/>
                    <a:pt x="16215" y="-152"/>
                    <a:pt x="14615" y="166"/>
                  </a:cubicBezTo>
                  <a:cubicBezTo>
                    <a:pt x="13015" y="483"/>
                    <a:pt x="11815" y="1277"/>
                    <a:pt x="9415" y="3739"/>
                  </a:cubicBezTo>
                  <a:cubicBezTo>
                    <a:pt x="7015" y="6201"/>
                    <a:pt x="3415" y="10330"/>
                    <a:pt x="1615" y="13110"/>
                  </a:cubicBezTo>
                  <a:cubicBezTo>
                    <a:pt x="-185" y="15889"/>
                    <a:pt x="-185" y="17319"/>
                    <a:pt x="215" y="18510"/>
                  </a:cubicBezTo>
                  <a:cubicBezTo>
                    <a:pt x="615" y="19701"/>
                    <a:pt x="1415" y="20654"/>
                    <a:pt x="3215" y="21051"/>
                  </a:cubicBezTo>
                  <a:cubicBezTo>
                    <a:pt x="5015" y="21448"/>
                    <a:pt x="7815" y="21289"/>
                    <a:pt x="10615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7217390" y="4050171"/>
              <a:ext cx="129342" cy="291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9" h="21389" fill="norm" stroke="1" extrusionOk="0">
                  <a:moveTo>
                    <a:pt x="15095" y="1947"/>
                  </a:moveTo>
                  <a:cubicBezTo>
                    <a:pt x="13005" y="3812"/>
                    <a:pt x="10914" y="5677"/>
                    <a:pt x="8824" y="8629"/>
                  </a:cubicBezTo>
                  <a:cubicBezTo>
                    <a:pt x="6734" y="11582"/>
                    <a:pt x="4643" y="15622"/>
                    <a:pt x="3076" y="18108"/>
                  </a:cubicBezTo>
                  <a:cubicBezTo>
                    <a:pt x="1508" y="20595"/>
                    <a:pt x="463" y="21527"/>
                    <a:pt x="114" y="21372"/>
                  </a:cubicBezTo>
                  <a:cubicBezTo>
                    <a:pt x="-234" y="21216"/>
                    <a:pt x="114" y="19973"/>
                    <a:pt x="2553" y="17021"/>
                  </a:cubicBezTo>
                  <a:cubicBezTo>
                    <a:pt x="4992" y="14068"/>
                    <a:pt x="9521" y="9406"/>
                    <a:pt x="12308" y="6609"/>
                  </a:cubicBezTo>
                  <a:cubicBezTo>
                    <a:pt x="15095" y="3812"/>
                    <a:pt x="16140" y="2880"/>
                    <a:pt x="17360" y="1947"/>
                  </a:cubicBezTo>
                  <a:cubicBezTo>
                    <a:pt x="18579" y="1015"/>
                    <a:pt x="19972" y="82"/>
                    <a:pt x="20669" y="5"/>
                  </a:cubicBezTo>
                  <a:cubicBezTo>
                    <a:pt x="21366" y="-73"/>
                    <a:pt x="21366" y="704"/>
                    <a:pt x="21192" y="3579"/>
                  </a:cubicBezTo>
                  <a:cubicBezTo>
                    <a:pt x="21018" y="6454"/>
                    <a:pt x="20669" y="11426"/>
                    <a:pt x="20495" y="14534"/>
                  </a:cubicBezTo>
                  <a:cubicBezTo>
                    <a:pt x="20321" y="17642"/>
                    <a:pt x="20321" y="18885"/>
                    <a:pt x="20321" y="20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7271001" y="4178300"/>
              <a:ext cx="1143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7410701" y="4032249"/>
              <a:ext cx="85489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1" h="21600" fill="norm" stroke="1" extrusionOk="0">
                  <a:moveTo>
                    <a:pt x="9257" y="0"/>
                  </a:moveTo>
                  <a:cubicBezTo>
                    <a:pt x="14400" y="4243"/>
                    <a:pt x="19543" y="8486"/>
                    <a:pt x="20571" y="11893"/>
                  </a:cubicBezTo>
                  <a:cubicBezTo>
                    <a:pt x="21600" y="15300"/>
                    <a:pt x="18514" y="17871"/>
                    <a:pt x="14400" y="19350"/>
                  </a:cubicBezTo>
                  <a:cubicBezTo>
                    <a:pt x="10286" y="20829"/>
                    <a:pt x="5143" y="212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7671051" y="429895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7971198" y="4024769"/>
              <a:ext cx="110723" cy="370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1486" fill="norm" stroke="1" extrusionOk="0">
                  <a:moveTo>
                    <a:pt x="2079" y="7798"/>
                  </a:moveTo>
                  <a:cubicBezTo>
                    <a:pt x="2479" y="11234"/>
                    <a:pt x="2879" y="14670"/>
                    <a:pt x="3079" y="16757"/>
                  </a:cubicBezTo>
                  <a:cubicBezTo>
                    <a:pt x="3279" y="18843"/>
                    <a:pt x="3279" y="19579"/>
                    <a:pt x="3279" y="20254"/>
                  </a:cubicBezTo>
                  <a:cubicBezTo>
                    <a:pt x="3279" y="20929"/>
                    <a:pt x="3279" y="21543"/>
                    <a:pt x="3079" y="21482"/>
                  </a:cubicBezTo>
                  <a:cubicBezTo>
                    <a:pt x="2879" y="21420"/>
                    <a:pt x="2479" y="20684"/>
                    <a:pt x="1679" y="18107"/>
                  </a:cubicBezTo>
                  <a:cubicBezTo>
                    <a:pt x="879" y="15529"/>
                    <a:pt x="-321" y="11111"/>
                    <a:pt x="79" y="8043"/>
                  </a:cubicBezTo>
                  <a:cubicBezTo>
                    <a:pt x="479" y="4975"/>
                    <a:pt x="2479" y="3257"/>
                    <a:pt x="5479" y="2029"/>
                  </a:cubicBezTo>
                  <a:cubicBezTo>
                    <a:pt x="8479" y="802"/>
                    <a:pt x="12479" y="66"/>
                    <a:pt x="15279" y="4"/>
                  </a:cubicBezTo>
                  <a:cubicBezTo>
                    <a:pt x="18079" y="-57"/>
                    <a:pt x="19679" y="557"/>
                    <a:pt x="20479" y="1845"/>
                  </a:cubicBezTo>
                  <a:cubicBezTo>
                    <a:pt x="21279" y="3134"/>
                    <a:pt x="21279" y="5098"/>
                    <a:pt x="18079" y="6570"/>
                  </a:cubicBezTo>
                  <a:cubicBezTo>
                    <a:pt x="14879" y="8043"/>
                    <a:pt x="8479" y="9025"/>
                    <a:pt x="2079" y="10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8081806" y="4191000"/>
              <a:ext cx="141696" cy="169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4" h="21371" fill="norm" stroke="1" extrusionOk="0">
                  <a:moveTo>
                    <a:pt x="299" y="11200"/>
                  </a:moveTo>
                  <a:cubicBezTo>
                    <a:pt x="-18" y="9067"/>
                    <a:pt x="-336" y="6933"/>
                    <a:pt x="776" y="5867"/>
                  </a:cubicBezTo>
                  <a:cubicBezTo>
                    <a:pt x="1888" y="4800"/>
                    <a:pt x="4429" y="4800"/>
                    <a:pt x="6970" y="6267"/>
                  </a:cubicBezTo>
                  <a:cubicBezTo>
                    <a:pt x="9511" y="7733"/>
                    <a:pt x="12052" y="10667"/>
                    <a:pt x="13323" y="12800"/>
                  </a:cubicBezTo>
                  <a:cubicBezTo>
                    <a:pt x="14593" y="14933"/>
                    <a:pt x="14593" y="16267"/>
                    <a:pt x="14435" y="17600"/>
                  </a:cubicBezTo>
                  <a:cubicBezTo>
                    <a:pt x="14276" y="18933"/>
                    <a:pt x="13958" y="20267"/>
                    <a:pt x="13005" y="20933"/>
                  </a:cubicBezTo>
                  <a:cubicBezTo>
                    <a:pt x="12052" y="21600"/>
                    <a:pt x="10464" y="21600"/>
                    <a:pt x="9511" y="20267"/>
                  </a:cubicBezTo>
                  <a:cubicBezTo>
                    <a:pt x="8558" y="18933"/>
                    <a:pt x="8240" y="16267"/>
                    <a:pt x="9035" y="13067"/>
                  </a:cubicBezTo>
                  <a:cubicBezTo>
                    <a:pt x="9829" y="9867"/>
                    <a:pt x="11735" y="6133"/>
                    <a:pt x="13958" y="3867"/>
                  </a:cubicBezTo>
                  <a:cubicBezTo>
                    <a:pt x="16182" y="1600"/>
                    <a:pt x="18723" y="800"/>
                    <a:pt x="2126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8388330" y="4029934"/>
              <a:ext cx="114572" cy="333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300" fill="norm" stroke="1" extrusionOk="0">
                  <a:moveTo>
                    <a:pt x="21258" y="1363"/>
                  </a:moveTo>
                  <a:cubicBezTo>
                    <a:pt x="20080" y="823"/>
                    <a:pt x="18902" y="283"/>
                    <a:pt x="17331" y="81"/>
                  </a:cubicBezTo>
                  <a:cubicBezTo>
                    <a:pt x="15760" y="-122"/>
                    <a:pt x="13796" y="13"/>
                    <a:pt x="11440" y="1026"/>
                  </a:cubicBezTo>
                  <a:cubicBezTo>
                    <a:pt x="9083" y="2038"/>
                    <a:pt x="6334" y="3928"/>
                    <a:pt x="3978" y="6425"/>
                  </a:cubicBezTo>
                  <a:cubicBezTo>
                    <a:pt x="1622" y="8923"/>
                    <a:pt x="-342" y="12028"/>
                    <a:pt x="51" y="14661"/>
                  </a:cubicBezTo>
                  <a:cubicBezTo>
                    <a:pt x="443" y="17293"/>
                    <a:pt x="3193" y="19453"/>
                    <a:pt x="5745" y="20466"/>
                  </a:cubicBezTo>
                  <a:cubicBezTo>
                    <a:pt x="8298" y="21478"/>
                    <a:pt x="10654" y="21343"/>
                    <a:pt x="13011" y="212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8566401" y="4133850"/>
              <a:ext cx="63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850"/>
                    <a:pt x="21600" y="11700"/>
                    <a:pt x="18000" y="15300"/>
                  </a:cubicBezTo>
                  <a:cubicBezTo>
                    <a:pt x="14400" y="18900"/>
                    <a:pt x="7200" y="202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8547351" y="4071937"/>
              <a:ext cx="110341" cy="295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5" h="21252" fill="norm" stroke="1" extrusionOk="0">
                  <a:moveTo>
                    <a:pt x="2445" y="4906"/>
                  </a:moveTo>
                  <a:cubicBezTo>
                    <a:pt x="2445" y="4145"/>
                    <a:pt x="2445" y="3385"/>
                    <a:pt x="2445" y="2548"/>
                  </a:cubicBezTo>
                  <a:cubicBezTo>
                    <a:pt x="2445" y="1711"/>
                    <a:pt x="2445" y="799"/>
                    <a:pt x="3464" y="342"/>
                  </a:cubicBezTo>
                  <a:cubicBezTo>
                    <a:pt x="4483" y="-114"/>
                    <a:pt x="6521" y="-114"/>
                    <a:pt x="9577" y="342"/>
                  </a:cubicBezTo>
                  <a:cubicBezTo>
                    <a:pt x="12634" y="799"/>
                    <a:pt x="16709" y="1711"/>
                    <a:pt x="18951" y="2928"/>
                  </a:cubicBezTo>
                  <a:cubicBezTo>
                    <a:pt x="21192" y="4145"/>
                    <a:pt x="21600" y="5666"/>
                    <a:pt x="20989" y="6731"/>
                  </a:cubicBezTo>
                  <a:cubicBezTo>
                    <a:pt x="20377" y="7796"/>
                    <a:pt x="18747" y="8404"/>
                    <a:pt x="16506" y="9089"/>
                  </a:cubicBezTo>
                  <a:cubicBezTo>
                    <a:pt x="14264" y="9773"/>
                    <a:pt x="11411" y="10534"/>
                    <a:pt x="11208" y="10914"/>
                  </a:cubicBezTo>
                  <a:cubicBezTo>
                    <a:pt x="11004" y="11294"/>
                    <a:pt x="13449" y="11294"/>
                    <a:pt x="15487" y="11523"/>
                  </a:cubicBezTo>
                  <a:cubicBezTo>
                    <a:pt x="17525" y="11751"/>
                    <a:pt x="19155" y="12207"/>
                    <a:pt x="20174" y="13348"/>
                  </a:cubicBezTo>
                  <a:cubicBezTo>
                    <a:pt x="21192" y="14489"/>
                    <a:pt x="21600" y="16314"/>
                    <a:pt x="19358" y="17835"/>
                  </a:cubicBezTo>
                  <a:cubicBezTo>
                    <a:pt x="17117" y="19356"/>
                    <a:pt x="12226" y="20573"/>
                    <a:pt x="8558" y="21030"/>
                  </a:cubicBezTo>
                  <a:cubicBezTo>
                    <a:pt x="4891" y="21486"/>
                    <a:pt x="2445" y="21182"/>
                    <a:pt x="1223" y="20649"/>
                  </a:cubicBezTo>
                  <a:cubicBezTo>
                    <a:pt x="0" y="20117"/>
                    <a:pt x="0" y="19356"/>
                    <a:pt x="0" y="185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8729385" y="3898899"/>
              <a:ext cx="56374" cy="714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515" fill="norm" stroke="1" extrusionOk="0">
                  <a:moveTo>
                    <a:pt x="20000" y="0"/>
                  </a:moveTo>
                  <a:cubicBezTo>
                    <a:pt x="20800" y="1848"/>
                    <a:pt x="21600" y="3696"/>
                    <a:pt x="21200" y="5798"/>
                  </a:cubicBezTo>
                  <a:cubicBezTo>
                    <a:pt x="20800" y="7901"/>
                    <a:pt x="19200" y="10258"/>
                    <a:pt x="16000" y="12648"/>
                  </a:cubicBezTo>
                  <a:cubicBezTo>
                    <a:pt x="12800" y="15037"/>
                    <a:pt x="8000" y="17458"/>
                    <a:pt x="4800" y="19051"/>
                  </a:cubicBezTo>
                  <a:cubicBezTo>
                    <a:pt x="1600" y="20644"/>
                    <a:pt x="0" y="21409"/>
                    <a:pt x="0" y="21504"/>
                  </a:cubicBezTo>
                  <a:cubicBezTo>
                    <a:pt x="0" y="21600"/>
                    <a:pt x="1600" y="21027"/>
                    <a:pt x="3200" y="204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8868359" y="4097458"/>
              <a:ext cx="120583" cy="290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474" fill="norm" stroke="1" extrusionOk="0">
                  <a:moveTo>
                    <a:pt x="11672" y="5978"/>
                  </a:moveTo>
                  <a:cubicBezTo>
                    <a:pt x="8693" y="10361"/>
                    <a:pt x="5714" y="14744"/>
                    <a:pt x="3665" y="17404"/>
                  </a:cubicBezTo>
                  <a:cubicBezTo>
                    <a:pt x="1617" y="20065"/>
                    <a:pt x="500" y="21004"/>
                    <a:pt x="127" y="20613"/>
                  </a:cubicBezTo>
                  <a:cubicBezTo>
                    <a:pt x="-245" y="20222"/>
                    <a:pt x="127" y="18500"/>
                    <a:pt x="2176" y="15448"/>
                  </a:cubicBezTo>
                  <a:cubicBezTo>
                    <a:pt x="4224" y="12396"/>
                    <a:pt x="7948" y="8013"/>
                    <a:pt x="10555" y="5352"/>
                  </a:cubicBezTo>
                  <a:cubicBezTo>
                    <a:pt x="13162" y="2691"/>
                    <a:pt x="14652" y="1752"/>
                    <a:pt x="16141" y="1048"/>
                  </a:cubicBezTo>
                  <a:cubicBezTo>
                    <a:pt x="17631" y="344"/>
                    <a:pt x="19121" y="-126"/>
                    <a:pt x="20052" y="31"/>
                  </a:cubicBezTo>
                  <a:cubicBezTo>
                    <a:pt x="20983" y="187"/>
                    <a:pt x="21355" y="970"/>
                    <a:pt x="21169" y="3396"/>
                  </a:cubicBezTo>
                  <a:cubicBezTo>
                    <a:pt x="20983" y="5822"/>
                    <a:pt x="20238" y="9891"/>
                    <a:pt x="19865" y="13178"/>
                  </a:cubicBezTo>
                  <a:cubicBezTo>
                    <a:pt x="19493" y="16465"/>
                    <a:pt x="19493" y="18970"/>
                    <a:pt x="19493" y="214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8909301" y="4235449"/>
              <a:ext cx="107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9061701" y="4038600"/>
              <a:ext cx="85630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5" h="21600" fill="norm" stroke="1" extrusionOk="0">
                  <a:moveTo>
                    <a:pt x="4629" y="0"/>
                  </a:moveTo>
                  <a:cubicBezTo>
                    <a:pt x="10286" y="1575"/>
                    <a:pt x="15943" y="3150"/>
                    <a:pt x="18771" y="5625"/>
                  </a:cubicBezTo>
                  <a:cubicBezTo>
                    <a:pt x="21600" y="8100"/>
                    <a:pt x="21600" y="11475"/>
                    <a:pt x="18000" y="14287"/>
                  </a:cubicBezTo>
                  <a:cubicBezTo>
                    <a:pt x="14400" y="17100"/>
                    <a:pt x="7200" y="193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9290301" y="43688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9506672" y="4072607"/>
              <a:ext cx="110406" cy="368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0889" fill="norm" stroke="1" extrusionOk="0">
                  <a:moveTo>
                    <a:pt x="4711" y="9232"/>
                  </a:moveTo>
                  <a:cubicBezTo>
                    <a:pt x="3511" y="10672"/>
                    <a:pt x="2311" y="12112"/>
                    <a:pt x="1911" y="13912"/>
                  </a:cubicBezTo>
                  <a:cubicBezTo>
                    <a:pt x="1511" y="15712"/>
                    <a:pt x="1911" y="17872"/>
                    <a:pt x="2111" y="19252"/>
                  </a:cubicBezTo>
                  <a:cubicBezTo>
                    <a:pt x="2311" y="20632"/>
                    <a:pt x="2311" y="21232"/>
                    <a:pt x="2111" y="20692"/>
                  </a:cubicBezTo>
                  <a:cubicBezTo>
                    <a:pt x="1911" y="20152"/>
                    <a:pt x="1511" y="18472"/>
                    <a:pt x="1111" y="15352"/>
                  </a:cubicBezTo>
                  <a:cubicBezTo>
                    <a:pt x="711" y="12232"/>
                    <a:pt x="311" y="7672"/>
                    <a:pt x="111" y="5092"/>
                  </a:cubicBezTo>
                  <a:cubicBezTo>
                    <a:pt x="-89" y="2512"/>
                    <a:pt x="-89" y="1912"/>
                    <a:pt x="711" y="1192"/>
                  </a:cubicBezTo>
                  <a:cubicBezTo>
                    <a:pt x="1511" y="472"/>
                    <a:pt x="3111" y="-368"/>
                    <a:pt x="6711" y="172"/>
                  </a:cubicBezTo>
                  <a:cubicBezTo>
                    <a:pt x="10311" y="712"/>
                    <a:pt x="15911" y="2632"/>
                    <a:pt x="18711" y="4192"/>
                  </a:cubicBezTo>
                  <a:cubicBezTo>
                    <a:pt x="21511" y="5752"/>
                    <a:pt x="21511" y="6952"/>
                    <a:pt x="19111" y="7912"/>
                  </a:cubicBezTo>
                  <a:cubicBezTo>
                    <a:pt x="16711" y="8872"/>
                    <a:pt x="11911" y="9592"/>
                    <a:pt x="7111" y="103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9601451" y="4260849"/>
              <a:ext cx="120651" cy="14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5718"/>
                  </a:moveTo>
                  <a:cubicBezTo>
                    <a:pt x="1137" y="4447"/>
                    <a:pt x="2274" y="3176"/>
                    <a:pt x="3789" y="2859"/>
                  </a:cubicBezTo>
                  <a:cubicBezTo>
                    <a:pt x="5305" y="2541"/>
                    <a:pt x="7200" y="3176"/>
                    <a:pt x="9284" y="5082"/>
                  </a:cubicBezTo>
                  <a:cubicBezTo>
                    <a:pt x="11368" y="6988"/>
                    <a:pt x="13642" y="10165"/>
                    <a:pt x="14779" y="12547"/>
                  </a:cubicBezTo>
                  <a:cubicBezTo>
                    <a:pt x="15916" y="14929"/>
                    <a:pt x="15916" y="16518"/>
                    <a:pt x="15537" y="18106"/>
                  </a:cubicBezTo>
                  <a:cubicBezTo>
                    <a:pt x="15158" y="19694"/>
                    <a:pt x="14400" y="21282"/>
                    <a:pt x="13263" y="21441"/>
                  </a:cubicBezTo>
                  <a:cubicBezTo>
                    <a:pt x="12126" y="21600"/>
                    <a:pt x="10611" y="20329"/>
                    <a:pt x="10989" y="16994"/>
                  </a:cubicBezTo>
                  <a:cubicBezTo>
                    <a:pt x="11368" y="13659"/>
                    <a:pt x="13642" y="8259"/>
                    <a:pt x="15726" y="5082"/>
                  </a:cubicBezTo>
                  <a:cubicBezTo>
                    <a:pt x="17811" y="1906"/>
                    <a:pt x="19705" y="95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9839901" y="4104216"/>
              <a:ext cx="161601" cy="348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451" fill="norm" stroke="1" extrusionOk="0">
                  <a:moveTo>
                    <a:pt x="21142" y="1041"/>
                  </a:moveTo>
                  <a:cubicBezTo>
                    <a:pt x="20311" y="520"/>
                    <a:pt x="19480" y="0"/>
                    <a:pt x="18234" y="0"/>
                  </a:cubicBezTo>
                  <a:cubicBezTo>
                    <a:pt x="16988" y="0"/>
                    <a:pt x="15327" y="520"/>
                    <a:pt x="12419" y="2277"/>
                  </a:cubicBezTo>
                  <a:cubicBezTo>
                    <a:pt x="9511" y="4034"/>
                    <a:pt x="5357" y="7027"/>
                    <a:pt x="2865" y="9824"/>
                  </a:cubicBezTo>
                  <a:cubicBezTo>
                    <a:pt x="373" y="12622"/>
                    <a:pt x="-458" y="15224"/>
                    <a:pt x="234" y="17176"/>
                  </a:cubicBezTo>
                  <a:cubicBezTo>
                    <a:pt x="927" y="19128"/>
                    <a:pt x="3142" y="20429"/>
                    <a:pt x="6050" y="21014"/>
                  </a:cubicBezTo>
                  <a:cubicBezTo>
                    <a:pt x="8957" y="21600"/>
                    <a:pt x="12557" y="21470"/>
                    <a:pt x="16157" y="213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10066448" y="4224866"/>
              <a:ext cx="106504" cy="162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323" fill="norm" stroke="1" extrusionOk="0">
                  <a:moveTo>
                    <a:pt x="21311" y="2215"/>
                  </a:moveTo>
                  <a:cubicBezTo>
                    <a:pt x="19193" y="1108"/>
                    <a:pt x="17076" y="0"/>
                    <a:pt x="14746" y="0"/>
                  </a:cubicBezTo>
                  <a:cubicBezTo>
                    <a:pt x="12417" y="0"/>
                    <a:pt x="9876" y="1108"/>
                    <a:pt x="7335" y="3877"/>
                  </a:cubicBezTo>
                  <a:cubicBezTo>
                    <a:pt x="4793" y="6646"/>
                    <a:pt x="2252" y="11077"/>
                    <a:pt x="982" y="14123"/>
                  </a:cubicBezTo>
                  <a:cubicBezTo>
                    <a:pt x="-289" y="17169"/>
                    <a:pt x="-289" y="18831"/>
                    <a:pt x="770" y="19938"/>
                  </a:cubicBezTo>
                  <a:cubicBezTo>
                    <a:pt x="1829" y="21046"/>
                    <a:pt x="3946" y="21600"/>
                    <a:pt x="7123" y="21185"/>
                  </a:cubicBezTo>
                  <a:cubicBezTo>
                    <a:pt x="10299" y="20769"/>
                    <a:pt x="14535" y="19385"/>
                    <a:pt x="18770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10221499" y="4044950"/>
              <a:ext cx="103853" cy="653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514" fill="norm" stroke="1" extrusionOk="0">
                  <a:moveTo>
                    <a:pt x="21196" y="0"/>
                  </a:moveTo>
                  <a:cubicBezTo>
                    <a:pt x="19036" y="2230"/>
                    <a:pt x="16876" y="4459"/>
                    <a:pt x="14284" y="6794"/>
                  </a:cubicBezTo>
                  <a:cubicBezTo>
                    <a:pt x="11692" y="9128"/>
                    <a:pt x="8668" y="11566"/>
                    <a:pt x="6076" y="13831"/>
                  </a:cubicBezTo>
                  <a:cubicBezTo>
                    <a:pt x="3484" y="16095"/>
                    <a:pt x="1324" y="18186"/>
                    <a:pt x="460" y="19510"/>
                  </a:cubicBezTo>
                  <a:cubicBezTo>
                    <a:pt x="-404" y="20834"/>
                    <a:pt x="28" y="21391"/>
                    <a:pt x="1108" y="21495"/>
                  </a:cubicBezTo>
                  <a:cubicBezTo>
                    <a:pt x="2188" y="21600"/>
                    <a:pt x="3916" y="21252"/>
                    <a:pt x="5644" y="20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10376189" y="4181389"/>
              <a:ext cx="124058" cy="274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372" fill="norm" stroke="1" extrusionOk="0">
                  <a:moveTo>
                    <a:pt x="8634" y="9652"/>
                  </a:moveTo>
                  <a:cubicBezTo>
                    <a:pt x="7194" y="12290"/>
                    <a:pt x="5754" y="14929"/>
                    <a:pt x="4134" y="17155"/>
                  </a:cubicBezTo>
                  <a:cubicBezTo>
                    <a:pt x="2514" y="19380"/>
                    <a:pt x="714" y="21194"/>
                    <a:pt x="174" y="21359"/>
                  </a:cubicBezTo>
                  <a:cubicBezTo>
                    <a:pt x="-366" y="21524"/>
                    <a:pt x="354" y="20040"/>
                    <a:pt x="2334" y="16990"/>
                  </a:cubicBezTo>
                  <a:cubicBezTo>
                    <a:pt x="4314" y="13939"/>
                    <a:pt x="7554" y="9322"/>
                    <a:pt x="9714" y="6519"/>
                  </a:cubicBezTo>
                  <a:cubicBezTo>
                    <a:pt x="11874" y="3716"/>
                    <a:pt x="12954" y="2727"/>
                    <a:pt x="14034" y="1820"/>
                  </a:cubicBezTo>
                  <a:cubicBezTo>
                    <a:pt x="15114" y="913"/>
                    <a:pt x="16194" y="89"/>
                    <a:pt x="17274" y="6"/>
                  </a:cubicBezTo>
                  <a:cubicBezTo>
                    <a:pt x="18354" y="-76"/>
                    <a:pt x="19434" y="584"/>
                    <a:pt x="20154" y="3057"/>
                  </a:cubicBezTo>
                  <a:cubicBezTo>
                    <a:pt x="20874" y="5530"/>
                    <a:pt x="21234" y="9817"/>
                    <a:pt x="21054" y="13032"/>
                  </a:cubicBezTo>
                  <a:cubicBezTo>
                    <a:pt x="20874" y="16248"/>
                    <a:pt x="20154" y="18391"/>
                    <a:pt x="19434" y="20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10426951" y="4330700"/>
              <a:ext cx="1143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10594962" y="4194477"/>
              <a:ext cx="116745" cy="200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1" h="20662" fill="norm" stroke="1" extrusionOk="0">
                  <a:moveTo>
                    <a:pt x="4026" y="11423"/>
                  </a:moveTo>
                  <a:cubicBezTo>
                    <a:pt x="3269" y="13605"/>
                    <a:pt x="2511" y="15787"/>
                    <a:pt x="1753" y="17641"/>
                  </a:cubicBezTo>
                  <a:cubicBezTo>
                    <a:pt x="995" y="19496"/>
                    <a:pt x="237" y="21023"/>
                    <a:pt x="47" y="20587"/>
                  </a:cubicBezTo>
                  <a:cubicBezTo>
                    <a:pt x="-142" y="20150"/>
                    <a:pt x="237" y="17750"/>
                    <a:pt x="1184" y="14587"/>
                  </a:cubicBezTo>
                  <a:cubicBezTo>
                    <a:pt x="2132" y="11423"/>
                    <a:pt x="3647" y="7496"/>
                    <a:pt x="4784" y="4987"/>
                  </a:cubicBezTo>
                  <a:cubicBezTo>
                    <a:pt x="5921" y="2478"/>
                    <a:pt x="6679" y="1387"/>
                    <a:pt x="8005" y="623"/>
                  </a:cubicBezTo>
                  <a:cubicBezTo>
                    <a:pt x="9332" y="-141"/>
                    <a:pt x="11226" y="-577"/>
                    <a:pt x="13690" y="1605"/>
                  </a:cubicBezTo>
                  <a:cubicBezTo>
                    <a:pt x="16153" y="3787"/>
                    <a:pt x="19184" y="8587"/>
                    <a:pt x="20321" y="12078"/>
                  </a:cubicBezTo>
                  <a:cubicBezTo>
                    <a:pt x="21458" y="15568"/>
                    <a:pt x="20700" y="17750"/>
                    <a:pt x="19942" y="199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10839701" y="4222749"/>
              <a:ext cx="25401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10846051" y="4162336"/>
              <a:ext cx="113305" cy="283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404" fill="norm" stroke="1" extrusionOk="0">
                  <a:moveTo>
                    <a:pt x="1200" y="6007"/>
                  </a:moveTo>
                  <a:cubicBezTo>
                    <a:pt x="2000" y="4407"/>
                    <a:pt x="2800" y="2807"/>
                    <a:pt x="4200" y="1687"/>
                  </a:cubicBezTo>
                  <a:cubicBezTo>
                    <a:pt x="5600" y="567"/>
                    <a:pt x="7600" y="-73"/>
                    <a:pt x="10400" y="7"/>
                  </a:cubicBezTo>
                  <a:cubicBezTo>
                    <a:pt x="13200" y="87"/>
                    <a:pt x="16800" y="887"/>
                    <a:pt x="18200" y="2167"/>
                  </a:cubicBezTo>
                  <a:cubicBezTo>
                    <a:pt x="19600" y="3447"/>
                    <a:pt x="18800" y="5207"/>
                    <a:pt x="17200" y="6247"/>
                  </a:cubicBezTo>
                  <a:cubicBezTo>
                    <a:pt x="15600" y="7287"/>
                    <a:pt x="13200" y="7607"/>
                    <a:pt x="13000" y="8007"/>
                  </a:cubicBezTo>
                  <a:cubicBezTo>
                    <a:pt x="12800" y="8407"/>
                    <a:pt x="14800" y="8887"/>
                    <a:pt x="17000" y="9847"/>
                  </a:cubicBezTo>
                  <a:cubicBezTo>
                    <a:pt x="19200" y="10807"/>
                    <a:pt x="21600" y="12247"/>
                    <a:pt x="21400" y="14167"/>
                  </a:cubicBezTo>
                  <a:cubicBezTo>
                    <a:pt x="21200" y="16087"/>
                    <a:pt x="18400" y="18487"/>
                    <a:pt x="15000" y="19847"/>
                  </a:cubicBezTo>
                  <a:cubicBezTo>
                    <a:pt x="11600" y="21207"/>
                    <a:pt x="7600" y="21527"/>
                    <a:pt x="5000" y="21367"/>
                  </a:cubicBezTo>
                  <a:cubicBezTo>
                    <a:pt x="2400" y="21207"/>
                    <a:pt x="1200" y="20567"/>
                    <a:pt x="600" y="19287"/>
                  </a:cubicBezTo>
                  <a:cubicBezTo>
                    <a:pt x="0" y="18007"/>
                    <a:pt x="0" y="16087"/>
                    <a:pt x="0" y="141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11017501" y="4070349"/>
              <a:ext cx="141074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600" fill="norm" stroke="1" extrusionOk="0">
                  <a:moveTo>
                    <a:pt x="10330" y="0"/>
                  </a:moveTo>
                  <a:cubicBezTo>
                    <a:pt x="13461" y="1516"/>
                    <a:pt x="16591" y="3032"/>
                    <a:pt x="18626" y="5447"/>
                  </a:cubicBezTo>
                  <a:cubicBezTo>
                    <a:pt x="20661" y="7863"/>
                    <a:pt x="21600" y="11179"/>
                    <a:pt x="20191" y="13832"/>
                  </a:cubicBezTo>
                  <a:cubicBezTo>
                    <a:pt x="18783" y="16484"/>
                    <a:pt x="15026" y="18474"/>
                    <a:pt x="11270" y="19658"/>
                  </a:cubicBezTo>
                  <a:cubicBezTo>
                    <a:pt x="7513" y="20842"/>
                    <a:pt x="3757" y="212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7918701" y="4616450"/>
              <a:ext cx="1118733" cy="190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143" fill="norm" stroke="1" extrusionOk="0">
                  <a:moveTo>
                    <a:pt x="0" y="0"/>
                  </a:moveTo>
                  <a:cubicBezTo>
                    <a:pt x="41" y="3052"/>
                    <a:pt x="82" y="6104"/>
                    <a:pt x="367" y="9509"/>
                  </a:cubicBezTo>
                  <a:cubicBezTo>
                    <a:pt x="653" y="12913"/>
                    <a:pt x="1184" y="16670"/>
                    <a:pt x="1919" y="18665"/>
                  </a:cubicBezTo>
                  <a:cubicBezTo>
                    <a:pt x="2654" y="20661"/>
                    <a:pt x="3593" y="20896"/>
                    <a:pt x="4491" y="19722"/>
                  </a:cubicBezTo>
                  <a:cubicBezTo>
                    <a:pt x="5390" y="18548"/>
                    <a:pt x="6247" y="15965"/>
                    <a:pt x="6778" y="14439"/>
                  </a:cubicBezTo>
                  <a:cubicBezTo>
                    <a:pt x="7309" y="12913"/>
                    <a:pt x="7513" y="12443"/>
                    <a:pt x="7717" y="12091"/>
                  </a:cubicBezTo>
                  <a:cubicBezTo>
                    <a:pt x="7921" y="11739"/>
                    <a:pt x="8126" y="11504"/>
                    <a:pt x="8391" y="12091"/>
                  </a:cubicBezTo>
                  <a:cubicBezTo>
                    <a:pt x="8656" y="12678"/>
                    <a:pt x="8983" y="14087"/>
                    <a:pt x="9493" y="14439"/>
                  </a:cubicBezTo>
                  <a:cubicBezTo>
                    <a:pt x="10004" y="14791"/>
                    <a:pt x="10698" y="14087"/>
                    <a:pt x="11494" y="14087"/>
                  </a:cubicBezTo>
                  <a:cubicBezTo>
                    <a:pt x="12290" y="14087"/>
                    <a:pt x="13189" y="14791"/>
                    <a:pt x="14087" y="16317"/>
                  </a:cubicBezTo>
                  <a:cubicBezTo>
                    <a:pt x="14985" y="17843"/>
                    <a:pt x="15884" y="20191"/>
                    <a:pt x="16945" y="20896"/>
                  </a:cubicBezTo>
                  <a:cubicBezTo>
                    <a:pt x="18007" y="21600"/>
                    <a:pt x="19232" y="20661"/>
                    <a:pt x="19967" y="19839"/>
                  </a:cubicBezTo>
                  <a:cubicBezTo>
                    <a:pt x="20702" y="19017"/>
                    <a:pt x="20947" y="18313"/>
                    <a:pt x="21171" y="17491"/>
                  </a:cubicBezTo>
                  <a:cubicBezTo>
                    <a:pt x="21396" y="16670"/>
                    <a:pt x="21600" y="15730"/>
                    <a:pt x="21580" y="15613"/>
                  </a:cubicBezTo>
                  <a:cubicBezTo>
                    <a:pt x="21559" y="15496"/>
                    <a:pt x="21314" y="16200"/>
                    <a:pt x="21069" y="169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7715501" y="5124450"/>
              <a:ext cx="63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7780091" y="5135154"/>
              <a:ext cx="37011" cy="71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0948" fill="norm" stroke="1" extrusionOk="0">
                  <a:moveTo>
                    <a:pt x="20982" y="582"/>
                  </a:moveTo>
                  <a:cubicBezTo>
                    <a:pt x="13782" y="-35"/>
                    <a:pt x="6582" y="-652"/>
                    <a:pt x="2982" y="1508"/>
                  </a:cubicBezTo>
                  <a:cubicBezTo>
                    <a:pt x="-618" y="3668"/>
                    <a:pt x="-618" y="8605"/>
                    <a:pt x="1182" y="12308"/>
                  </a:cubicBezTo>
                  <a:cubicBezTo>
                    <a:pt x="2982" y="16011"/>
                    <a:pt x="6582" y="18479"/>
                    <a:pt x="10182" y="209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7871516" y="5236248"/>
              <a:ext cx="96432" cy="3744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228" fill="norm" stroke="1" extrusionOk="0">
                  <a:moveTo>
                    <a:pt x="3352" y="8062"/>
                  </a:moveTo>
                  <a:cubicBezTo>
                    <a:pt x="3352" y="12022"/>
                    <a:pt x="3352" y="15982"/>
                    <a:pt x="2892" y="18322"/>
                  </a:cubicBezTo>
                  <a:cubicBezTo>
                    <a:pt x="2432" y="20662"/>
                    <a:pt x="1513" y="21382"/>
                    <a:pt x="1054" y="21202"/>
                  </a:cubicBezTo>
                  <a:cubicBezTo>
                    <a:pt x="594" y="21022"/>
                    <a:pt x="594" y="19942"/>
                    <a:pt x="364" y="17302"/>
                  </a:cubicBezTo>
                  <a:cubicBezTo>
                    <a:pt x="135" y="14662"/>
                    <a:pt x="-325" y="10462"/>
                    <a:pt x="364" y="7282"/>
                  </a:cubicBezTo>
                  <a:cubicBezTo>
                    <a:pt x="1054" y="4102"/>
                    <a:pt x="2892" y="1942"/>
                    <a:pt x="5420" y="862"/>
                  </a:cubicBezTo>
                  <a:cubicBezTo>
                    <a:pt x="7947" y="-218"/>
                    <a:pt x="11164" y="-218"/>
                    <a:pt x="13922" y="502"/>
                  </a:cubicBezTo>
                  <a:cubicBezTo>
                    <a:pt x="16679" y="1222"/>
                    <a:pt x="18977" y="2662"/>
                    <a:pt x="20126" y="3682"/>
                  </a:cubicBezTo>
                  <a:cubicBezTo>
                    <a:pt x="21275" y="4702"/>
                    <a:pt x="21275" y="5302"/>
                    <a:pt x="19666" y="5842"/>
                  </a:cubicBezTo>
                  <a:cubicBezTo>
                    <a:pt x="18058" y="6382"/>
                    <a:pt x="14841" y="6862"/>
                    <a:pt x="12313" y="6922"/>
                  </a:cubicBezTo>
                  <a:cubicBezTo>
                    <a:pt x="9786" y="6982"/>
                    <a:pt x="7947" y="6622"/>
                    <a:pt x="6109" y="62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7963151" y="5276850"/>
              <a:ext cx="158751" cy="1052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2" fill="norm" stroke="1" extrusionOk="0">
                  <a:moveTo>
                    <a:pt x="0" y="3812"/>
                  </a:moveTo>
                  <a:cubicBezTo>
                    <a:pt x="1152" y="2541"/>
                    <a:pt x="2304" y="1271"/>
                    <a:pt x="3600" y="1271"/>
                  </a:cubicBezTo>
                  <a:cubicBezTo>
                    <a:pt x="4896" y="1271"/>
                    <a:pt x="6336" y="2541"/>
                    <a:pt x="7632" y="5294"/>
                  </a:cubicBezTo>
                  <a:cubicBezTo>
                    <a:pt x="8928" y="8047"/>
                    <a:pt x="10080" y="12282"/>
                    <a:pt x="10512" y="15671"/>
                  </a:cubicBezTo>
                  <a:cubicBezTo>
                    <a:pt x="10944" y="19059"/>
                    <a:pt x="10656" y="21600"/>
                    <a:pt x="10080" y="20965"/>
                  </a:cubicBezTo>
                  <a:cubicBezTo>
                    <a:pt x="9504" y="20329"/>
                    <a:pt x="8640" y="16518"/>
                    <a:pt x="8208" y="13553"/>
                  </a:cubicBezTo>
                  <a:cubicBezTo>
                    <a:pt x="7776" y="10588"/>
                    <a:pt x="7776" y="8471"/>
                    <a:pt x="10080" y="6353"/>
                  </a:cubicBezTo>
                  <a:cubicBezTo>
                    <a:pt x="12384" y="4235"/>
                    <a:pt x="16992" y="21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8107085" y="5279935"/>
              <a:ext cx="80475" cy="12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118" fill="norm" stroke="1" extrusionOk="0">
                  <a:moveTo>
                    <a:pt x="12185" y="2761"/>
                  </a:moveTo>
                  <a:cubicBezTo>
                    <a:pt x="10523" y="1296"/>
                    <a:pt x="8862" y="-168"/>
                    <a:pt x="7200" y="15"/>
                  </a:cubicBezTo>
                  <a:cubicBezTo>
                    <a:pt x="5538" y="198"/>
                    <a:pt x="3877" y="2029"/>
                    <a:pt x="2492" y="4957"/>
                  </a:cubicBezTo>
                  <a:cubicBezTo>
                    <a:pt x="1108" y="7886"/>
                    <a:pt x="0" y="11913"/>
                    <a:pt x="0" y="14842"/>
                  </a:cubicBezTo>
                  <a:cubicBezTo>
                    <a:pt x="0" y="17771"/>
                    <a:pt x="1108" y="19601"/>
                    <a:pt x="3046" y="20517"/>
                  </a:cubicBezTo>
                  <a:cubicBezTo>
                    <a:pt x="4985" y="21432"/>
                    <a:pt x="7754" y="21432"/>
                    <a:pt x="10800" y="19601"/>
                  </a:cubicBezTo>
                  <a:cubicBezTo>
                    <a:pt x="13846" y="17771"/>
                    <a:pt x="17169" y="14110"/>
                    <a:pt x="19108" y="10998"/>
                  </a:cubicBezTo>
                  <a:cubicBezTo>
                    <a:pt x="21046" y="7886"/>
                    <a:pt x="21600" y="5324"/>
                    <a:pt x="20492" y="4225"/>
                  </a:cubicBezTo>
                  <a:cubicBezTo>
                    <a:pt x="19385" y="3127"/>
                    <a:pt x="16615" y="3493"/>
                    <a:pt x="13846" y="38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8230215" y="5162549"/>
              <a:ext cx="97835" cy="246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508" fill="norm" stroke="1" extrusionOk="0">
                  <a:moveTo>
                    <a:pt x="2678" y="0"/>
                  </a:moveTo>
                  <a:cubicBezTo>
                    <a:pt x="2678" y="4615"/>
                    <a:pt x="2678" y="9231"/>
                    <a:pt x="2219" y="12369"/>
                  </a:cubicBezTo>
                  <a:cubicBezTo>
                    <a:pt x="1759" y="15508"/>
                    <a:pt x="840" y="17169"/>
                    <a:pt x="381" y="18462"/>
                  </a:cubicBezTo>
                  <a:cubicBezTo>
                    <a:pt x="-79" y="19754"/>
                    <a:pt x="-79" y="20677"/>
                    <a:pt x="151" y="20585"/>
                  </a:cubicBezTo>
                  <a:cubicBezTo>
                    <a:pt x="381" y="20492"/>
                    <a:pt x="840" y="19385"/>
                    <a:pt x="1989" y="17723"/>
                  </a:cubicBezTo>
                  <a:cubicBezTo>
                    <a:pt x="3138" y="16062"/>
                    <a:pt x="4976" y="13846"/>
                    <a:pt x="6355" y="12185"/>
                  </a:cubicBezTo>
                  <a:cubicBezTo>
                    <a:pt x="7734" y="10523"/>
                    <a:pt x="8653" y="9415"/>
                    <a:pt x="10261" y="8862"/>
                  </a:cubicBezTo>
                  <a:cubicBezTo>
                    <a:pt x="11870" y="8308"/>
                    <a:pt x="14168" y="8308"/>
                    <a:pt x="16006" y="8862"/>
                  </a:cubicBezTo>
                  <a:cubicBezTo>
                    <a:pt x="17844" y="9415"/>
                    <a:pt x="19223" y="10523"/>
                    <a:pt x="20142" y="12369"/>
                  </a:cubicBezTo>
                  <a:cubicBezTo>
                    <a:pt x="21061" y="14215"/>
                    <a:pt x="21521" y="16800"/>
                    <a:pt x="21061" y="18462"/>
                  </a:cubicBezTo>
                  <a:cubicBezTo>
                    <a:pt x="20602" y="20123"/>
                    <a:pt x="19223" y="20862"/>
                    <a:pt x="16925" y="21231"/>
                  </a:cubicBezTo>
                  <a:cubicBezTo>
                    <a:pt x="14627" y="21600"/>
                    <a:pt x="11410" y="21600"/>
                    <a:pt x="8883" y="21231"/>
                  </a:cubicBezTo>
                  <a:cubicBezTo>
                    <a:pt x="6355" y="20862"/>
                    <a:pt x="4517" y="20123"/>
                    <a:pt x="5206" y="19569"/>
                  </a:cubicBezTo>
                  <a:cubicBezTo>
                    <a:pt x="5895" y="19015"/>
                    <a:pt x="9112" y="18646"/>
                    <a:pt x="12330" y="182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8370560" y="5284142"/>
              <a:ext cx="106942" cy="100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0967" fill="norm" stroke="1" extrusionOk="0">
                  <a:moveTo>
                    <a:pt x="13774" y="9061"/>
                  </a:moveTo>
                  <a:cubicBezTo>
                    <a:pt x="13774" y="6857"/>
                    <a:pt x="13774" y="4653"/>
                    <a:pt x="12927" y="2890"/>
                  </a:cubicBezTo>
                  <a:cubicBezTo>
                    <a:pt x="12080" y="1126"/>
                    <a:pt x="10386" y="-196"/>
                    <a:pt x="8692" y="24"/>
                  </a:cubicBezTo>
                  <a:cubicBezTo>
                    <a:pt x="6998" y="245"/>
                    <a:pt x="5304" y="2008"/>
                    <a:pt x="3822" y="4873"/>
                  </a:cubicBezTo>
                  <a:cubicBezTo>
                    <a:pt x="2339" y="7739"/>
                    <a:pt x="1069" y="11706"/>
                    <a:pt x="433" y="14792"/>
                  </a:cubicBezTo>
                  <a:cubicBezTo>
                    <a:pt x="-202" y="17877"/>
                    <a:pt x="-202" y="20082"/>
                    <a:pt x="857" y="20743"/>
                  </a:cubicBezTo>
                  <a:cubicBezTo>
                    <a:pt x="1916" y="21404"/>
                    <a:pt x="4033" y="20522"/>
                    <a:pt x="5727" y="19200"/>
                  </a:cubicBezTo>
                  <a:cubicBezTo>
                    <a:pt x="7422" y="17877"/>
                    <a:pt x="8692" y="16114"/>
                    <a:pt x="9963" y="13469"/>
                  </a:cubicBezTo>
                  <a:cubicBezTo>
                    <a:pt x="11233" y="10824"/>
                    <a:pt x="12504" y="7298"/>
                    <a:pt x="13139" y="6637"/>
                  </a:cubicBezTo>
                  <a:cubicBezTo>
                    <a:pt x="13774" y="5975"/>
                    <a:pt x="13774" y="8180"/>
                    <a:pt x="15045" y="11045"/>
                  </a:cubicBezTo>
                  <a:cubicBezTo>
                    <a:pt x="16316" y="13910"/>
                    <a:pt x="18857" y="17437"/>
                    <a:pt x="21398" y="20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8501075" y="5143500"/>
              <a:ext cx="90132" cy="290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21458" fill="norm" stroke="1" extrusionOk="0">
                  <a:moveTo>
                    <a:pt x="7787" y="0"/>
                  </a:moveTo>
                  <a:cubicBezTo>
                    <a:pt x="6806" y="5009"/>
                    <a:pt x="5824" y="10017"/>
                    <a:pt x="5087" y="12991"/>
                  </a:cubicBezTo>
                  <a:cubicBezTo>
                    <a:pt x="4351" y="15965"/>
                    <a:pt x="3860" y="16904"/>
                    <a:pt x="3615" y="17765"/>
                  </a:cubicBezTo>
                  <a:cubicBezTo>
                    <a:pt x="3369" y="18626"/>
                    <a:pt x="3369" y="19409"/>
                    <a:pt x="3369" y="19409"/>
                  </a:cubicBezTo>
                  <a:cubicBezTo>
                    <a:pt x="3369" y="19409"/>
                    <a:pt x="3369" y="18626"/>
                    <a:pt x="4351" y="17139"/>
                  </a:cubicBezTo>
                  <a:cubicBezTo>
                    <a:pt x="5333" y="15652"/>
                    <a:pt x="7297" y="13461"/>
                    <a:pt x="9015" y="11974"/>
                  </a:cubicBezTo>
                  <a:cubicBezTo>
                    <a:pt x="10733" y="10487"/>
                    <a:pt x="12206" y="9704"/>
                    <a:pt x="13924" y="9548"/>
                  </a:cubicBezTo>
                  <a:cubicBezTo>
                    <a:pt x="15642" y="9391"/>
                    <a:pt x="17606" y="9861"/>
                    <a:pt x="18833" y="10487"/>
                  </a:cubicBezTo>
                  <a:cubicBezTo>
                    <a:pt x="20060" y="11113"/>
                    <a:pt x="20551" y="11896"/>
                    <a:pt x="20797" y="13070"/>
                  </a:cubicBezTo>
                  <a:cubicBezTo>
                    <a:pt x="21042" y="14243"/>
                    <a:pt x="21042" y="15809"/>
                    <a:pt x="18833" y="17296"/>
                  </a:cubicBezTo>
                  <a:cubicBezTo>
                    <a:pt x="16624" y="18783"/>
                    <a:pt x="12206" y="20191"/>
                    <a:pt x="8524" y="20896"/>
                  </a:cubicBezTo>
                  <a:cubicBezTo>
                    <a:pt x="4842" y="21600"/>
                    <a:pt x="1897" y="21600"/>
                    <a:pt x="669" y="21130"/>
                  </a:cubicBezTo>
                  <a:cubicBezTo>
                    <a:pt x="-558" y="20661"/>
                    <a:pt x="-67" y="19722"/>
                    <a:pt x="1897" y="18783"/>
                  </a:cubicBezTo>
                  <a:cubicBezTo>
                    <a:pt x="3860" y="17843"/>
                    <a:pt x="7297" y="16904"/>
                    <a:pt x="10733" y="159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8629901" y="5295900"/>
              <a:ext cx="254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8648951" y="5200650"/>
              <a:ext cx="444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8699751" y="5143500"/>
              <a:ext cx="3175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3086"/>
                    <a:pt x="18720" y="6171"/>
                    <a:pt x="15120" y="9771"/>
                  </a:cubicBezTo>
                  <a:cubicBezTo>
                    <a:pt x="11520" y="13371"/>
                    <a:pt x="5760" y="17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8744201" y="5327650"/>
              <a:ext cx="127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8775951" y="5187949"/>
              <a:ext cx="31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8839451" y="5162550"/>
              <a:ext cx="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8809352" y="5226049"/>
              <a:ext cx="55500" cy="177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340" fill="norm" stroke="1" extrusionOk="0">
                  <a:moveTo>
                    <a:pt x="18576" y="0"/>
                  </a:moveTo>
                  <a:cubicBezTo>
                    <a:pt x="12176" y="6099"/>
                    <a:pt x="5776" y="12198"/>
                    <a:pt x="2576" y="15882"/>
                  </a:cubicBezTo>
                  <a:cubicBezTo>
                    <a:pt x="-624" y="19567"/>
                    <a:pt x="-624" y="20838"/>
                    <a:pt x="1376" y="21219"/>
                  </a:cubicBezTo>
                  <a:cubicBezTo>
                    <a:pt x="3376" y="21600"/>
                    <a:pt x="7376" y="21092"/>
                    <a:pt x="10976" y="19567"/>
                  </a:cubicBezTo>
                  <a:cubicBezTo>
                    <a:pt x="14576" y="18042"/>
                    <a:pt x="17776" y="15501"/>
                    <a:pt x="20976" y="129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8826751" y="5283199"/>
              <a:ext cx="129372" cy="346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191" fill="norm" stroke="1" extrusionOk="0">
                  <a:moveTo>
                    <a:pt x="0" y="0"/>
                  </a:moveTo>
                  <a:cubicBezTo>
                    <a:pt x="348" y="647"/>
                    <a:pt x="697" y="1293"/>
                    <a:pt x="1742" y="1617"/>
                  </a:cubicBezTo>
                  <a:cubicBezTo>
                    <a:pt x="2787" y="1940"/>
                    <a:pt x="4529" y="1940"/>
                    <a:pt x="6271" y="1875"/>
                  </a:cubicBezTo>
                  <a:cubicBezTo>
                    <a:pt x="8013" y="1811"/>
                    <a:pt x="9755" y="1681"/>
                    <a:pt x="11323" y="1423"/>
                  </a:cubicBezTo>
                  <a:cubicBezTo>
                    <a:pt x="12890" y="1164"/>
                    <a:pt x="14284" y="776"/>
                    <a:pt x="14284" y="841"/>
                  </a:cubicBezTo>
                  <a:cubicBezTo>
                    <a:pt x="14284" y="905"/>
                    <a:pt x="12890" y="1423"/>
                    <a:pt x="12194" y="2005"/>
                  </a:cubicBezTo>
                  <a:cubicBezTo>
                    <a:pt x="11497" y="2587"/>
                    <a:pt x="11497" y="3234"/>
                    <a:pt x="12368" y="3622"/>
                  </a:cubicBezTo>
                  <a:cubicBezTo>
                    <a:pt x="13239" y="4010"/>
                    <a:pt x="14981" y="4139"/>
                    <a:pt x="16723" y="3945"/>
                  </a:cubicBezTo>
                  <a:cubicBezTo>
                    <a:pt x="18465" y="3751"/>
                    <a:pt x="20206" y="3234"/>
                    <a:pt x="20903" y="3428"/>
                  </a:cubicBezTo>
                  <a:cubicBezTo>
                    <a:pt x="21600" y="3622"/>
                    <a:pt x="21252" y="4527"/>
                    <a:pt x="20729" y="6532"/>
                  </a:cubicBezTo>
                  <a:cubicBezTo>
                    <a:pt x="20206" y="8537"/>
                    <a:pt x="19510" y="11641"/>
                    <a:pt x="18639" y="14163"/>
                  </a:cubicBezTo>
                  <a:cubicBezTo>
                    <a:pt x="17768" y="16685"/>
                    <a:pt x="16723" y="18625"/>
                    <a:pt x="15329" y="19854"/>
                  </a:cubicBezTo>
                  <a:cubicBezTo>
                    <a:pt x="13935" y="21083"/>
                    <a:pt x="12194" y="21600"/>
                    <a:pt x="9581" y="20824"/>
                  </a:cubicBezTo>
                  <a:cubicBezTo>
                    <a:pt x="6968" y="20048"/>
                    <a:pt x="3484" y="17978"/>
                    <a:pt x="0" y="159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9269534" y="5314950"/>
              <a:ext cx="77918" cy="150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0742" fill="norm" stroke="1" extrusionOk="0">
                  <a:moveTo>
                    <a:pt x="20924" y="876"/>
                  </a:moveTo>
                  <a:cubicBezTo>
                    <a:pt x="17513" y="292"/>
                    <a:pt x="14103" y="-292"/>
                    <a:pt x="10408" y="1313"/>
                  </a:cubicBezTo>
                  <a:cubicBezTo>
                    <a:pt x="6713" y="2919"/>
                    <a:pt x="2735" y="6713"/>
                    <a:pt x="1029" y="10216"/>
                  </a:cubicBezTo>
                  <a:cubicBezTo>
                    <a:pt x="-676" y="13719"/>
                    <a:pt x="-108" y="16930"/>
                    <a:pt x="1598" y="18827"/>
                  </a:cubicBezTo>
                  <a:cubicBezTo>
                    <a:pt x="3303" y="20724"/>
                    <a:pt x="6145" y="21308"/>
                    <a:pt x="9840" y="20140"/>
                  </a:cubicBezTo>
                  <a:cubicBezTo>
                    <a:pt x="13535" y="18973"/>
                    <a:pt x="18082" y="16054"/>
                    <a:pt x="19503" y="12405"/>
                  </a:cubicBezTo>
                  <a:cubicBezTo>
                    <a:pt x="20924" y="8757"/>
                    <a:pt x="19219" y="4378"/>
                    <a:pt x="1751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9428108" y="5119806"/>
              <a:ext cx="106172" cy="366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5" h="21500" fill="norm" stroke="1" extrusionOk="0">
                  <a:moveTo>
                    <a:pt x="20310" y="2507"/>
                  </a:moveTo>
                  <a:cubicBezTo>
                    <a:pt x="20726" y="1886"/>
                    <a:pt x="21141" y="1266"/>
                    <a:pt x="20518" y="769"/>
                  </a:cubicBezTo>
                  <a:cubicBezTo>
                    <a:pt x="19895" y="272"/>
                    <a:pt x="18233" y="-100"/>
                    <a:pt x="16364" y="24"/>
                  </a:cubicBezTo>
                  <a:cubicBezTo>
                    <a:pt x="14495" y="148"/>
                    <a:pt x="12418" y="769"/>
                    <a:pt x="9510" y="2817"/>
                  </a:cubicBezTo>
                  <a:cubicBezTo>
                    <a:pt x="6603" y="4866"/>
                    <a:pt x="2864" y="8341"/>
                    <a:pt x="1203" y="11693"/>
                  </a:cubicBezTo>
                  <a:cubicBezTo>
                    <a:pt x="-459" y="15045"/>
                    <a:pt x="-44" y="18272"/>
                    <a:pt x="372" y="21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9360151" y="5308600"/>
              <a:ext cx="20955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1" y="15120"/>
                    <a:pt x="6982" y="8640"/>
                    <a:pt x="10582" y="5040"/>
                  </a:cubicBezTo>
                  <a:cubicBezTo>
                    <a:pt x="14182" y="1440"/>
                    <a:pt x="17891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9918951" y="5257800"/>
              <a:ext cx="1905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500"/>
                    <a:pt x="12000" y="9000"/>
                    <a:pt x="8400" y="12600"/>
                  </a:cubicBezTo>
                  <a:cubicBezTo>
                    <a:pt x="4800" y="16200"/>
                    <a:pt x="2400" y="189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9853558" y="5189651"/>
              <a:ext cx="213426" cy="371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444" fill="norm" stroke="1" extrusionOk="0">
                  <a:moveTo>
                    <a:pt x="5220" y="5027"/>
                  </a:moveTo>
                  <a:cubicBezTo>
                    <a:pt x="5011" y="3807"/>
                    <a:pt x="4801" y="2587"/>
                    <a:pt x="5011" y="1733"/>
                  </a:cubicBezTo>
                  <a:cubicBezTo>
                    <a:pt x="5220" y="878"/>
                    <a:pt x="5850" y="390"/>
                    <a:pt x="7318" y="146"/>
                  </a:cubicBezTo>
                  <a:cubicBezTo>
                    <a:pt x="8785" y="-98"/>
                    <a:pt x="11092" y="-98"/>
                    <a:pt x="13294" y="634"/>
                  </a:cubicBezTo>
                  <a:cubicBezTo>
                    <a:pt x="15496" y="1366"/>
                    <a:pt x="17593" y="2831"/>
                    <a:pt x="18222" y="4112"/>
                  </a:cubicBezTo>
                  <a:cubicBezTo>
                    <a:pt x="18851" y="5394"/>
                    <a:pt x="18013" y="6492"/>
                    <a:pt x="17174" y="7224"/>
                  </a:cubicBezTo>
                  <a:cubicBezTo>
                    <a:pt x="16335" y="7956"/>
                    <a:pt x="15496" y="8322"/>
                    <a:pt x="14448" y="8627"/>
                  </a:cubicBezTo>
                  <a:cubicBezTo>
                    <a:pt x="13399" y="8933"/>
                    <a:pt x="12141" y="9177"/>
                    <a:pt x="12036" y="9299"/>
                  </a:cubicBezTo>
                  <a:cubicBezTo>
                    <a:pt x="11931" y="9421"/>
                    <a:pt x="12980" y="9421"/>
                    <a:pt x="14657" y="9909"/>
                  </a:cubicBezTo>
                  <a:cubicBezTo>
                    <a:pt x="16335" y="10397"/>
                    <a:pt x="18642" y="11373"/>
                    <a:pt x="19900" y="12533"/>
                  </a:cubicBezTo>
                  <a:cubicBezTo>
                    <a:pt x="21158" y="13692"/>
                    <a:pt x="21368" y="15034"/>
                    <a:pt x="20949" y="16316"/>
                  </a:cubicBezTo>
                  <a:cubicBezTo>
                    <a:pt x="20529" y="17597"/>
                    <a:pt x="19481" y="18817"/>
                    <a:pt x="16754" y="19794"/>
                  </a:cubicBezTo>
                  <a:cubicBezTo>
                    <a:pt x="14028" y="20770"/>
                    <a:pt x="9624" y="21502"/>
                    <a:pt x="6479" y="21441"/>
                  </a:cubicBezTo>
                  <a:cubicBezTo>
                    <a:pt x="3333" y="21380"/>
                    <a:pt x="1446" y="20526"/>
                    <a:pt x="607" y="19366"/>
                  </a:cubicBezTo>
                  <a:cubicBezTo>
                    <a:pt x="-232" y="18207"/>
                    <a:pt x="-22" y="16743"/>
                    <a:pt x="187" y="152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10409350" y="5252392"/>
              <a:ext cx="157302" cy="3124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396" fill="norm" stroke="1" extrusionOk="0">
                  <a:moveTo>
                    <a:pt x="21403" y="805"/>
                  </a:moveTo>
                  <a:cubicBezTo>
                    <a:pt x="19675" y="370"/>
                    <a:pt x="17947" y="-65"/>
                    <a:pt x="16219" y="7"/>
                  </a:cubicBezTo>
                  <a:cubicBezTo>
                    <a:pt x="14491" y="80"/>
                    <a:pt x="12763" y="660"/>
                    <a:pt x="10027" y="2689"/>
                  </a:cubicBezTo>
                  <a:cubicBezTo>
                    <a:pt x="7291" y="4719"/>
                    <a:pt x="3547" y="8198"/>
                    <a:pt x="1675" y="11242"/>
                  </a:cubicBezTo>
                  <a:cubicBezTo>
                    <a:pt x="-197" y="14287"/>
                    <a:pt x="-197" y="16896"/>
                    <a:pt x="235" y="18563"/>
                  </a:cubicBezTo>
                  <a:cubicBezTo>
                    <a:pt x="667" y="20230"/>
                    <a:pt x="1531" y="20955"/>
                    <a:pt x="2683" y="21245"/>
                  </a:cubicBezTo>
                  <a:cubicBezTo>
                    <a:pt x="3835" y="21535"/>
                    <a:pt x="5275" y="21390"/>
                    <a:pt x="6715" y="20955"/>
                  </a:cubicBezTo>
                  <a:cubicBezTo>
                    <a:pt x="8155" y="20520"/>
                    <a:pt x="9595" y="19795"/>
                    <a:pt x="10603" y="19071"/>
                  </a:cubicBezTo>
                  <a:cubicBezTo>
                    <a:pt x="11611" y="18346"/>
                    <a:pt x="12187" y="17621"/>
                    <a:pt x="12763" y="16896"/>
                  </a:cubicBezTo>
                  <a:cubicBezTo>
                    <a:pt x="13339" y="16171"/>
                    <a:pt x="13915" y="15446"/>
                    <a:pt x="13483" y="14939"/>
                  </a:cubicBezTo>
                  <a:cubicBezTo>
                    <a:pt x="13051" y="14432"/>
                    <a:pt x="11611" y="14142"/>
                    <a:pt x="10459" y="14359"/>
                  </a:cubicBezTo>
                  <a:cubicBezTo>
                    <a:pt x="9307" y="14577"/>
                    <a:pt x="8443" y="15301"/>
                    <a:pt x="9163" y="15591"/>
                  </a:cubicBezTo>
                  <a:cubicBezTo>
                    <a:pt x="9883" y="15881"/>
                    <a:pt x="12187" y="15736"/>
                    <a:pt x="14491" y="155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10668251" y="5314950"/>
              <a:ext cx="2540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5280"/>
                    <a:pt x="18000" y="10560"/>
                    <a:pt x="14400" y="14160"/>
                  </a:cubicBezTo>
                  <a:cubicBezTo>
                    <a:pt x="10800" y="17760"/>
                    <a:pt x="5400" y="1968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10763501" y="5340170"/>
              <a:ext cx="152401" cy="233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1184"/>
                  </a:moveTo>
                  <a:cubicBezTo>
                    <a:pt x="1800" y="7022"/>
                    <a:pt x="3600" y="12860"/>
                    <a:pt x="4950" y="16460"/>
                  </a:cubicBezTo>
                  <a:cubicBezTo>
                    <a:pt x="6300" y="20060"/>
                    <a:pt x="7200" y="21422"/>
                    <a:pt x="8100" y="21422"/>
                  </a:cubicBezTo>
                  <a:cubicBezTo>
                    <a:pt x="9000" y="21422"/>
                    <a:pt x="9900" y="20060"/>
                    <a:pt x="11400" y="16946"/>
                  </a:cubicBezTo>
                  <a:cubicBezTo>
                    <a:pt x="12900" y="13833"/>
                    <a:pt x="15000" y="8968"/>
                    <a:pt x="16500" y="5563"/>
                  </a:cubicBezTo>
                  <a:cubicBezTo>
                    <a:pt x="18000" y="2157"/>
                    <a:pt x="18900" y="211"/>
                    <a:pt x="19650" y="17"/>
                  </a:cubicBezTo>
                  <a:cubicBezTo>
                    <a:pt x="20400" y="-178"/>
                    <a:pt x="21000" y="1379"/>
                    <a:pt x="21600" y="29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10952049" y="5328239"/>
              <a:ext cx="167053" cy="252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295" fill="norm" stroke="1" extrusionOk="0">
                  <a:moveTo>
                    <a:pt x="21309" y="2628"/>
                  </a:moveTo>
                  <a:cubicBezTo>
                    <a:pt x="21309" y="1557"/>
                    <a:pt x="21309" y="486"/>
                    <a:pt x="20634" y="129"/>
                  </a:cubicBezTo>
                  <a:cubicBezTo>
                    <a:pt x="19959" y="-228"/>
                    <a:pt x="18609" y="129"/>
                    <a:pt x="15639" y="1557"/>
                  </a:cubicBezTo>
                  <a:cubicBezTo>
                    <a:pt x="12669" y="2985"/>
                    <a:pt x="8079" y="5484"/>
                    <a:pt x="5109" y="8251"/>
                  </a:cubicBezTo>
                  <a:cubicBezTo>
                    <a:pt x="2139" y="11018"/>
                    <a:pt x="789" y="14053"/>
                    <a:pt x="249" y="16017"/>
                  </a:cubicBezTo>
                  <a:cubicBezTo>
                    <a:pt x="-291" y="17980"/>
                    <a:pt x="-21" y="18873"/>
                    <a:pt x="1734" y="19587"/>
                  </a:cubicBezTo>
                  <a:cubicBezTo>
                    <a:pt x="3489" y="20301"/>
                    <a:pt x="6729" y="20836"/>
                    <a:pt x="9024" y="21104"/>
                  </a:cubicBezTo>
                  <a:cubicBezTo>
                    <a:pt x="11319" y="21372"/>
                    <a:pt x="12669" y="21372"/>
                    <a:pt x="13749" y="21015"/>
                  </a:cubicBezTo>
                  <a:cubicBezTo>
                    <a:pt x="14829" y="20658"/>
                    <a:pt x="15639" y="19944"/>
                    <a:pt x="16449" y="192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10994917" y="5454650"/>
              <a:ext cx="143235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1" h="21600" fill="norm" stroke="1" extrusionOk="0">
                  <a:moveTo>
                    <a:pt x="2367" y="21600"/>
                  </a:moveTo>
                  <a:cubicBezTo>
                    <a:pt x="824" y="21600"/>
                    <a:pt x="-719" y="21600"/>
                    <a:pt x="361" y="20700"/>
                  </a:cubicBezTo>
                  <a:cubicBezTo>
                    <a:pt x="1441" y="19800"/>
                    <a:pt x="5144" y="18000"/>
                    <a:pt x="9001" y="14400"/>
                  </a:cubicBezTo>
                  <a:cubicBezTo>
                    <a:pt x="12858" y="10800"/>
                    <a:pt x="16870" y="5400"/>
                    <a:pt x="2088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11183452" y="5337085"/>
              <a:ext cx="210653" cy="233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511" fill="norm" stroke="1" extrusionOk="0">
                  <a:moveTo>
                    <a:pt x="4405" y="4387"/>
                  </a:moveTo>
                  <a:cubicBezTo>
                    <a:pt x="3336" y="9446"/>
                    <a:pt x="2266" y="14506"/>
                    <a:pt x="1518" y="17522"/>
                  </a:cubicBezTo>
                  <a:cubicBezTo>
                    <a:pt x="769" y="20538"/>
                    <a:pt x="342" y="21511"/>
                    <a:pt x="128" y="21511"/>
                  </a:cubicBezTo>
                  <a:cubicBezTo>
                    <a:pt x="-86" y="21511"/>
                    <a:pt x="-86" y="20538"/>
                    <a:pt x="556" y="17619"/>
                  </a:cubicBezTo>
                  <a:cubicBezTo>
                    <a:pt x="1197" y="14700"/>
                    <a:pt x="2480" y="9835"/>
                    <a:pt x="3229" y="6819"/>
                  </a:cubicBezTo>
                  <a:cubicBezTo>
                    <a:pt x="3977" y="3803"/>
                    <a:pt x="4191" y="2635"/>
                    <a:pt x="4619" y="1662"/>
                  </a:cubicBezTo>
                  <a:cubicBezTo>
                    <a:pt x="5047" y="689"/>
                    <a:pt x="5688" y="-89"/>
                    <a:pt x="6116" y="8"/>
                  </a:cubicBezTo>
                  <a:cubicBezTo>
                    <a:pt x="6544" y="106"/>
                    <a:pt x="6758" y="1079"/>
                    <a:pt x="7078" y="3803"/>
                  </a:cubicBezTo>
                  <a:cubicBezTo>
                    <a:pt x="7399" y="6527"/>
                    <a:pt x="7827" y="11003"/>
                    <a:pt x="8148" y="13922"/>
                  </a:cubicBezTo>
                  <a:cubicBezTo>
                    <a:pt x="8468" y="16841"/>
                    <a:pt x="8682" y="18203"/>
                    <a:pt x="9110" y="19273"/>
                  </a:cubicBezTo>
                  <a:cubicBezTo>
                    <a:pt x="9538" y="20343"/>
                    <a:pt x="10179" y="21122"/>
                    <a:pt x="10928" y="21219"/>
                  </a:cubicBezTo>
                  <a:cubicBezTo>
                    <a:pt x="11676" y="21316"/>
                    <a:pt x="12532" y="20733"/>
                    <a:pt x="14243" y="18106"/>
                  </a:cubicBezTo>
                  <a:cubicBezTo>
                    <a:pt x="15954" y="15479"/>
                    <a:pt x="18520" y="10808"/>
                    <a:pt x="19910" y="7695"/>
                  </a:cubicBezTo>
                  <a:cubicBezTo>
                    <a:pt x="21300" y="4581"/>
                    <a:pt x="21514" y="3025"/>
                    <a:pt x="21086" y="2538"/>
                  </a:cubicBezTo>
                  <a:cubicBezTo>
                    <a:pt x="20659" y="2052"/>
                    <a:pt x="19589" y="2635"/>
                    <a:pt x="18520" y="32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11563601" y="5376333"/>
              <a:ext cx="176712" cy="300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600" fill="norm" stroke="1" extrusionOk="0">
                  <a:moveTo>
                    <a:pt x="0" y="20687"/>
                  </a:moveTo>
                  <a:cubicBezTo>
                    <a:pt x="3600" y="15972"/>
                    <a:pt x="7200" y="11256"/>
                    <a:pt x="10029" y="8062"/>
                  </a:cubicBezTo>
                  <a:cubicBezTo>
                    <a:pt x="12857" y="4868"/>
                    <a:pt x="14914" y="3194"/>
                    <a:pt x="16714" y="1977"/>
                  </a:cubicBezTo>
                  <a:cubicBezTo>
                    <a:pt x="18514" y="761"/>
                    <a:pt x="20057" y="0"/>
                    <a:pt x="20829" y="0"/>
                  </a:cubicBezTo>
                  <a:cubicBezTo>
                    <a:pt x="21600" y="0"/>
                    <a:pt x="21600" y="761"/>
                    <a:pt x="21214" y="3270"/>
                  </a:cubicBezTo>
                  <a:cubicBezTo>
                    <a:pt x="20829" y="5780"/>
                    <a:pt x="20057" y="10039"/>
                    <a:pt x="19286" y="13082"/>
                  </a:cubicBezTo>
                  <a:cubicBezTo>
                    <a:pt x="18514" y="16124"/>
                    <a:pt x="17743" y="17949"/>
                    <a:pt x="17743" y="19166"/>
                  </a:cubicBezTo>
                  <a:cubicBezTo>
                    <a:pt x="17743" y="20383"/>
                    <a:pt x="18514" y="20992"/>
                    <a:pt x="192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11620751" y="5546469"/>
              <a:ext cx="114301" cy="41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0" fill="norm" stroke="1" extrusionOk="0">
                  <a:moveTo>
                    <a:pt x="0" y="21190"/>
                  </a:moveTo>
                  <a:cubicBezTo>
                    <a:pt x="0" y="14710"/>
                    <a:pt x="0" y="8230"/>
                    <a:pt x="1000" y="4450"/>
                  </a:cubicBezTo>
                  <a:cubicBezTo>
                    <a:pt x="2000" y="670"/>
                    <a:pt x="4000" y="-410"/>
                    <a:pt x="7600" y="130"/>
                  </a:cubicBezTo>
                  <a:cubicBezTo>
                    <a:pt x="11200" y="670"/>
                    <a:pt x="16400" y="2830"/>
                    <a:pt x="21600" y="49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11817601" y="5340350"/>
              <a:ext cx="190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11868401" y="5340350"/>
              <a:ext cx="254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5861301" y="6144249"/>
              <a:ext cx="171451" cy="2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373" fill="norm" stroke="1" extrusionOk="0">
                  <a:moveTo>
                    <a:pt x="0" y="15744"/>
                  </a:moveTo>
                  <a:cubicBezTo>
                    <a:pt x="800" y="9573"/>
                    <a:pt x="1600" y="3402"/>
                    <a:pt x="4400" y="1087"/>
                  </a:cubicBezTo>
                  <a:cubicBezTo>
                    <a:pt x="7200" y="-1227"/>
                    <a:pt x="12000" y="316"/>
                    <a:pt x="15200" y="4173"/>
                  </a:cubicBezTo>
                  <a:cubicBezTo>
                    <a:pt x="18400" y="8030"/>
                    <a:pt x="20000" y="14202"/>
                    <a:pt x="21600" y="20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5816851" y="6318250"/>
              <a:ext cx="1968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6414281" y="5965265"/>
              <a:ext cx="148117" cy="479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3" h="21366" fill="norm" stroke="1" extrusionOk="0">
                  <a:moveTo>
                    <a:pt x="4425" y="7806"/>
                  </a:moveTo>
                  <a:cubicBezTo>
                    <a:pt x="3825" y="7335"/>
                    <a:pt x="3225" y="6863"/>
                    <a:pt x="2925" y="6910"/>
                  </a:cubicBezTo>
                  <a:cubicBezTo>
                    <a:pt x="2625" y="6957"/>
                    <a:pt x="2625" y="7523"/>
                    <a:pt x="2475" y="8938"/>
                  </a:cubicBezTo>
                  <a:cubicBezTo>
                    <a:pt x="2325" y="10353"/>
                    <a:pt x="2025" y="12617"/>
                    <a:pt x="1575" y="14692"/>
                  </a:cubicBezTo>
                  <a:cubicBezTo>
                    <a:pt x="1125" y="16767"/>
                    <a:pt x="525" y="18653"/>
                    <a:pt x="225" y="19832"/>
                  </a:cubicBezTo>
                  <a:cubicBezTo>
                    <a:pt x="-75" y="21011"/>
                    <a:pt x="-75" y="21483"/>
                    <a:pt x="225" y="21342"/>
                  </a:cubicBezTo>
                  <a:cubicBezTo>
                    <a:pt x="525" y="21200"/>
                    <a:pt x="1125" y="20445"/>
                    <a:pt x="1425" y="18276"/>
                  </a:cubicBezTo>
                  <a:cubicBezTo>
                    <a:pt x="1725" y="16107"/>
                    <a:pt x="1725" y="12522"/>
                    <a:pt x="2025" y="9551"/>
                  </a:cubicBezTo>
                  <a:cubicBezTo>
                    <a:pt x="2325" y="6580"/>
                    <a:pt x="2925" y="4222"/>
                    <a:pt x="3675" y="2713"/>
                  </a:cubicBezTo>
                  <a:cubicBezTo>
                    <a:pt x="4425" y="1204"/>
                    <a:pt x="5325" y="543"/>
                    <a:pt x="6675" y="213"/>
                  </a:cubicBezTo>
                  <a:cubicBezTo>
                    <a:pt x="8025" y="-117"/>
                    <a:pt x="9825" y="-117"/>
                    <a:pt x="12375" y="590"/>
                  </a:cubicBezTo>
                  <a:cubicBezTo>
                    <a:pt x="14925" y="1298"/>
                    <a:pt x="18225" y="2713"/>
                    <a:pt x="19875" y="3986"/>
                  </a:cubicBezTo>
                  <a:cubicBezTo>
                    <a:pt x="21525" y="5259"/>
                    <a:pt x="21525" y="6391"/>
                    <a:pt x="18675" y="7193"/>
                  </a:cubicBezTo>
                  <a:cubicBezTo>
                    <a:pt x="15825" y="7995"/>
                    <a:pt x="10125" y="8466"/>
                    <a:pt x="4425" y="89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6534401" y="6210300"/>
              <a:ext cx="177801" cy="22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8" fill="norm" stroke="1" extrusionOk="0">
                  <a:moveTo>
                    <a:pt x="0" y="4200"/>
                  </a:moveTo>
                  <a:cubicBezTo>
                    <a:pt x="2571" y="5000"/>
                    <a:pt x="5143" y="5800"/>
                    <a:pt x="7329" y="7700"/>
                  </a:cubicBezTo>
                  <a:cubicBezTo>
                    <a:pt x="9514" y="9600"/>
                    <a:pt x="11314" y="12600"/>
                    <a:pt x="11829" y="15100"/>
                  </a:cubicBezTo>
                  <a:cubicBezTo>
                    <a:pt x="12343" y="17600"/>
                    <a:pt x="11571" y="19600"/>
                    <a:pt x="10543" y="20600"/>
                  </a:cubicBezTo>
                  <a:cubicBezTo>
                    <a:pt x="9514" y="21600"/>
                    <a:pt x="8229" y="21600"/>
                    <a:pt x="7071" y="20000"/>
                  </a:cubicBezTo>
                  <a:cubicBezTo>
                    <a:pt x="5914" y="18400"/>
                    <a:pt x="4886" y="15200"/>
                    <a:pt x="5400" y="12100"/>
                  </a:cubicBezTo>
                  <a:cubicBezTo>
                    <a:pt x="5914" y="9000"/>
                    <a:pt x="7971" y="6000"/>
                    <a:pt x="10929" y="4000"/>
                  </a:cubicBezTo>
                  <a:cubicBezTo>
                    <a:pt x="13886" y="2000"/>
                    <a:pt x="17743" y="1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6788380" y="6084435"/>
              <a:ext cx="95272" cy="325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134" fill="norm" stroke="1" extrusionOk="0">
                  <a:moveTo>
                    <a:pt x="21135" y="2403"/>
                  </a:moveTo>
                  <a:cubicBezTo>
                    <a:pt x="20665" y="1715"/>
                    <a:pt x="20196" y="1027"/>
                    <a:pt x="18552" y="546"/>
                  </a:cubicBezTo>
                  <a:cubicBezTo>
                    <a:pt x="16909" y="64"/>
                    <a:pt x="14092" y="-211"/>
                    <a:pt x="11744" y="202"/>
                  </a:cubicBezTo>
                  <a:cubicBezTo>
                    <a:pt x="9396" y="614"/>
                    <a:pt x="7518" y="1715"/>
                    <a:pt x="5405" y="4398"/>
                  </a:cubicBezTo>
                  <a:cubicBezTo>
                    <a:pt x="3292" y="7081"/>
                    <a:pt x="944" y="11346"/>
                    <a:pt x="239" y="14304"/>
                  </a:cubicBezTo>
                  <a:cubicBezTo>
                    <a:pt x="-465" y="17262"/>
                    <a:pt x="474" y="18913"/>
                    <a:pt x="1883" y="19944"/>
                  </a:cubicBezTo>
                  <a:cubicBezTo>
                    <a:pt x="3292" y="20976"/>
                    <a:pt x="5170" y="21389"/>
                    <a:pt x="8457" y="20976"/>
                  </a:cubicBezTo>
                  <a:cubicBezTo>
                    <a:pt x="11744" y="20564"/>
                    <a:pt x="16439" y="19325"/>
                    <a:pt x="21135" y="180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6941307" y="6178550"/>
              <a:ext cx="31245" cy="251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370" fill="norm" stroke="1" extrusionOk="0">
                  <a:moveTo>
                    <a:pt x="21256" y="0"/>
                  </a:moveTo>
                  <a:cubicBezTo>
                    <a:pt x="14056" y="1800"/>
                    <a:pt x="6856" y="3600"/>
                    <a:pt x="3256" y="6840"/>
                  </a:cubicBezTo>
                  <a:cubicBezTo>
                    <a:pt x="-344" y="10080"/>
                    <a:pt x="-344" y="14760"/>
                    <a:pt x="376" y="17640"/>
                  </a:cubicBezTo>
                  <a:cubicBezTo>
                    <a:pt x="1096" y="20520"/>
                    <a:pt x="2536" y="21600"/>
                    <a:pt x="3256" y="21330"/>
                  </a:cubicBezTo>
                  <a:cubicBezTo>
                    <a:pt x="3976" y="21060"/>
                    <a:pt x="3976" y="19440"/>
                    <a:pt x="3976" y="178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6940801" y="6138015"/>
              <a:ext cx="131455" cy="311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318" fill="norm" stroke="1" extrusionOk="0">
                  <a:moveTo>
                    <a:pt x="0" y="7125"/>
                  </a:moveTo>
                  <a:cubicBezTo>
                    <a:pt x="675" y="5096"/>
                    <a:pt x="1350" y="3066"/>
                    <a:pt x="3375" y="1762"/>
                  </a:cubicBezTo>
                  <a:cubicBezTo>
                    <a:pt x="5400" y="457"/>
                    <a:pt x="8775" y="-123"/>
                    <a:pt x="12150" y="22"/>
                  </a:cubicBezTo>
                  <a:cubicBezTo>
                    <a:pt x="15525" y="167"/>
                    <a:pt x="18900" y="1037"/>
                    <a:pt x="20250" y="2196"/>
                  </a:cubicBezTo>
                  <a:cubicBezTo>
                    <a:pt x="21600" y="3356"/>
                    <a:pt x="20925" y="4806"/>
                    <a:pt x="19069" y="6038"/>
                  </a:cubicBezTo>
                  <a:cubicBezTo>
                    <a:pt x="17212" y="7270"/>
                    <a:pt x="14175" y="8285"/>
                    <a:pt x="11812" y="8865"/>
                  </a:cubicBezTo>
                  <a:cubicBezTo>
                    <a:pt x="9450" y="9445"/>
                    <a:pt x="7762" y="9590"/>
                    <a:pt x="7931" y="9735"/>
                  </a:cubicBezTo>
                  <a:cubicBezTo>
                    <a:pt x="8100" y="9880"/>
                    <a:pt x="10125" y="10025"/>
                    <a:pt x="12319" y="10677"/>
                  </a:cubicBezTo>
                  <a:cubicBezTo>
                    <a:pt x="14512" y="11329"/>
                    <a:pt x="16875" y="12489"/>
                    <a:pt x="18056" y="13939"/>
                  </a:cubicBezTo>
                  <a:cubicBezTo>
                    <a:pt x="19237" y="15388"/>
                    <a:pt x="19237" y="17128"/>
                    <a:pt x="18225" y="18433"/>
                  </a:cubicBezTo>
                  <a:cubicBezTo>
                    <a:pt x="17212" y="19737"/>
                    <a:pt x="15187" y="20607"/>
                    <a:pt x="13331" y="21042"/>
                  </a:cubicBezTo>
                  <a:cubicBezTo>
                    <a:pt x="11475" y="21477"/>
                    <a:pt x="9788" y="21477"/>
                    <a:pt x="8775" y="20462"/>
                  </a:cubicBezTo>
                  <a:cubicBezTo>
                    <a:pt x="7762" y="19447"/>
                    <a:pt x="7425" y="17418"/>
                    <a:pt x="7087" y="153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7124951" y="6108700"/>
              <a:ext cx="118696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600" fill="norm" stroke="1" extrusionOk="0">
                  <a:moveTo>
                    <a:pt x="0" y="0"/>
                  </a:moveTo>
                  <a:cubicBezTo>
                    <a:pt x="1895" y="0"/>
                    <a:pt x="3789" y="0"/>
                    <a:pt x="6253" y="745"/>
                  </a:cubicBezTo>
                  <a:cubicBezTo>
                    <a:pt x="8716" y="1490"/>
                    <a:pt x="11747" y="2979"/>
                    <a:pt x="14968" y="5028"/>
                  </a:cubicBezTo>
                  <a:cubicBezTo>
                    <a:pt x="18189" y="7076"/>
                    <a:pt x="21600" y="9683"/>
                    <a:pt x="21221" y="12352"/>
                  </a:cubicBezTo>
                  <a:cubicBezTo>
                    <a:pt x="20842" y="15021"/>
                    <a:pt x="16674" y="17752"/>
                    <a:pt x="13263" y="19303"/>
                  </a:cubicBezTo>
                  <a:cubicBezTo>
                    <a:pt x="9853" y="20855"/>
                    <a:pt x="7200" y="21228"/>
                    <a:pt x="454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7328151" y="645795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7623924" y="6134192"/>
              <a:ext cx="130654" cy="433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491" fill="norm" stroke="1" extrusionOk="0">
                  <a:moveTo>
                    <a:pt x="5489" y="5343"/>
                  </a:moveTo>
                  <a:cubicBezTo>
                    <a:pt x="4477" y="5763"/>
                    <a:pt x="3464" y="6182"/>
                    <a:pt x="2958" y="7808"/>
                  </a:cubicBezTo>
                  <a:cubicBezTo>
                    <a:pt x="2452" y="9433"/>
                    <a:pt x="2452" y="12264"/>
                    <a:pt x="2452" y="14571"/>
                  </a:cubicBezTo>
                  <a:cubicBezTo>
                    <a:pt x="2452" y="16877"/>
                    <a:pt x="2452" y="18660"/>
                    <a:pt x="2283" y="19813"/>
                  </a:cubicBezTo>
                  <a:cubicBezTo>
                    <a:pt x="2114" y="20967"/>
                    <a:pt x="1777" y="21491"/>
                    <a:pt x="1439" y="21491"/>
                  </a:cubicBezTo>
                  <a:cubicBezTo>
                    <a:pt x="1102" y="21491"/>
                    <a:pt x="764" y="20967"/>
                    <a:pt x="427" y="18660"/>
                  </a:cubicBezTo>
                  <a:cubicBezTo>
                    <a:pt x="89" y="16353"/>
                    <a:pt x="-248" y="12264"/>
                    <a:pt x="258" y="9066"/>
                  </a:cubicBezTo>
                  <a:cubicBezTo>
                    <a:pt x="764" y="5868"/>
                    <a:pt x="2114" y="3561"/>
                    <a:pt x="3464" y="2145"/>
                  </a:cubicBezTo>
                  <a:cubicBezTo>
                    <a:pt x="4814" y="730"/>
                    <a:pt x="6164" y="206"/>
                    <a:pt x="9033" y="48"/>
                  </a:cubicBezTo>
                  <a:cubicBezTo>
                    <a:pt x="11902" y="-109"/>
                    <a:pt x="16290" y="101"/>
                    <a:pt x="18652" y="992"/>
                  </a:cubicBezTo>
                  <a:cubicBezTo>
                    <a:pt x="21014" y="1883"/>
                    <a:pt x="21352" y="3456"/>
                    <a:pt x="20171" y="4662"/>
                  </a:cubicBezTo>
                  <a:cubicBezTo>
                    <a:pt x="18989" y="5868"/>
                    <a:pt x="16290" y="6707"/>
                    <a:pt x="13252" y="7283"/>
                  </a:cubicBezTo>
                  <a:cubicBezTo>
                    <a:pt x="10214" y="7860"/>
                    <a:pt x="6839" y="8174"/>
                    <a:pt x="3464" y="8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7732107" y="6350000"/>
              <a:ext cx="173895" cy="202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499" fill="norm" stroke="1" extrusionOk="0">
                  <a:moveTo>
                    <a:pt x="300" y="7425"/>
                  </a:moveTo>
                  <a:cubicBezTo>
                    <a:pt x="40" y="6075"/>
                    <a:pt x="-220" y="4725"/>
                    <a:pt x="300" y="3825"/>
                  </a:cubicBezTo>
                  <a:cubicBezTo>
                    <a:pt x="821" y="2925"/>
                    <a:pt x="2122" y="2475"/>
                    <a:pt x="4464" y="2812"/>
                  </a:cubicBezTo>
                  <a:cubicBezTo>
                    <a:pt x="6807" y="3150"/>
                    <a:pt x="10190" y="4275"/>
                    <a:pt x="12532" y="7200"/>
                  </a:cubicBezTo>
                  <a:cubicBezTo>
                    <a:pt x="14874" y="10125"/>
                    <a:pt x="16175" y="14850"/>
                    <a:pt x="16305" y="17662"/>
                  </a:cubicBezTo>
                  <a:cubicBezTo>
                    <a:pt x="16435" y="20475"/>
                    <a:pt x="15394" y="21375"/>
                    <a:pt x="14353" y="21488"/>
                  </a:cubicBezTo>
                  <a:cubicBezTo>
                    <a:pt x="13313" y="21600"/>
                    <a:pt x="12272" y="20925"/>
                    <a:pt x="11621" y="18450"/>
                  </a:cubicBezTo>
                  <a:cubicBezTo>
                    <a:pt x="10970" y="15975"/>
                    <a:pt x="10710" y="11700"/>
                    <a:pt x="12402" y="8325"/>
                  </a:cubicBezTo>
                  <a:cubicBezTo>
                    <a:pt x="14093" y="4950"/>
                    <a:pt x="17737" y="2475"/>
                    <a:pt x="213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8069843" y="6256488"/>
              <a:ext cx="121909" cy="295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251" fill="norm" stroke="1" extrusionOk="0">
                  <a:moveTo>
                    <a:pt x="21085" y="1700"/>
                  </a:moveTo>
                  <a:cubicBezTo>
                    <a:pt x="20353" y="940"/>
                    <a:pt x="19621" y="179"/>
                    <a:pt x="18522" y="27"/>
                  </a:cubicBezTo>
                  <a:cubicBezTo>
                    <a:pt x="17424" y="-125"/>
                    <a:pt x="15960" y="331"/>
                    <a:pt x="12848" y="2157"/>
                  </a:cubicBezTo>
                  <a:cubicBezTo>
                    <a:pt x="9736" y="3982"/>
                    <a:pt x="4977" y="7176"/>
                    <a:pt x="2414" y="10067"/>
                  </a:cubicBezTo>
                  <a:cubicBezTo>
                    <a:pt x="-149" y="12957"/>
                    <a:pt x="-515" y="15543"/>
                    <a:pt x="583" y="17444"/>
                  </a:cubicBezTo>
                  <a:cubicBezTo>
                    <a:pt x="1682" y="19345"/>
                    <a:pt x="4244" y="20562"/>
                    <a:pt x="6990" y="21019"/>
                  </a:cubicBezTo>
                  <a:cubicBezTo>
                    <a:pt x="9736" y="21475"/>
                    <a:pt x="12665" y="21171"/>
                    <a:pt x="15593" y="208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8262542" y="6258659"/>
              <a:ext cx="122704" cy="255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367" fill="norm" stroke="1" extrusionOk="0">
                  <a:moveTo>
                    <a:pt x="7525" y="5516"/>
                  </a:moveTo>
                  <a:cubicBezTo>
                    <a:pt x="6061" y="7463"/>
                    <a:pt x="4596" y="9411"/>
                    <a:pt x="3681" y="11624"/>
                  </a:cubicBezTo>
                  <a:cubicBezTo>
                    <a:pt x="2766" y="13837"/>
                    <a:pt x="2400" y="16316"/>
                    <a:pt x="1851" y="18175"/>
                  </a:cubicBezTo>
                  <a:cubicBezTo>
                    <a:pt x="1301" y="20034"/>
                    <a:pt x="569" y="21273"/>
                    <a:pt x="203" y="21361"/>
                  </a:cubicBezTo>
                  <a:cubicBezTo>
                    <a:pt x="-163" y="21450"/>
                    <a:pt x="-163" y="20388"/>
                    <a:pt x="1301" y="17555"/>
                  </a:cubicBezTo>
                  <a:cubicBezTo>
                    <a:pt x="2766" y="14722"/>
                    <a:pt x="5695" y="10119"/>
                    <a:pt x="7525" y="7109"/>
                  </a:cubicBezTo>
                  <a:cubicBezTo>
                    <a:pt x="9356" y="4099"/>
                    <a:pt x="10088" y="2683"/>
                    <a:pt x="11186" y="1620"/>
                  </a:cubicBezTo>
                  <a:cubicBezTo>
                    <a:pt x="12284" y="558"/>
                    <a:pt x="13749" y="-150"/>
                    <a:pt x="15030" y="27"/>
                  </a:cubicBezTo>
                  <a:cubicBezTo>
                    <a:pt x="16312" y="204"/>
                    <a:pt x="17410" y="1266"/>
                    <a:pt x="18508" y="4099"/>
                  </a:cubicBezTo>
                  <a:cubicBezTo>
                    <a:pt x="19606" y="6932"/>
                    <a:pt x="20705" y="11535"/>
                    <a:pt x="21071" y="14280"/>
                  </a:cubicBezTo>
                  <a:cubicBezTo>
                    <a:pt x="21437" y="17024"/>
                    <a:pt x="21071" y="17909"/>
                    <a:pt x="20705" y="187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8308382" y="6369555"/>
              <a:ext cx="131020" cy="31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256" fill="norm" stroke="1" extrusionOk="0">
                  <a:moveTo>
                    <a:pt x="1680" y="21256"/>
                  </a:moveTo>
                  <a:cubicBezTo>
                    <a:pt x="652" y="14056"/>
                    <a:pt x="-377" y="6856"/>
                    <a:pt x="137" y="3256"/>
                  </a:cubicBezTo>
                  <a:cubicBezTo>
                    <a:pt x="652" y="-344"/>
                    <a:pt x="2709" y="-344"/>
                    <a:pt x="6480" y="376"/>
                  </a:cubicBezTo>
                  <a:cubicBezTo>
                    <a:pt x="10252" y="1096"/>
                    <a:pt x="15737" y="2536"/>
                    <a:pt x="21223" y="39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8516131" y="6134100"/>
              <a:ext cx="56621" cy="51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600" fill="norm" stroke="1" extrusionOk="0">
                  <a:moveTo>
                    <a:pt x="21400" y="0"/>
                  </a:moveTo>
                  <a:cubicBezTo>
                    <a:pt x="19800" y="2302"/>
                    <a:pt x="18200" y="4603"/>
                    <a:pt x="15400" y="7348"/>
                  </a:cubicBezTo>
                  <a:cubicBezTo>
                    <a:pt x="12600" y="10092"/>
                    <a:pt x="8600" y="13279"/>
                    <a:pt x="5800" y="15580"/>
                  </a:cubicBezTo>
                  <a:cubicBezTo>
                    <a:pt x="3000" y="17882"/>
                    <a:pt x="1400" y="19298"/>
                    <a:pt x="600" y="20228"/>
                  </a:cubicBezTo>
                  <a:cubicBezTo>
                    <a:pt x="-200" y="21157"/>
                    <a:pt x="-200" y="21600"/>
                    <a:pt x="600" y="21600"/>
                  </a:cubicBezTo>
                  <a:cubicBezTo>
                    <a:pt x="1400" y="21600"/>
                    <a:pt x="3000" y="21157"/>
                    <a:pt x="4600" y="207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8642601" y="6292850"/>
              <a:ext cx="3810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114"/>
                    <a:pt x="7200" y="8229"/>
                    <a:pt x="3600" y="11829"/>
                  </a:cubicBezTo>
                  <a:cubicBezTo>
                    <a:pt x="0" y="15429"/>
                    <a:pt x="0" y="1851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8655301" y="6268392"/>
              <a:ext cx="80736" cy="257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395" fill="norm" stroke="1" extrusionOk="0">
                  <a:moveTo>
                    <a:pt x="0" y="4663"/>
                  </a:moveTo>
                  <a:cubicBezTo>
                    <a:pt x="0" y="3610"/>
                    <a:pt x="0" y="2556"/>
                    <a:pt x="831" y="1678"/>
                  </a:cubicBezTo>
                  <a:cubicBezTo>
                    <a:pt x="1662" y="800"/>
                    <a:pt x="3323" y="98"/>
                    <a:pt x="6923" y="10"/>
                  </a:cubicBezTo>
                  <a:cubicBezTo>
                    <a:pt x="10523" y="-78"/>
                    <a:pt x="16062" y="449"/>
                    <a:pt x="18831" y="1151"/>
                  </a:cubicBezTo>
                  <a:cubicBezTo>
                    <a:pt x="21600" y="1854"/>
                    <a:pt x="21600" y="2732"/>
                    <a:pt x="20215" y="3961"/>
                  </a:cubicBezTo>
                  <a:cubicBezTo>
                    <a:pt x="18831" y="5190"/>
                    <a:pt x="16062" y="6771"/>
                    <a:pt x="13569" y="7824"/>
                  </a:cubicBezTo>
                  <a:cubicBezTo>
                    <a:pt x="11077" y="8878"/>
                    <a:pt x="8862" y="9405"/>
                    <a:pt x="8585" y="10107"/>
                  </a:cubicBezTo>
                  <a:cubicBezTo>
                    <a:pt x="8308" y="10810"/>
                    <a:pt x="9969" y="11688"/>
                    <a:pt x="12185" y="12390"/>
                  </a:cubicBezTo>
                  <a:cubicBezTo>
                    <a:pt x="14400" y="13093"/>
                    <a:pt x="17169" y="13620"/>
                    <a:pt x="18831" y="14761"/>
                  </a:cubicBezTo>
                  <a:cubicBezTo>
                    <a:pt x="20492" y="15902"/>
                    <a:pt x="21046" y="17659"/>
                    <a:pt x="19938" y="18888"/>
                  </a:cubicBezTo>
                  <a:cubicBezTo>
                    <a:pt x="18831" y="20117"/>
                    <a:pt x="16062" y="20820"/>
                    <a:pt x="13292" y="21171"/>
                  </a:cubicBezTo>
                  <a:cubicBezTo>
                    <a:pt x="10523" y="21522"/>
                    <a:pt x="7754" y="21522"/>
                    <a:pt x="5538" y="20732"/>
                  </a:cubicBezTo>
                  <a:cubicBezTo>
                    <a:pt x="3323" y="19942"/>
                    <a:pt x="1662" y="18361"/>
                    <a:pt x="0" y="167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8801351" y="6163587"/>
              <a:ext cx="84523" cy="370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9" h="21486" fill="norm" stroke="1" extrusionOk="0">
                  <a:moveTo>
                    <a:pt x="4521" y="131"/>
                  </a:moveTo>
                  <a:cubicBezTo>
                    <a:pt x="7033" y="9"/>
                    <a:pt x="9544" y="-114"/>
                    <a:pt x="11553" y="193"/>
                  </a:cubicBezTo>
                  <a:cubicBezTo>
                    <a:pt x="13563" y="500"/>
                    <a:pt x="15070" y="1236"/>
                    <a:pt x="17079" y="3384"/>
                  </a:cubicBezTo>
                  <a:cubicBezTo>
                    <a:pt x="19088" y="5531"/>
                    <a:pt x="21600" y="9091"/>
                    <a:pt x="18837" y="12343"/>
                  </a:cubicBezTo>
                  <a:cubicBezTo>
                    <a:pt x="16074" y="15595"/>
                    <a:pt x="8037" y="18541"/>
                    <a:pt x="0" y="21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8985501" y="6426200"/>
              <a:ext cx="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9300885" y="6115653"/>
              <a:ext cx="113332" cy="419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11" fill="norm" stroke="1" extrusionOk="0">
                  <a:moveTo>
                    <a:pt x="2800" y="10013"/>
                  </a:moveTo>
                  <a:cubicBezTo>
                    <a:pt x="4000" y="12605"/>
                    <a:pt x="5200" y="15197"/>
                    <a:pt x="5600" y="16871"/>
                  </a:cubicBezTo>
                  <a:cubicBezTo>
                    <a:pt x="6000" y="18545"/>
                    <a:pt x="5600" y="19301"/>
                    <a:pt x="4800" y="20003"/>
                  </a:cubicBezTo>
                  <a:cubicBezTo>
                    <a:pt x="4000" y="20705"/>
                    <a:pt x="2800" y="21353"/>
                    <a:pt x="1800" y="21407"/>
                  </a:cubicBezTo>
                  <a:cubicBezTo>
                    <a:pt x="800" y="21461"/>
                    <a:pt x="0" y="20921"/>
                    <a:pt x="0" y="18707"/>
                  </a:cubicBezTo>
                  <a:cubicBezTo>
                    <a:pt x="0" y="16493"/>
                    <a:pt x="800" y="12605"/>
                    <a:pt x="2200" y="9473"/>
                  </a:cubicBezTo>
                  <a:cubicBezTo>
                    <a:pt x="3600" y="6341"/>
                    <a:pt x="5600" y="3965"/>
                    <a:pt x="7400" y="2453"/>
                  </a:cubicBezTo>
                  <a:cubicBezTo>
                    <a:pt x="9200" y="941"/>
                    <a:pt x="10800" y="293"/>
                    <a:pt x="12600" y="77"/>
                  </a:cubicBezTo>
                  <a:cubicBezTo>
                    <a:pt x="14400" y="-139"/>
                    <a:pt x="16400" y="77"/>
                    <a:pt x="18200" y="995"/>
                  </a:cubicBezTo>
                  <a:cubicBezTo>
                    <a:pt x="20000" y="1913"/>
                    <a:pt x="21600" y="3533"/>
                    <a:pt x="21400" y="4991"/>
                  </a:cubicBezTo>
                  <a:cubicBezTo>
                    <a:pt x="21200" y="6449"/>
                    <a:pt x="19200" y="7745"/>
                    <a:pt x="16200" y="8555"/>
                  </a:cubicBezTo>
                  <a:cubicBezTo>
                    <a:pt x="13200" y="9365"/>
                    <a:pt x="9200" y="9689"/>
                    <a:pt x="5200" y="100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9461751" y="6350000"/>
              <a:ext cx="101601" cy="141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2" fill="norm" stroke="1" extrusionOk="0">
                  <a:moveTo>
                    <a:pt x="0" y="3812"/>
                  </a:moveTo>
                  <a:cubicBezTo>
                    <a:pt x="3150" y="7624"/>
                    <a:pt x="6300" y="11435"/>
                    <a:pt x="7875" y="14453"/>
                  </a:cubicBezTo>
                  <a:cubicBezTo>
                    <a:pt x="9450" y="17471"/>
                    <a:pt x="9450" y="19694"/>
                    <a:pt x="8325" y="20647"/>
                  </a:cubicBezTo>
                  <a:cubicBezTo>
                    <a:pt x="7200" y="21600"/>
                    <a:pt x="4950" y="21282"/>
                    <a:pt x="3600" y="20329"/>
                  </a:cubicBezTo>
                  <a:cubicBezTo>
                    <a:pt x="2250" y="19376"/>
                    <a:pt x="1800" y="17788"/>
                    <a:pt x="1800" y="15247"/>
                  </a:cubicBezTo>
                  <a:cubicBezTo>
                    <a:pt x="1800" y="12706"/>
                    <a:pt x="2250" y="9212"/>
                    <a:pt x="4500" y="6829"/>
                  </a:cubicBezTo>
                  <a:cubicBezTo>
                    <a:pt x="6750" y="4447"/>
                    <a:pt x="10800" y="3176"/>
                    <a:pt x="13950" y="2224"/>
                  </a:cubicBezTo>
                  <a:cubicBezTo>
                    <a:pt x="17100" y="1271"/>
                    <a:pt x="19350" y="63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9693473" y="6174424"/>
              <a:ext cx="176675" cy="3318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1" h="21166" fill="norm" stroke="1" extrusionOk="0">
                  <a:moveTo>
                    <a:pt x="20971" y="1883"/>
                  </a:moveTo>
                  <a:cubicBezTo>
                    <a:pt x="21225" y="1208"/>
                    <a:pt x="21479" y="533"/>
                    <a:pt x="20590" y="196"/>
                  </a:cubicBezTo>
                  <a:cubicBezTo>
                    <a:pt x="19700" y="-142"/>
                    <a:pt x="17667" y="-142"/>
                    <a:pt x="14745" y="1006"/>
                  </a:cubicBezTo>
                  <a:cubicBezTo>
                    <a:pt x="11823" y="2153"/>
                    <a:pt x="8011" y="4448"/>
                    <a:pt x="5088" y="6946"/>
                  </a:cubicBezTo>
                  <a:cubicBezTo>
                    <a:pt x="2166" y="9443"/>
                    <a:pt x="133" y="12143"/>
                    <a:pt x="6" y="14640"/>
                  </a:cubicBezTo>
                  <a:cubicBezTo>
                    <a:pt x="-121" y="17138"/>
                    <a:pt x="1658" y="19433"/>
                    <a:pt x="4580" y="20445"/>
                  </a:cubicBezTo>
                  <a:cubicBezTo>
                    <a:pt x="7503" y="21458"/>
                    <a:pt x="11568" y="21188"/>
                    <a:pt x="15634" y="209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9904676" y="6256403"/>
              <a:ext cx="134926" cy="175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0783" fill="norm" stroke="1" extrusionOk="0">
                  <a:moveTo>
                    <a:pt x="18192" y="558"/>
                  </a:moveTo>
                  <a:cubicBezTo>
                    <a:pt x="14537" y="55"/>
                    <a:pt x="10881" y="-447"/>
                    <a:pt x="7891" y="683"/>
                  </a:cubicBezTo>
                  <a:cubicBezTo>
                    <a:pt x="4900" y="1813"/>
                    <a:pt x="2574" y="4576"/>
                    <a:pt x="1245" y="7339"/>
                  </a:cubicBezTo>
                  <a:cubicBezTo>
                    <a:pt x="-85" y="10102"/>
                    <a:pt x="-417" y="12865"/>
                    <a:pt x="580" y="15251"/>
                  </a:cubicBezTo>
                  <a:cubicBezTo>
                    <a:pt x="1577" y="17637"/>
                    <a:pt x="3903" y="19646"/>
                    <a:pt x="7558" y="20400"/>
                  </a:cubicBezTo>
                  <a:cubicBezTo>
                    <a:pt x="11214" y="21153"/>
                    <a:pt x="16198" y="20651"/>
                    <a:pt x="21183" y="20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10194118" y="6134100"/>
              <a:ext cx="23284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36" y="3936"/>
                    <a:pt x="17673" y="7872"/>
                    <a:pt x="12764" y="11280"/>
                  </a:cubicBezTo>
                  <a:cubicBezTo>
                    <a:pt x="7855" y="14688"/>
                    <a:pt x="0" y="17568"/>
                    <a:pt x="0" y="19200"/>
                  </a:cubicBezTo>
                  <a:cubicBezTo>
                    <a:pt x="0" y="20832"/>
                    <a:pt x="7855" y="21216"/>
                    <a:pt x="1570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10319531" y="6278323"/>
              <a:ext cx="100129" cy="238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385" fill="norm" stroke="1" extrusionOk="0">
                  <a:moveTo>
                    <a:pt x="3938" y="9827"/>
                  </a:moveTo>
                  <a:cubicBezTo>
                    <a:pt x="4838" y="8501"/>
                    <a:pt x="5738" y="7174"/>
                    <a:pt x="6188" y="7269"/>
                  </a:cubicBezTo>
                  <a:cubicBezTo>
                    <a:pt x="6638" y="7364"/>
                    <a:pt x="6638" y="8880"/>
                    <a:pt x="6188" y="11153"/>
                  </a:cubicBezTo>
                  <a:cubicBezTo>
                    <a:pt x="5738" y="13427"/>
                    <a:pt x="4838" y="16459"/>
                    <a:pt x="4163" y="18448"/>
                  </a:cubicBezTo>
                  <a:cubicBezTo>
                    <a:pt x="3488" y="20438"/>
                    <a:pt x="3038" y="21385"/>
                    <a:pt x="2363" y="21385"/>
                  </a:cubicBezTo>
                  <a:cubicBezTo>
                    <a:pt x="1688" y="21385"/>
                    <a:pt x="788" y="20438"/>
                    <a:pt x="338" y="17406"/>
                  </a:cubicBezTo>
                  <a:cubicBezTo>
                    <a:pt x="-112" y="14374"/>
                    <a:pt x="-112" y="9259"/>
                    <a:pt x="338" y="6038"/>
                  </a:cubicBezTo>
                  <a:cubicBezTo>
                    <a:pt x="788" y="2817"/>
                    <a:pt x="1688" y="1490"/>
                    <a:pt x="4388" y="732"/>
                  </a:cubicBezTo>
                  <a:cubicBezTo>
                    <a:pt x="7088" y="-26"/>
                    <a:pt x="11588" y="-215"/>
                    <a:pt x="14288" y="259"/>
                  </a:cubicBezTo>
                  <a:cubicBezTo>
                    <a:pt x="16988" y="732"/>
                    <a:pt x="17888" y="1869"/>
                    <a:pt x="17888" y="3385"/>
                  </a:cubicBezTo>
                  <a:cubicBezTo>
                    <a:pt x="17888" y="4901"/>
                    <a:pt x="16988" y="6796"/>
                    <a:pt x="14963" y="8027"/>
                  </a:cubicBezTo>
                  <a:cubicBezTo>
                    <a:pt x="12938" y="9259"/>
                    <a:pt x="9788" y="9827"/>
                    <a:pt x="9563" y="10206"/>
                  </a:cubicBezTo>
                  <a:cubicBezTo>
                    <a:pt x="9338" y="10585"/>
                    <a:pt x="12038" y="10774"/>
                    <a:pt x="14063" y="11248"/>
                  </a:cubicBezTo>
                  <a:cubicBezTo>
                    <a:pt x="16088" y="11722"/>
                    <a:pt x="17438" y="12480"/>
                    <a:pt x="18788" y="13806"/>
                  </a:cubicBezTo>
                  <a:cubicBezTo>
                    <a:pt x="20138" y="15132"/>
                    <a:pt x="21488" y="17027"/>
                    <a:pt x="21263" y="18259"/>
                  </a:cubicBezTo>
                  <a:cubicBezTo>
                    <a:pt x="21038" y="19490"/>
                    <a:pt x="19238" y="20059"/>
                    <a:pt x="16088" y="20343"/>
                  </a:cubicBezTo>
                  <a:cubicBezTo>
                    <a:pt x="12938" y="20627"/>
                    <a:pt x="8438" y="20627"/>
                    <a:pt x="5738" y="20153"/>
                  </a:cubicBezTo>
                  <a:cubicBezTo>
                    <a:pt x="3038" y="19680"/>
                    <a:pt x="2138" y="18732"/>
                    <a:pt x="1238" y="177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10481794" y="6264441"/>
              <a:ext cx="128312" cy="228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200" fill="norm" stroke="1" extrusionOk="0">
                  <a:moveTo>
                    <a:pt x="7696" y="9115"/>
                  </a:moveTo>
                  <a:cubicBezTo>
                    <a:pt x="6651" y="11275"/>
                    <a:pt x="5606" y="13435"/>
                    <a:pt x="4909" y="15203"/>
                  </a:cubicBezTo>
                  <a:cubicBezTo>
                    <a:pt x="4212" y="16970"/>
                    <a:pt x="3864" y="18345"/>
                    <a:pt x="3167" y="19425"/>
                  </a:cubicBezTo>
                  <a:cubicBezTo>
                    <a:pt x="2470" y="20505"/>
                    <a:pt x="1425" y="21290"/>
                    <a:pt x="728" y="21192"/>
                  </a:cubicBezTo>
                  <a:cubicBezTo>
                    <a:pt x="31" y="21094"/>
                    <a:pt x="-317" y="20112"/>
                    <a:pt x="380" y="17265"/>
                  </a:cubicBezTo>
                  <a:cubicBezTo>
                    <a:pt x="1077" y="14417"/>
                    <a:pt x="2818" y="9705"/>
                    <a:pt x="4735" y="6465"/>
                  </a:cubicBezTo>
                  <a:cubicBezTo>
                    <a:pt x="6651" y="3225"/>
                    <a:pt x="8741" y="1457"/>
                    <a:pt x="10657" y="574"/>
                  </a:cubicBezTo>
                  <a:cubicBezTo>
                    <a:pt x="12573" y="-310"/>
                    <a:pt x="14315" y="-310"/>
                    <a:pt x="16406" y="1555"/>
                  </a:cubicBezTo>
                  <a:cubicBezTo>
                    <a:pt x="18496" y="3421"/>
                    <a:pt x="20935" y="7152"/>
                    <a:pt x="21109" y="10490"/>
                  </a:cubicBezTo>
                  <a:cubicBezTo>
                    <a:pt x="21283" y="13828"/>
                    <a:pt x="19193" y="16774"/>
                    <a:pt x="17102" y="197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8" name="Line"/>
            <p:cNvSpPr/>
            <p:nvPr/>
          </p:nvSpPr>
          <p:spPr>
            <a:xfrm>
              <a:off x="10737572" y="6258088"/>
              <a:ext cx="116947" cy="2390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032" fill="norm" stroke="1" extrusionOk="0">
                  <a:moveTo>
                    <a:pt x="13982" y="4734"/>
                  </a:moveTo>
                  <a:cubicBezTo>
                    <a:pt x="11668" y="8644"/>
                    <a:pt x="9354" y="12554"/>
                    <a:pt x="7618" y="15068"/>
                  </a:cubicBezTo>
                  <a:cubicBezTo>
                    <a:pt x="5882" y="17582"/>
                    <a:pt x="4725" y="18699"/>
                    <a:pt x="3375" y="19630"/>
                  </a:cubicBezTo>
                  <a:cubicBezTo>
                    <a:pt x="2025" y="20561"/>
                    <a:pt x="482" y="21306"/>
                    <a:pt x="97" y="20934"/>
                  </a:cubicBezTo>
                  <a:cubicBezTo>
                    <a:pt x="-289" y="20561"/>
                    <a:pt x="482" y="19072"/>
                    <a:pt x="2411" y="15906"/>
                  </a:cubicBezTo>
                  <a:cubicBezTo>
                    <a:pt x="4340" y="12740"/>
                    <a:pt x="7425" y="7899"/>
                    <a:pt x="9740" y="5106"/>
                  </a:cubicBezTo>
                  <a:cubicBezTo>
                    <a:pt x="12054" y="2313"/>
                    <a:pt x="13597" y="1568"/>
                    <a:pt x="15140" y="916"/>
                  </a:cubicBezTo>
                  <a:cubicBezTo>
                    <a:pt x="16682" y="265"/>
                    <a:pt x="18225" y="-294"/>
                    <a:pt x="19382" y="172"/>
                  </a:cubicBezTo>
                  <a:cubicBezTo>
                    <a:pt x="20540" y="637"/>
                    <a:pt x="21311" y="2127"/>
                    <a:pt x="21311" y="5572"/>
                  </a:cubicBezTo>
                  <a:cubicBezTo>
                    <a:pt x="21311" y="9016"/>
                    <a:pt x="20540" y="14416"/>
                    <a:pt x="19768" y="19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9" name="Line"/>
            <p:cNvSpPr/>
            <p:nvPr/>
          </p:nvSpPr>
          <p:spPr>
            <a:xfrm>
              <a:off x="10779921" y="6381750"/>
              <a:ext cx="11693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4" h="21600" fill="norm" stroke="1" extrusionOk="0">
                  <a:moveTo>
                    <a:pt x="1608" y="21600"/>
                  </a:moveTo>
                  <a:cubicBezTo>
                    <a:pt x="471" y="16200"/>
                    <a:pt x="-666" y="10800"/>
                    <a:pt x="471" y="7200"/>
                  </a:cubicBezTo>
                  <a:cubicBezTo>
                    <a:pt x="1608" y="3600"/>
                    <a:pt x="5018" y="1800"/>
                    <a:pt x="8808" y="900"/>
                  </a:cubicBezTo>
                  <a:cubicBezTo>
                    <a:pt x="12597" y="0"/>
                    <a:pt x="16766" y="0"/>
                    <a:pt x="2093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0" name="Line"/>
            <p:cNvSpPr/>
            <p:nvPr/>
          </p:nvSpPr>
          <p:spPr>
            <a:xfrm>
              <a:off x="10922251" y="6216650"/>
              <a:ext cx="109160" cy="381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12462" y="0"/>
                  </a:moveTo>
                  <a:cubicBezTo>
                    <a:pt x="14538" y="240"/>
                    <a:pt x="16615" y="480"/>
                    <a:pt x="18277" y="1320"/>
                  </a:cubicBezTo>
                  <a:cubicBezTo>
                    <a:pt x="19938" y="2160"/>
                    <a:pt x="21185" y="3600"/>
                    <a:pt x="21392" y="5880"/>
                  </a:cubicBezTo>
                  <a:cubicBezTo>
                    <a:pt x="21600" y="8160"/>
                    <a:pt x="20769" y="11280"/>
                    <a:pt x="17031" y="14040"/>
                  </a:cubicBezTo>
                  <a:cubicBezTo>
                    <a:pt x="13292" y="16800"/>
                    <a:pt x="6646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9468101" y="6711950"/>
              <a:ext cx="1346201" cy="115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4" fill="norm" stroke="1" extrusionOk="0">
                  <a:moveTo>
                    <a:pt x="0" y="0"/>
                  </a:moveTo>
                  <a:cubicBezTo>
                    <a:pt x="340" y="6442"/>
                    <a:pt x="679" y="12884"/>
                    <a:pt x="1189" y="16674"/>
                  </a:cubicBezTo>
                  <a:cubicBezTo>
                    <a:pt x="1698" y="20463"/>
                    <a:pt x="2377" y="21600"/>
                    <a:pt x="3328" y="20084"/>
                  </a:cubicBezTo>
                  <a:cubicBezTo>
                    <a:pt x="4279" y="18568"/>
                    <a:pt x="5502" y="14400"/>
                    <a:pt x="6521" y="12316"/>
                  </a:cubicBezTo>
                  <a:cubicBezTo>
                    <a:pt x="7540" y="10232"/>
                    <a:pt x="8355" y="10232"/>
                    <a:pt x="9323" y="11179"/>
                  </a:cubicBezTo>
                  <a:cubicBezTo>
                    <a:pt x="10291" y="12126"/>
                    <a:pt x="11411" y="14021"/>
                    <a:pt x="12617" y="14968"/>
                  </a:cubicBezTo>
                  <a:cubicBezTo>
                    <a:pt x="13823" y="15916"/>
                    <a:pt x="15113" y="15916"/>
                    <a:pt x="16353" y="16295"/>
                  </a:cubicBezTo>
                  <a:cubicBezTo>
                    <a:pt x="17592" y="16674"/>
                    <a:pt x="18781" y="17432"/>
                    <a:pt x="19647" y="18000"/>
                  </a:cubicBezTo>
                  <a:cubicBezTo>
                    <a:pt x="20513" y="18568"/>
                    <a:pt x="21057" y="18947"/>
                    <a:pt x="21600" y="19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9411529" y="6998758"/>
              <a:ext cx="182058" cy="444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501" fill="norm" stroke="1" extrusionOk="0">
                  <a:moveTo>
                    <a:pt x="5146" y="9162"/>
                  </a:moveTo>
                  <a:cubicBezTo>
                    <a:pt x="3904" y="12131"/>
                    <a:pt x="2663" y="15100"/>
                    <a:pt x="1918" y="16942"/>
                  </a:cubicBezTo>
                  <a:cubicBezTo>
                    <a:pt x="1173" y="18785"/>
                    <a:pt x="925" y="19502"/>
                    <a:pt x="677" y="20167"/>
                  </a:cubicBezTo>
                  <a:cubicBezTo>
                    <a:pt x="429" y="20832"/>
                    <a:pt x="180" y="21447"/>
                    <a:pt x="56" y="21498"/>
                  </a:cubicBezTo>
                  <a:cubicBezTo>
                    <a:pt x="-68" y="21549"/>
                    <a:pt x="-68" y="21037"/>
                    <a:pt x="925" y="18836"/>
                  </a:cubicBezTo>
                  <a:cubicBezTo>
                    <a:pt x="1918" y="16635"/>
                    <a:pt x="3904" y="12745"/>
                    <a:pt x="6015" y="9521"/>
                  </a:cubicBezTo>
                  <a:cubicBezTo>
                    <a:pt x="8125" y="6296"/>
                    <a:pt x="10360" y="3737"/>
                    <a:pt x="11973" y="2252"/>
                  </a:cubicBezTo>
                  <a:cubicBezTo>
                    <a:pt x="13587" y="768"/>
                    <a:pt x="14580" y="358"/>
                    <a:pt x="15698" y="154"/>
                  </a:cubicBezTo>
                  <a:cubicBezTo>
                    <a:pt x="16815" y="-51"/>
                    <a:pt x="18056" y="-51"/>
                    <a:pt x="19049" y="154"/>
                  </a:cubicBezTo>
                  <a:cubicBezTo>
                    <a:pt x="20042" y="358"/>
                    <a:pt x="20787" y="768"/>
                    <a:pt x="21160" y="1536"/>
                  </a:cubicBezTo>
                  <a:cubicBezTo>
                    <a:pt x="21532" y="2304"/>
                    <a:pt x="21532" y="3430"/>
                    <a:pt x="19670" y="4556"/>
                  </a:cubicBezTo>
                  <a:cubicBezTo>
                    <a:pt x="17808" y="5682"/>
                    <a:pt x="14084" y="6808"/>
                    <a:pt x="11477" y="7780"/>
                  </a:cubicBezTo>
                  <a:cubicBezTo>
                    <a:pt x="8870" y="8753"/>
                    <a:pt x="7380" y="9572"/>
                    <a:pt x="5891" y="103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9550651" y="7226300"/>
              <a:ext cx="158751" cy="191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7121"/>
                  </a:moveTo>
                  <a:cubicBezTo>
                    <a:pt x="288" y="5934"/>
                    <a:pt x="576" y="4747"/>
                    <a:pt x="1584" y="4154"/>
                  </a:cubicBezTo>
                  <a:cubicBezTo>
                    <a:pt x="2592" y="3560"/>
                    <a:pt x="4320" y="3560"/>
                    <a:pt x="6336" y="4629"/>
                  </a:cubicBezTo>
                  <a:cubicBezTo>
                    <a:pt x="8352" y="5697"/>
                    <a:pt x="10656" y="7833"/>
                    <a:pt x="11808" y="10444"/>
                  </a:cubicBezTo>
                  <a:cubicBezTo>
                    <a:pt x="12960" y="13055"/>
                    <a:pt x="12960" y="16141"/>
                    <a:pt x="12096" y="18277"/>
                  </a:cubicBezTo>
                  <a:cubicBezTo>
                    <a:pt x="11232" y="20413"/>
                    <a:pt x="9504" y="21600"/>
                    <a:pt x="8496" y="21481"/>
                  </a:cubicBezTo>
                  <a:cubicBezTo>
                    <a:pt x="7488" y="21363"/>
                    <a:pt x="7200" y="19938"/>
                    <a:pt x="8352" y="16615"/>
                  </a:cubicBezTo>
                  <a:cubicBezTo>
                    <a:pt x="9504" y="13292"/>
                    <a:pt x="12096" y="8070"/>
                    <a:pt x="14544" y="4985"/>
                  </a:cubicBezTo>
                  <a:cubicBezTo>
                    <a:pt x="16992" y="1899"/>
                    <a:pt x="19296" y="94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9824277" y="7119904"/>
              <a:ext cx="164525" cy="360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507" fill="norm" stroke="1" extrusionOk="0">
                  <a:moveTo>
                    <a:pt x="21252" y="1802"/>
                  </a:moveTo>
                  <a:cubicBezTo>
                    <a:pt x="21252" y="1170"/>
                    <a:pt x="21252" y="539"/>
                    <a:pt x="20568" y="223"/>
                  </a:cubicBezTo>
                  <a:cubicBezTo>
                    <a:pt x="19885" y="-93"/>
                    <a:pt x="18518" y="-93"/>
                    <a:pt x="16877" y="349"/>
                  </a:cubicBezTo>
                  <a:cubicBezTo>
                    <a:pt x="15237" y="791"/>
                    <a:pt x="13323" y="1675"/>
                    <a:pt x="10589" y="3444"/>
                  </a:cubicBezTo>
                  <a:cubicBezTo>
                    <a:pt x="7855" y="5212"/>
                    <a:pt x="4300" y="7865"/>
                    <a:pt x="2249" y="10328"/>
                  </a:cubicBezTo>
                  <a:cubicBezTo>
                    <a:pt x="199" y="12791"/>
                    <a:pt x="-348" y="15065"/>
                    <a:pt x="199" y="16833"/>
                  </a:cubicBezTo>
                  <a:cubicBezTo>
                    <a:pt x="746" y="18602"/>
                    <a:pt x="2386" y="19865"/>
                    <a:pt x="4847" y="20560"/>
                  </a:cubicBezTo>
                  <a:cubicBezTo>
                    <a:pt x="7308" y="21254"/>
                    <a:pt x="10589" y="21381"/>
                    <a:pt x="13870" y="215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10026969" y="7217634"/>
              <a:ext cx="133283" cy="180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2" h="21186" fill="norm" stroke="1" extrusionOk="0">
                  <a:moveTo>
                    <a:pt x="21252" y="2506"/>
                  </a:moveTo>
                  <a:cubicBezTo>
                    <a:pt x="20240" y="1513"/>
                    <a:pt x="19227" y="520"/>
                    <a:pt x="17877" y="147"/>
                  </a:cubicBezTo>
                  <a:cubicBezTo>
                    <a:pt x="16527" y="-225"/>
                    <a:pt x="14839" y="23"/>
                    <a:pt x="11971" y="1885"/>
                  </a:cubicBezTo>
                  <a:cubicBezTo>
                    <a:pt x="9102" y="3747"/>
                    <a:pt x="5052" y="7223"/>
                    <a:pt x="2689" y="10575"/>
                  </a:cubicBezTo>
                  <a:cubicBezTo>
                    <a:pt x="327" y="13927"/>
                    <a:pt x="-348" y="17154"/>
                    <a:pt x="158" y="19016"/>
                  </a:cubicBezTo>
                  <a:cubicBezTo>
                    <a:pt x="664" y="20878"/>
                    <a:pt x="2352" y="21375"/>
                    <a:pt x="5558" y="21127"/>
                  </a:cubicBezTo>
                  <a:cubicBezTo>
                    <a:pt x="8764" y="20878"/>
                    <a:pt x="13489" y="19885"/>
                    <a:pt x="18215" y="18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10266044" y="7054849"/>
              <a:ext cx="116458" cy="497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523" fill="norm" stroke="1" extrusionOk="0">
                  <a:moveTo>
                    <a:pt x="21222" y="0"/>
                  </a:moveTo>
                  <a:cubicBezTo>
                    <a:pt x="19293" y="2288"/>
                    <a:pt x="17365" y="4576"/>
                    <a:pt x="15051" y="7047"/>
                  </a:cubicBezTo>
                  <a:cubicBezTo>
                    <a:pt x="12736" y="9519"/>
                    <a:pt x="10036" y="12173"/>
                    <a:pt x="7529" y="14415"/>
                  </a:cubicBezTo>
                  <a:cubicBezTo>
                    <a:pt x="5022" y="16658"/>
                    <a:pt x="2708" y="18488"/>
                    <a:pt x="1358" y="19678"/>
                  </a:cubicBezTo>
                  <a:cubicBezTo>
                    <a:pt x="8" y="20868"/>
                    <a:pt x="-378" y="21417"/>
                    <a:pt x="393" y="21508"/>
                  </a:cubicBezTo>
                  <a:cubicBezTo>
                    <a:pt x="1165" y="21600"/>
                    <a:pt x="3093" y="21234"/>
                    <a:pt x="5022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10377094" y="7198697"/>
              <a:ext cx="145108" cy="266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224" fill="norm" stroke="1" extrusionOk="0">
                  <a:moveTo>
                    <a:pt x="13009" y="4226"/>
                  </a:moveTo>
                  <a:cubicBezTo>
                    <a:pt x="10818" y="7094"/>
                    <a:pt x="8626" y="9963"/>
                    <a:pt x="6748" y="12494"/>
                  </a:cubicBezTo>
                  <a:cubicBezTo>
                    <a:pt x="4870" y="15025"/>
                    <a:pt x="3304" y="17219"/>
                    <a:pt x="2052" y="18822"/>
                  </a:cubicBezTo>
                  <a:cubicBezTo>
                    <a:pt x="800" y="20426"/>
                    <a:pt x="-139" y="21438"/>
                    <a:pt x="18" y="21185"/>
                  </a:cubicBezTo>
                  <a:cubicBezTo>
                    <a:pt x="174" y="20932"/>
                    <a:pt x="1426" y="19413"/>
                    <a:pt x="3461" y="16460"/>
                  </a:cubicBezTo>
                  <a:cubicBezTo>
                    <a:pt x="5496" y="13507"/>
                    <a:pt x="8313" y="9119"/>
                    <a:pt x="9878" y="6504"/>
                  </a:cubicBezTo>
                  <a:cubicBezTo>
                    <a:pt x="11444" y="3888"/>
                    <a:pt x="11757" y="3044"/>
                    <a:pt x="12383" y="2200"/>
                  </a:cubicBezTo>
                  <a:cubicBezTo>
                    <a:pt x="13009" y="1357"/>
                    <a:pt x="13948" y="513"/>
                    <a:pt x="15200" y="175"/>
                  </a:cubicBezTo>
                  <a:cubicBezTo>
                    <a:pt x="16452" y="-162"/>
                    <a:pt x="18018" y="7"/>
                    <a:pt x="19113" y="513"/>
                  </a:cubicBezTo>
                  <a:cubicBezTo>
                    <a:pt x="20209" y="1019"/>
                    <a:pt x="20835" y="1863"/>
                    <a:pt x="20835" y="3972"/>
                  </a:cubicBezTo>
                  <a:cubicBezTo>
                    <a:pt x="20835" y="6082"/>
                    <a:pt x="20209" y="9457"/>
                    <a:pt x="19739" y="11735"/>
                  </a:cubicBezTo>
                  <a:cubicBezTo>
                    <a:pt x="19270" y="14013"/>
                    <a:pt x="18957" y="15194"/>
                    <a:pt x="18800" y="16207"/>
                  </a:cubicBezTo>
                  <a:cubicBezTo>
                    <a:pt x="18644" y="17219"/>
                    <a:pt x="18644" y="18063"/>
                    <a:pt x="19113" y="18485"/>
                  </a:cubicBezTo>
                  <a:cubicBezTo>
                    <a:pt x="19583" y="18907"/>
                    <a:pt x="20522" y="18907"/>
                    <a:pt x="21461" y="189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10414251" y="7321550"/>
              <a:ext cx="1016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50" y="14400"/>
                    <a:pt x="9900" y="7200"/>
                    <a:pt x="13500" y="3600"/>
                  </a:cubicBezTo>
                  <a:cubicBezTo>
                    <a:pt x="17100" y="0"/>
                    <a:pt x="19350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10608235" y="7195021"/>
              <a:ext cx="142204" cy="262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1" h="21078" fill="norm" stroke="1" extrusionOk="0">
                  <a:moveTo>
                    <a:pt x="8876" y="7105"/>
                  </a:moveTo>
                  <a:cubicBezTo>
                    <a:pt x="6998" y="10507"/>
                    <a:pt x="5120" y="13909"/>
                    <a:pt x="4024" y="16035"/>
                  </a:cubicBezTo>
                  <a:cubicBezTo>
                    <a:pt x="2928" y="18161"/>
                    <a:pt x="2615" y="19011"/>
                    <a:pt x="1989" y="19776"/>
                  </a:cubicBezTo>
                  <a:cubicBezTo>
                    <a:pt x="1363" y="20542"/>
                    <a:pt x="424" y="21222"/>
                    <a:pt x="111" y="21052"/>
                  </a:cubicBezTo>
                  <a:cubicBezTo>
                    <a:pt x="-202" y="20882"/>
                    <a:pt x="111" y="19861"/>
                    <a:pt x="1520" y="16970"/>
                  </a:cubicBezTo>
                  <a:cubicBezTo>
                    <a:pt x="2928" y="14079"/>
                    <a:pt x="5433" y="9316"/>
                    <a:pt x="7311" y="6170"/>
                  </a:cubicBezTo>
                  <a:cubicBezTo>
                    <a:pt x="9189" y="3024"/>
                    <a:pt x="10441" y="1493"/>
                    <a:pt x="11850" y="642"/>
                  </a:cubicBezTo>
                  <a:cubicBezTo>
                    <a:pt x="13259" y="-208"/>
                    <a:pt x="14824" y="-378"/>
                    <a:pt x="16546" y="1153"/>
                  </a:cubicBezTo>
                  <a:cubicBezTo>
                    <a:pt x="18268" y="2683"/>
                    <a:pt x="20146" y="5915"/>
                    <a:pt x="20772" y="8806"/>
                  </a:cubicBezTo>
                  <a:cubicBezTo>
                    <a:pt x="21398" y="11698"/>
                    <a:pt x="20772" y="14249"/>
                    <a:pt x="20146" y="16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10865101" y="7251700"/>
              <a:ext cx="50801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10896851" y="7202060"/>
              <a:ext cx="112713" cy="251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202" fill="norm" stroke="1" extrusionOk="0">
                  <a:moveTo>
                    <a:pt x="0" y="4187"/>
                  </a:moveTo>
                  <a:cubicBezTo>
                    <a:pt x="0" y="3294"/>
                    <a:pt x="0" y="2402"/>
                    <a:pt x="2800" y="1509"/>
                  </a:cubicBezTo>
                  <a:cubicBezTo>
                    <a:pt x="5600" y="617"/>
                    <a:pt x="11200" y="-276"/>
                    <a:pt x="14800" y="81"/>
                  </a:cubicBezTo>
                  <a:cubicBezTo>
                    <a:pt x="18400" y="438"/>
                    <a:pt x="20000" y="2045"/>
                    <a:pt x="20800" y="3294"/>
                  </a:cubicBezTo>
                  <a:cubicBezTo>
                    <a:pt x="21600" y="4544"/>
                    <a:pt x="21600" y="5436"/>
                    <a:pt x="19600" y="6418"/>
                  </a:cubicBezTo>
                  <a:cubicBezTo>
                    <a:pt x="17600" y="7400"/>
                    <a:pt x="13600" y="8471"/>
                    <a:pt x="10600" y="9007"/>
                  </a:cubicBezTo>
                  <a:cubicBezTo>
                    <a:pt x="7600" y="9542"/>
                    <a:pt x="5600" y="9542"/>
                    <a:pt x="5600" y="9810"/>
                  </a:cubicBezTo>
                  <a:cubicBezTo>
                    <a:pt x="5600" y="10078"/>
                    <a:pt x="7600" y="10613"/>
                    <a:pt x="10200" y="11684"/>
                  </a:cubicBezTo>
                  <a:cubicBezTo>
                    <a:pt x="12800" y="12755"/>
                    <a:pt x="16000" y="14362"/>
                    <a:pt x="17800" y="15612"/>
                  </a:cubicBezTo>
                  <a:cubicBezTo>
                    <a:pt x="19600" y="16861"/>
                    <a:pt x="20000" y="17754"/>
                    <a:pt x="18000" y="18646"/>
                  </a:cubicBezTo>
                  <a:cubicBezTo>
                    <a:pt x="16000" y="19539"/>
                    <a:pt x="11600" y="20431"/>
                    <a:pt x="7800" y="20878"/>
                  </a:cubicBezTo>
                  <a:cubicBezTo>
                    <a:pt x="4000" y="21324"/>
                    <a:pt x="800" y="21324"/>
                    <a:pt x="400" y="20788"/>
                  </a:cubicBezTo>
                  <a:cubicBezTo>
                    <a:pt x="0" y="20253"/>
                    <a:pt x="2400" y="19182"/>
                    <a:pt x="4800" y="181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11074651" y="7099300"/>
              <a:ext cx="111965" cy="514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1600" fill="norm" stroke="1" extrusionOk="0">
                  <a:moveTo>
                    <a:pt x="10604" y="0"/>
                  </a:moveTo>
                  <a:cubicBezTo>
                    <a:pt x="13745" y="2311"/>
                    <a:pt x="16887" y="4622"/>
                    <a:pt x="18851" y="7244"/>
                  </a:cubicBezTo>
                  <a:cubicBezTo>
                    <a:pt x="20815" y="9867"/>
                    <a:pt x="21600" y="12800"/>
                    <a:pt x="19636" y="15067"/>
                  </a:cubicBezTo>
                  <a:cubicBezTo>
                    <a:pt x="17673" y="17333"/>
                    <a:pt x="12960" y="18933"/>
                    <a:pt x="9229" y="19911"/>
                  </a:cubicBezTo>
                  <a:cubicBezTo>
                    <a:pt x="5498" y="20889"/>
                    <a:pt x="2749" y="2124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9052040" y="6899522"/>
              <a:ext cx="2500452" cy="877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68" fill="norm" stroke="1" extrusionOk="0">
                  <a:moveTo>
                    <a:pt x="12934" y="2414"/>
                  </a:moveTo>
                  <a:cubicBezTo>
                    <a:pt x="12569" y="2206"/>
                    <a:pt x="12205" y="1998"/>
                    <a:pt x="11758" y="1790"/>
                  </a:cubicBezTo>
                  <a:cubicBezTo>
                    <a:pt x="11312" y="1581"/>
                    <a:pt x="10783" y="1373"/>
                    <a:pt x="10255" y="1191"/>
                  </a:cubicBezTo>
                  <a:cubicBezTo>
                    <a:pt x="9726" y="1009"/>
                    <a:pt x="9197" y="853"/>
                    <a:pt x="8760" y="671"/>
                  </a:cubicBezTo>
                  <a:cubicBezTo>
                    <a:pt x="8322" y="488"/>
                    <a:pt x="7976" y="280"/>
                    <a:pt x="7529" y="150"/>
                  </a:cubicBezTo>
                  <a:cubicBezTo>
                    <a:pt x="7083" y="20"/>
                    <a:pt x="6536" y="-32"/>
                    <a:pt x="5980" y="20"/>
                  </a:cubicBezTo>
                  <a:cubicBezTo>
                    <a:pt x="5424" y="72"/>
                    <a:pt x="4859" y="228"/>
                    <a:pt x="4394" y="488"/>
                  </a:cubicBezTo>
                  <a:cubicBezTo>
                    <a:pt x="3929" y="749"/>
                    <a:pt x="3565" y="1113"/>
                    <a:pt x="3155" y="1634"/>
                  </a:cubicBezTo>
                  <a:cubicBezTo>
                    <a:pt x="2745" y="2154"/>
                    <a:pt x="2289" y="2831"/>
                    <a:pt x="1851" y="3768"/>
                  </a:cubicBezTo>
                  <a:cubicBezTo>
                    <a:pt x="1414" y="4704"/>
                    <a:pt x="995" y="5901"/>
                    <a:pt x="685" y="7255"/>
                  </a:cubicBezTo>
                  <a:cubicBezTo>
                    <a:pt x="375" y="8608"/>
                    <a:pt x="175" y="10117"/>
                    <a:pt x="74" y="11393"/>
                  </a:cubicBezTo>
                  <a:cubicBezTo>
                    <a:pt x="-26" y="12668"/>
                    <a:pt x="-26" y="13709"/>
                    <a:pt x="83" y="14594"/>
                  </a:cubicBezTo>
                  <a:cubicBezTo>
                    <a:pt x="193" y="15478"/>
                    <a:pt x="411" y="16207"/>
                    <a:pt x="812" y="16936"/>
                  </a:cubicBezTo>
                  <a:cubicBezTo>
                    <a:pt x="1213" y="17664"/>
                    <a:pt x="1797" y="18393"/>
                    <a:pt x="2362" y="18888"/>
                  </a:cubicBezTo>
                  <a:cubicBezTo>
                    <a:pt x="2927" y="19382"/>
                    <a:pt x="3474" y="19642"/>
                    <a:pt x="4093" y="19955"/>
                  </a:cubicBezTo>
                  <a:cubicBezTo>
                    <a:pt x="4713" y="20267"/>
                    <a:pt x="5406" y="20631"/>
                    <a:pt x="6089" y="20891"/>
                  </a:cubicBezTo>
                  <a:cubicBezTo>
                    <a:pt x="6773" y="21152"/>
                    <a:pt x="7447" y="21308"/>
                    <a:pt x="8177" y="21386"/>
                  </a:cubicBezTo>
                  <a:cubicBezTo>
                    <a:pt x="8906" y="21464"/>
                    <a:pt x="9689" y="21464"/>
                    <a:pt x="10428" y="21490"/>
                  </a:cubicBezTo>
                  <a:cubicBezTo>
                    <a:pt x="11166" y="21516"/>
                    <a:pt x="11859" y="21568"/>
                    <a:pt x="12542" y="21568"/>
                  </a:cubicBezTo>
                  <a:cubicBezTo>
                    <a:pt x="13226" y="21568"/>
                    <a:pt x="13900" y="21516"/>
                    <a:pt x="14602" y="21334"/>
                  </a:cubicBezTo>
                  <a:cubicBezTo>
                    <a:pt x="15304" y="21152"/>
                    <a:pt x="16033" y="20839"/>
                    <a:pt x="16707" y="20501"/>
                  </a:cubicBezTo>
                  <a:cubicBezTo>
                    <a:pt x="17382" y="20163"/>
                    <a:pt x="18001" y="19798"/>
                    <a:pt x="18566" y="19278"/>
                  </a:cubicBezTo>
                  <a:cubicBezTo>
                    <a:pt x="19131" y="18757"/>
                    <a:pt x="19642" y="18081"/>
                    <a:pt x="20043" y="17300"/>
                  </a:cubicBezTo>
                  <a:cubicBezTo>
                    <a:pt x="20444" y="16519"/>
                    <a:pt x="20736" y="15635"/>
                    <a:pt x="20982" y="14620"/>
                  </a:cubicBezTo>
                  <a:cubicBezTo>
                    <a:pt x="21228" y="13605"/>
                    <a:pt x="21428" y="12460"/>
                    <a:pt x="21501" y="11341"/>
                  </a:cubicBezTo>
                  <a:cubicBezTo>
                    <a:pt x="21574" y="10221"/>
                    <a:pt x="21519" y="9128"/>
                    <a:pt x="21364" y="8061"/>
                  </a:cubicBezTo>
                  <a:cubicBezTo>
                    <a:pt x="21209" y="6995"/>
                    <a:pt x="20954" y="5954"/>
                    <a:pt x="20617" y="5095"/>
                  </a:cubicBezTo>
                  <a:cubicBezTo>
                    <a:pt x="20280" y="4236"/>
                    <a:pt x="19861" y="3559"/>
                    <a:pt x="19314" y="2987"/>
                  </a:cubicBezTo>
                  <a:cubicBezTo>
                    <a:pt x="18767" y="2414"/>
                    <a:pt x="18092" y="1946"/>
                    <a:pt x="17491" y="1634"/>
                  </a:cubicBezTo>
                  <a:cubicBezTo>
                    <a:pt x="16889" y="1321"/>
                    <a:pt x="16361" y="1165"/>
                    <a:pt x="15732" y="1061"/>
                  </a:cubicBezTo>
                  <a:cubicBezTo>
                    <a:pt x="15103" y="957"/>
                    <a:pt x="14374" y="905"/>
                    <a:pt x="13681" y="853"/>
                  </a:cubicBezTo>
                  <a:cubicBezTo>
                    <a:pt x="12989" y="801"/>
                    <a:pt x="12332" y="749"/>
                    <a:pt x="11713" y="853"/>
                  </a:cubicBezTo>
                  <a:cubicBezTo>
                    <a:pt x="11093" y="957"/>
                    <a:pt x="10510" y="1217"/>
                    <a:pt x="10191" y="1451"/>
                  </a:cubicBezTo>
                  <a:cubicBezTo>
                    <a:pt x="9872" y="1686"/>
                    <a:pt x="9817" y="1894"/>
                    <a:pt x="9762" y="210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3624972" y="4603749"/>
              <a:ext cx="2031332" cy="130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71" fill="norm" stroke="1" extrusionOk="0">
                  <a:moveTo>
                    <a:pt x="2360" y="13587"/>
                  </a:moveTo>
                  <a:cubicBezTo>
                    <a:pt x="2226" y="12194"/>
                    <a:pt x="2092" y="10800"/>
                    <a:pt x="2081" y="9755"/>
                  </a:cubicBezTo>
                  <a:cubicBezTo>
                    <a:pt x="2070" y="8710"/>
                    <a:pt x="2181" y="8013"/>
                    <a:pt x="2606" y="7490"/>
                  </a:cubicBezTo>
                  <a:cubicBezTo>
                    <a:pt x="3031" y="6968"/>
                    <a:pt x="3769" y="6619"/>
                    <a:pt x="4619" y="6271"/>
                  </a:cubicBezTo>
                  <a:cubicBezTo>
                    <a:pt x="5468" y="5923"/>
                    <a:pt x="6430" y="5574"/>
                    <a:pt x="7391" y="5226"/>
                  </a:cubicBezTo>
                  <a:cubicBezTo>
                    <a:pt x="8353" y="4877"/>
                    <a:pt x="9314" y="4529"/>
                    <a:pt x="10276" y="4181"/>
                  </a:cubicBezTo>
                  <a:cubicBezTo>
                    <a:pt x="11237" y="3832"/>
                    <a:pt x="12199" y="3484"/>
                    <a:pt x="13149" y="3310"/>
                  </a:cubicBezTo>
                  <a:cubicBezTo>
                    <a:pt x="14099" y="3135"/>
                    <a:pt x="15038" y="3135"/>
                    <a:pt x="15922" y="3135"/>
                  </a:cubicBezTo>
                  <a:cubicBezTo>
                    <a:pt x="16805" y="3135"/>
                    <a:pt x="17632" y="3135"/>
                    <a:pt x="18426" y="3310"/>
                  </a:cubicBezTo>
                  <a:cubicBezTo>
                    <a:pt x="19220" y="3484"/>
                    <a:pt x="19980" y="3832"/>
                    <a:pt x="20573" y="4006"/>
                  </a:cubicBezTo>
                  <a:cubicBezTo>
                    <a:pt x="21165" y="4181"/>
                    <a:pt x="21590" y="4181"/>
                    <a:pt x="21422" y="3832"/>
                  </a:cubicBezTo>
                  <a:cubicBezTo>
                    <a:pt x="21255" y="3484"/>
                    <a:pt x="20494" y="2787"/>
                    <a:pt x="19723" y="2090"/>
                  </a:cubicBezTo>
                  <a:cubicBezTo>
                    <a:pt x="18951" y="1394"/>
                    <a:pt x="18169" y="697"/>
                    <a:pt x="17364" y="348"/>
                  </a:cubicBezTo>
                  <a:cubicBezTo>
                    <a:pt x="16559" y="0"/>
                    <a:pt x="15732" y="0"/>
                    <a:pt x="14915" y="0"/>
                  </a:cubicBezTo>
                  <a:cubicBezTo>
                    <a:pt x="14099" y="0"/>
                    <a:pt x="13294" y="0"/>
                    <a:pt x="12545" y="174"/>
                  </a:cubicBezTo>
                  <a:cubicBezTo>
                    <a:pt x="11796" y="348"/>
                    <a:pt x="11103" y="697"/>
                    <a:pt x="10265" y="1568"/>
                  </a:cubicBezTo>
                  <a:cubicBezTo>
                    <a:pt x="9426" y="2439"/>
                    <a:pt x="8442" y="3832"/>
                    <a:pt x="7481" y="5226"/>
                  </a:cubicBezTo>
                  <a:cubicBezTo>
                    <a:pt x="6519" y="6619"/>
                    <a:pt x="5580" y="8013"/>
                    <a:pt x="4708" y="9581"/>
                  </a:cubicBezTo>
                  <a:cubicBezTo>
                    <a:pt x="3836" y="11148"/>
                    <a:pt x="3031" y="12890"/>
                    <a:pt x="2293" y="14458"/>
                  </a:cubicBezTo>
                  <a:cubicBezTo>
                    <a:pt x="1555" y="16026"/>
                    <a:pt x="884" y="17419"/>
                    <a:pt x="493" y="18465"/>
                  </a:cubicBezTo>
                  <a:cubicBezTo>
                    <a:pt x="102" y="19510"/>
                    <a:pt x="-10" y="20206"/>
                    <a:pt x="1" y="20729"/>
                  </a:cubicBezTo>
                  <a:cubicBezTo>
                    <a:pt x="12" y="21252"/>
                    <a:pt x="147" y="21600"/>
                    <a:pt x="616" y="21426"/>
                  </a:cubicBezTo>
                  <a:cubicBezTo>
                    <a:pt x="1086" y="21252"/>
                    <a:pt x="1891" y="20555"/>
                    <a:pt x="2640" y="19684"/>
                  </a:cubicBezTo>
                  <a:cubicBezTo>
                    <a:pt x="3389" y="18813"/>
                    <a:pt x="4082" y="17768"/>
                    <a:pt x="4865" y="16897"/>
                  </a:cubicBezTo>
                  <a:cubicBezTo>
                    <a:pt x="5647" y="16026"/>
                    <a:pt x="6519" y="15329"/>
                    <a:pt x="7402" y="14632"/>
                  </a:cubicBezTo>
                  <a:cubicBezTo>
                    <a:pt x="8286" y="13935"/>
                    <a:pt x="9180" y="13239"/>
                    <a:pt x="10074" y="12716"/>
                  </a:cubicBezTo>
                  <a:cubicBezTo>
                    <a:pt x="10969" y="12194"/>
                    <a:pt x="11863" y="11845"/>
                    <a:pt x="12702" y="11671"/>
                  </a:cubicBezTo>
                  <a:cubicBezTo>
                    <a:pt x="13540" y="11497"/>
                    <a:pt x="14323" y="11497"/>
                    <a:pt x="15161" y="11671"/>
                  </a:cubicBezTo>
                  <a:cubicBezTo>
                    <a:pt x="16000" y="11845"/>
                    <a:pt x="16894" y="12194"/>
                    <a:pt x="17800" y="12368"/>
                  </a:cubicBezTo>
                  <a:cubicBezTo>
                    <a:pt x="18706" y="12542"/>
                    <a:pt x="19622" y="12542"/>
                    <a:pt x="20159" y="12542"/>
                  </a:cubicBezTo>
                  <a:cubicBezTo>
                    <a:pt x="20696" y="12542"/>
                    <a:pt x="20852" y="12542"/>
                    <a:pt x="20986" y="12542"/>
                  </a:cubicBezTo>
                  <a:cubicBezTo>
                    <a:pt x="21120" y="12542"/>
                    <a:pt x="21232" y="12542"/>
                    <a:pt x="20796" y="12368"/>
                  </a:cubicBezTo>
                  <a:cubicBezTo>
                    <a:pt x="20360" y="12194"/>
                    <a:pt x="19376" y="11845"/>
                    <a:pt x="18415" y="11671"/>
                  </a:cubicBezTo>
                  <a:cubicBezTo>
                    <a:pt x="17453" y="11497"/>
                    <a:pt x="16514" y="11497"/>
                    <a:pt x="15586" y="11497"/>
                  </a:cubicBezTo>
                  <a:cubicBezTo>
                    <a:pt x="14658" y="11497"/>
                    <a:pt x="13742" y="11497"/>
                    <a:pt x="12903" y="11671"/>
                  </a:cubicBezTo>
                  <a:cubicBezTo>
                    <a:pt x="12065" y="11845"/>
                    <a:pt x="11304" y="12194"/>
                    <a:pt x="10566" y="12716"/>
                  </a:cubicBezTo>
                  <a:cubicBezTo>
                    <a:pt x="9829" y="13239"/>
                    <a:pt x="9113" y="13935"/>
                    <a:pt x="8274" y="14981"/>
                  </a:cubicBezTo>
                  <a:cubicBezTo>
                    <a:pt x="7436" y="16026"/>
                    <a:pt x="6474" y="17419"/>
                    <a:pt x="5524" y="18465"/>
                  </a:cubicBezTo>
                  <a:cubicBezTo>
                    <a:pt x="4574" y="19510"/>
                    <a:pt x="3635" y="20206"/>
                    <a:pt x="3042" y="20555"/>
                  </a:cubicBezTo>
                  <a:cubicBezTo>
                    <a:pt x="2450" y="20903"/>
                    <a:pt x="2204" y="20903"/>
                    <a:pt x="1969" y="20903"/>
                  </a:cubicBezTo>
                  <a:cubicBezTo>
                    <a:pt x="1734" y="20903"/>
                    <a:pt x="1510" y="20903"/>
                    <a:pt x="1455" y="20555"/>
                  </a:cubicBezTo>
                  <a:cubicBezTo>
                    <a:pt x="1399" y="20206"/>
                    <a:pt x="1510" y="19510"/>
                    <a:pt x="1947" y="18290"/>
                  </a:cubicBezTo>
                  <a:cubicBezTo>
                    <a:pt x="2383" y="17071"/>
                    <a:pt x="3143" y="15329"/>
                    <a:pt x="3914" y="13761"/>
                  </a:cubicBezTo>
                  <a:cubicBezTo>
                    <a:pt x="4686" y="12194"/>
                    <a:pt x="5468" y="10800"/>
                    <a:pt x="6340" y="9406"/>
                  </a:cubicBezTo>
                  <a:cubicBezTo>
                    <a:pt x="7212" y="8013"/>
                    <a:pt x="8174" y="6619"/>
                    <a:pt x="8990" y="5574"/>
                  </a:cubicBezTo>
                  <a:cubicBezTo>
                    <a:pt x="9806" y="4529"/>
                    <a:pt x="10477" y="3832"/>
                    <a:pt x="11148" y="3310"/>
                  </a:cubicBezTo>
                  <a:cubicBezTo>
                    <a:pt x="11819" y="2787"/>
                    <a:pt x="12489" y="2439"/>
                    <a:pt x="13417" y="2090"/>
                  </a:cubicBezTo>
                  <a:cubicBezTo>
                    <a:pt x="14345" y="1742"/>
                    <a:pt x="15530" y="1394"/>
                    <a:pt x="16637" y="2265"/>
                  </a:cubicBezTo>
                  <a:cubicBezTo>
                    <a:pt x="17744" y="3135"/>
                    <a:pt x="18773" y="5226"/>
                    <a:pt x="19354" y="6619"/>
                  </a:cubicBezTo>
                  <a:cubicBezTo>
                    <a:pt x="19935" y="8013"/>
                    <a:pt x="20070" y="8710"/>
                    <a:pt x="20204" y="940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54" name="Drawing"/>
          <p:cNvGrpSpPr/>
          <p:nvPr/>
        </p:nvGrpSpPr>
        <p:grpSpPr>
          <a:xfrm>
            <a:off x="484423" y="1568449"/>
            <a:ext cx="10923869" cy="8059281"/>
            <a:chOff x="0" y="0"/>
            <a:chExt cx="10923867" cy="8059279"/>
          </a:xfrm>
        </p:grpSpPr>
        <p:sp>
          <p:nvSpPr>
            <p:cNvPr id="857" name="Line"/>
            <p:cNvSpPr/>
            <p:nvPr/>
          </p:nvSpPr>
          <p:spPr>
            <a:xfrm>
              <a:off x="530446" y="349265"/>
              <a:ext cx="344031" cy="488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383" fill="norm" stroke="1" extrusionOk="0">
                  <a:moveTo>
                    <a:pt x="18358" y="2225"/>
                  </a:moveTo>
                  <a:cubicBezTo>
                    <a:pt x="18225" y="1576"/>
                    <a:pt x="18093" y="927"/>
                    <a:pt x="17629" y="510"/>
                  </a:cubicBezTo>
                  <a:cubicBezTo>
                    <a:pt x="17165" y="92"/>
                    <a:pt x="16370" y="-93"/>
                    <a:pt x="14978" y="46"/>
                  </a:cubicBezTo>
                  <a:cubicBezTo>
                    <a:pt x="13587" y="185"/>
                    <a:pt x="11599" y="649"/>
                    <a:pt x="9214" y="2039"/>
                  </a:cubicBezTo>
                  <a:cubicBezTo>
                    <a:pt x="6829" y="3430"/>
                    <a:pt x="4046" y="5747"/>
                    <a:pt x="2323" y="8111"/>
                  </a:cubicBezTo>
                  <a:cubicBezTo>
                    <a:pt x="601" y="10475"/>
                    <a:pt x="-62" y="12886"/>
                    <a:pt x="4" y="14832"/>
                  </a:cubicBezTo>
                  <a:cubicBezTo>
                    <a:pt x="71" y="16779"/>
                    <a:pt x="866" y="18262"/>
                    <a:pt x="2787" y="19328"/>
                  </a:cubicBezTo>
                  <a:cubicBezTo>
                    <a:pt x="4709" y="20395"/>
                    <a:pt x="7756" y="21043"/>
                    <a:pt x="11069" y="21275"/>
                  </a:cubicBezTo>
                  <a:cubicBezTo>
                    <a:pt x="14382" y="21507"/>
                    <a:pt x="17960" y="21322"/>
                    <a:pt x="21538" y="211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889547" y="611591"/>
              <a:ext cx="157445" cy="209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8" h="20707" fill="norm" stroke="1" extrusionOk="0">
                  <a:moveTo>
                    <a:pt x="13638" y="5465"/>
                  </a:moveTo>
                  <a:cubicBezTo>
                    <a:pt x="12817" y="4416"/>
                    <a:pt x="11997" y="3368"/>
                    <a:pt x="10904" y="2739"/>
                  </a:cubicBezTo>
                  <a:cubicBezTo>
                    <a:pt x="9810" y="2110"/>
                    <a:pt x="8443" y="1900"/>
                    <a:pt x="6255" y="3997"/>
                  </a:cubicBezTo>
                  <a:cubicBezTo>
                    <a:pt x="4068" y="6094"/>
                    <a:pt x="1061" y="10498"/>
                    <a:pt x="240" y="13853"/>
                  </a:cubicBezTo>
                  <a:cubicBezTo>
                    <a:pt x="-580" y="17209"/>
                    <a:pt x="787" y="19515"/>
                    <a:pt x="2974" y="20354"/>
                  </a:cubicBezTo>
                  <a:cubicBezTo>
                    <a:pt x="5162" y="21193"/>
                    <a:pt x="8169" y="20564"/>
                    <a:pt x="11450" y="18152"/>
                  </a:cubicBezTo>
                  <a:cubicBezTo>
                    <a:pt x="14731" y="15741"/>
                    <a:pt x="18286" y="11546"/>
                    <a:pt x="19653" y="8296"/>
                  </a:cubicBezTo>
                  <a:cubicBezTo>
                    <a:pt x="21020" y="5045"/>
                    <a:pt x="20200" y="2739"/>
                    <a:pt x="18423" y="1376"/>
                  </a:cubicBezTo>
                  <a:cubicBezTo>
                    <a:pt x="16645" y="12"/>
                    <a:pt x="13911" y="-407"/>
                    <a:pt x="11724" y="432"/>
                  </a:cubicBezTo>
                  <a:cubicBezTo>
                    <a:pt x="9536" y="1271"/>
                    <a:pt x="7896" y="3368"/>
                    <a:pt x="7486" y="4836"/>
                  </a:cubicBezTo>
                  <a:cubicBezTo>
                    <a:pt x="7076" y="6304"/>
                    <a:pt x="7896" y="7143"/>
                    <a:pt x="8716" y="79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1122126" y="584721"/>
              <a:ext cx="158751" cy="183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4" fill="norm" stroke="1" extrusionOk="0">
                  <a:moveTo>
                    <a:pt x="0" y="5830"/>
                  </a:moveTo>
                  <a:cubicBezTo>
                    <a:pt x="576" y="10739"/>
                    <a:pt x="1152" y="15649"/>
                    <a:pt x="1872" y="15403"/>
                  </a:cubicBezTo>
                  <a:cubicBezTo>
                    <a:pt x="2592" y="15158"/>
                    <a:pt x="3456" y="9758"/>
                    <a:pt x="4896" y="6076"/>
                  </a:cubicBezTo>
                  <a:cubicBezTo>
                    <a:pt x="6336" y="2394"/>
                    <a:pt x="8352" y="430"/>
                    <a:pt x="10944" y="62"/>
                  </a:cubicBezTo>
                  <a:cubicBezTo>
                    <a:pt x="13536" y="-306"/>
                    <a:pt x="16704" y="921"/>
                    <a:pt x="18576" y="4726"/>
                  </a:cubicBezTo>
                  <a:cubicBezTo>
                    <a:pt x="20448" y="8530"/>
                    <a:pt x="21024" y="14912"/>
                    <a:pt x="21600" y="212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1431739" y="326281"/>
              <a:ext cx="147588" cy="4572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1307" fill="norm" stroke="1" extrusionOk="0">
                  <a:moveTo>
                    <a:pt x="15518" y="15865"/>
                  </a:moveTo>
                  <a:cubicBezTo>
                    <a:pt x="15518" y="15372"/>
                    <a:pt x="15518" y="14879"/>
                    <a:pt x="15368" y="14336"/>
                  </a:cubicBezTo>
                  <a:cubicBezTo>
                    <a:pt x="15218" y="13794"/>
                    <a:pt x="14918" y="13202"/>
                    <a:pt x="13868" y="12906"/>
                  </a:cubicBezTo>
                  <a:cubicBezTo>
                    <a:pt x="12818" y="12610"/>
                    <a:pt x="11018" y="12610"/>
                    <a:pt x="8318" y="13498"/>
                  </a:cubicBezTo>
                  <a:cubicBezTo>
                    <a:pt x="5618" y="14386"/>
                    <a:pt x="2018" y="16161"/>
                    <a:pt x="668" y="17640"/>
                  </a:cubicBezTo>
                  <a:cubicBezTo>
                    <a:pt x="-682" y="19120"/>
                    <a:pt x="218" y="20303"/>
                    <a:pt x="1568" y="20895"/>
                  </a:cubicBezTo>
                  <a:cubicBezTo>
                    <a:pt x="2918" y="21487"/>
                    <a:pt x="4718" y="21487"/>
                    <a:pt x="7418" y="20599"/>
                  </a:cubicBezTo>
                  <a:cubicBezTo>
                    <a:pt x="10118" y="19712"/>
                    <a:pt x="13718" y="17936"/>
                    <a:pt x="16118" y="15569"/>
                  </a:cubicBezTo>
                  <a:cubicBezTo>
                    <a:pt x="18518" y="13202"/>
                    <a:pt x="19718" y="10243"/>
                    <a:pt x="20318" y="7777"/>
                  </a:cubicBezTo>
                  <a:cubicBezTo>
                    <a:pt x="20918" y="5312"/>
                    <a:pt x="20918" y="3339"/>
                    <a:pt x="20768" y="2057"/>
                  </a:cubicBezTo>
                  <a:cubicBezTo>
                    <a:pt x="20618" y="775"/>
                    <a:pt x="20318" y="183"/>
                    <a:pt x="19568" y="35"/>
                  </a:cubicBezTo>
                  <a:cubicBezTo>
                    <a:pt x="18818" y="-113"/>
                    <a:pt x="17618" y="183"/>
                    <a:pt x="16568" y="1514"/>
                  </a:cubicBezTo>
                  <a:cubicBezTo>
                    <a:pt x="15518" y="2846"/>
                    <a:pt x="14618" y="5213"/>
                    <a:pt x="14318" y="8073"/>
                  </a:cubicBezTo>
                  <a:cubicBezTo>
                    <a:pt x="14018" y="10934"/>
                    <a:pt x="14318" y="14287"/>
                    <a:pt x="14768" y="16260"/>
                  </a:cubicBezTo>
                  <a:cubicBezTo>
                    <a:pt x="15218" y="18232"/>
                    <a:pt x="15818" y="18824"/>
                    <a:pt x="16868" y="19169"/>
                  </a:cubicBezTo>
                  <a:cubicBezTo>
                    <a:pt x="17918" y="19514"/>
                    <a:pt x="19418" y="19613"/>
                    <a:pt x="20918" y="19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1661876" y="635000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1680926" y="495300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1795731" y="279400"/>
              <a:ext cx="62996" cy="465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81" fill="norm" stroke="1" extrusionOk="0">
                  <a:moveTo>
                    <a:pt x="21428" y="0"/>
                  </a:moveTo>
                  <a:cubicBezTo>
                    <a:pt x="18548" y="1955"/>
                    <a:pt x="15668" y="3910"/>
                    <a:pt x="12428" y="6597"/>
                  </a:cubicBezTo>
                  <a:cubicBezTo>
                    <a:pt x="9188" y="9285"/>
                    <a:pt x="5588" y="12706"/>
                    <a:pt x="3428" y="15052"/>
                  </a:cubicBezTo>
                  <a:cubicBezTo>
                    <a:pt x="1268" y="17397"/>
                    <a:pt x="548" y="18668"/>
                    <a:pt x="188" y="19596"/>
                  </a:cubicBezTo>
                  <a:cubicBezTo>
                    <a:pt x="-172" y="20525"/>
                    <a:pt x="-172" y="21111"/>
                    <a:pt x="1628" y="21356"/>
                  </a:cubicBezTo>
                  <a:cubicBezTo>
                    <a:pt x="3428" y="21600"/>
                    <a:pt x="7028" y="21502"/>
                    <a:pt x="10628" y="20916"/>
                  </a:cubicBezTo>
                  <a:cubicBezTo>
                    <a:pt x="14228" y="20329"/>
                    <a:pt x="17828" y="19254"/>
                    <a:pt x="21428" y="181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1766563" y="482600"/>
              <a:ext cx="212814" cy="252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272" fill="norm" stroke="1" extrusionOk="0">
                  <a:moveTo>
                    <a:pt x="2254" y="9640"/>
                  </a:moveTo>
                  <a:cubicBezTo>
                    <a:pt x="1185" y="9640"/>
                    <a:pt x="116" y="9640"/>
                    <a:pt x="9" y="9193"/>
                  </a:cubicBezTo>
                  <a:cubicBezTo>
                    <a:pt x="-98" y="8747"/>
                    <a:pt x="757" y="7855"/>
                    <a:pt x="2896" y="7230"/>
                  </a:cubicBezTo>
                  <a:cubicBezTo>
                    <a:pt x="5035" y="6605"/>
                    <a:pt x="8456" y="6248"/>
                    <a:pt x="10702" y="6069"/>
                  </a:cubicBezTo>
                  <a:cubicBezTo>
                    <a:pt x="12948" y="5891"/>
                    <a:pt x="14017" y="5891"/>
                    <a:pt x="15086" y="7676"/>
                  </a:cubicBezTo>
                  <a:cubicBezTo>
                    <a:pt x="16155" y="9461"/>
                    <a:pt x="17225" y="13031"/>
                    <a:pt x="17759" y="15352"/>
                  </a:cubicBezTo>
                  <a:cubicBezTo>
                    <a:pt x="18294" y="17673"/>
                    <a:pt x="18294" y="18744"/>
                    <a:pt x="18187" y="19726"/>
                  </a:cubicBezTo>
                  <a:cubicBezTo>
                    <a:pt x="18080" y="20707"/>
                    <a:pt x="17866" y="21600"/>
                    <a:pt x="17759" y="21154"/>
                  </a:cubicBezTo>
                  <a:cubicBezTo>
                    <a:pt x="17652" y="20707"/>
                    <a:pt x="17652" y="18922"/>
                    <a:pt x="18294" y="15174"/>
                  </a:cubicBezTo>
                  <a:cubicBezTo>
                    <a:pt x="18936" y="11425"/>
                    <a:pt x="20219" y="5712"/>
                    <a:pt x="2150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2061653" y="546099"/>
              <a:ext cx="92842" cy="191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6" h="21204" fill="norm" stroke="1" extrusionOk="0">
                  <a:moveTo>
                    <a:pt x="19782" y="1409"/>
                  </a:moveTo>
                  <a:cubicBezTo>
                    <a:pt x="17904" y="704"/>
                    <a:pt x="16026" y="0"/>
                    <a:pt x="13913" y="0"/>
                  </a:cubicBezTo>
                  <a:cubicBezTo>
                    <a:pt x="11800" y="0"/>
                    <a:pt x="9452" y="704"/>
                    <a:pt x="6634" y="3404"/>
                  </a:cubicBezTo>
                  <a:cubicBezTo>
                    <a:pt x="3817" y="6104"/>
                    <a:pt x="530" y="10800"/>
                    <a:pt x="61" y="14204"/>
                  </a:cubicBezTo>
                  <a:cubicBezTo>
                    <a:pt x="-409" y="17609"/>
                    <a:pt x="1939" y="19722"/>
                    <a:pt x="4287" y="20661"/>
                  </a:cubicBezTo>
                  <a:cubicBezTo>
                    <a:pt x="6634" y="21600"/>
                    <a:pt x="8982" y="21365"/>
                    <a:pt x="12269" y="19604"/>
                  </a:cubicBezTo>
                  <a:cubicBezTo>
                    <a:pt x="15556" y="17843"/>
                    <a:pt x="19782" y="14557"/>
                    <a:pt x="20487" y="11152"/>
                  </a:cubicBezTo>
                  <a:cubicBezTo>
                    <a:pt x="21191" y="7748"/>
                    <a:pt x="18374" y="4226"/>
                    <a:pt x="15556" y="7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2240815" y="522929"/>
              <a:ext cx="119562" cy="207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370" fill="norm" stroke="1" extrusionOk="0">
                  <a:moveTo>
                    <a:pt x="2079" y="2388"/>
                  </a:moveTo>
                  <a:cubicBezTo>
                    <a:pt x="2458" y="6315"/>
                    <a:pt x="2837" y="10243"/>
                    <a:pt x="3026" y="12752"/>
                  </a:cubicBezTo>
                  <a:cubicBezTo>
                    <a:pt x="3216" y="15261"/>
                    <a:pt x="3216" y="16352"/>
                    <a:pt x="2647" y="17334"/>
                  </a:cubicBezTo>
                  <a:cubicBezTo>
                    <a:pt x="2079" y="18315"/>
                    <a:pt x="942" y="19188"/>
                    <a:pt x="373" y="18752"/>
                  </a:cubicBezTo>
                  <a:cubicBezTo>
                    <a:pt x="-195" y="18315"/>
                    <a:pt x="-195" y="16570"/>
                    <a:pt x="942" y="13625"/>
                  </a:cubicBezTo>
                  <a:cubicBezTo>
                    <a:pt x="2079" y="10679"/>
                    <a:pt x="4352" y="6534"/>
                    <a:pt x="6247" y="4025"/>
                  </a:cubicBezTo>
                  <a:cubicBezTo>
                    <a:pt x="8142" y="1515"/>
                    <a:pt x="9658" y="643"/>
                    <a:pt x="11363" y="206"/>
                  </a:cubicBezTo>
                  <a:cubicBezTo>
                    <a:pt x="13068" y="-230"/>
                    <a:pt x="14963" y="-230"/>
                    <a:pt x="16479" y="2825"/>
                  </a:cubicBezTo>
                  <a:cubicBezTo>
                    <a:pt x="17994" y="5879"/>
                    <a:pt x="19131" y="11988"/>
                    <a:pt x="19889" y="15588"/>
                  </a:cubicBezTo>
                  <a:cubicBezTo>
                    <a:pt x="20647" y="19188"/>
                    <a:pt x="21026" y="20279"/>
                    <a:pt x="21405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2463136" y="269011"/>
              <a:ext cx="356643" cy="413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227" fill="norm" stroke="1" extrusionOk="0">
                  <a:moveTo>
                    <a:pt x="7935" y="15511"/>
                  </a:moveTo>
                  <a:cubicBezTo>
                    <a:pt x="7554" y="14968"/>
                    <a:pt x="7172" y="14426"/>
                    <a:pt x="6283" y="14263"/>
                  </a:cubicBezTo>
                  <a:cubicBezTo>
                    <a:pt x="5394" y="14100"/>
                    <a:pt x="3996" y="14317"/>
                    <a:pt x="2852" y="14968"/>
                  </a:cubicBezTo>
                  <a:cubicBezTo>
                    <a:pt x="1709" y="15620"/>
                    <a:pt x="819" y="16705"/>
                    <a:pt x="375" y="17682"/>
                  </a:cubicBezTo>
                  <a:cubicBezTo>
                    <a:pt x="-70" y="18659"/>
                    <a:pt x="-70" y="19527"/>
                    <a:pt x="121" y="20233"/>
                  </a:cubicBezTo>
                  <a:cubicBezTo>
                    <a:pt x="311" y="20938"/>
                    <a:pt x="692" y="21481"/>
                    <a:pt x="1899" y="21101"/>
                  </a:cubicBezTo>
                  <a:cubicBezTo>
                    <a:pt x="3106" y="20721"/>
                    <a:pt x="5139" y="19419"/>
                    <a:pt x="6346" y="18442"/>
                  </a:cubicBezTo>
                  <a:cubicBezTo>
                    <a:pt x="7554" y="17465"/>
                    <a:pt x="7935" y="16814"/>
                    <a:pt x="7935" y="16759"/>
                  </a:cubicBezTo>
                  <a:cubicBezTo>
                    <a:pt x="7935" y="16705"/>
                    <a:pt x="7554" y="17248"/>
                    <a:pt x="7363" y="17791"/>
                  </a:cubicBezTo>
                  <a:cubicBezTo>
                    <a:pt x="7172" y="18333"/>
                    <a:pt x="7172" y="18876"/>
                    <a:pt x="7363" y="19364"/>
                  </a:cubicBezTo>
                  <a:cubicBezTo>
                    <a:pt x="7554" y="19853"/>
                    <a:pt x="7935" y="20287"/>
                    <a:pt x="8443" y="20504"/>
                  </a:cubicBezTo>
                  <a:cubicBezTo>
                    <a:pt x="8951" y="20721"/>
                    <a:pt x="9586" y="20721"/>
                    <a:pt x="10794" y="19799"/>
                  </a:cubicBezTo>
                  <a:cubicBezTo>
                    <a:pt x="12001" y="18876"/>
                    <a:pt x="13779" y="17031"/>
                    <a:pt x="15368" y="14860"/>
                  </a:cubicBezTo>
                  <a:cubicBezTo>
                    <a:pt x="16956" y="12689"/>
                    <a:pt x="18354" y="10193"/>
                    <a:pt x="19370" y="7913"/>
                  </a:cubicBezTo>
                  <a:cubicBezTo>
                    <a:pt x="20386" y="5634"/>
                    <a:pt x="21022" y="3571"/>
                    <a:pt x="21276" y="2269"/>
                  </a:cubicBezTo>
                  <a:cubicBezTo>
                    <a:pt x="21530" y="966"/>
                    <a:pt x="21403" y="424"/>
                    <a:pt x="21022" y="152"/>
                  </a:cubicBezTo>
                  <a:cubicBezTo>
                    <a:pt x="20641" y="-119"/>
                    <a:pt x="20005" y="-119"/>
                    <a:pt x="19052" y="912"/>
                  </a:cubicBezTo>
                  <a:cubicBezTo>
                    <a:pt x="18099" y="1943"/>
                    <a:pt x="16829" y="4006"/>
                    <a:pt x="16003" y="6448"/>
                  </a:cubicBezTo>
                  <a:cubicBezTo>
                    <a:pt x="15177" y="8890"/>
                    <a:pt x="14796" y="11712"/>
                    <a:pt x="15431" y="14046"/>
                  </a:cubicBezTo>
                  <a:cubicBezTo>
                    <a:pt x="16066" y="16379"/>
                    <a:pt x="17718" y="18225"/>
                    <a:pt x="18862" y="19093"/>
                  </a:cubicBezTo>
                  <a:cubicBezTo>
                    <a:pt x="20005" y="19961"/>
                    <a:pt x="20641" y="19853"/>
                    <a:pt x="21276" y="197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3509726" y="132146"/>
              <a:ext cx="157298" cy="558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9" h="21436" fill="norm" stroke="1" extrusionOk="0">
                  <a:moveTo>
                    <a:pt x="8308" y="10765"/>
                  </a:moveTo>
                  <a:cubicBezTo>
                    <a:pt x="8308" y="12876"/>
                    <a:pt x="8308" y="14988"/>
                    <a:pt x="8446" y="16490"/>
                  </a:cubicBezTo>
                  <a:cubicBezTo>
                    <a:pt x="8585" y="17992"/>
                    <a:pt x="8862" y="18885"/>
                    <a:pt x="9000" y="19697"/>
                  </a:cubicBezTo>
                  <a:cubicBezTo>
                    <a:pt x="9138" y="20509"/>
                    <a:pt x="9138" y="21240"/>
                    <a:pt x="9000" y="21403"/>
                  </a:cubicBezTo>
                  <a:cubicBezTo>
                    <a:pt x="8862" y="21565"/>
                    <a:pt x="8585" y="21159"/>
                    <a:pt x="8031" y="19657"/>
                  </a:cubicBezTo>
                  <a:cubicBezTo>
                    <a:pt x="7477" y="18154"/>
                    <a:pt x="6646" y="15556"/>
                    <a:pt x="6231" y="12714"/>
                  </a:cubicBezTo>
                  <a:cubicBezTo>
                    <a:pt x="5815" y="9872"/>
                    <a:pt x="5815" y="6786"/>
                    <a:pt x="6508" y="4715"/>
                  </a:cubicBezTo>
                  <a:cubicBezTo>
                    <a:pt x="7200" y="2645"/>
                    <a:pt x="8585" y="1589"/>
                    <a:pt x="9831" y="939"/>
                  </a:cubicBezTo>
                  <a:cubicBezTo>
                    <a:pt x="11077" y="290"/>
                    <a:pt x="12185" y="46"/>
                    <a:pt x="13569" y="6"/>
                  </a:cubicBezTo>
                  <a:cubicBezTo>
                    <a:pt x="14954" y="-35"/>
                    <a:pt x="16615" y="127"/>
                    <a:pt x="18277" y="1142"/>
                  </a:cubicBezTo>
                  <a:cubicBezTo>
                    <a:pt x="19938" y="2157"/>
                    <a:pt x="21600" y="4025"/>
                    <a:pt x="19800" y="5852"/>
                  </a:cubicBezTo>
                  <a:cubicBezTo>
                    <a:pt x="18000" y="7679"/>
                    <a:pt x="12738" y="9466"/>
                    <a:pt x="9415" y="10440"/>
                  </a:cubicBezTo>
                  <a:cubicBezTo>
                    <a:pt x="6092" y="11415"/>
                    <a:pt x="4708" y="11577"/>
                    <a:pt x="3185" y="11699"/>
                  </a:cubicBezTo>
                  <a:cubicBezTo>
                    <a:pt x="1662" y="11821"/>
                    <a:pt x="0" y="11902"/>
                    <a:pt x="0" y="11902"/>
                  </a:cubicBezTo>
                  <a:cubicBezTo>
                    <a:pt x="0" y="11902"/>
                    <a:pt x="1662" y="11821"/>
                    <a:pt x="3323" y="117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3703088" y="412750"/>
              <a:ext cx="200339" cy="182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359" fill="norm" stroke="1" extrusionOk="0">
                  <a:moveTo>
                    <a:pt x="1046" y="8193"/>
                  </a:moveTo>
                  <a:cubicBezTo>
                    <a:pt x="371" y="6455"/>
                    <a:pt x="-304" y="4717"/>
                    <a:pt x="146" y="3848"/>
                  </a:cubicBezTo>
                  <a:cubicBezTo>
                    <a:pt x="596" y="2979"/>
                    <a:pt x="2171" y="2979"/>
                    <a:pt x="4084" y="4097"/>
                  </a:cubicBezTo>
                  <a:cubicBezTo>
                    <a:pt x="5996" y="5214"/>
                    <a:pt x="8246" y="7448"/>
                    <a:pt x="9484" y="10055"/>
                  </a:cubicBezTo>
                  <a:cubicBezTo>
                    <a:pt x="10721" y="12662"/>
                    <a:pt x="10946" y="15641"/>
                    <a:pt x="10496" y="17628"/>
                  </a:cubicBezTo>
                  <a:cubicBezTo>
                    <a:pt x="10046" y="19614"/>
                    <a:pt x="8921" y="20607"/>
                    <a:pt x="7796" y="21103"/>
                  </a:cubicBezTo>
                  <a:cubicBezTo>
                    <a:pt x="6671" y="21600"/>
                    <a:pt x="5546" y="21600"/>
                    <a:pt x="5096" y="18993"/>
                  </a:cubicBezTo>
                  <a:cubicBezTo>
                    <a:pt x="4646" y="16386"/>
                    <a:pt x="4871" y="11172"/>
                    <a:pt x="7684" y="7572"/>
                  </a:cubicBezTo>
                  <a:cubicBezTo>
                    <a:pt x="10496" y="3972"/>
                    <a:pt x="15896" y="1986"/>
                    <a:pt x="2129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3914995" y="427405"/>
              <a:ext cx="110293" cy="157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0848" fill="norm" stroke="1" extrusionOk="0">
                  <a:moveTo>
                    <a:pt x="16112" y="3107"/>
                  </a:moveTo>
                  <a:cubicBezTo>
                    <a:pt x="14482" y="1985"/>
                    <a:pt x="12852" y="863"/>
                    <a:pt x="11018" y="302"/>
                  </a:cubicBezTo>
                  <a:cubicBezTo>
                    <a:pt x="9184" y="-259"/>
                    <a:pt x="7146" y="-259"/>
                    <a:pt x="4904" y="2266"/>
                  </a:cubicBezTo>
                  <a:cubicBezTo>
                    <a:pt x="2663" y="4790"/>
                    <a:pt x="218" y="9840"/>
                    <a:pt x="14" y="13627"/>
                  </a:cubicBezTo>
                  <a:cubicBezTo>
                    <a:pt x="-190" y="17414"/>
                    <a:pt x="1848" y="19938"/>
                    <a:pt x="5516" y="20640"/>
                  </a:cubicBezTo>
                  <a:cubicBezTo>
                    <a:pt x="9184" y="21341"/>
                    <a:pt x="14482" y="20219"/>
                    <a:pt x="17538" y="18115"/>
                  </a:cubicBezTo>
                  <a:cubicBezTo>
                    <a:pt x="20595" y="16011"/>
                    <a:pt x="21410" y="12925"/>
                    <a:pt x="21206" y="10822"/>
                  </a:cubicBezTo>
                  <a:cubicBezTo>
                    <a:pt x="21002" y="8718"/>
                    <a:pt x="19780" y="7596"/>
                    <a:pt x="18353" y="6614"/>
                  </a:cubicBezTo>
                  <a:cubicBezTo>
                    <a:pt x="16927" y="5632"/>
                    <a:pt x="15297" y="4790"/>
                    <a:pt x="14685" y="4229"/>
                  </a:cubicBezTo>
                  <a:cubicBezTo>
                    <a:pt x="14074" y="3668"/>
                    <a:pt x="14482" y="3388"/>
                    <a:pt x="14889" y="31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4062176" y="227471"/>
              <a:ext cx="191168" cy="398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284" fill="norm" stroke="1" extrusionOk="0">
                  <a:moveTo>
                    <a:pt x="7043" y="3113"/>
                  </a:moveTo>
                  <a:cubicBezTo>
                    <a:pt x="7278" y="2548"/>
                    <a:pt x="7513" y="1983"/>
                    <a:pt x="7630" y="1361"/>
                  </a:cubicBezTo>
                  <a:cubicBezTo>
                    <a:pt x="7748" y="739"/>
                    <a:pt x="7748" y="60"/>
                    <a:pt x="7865" y="4"/>
                  </a:cubicBezTo>
                  <a:cubicBezTo>
                    <a:pt x="7983" y="-53"/>
                    <a:pt x="8217" y="512"/>
                    <a:pt x="8217" y="2661"/>
                  </a:cubicBezTo>
                  <a:cubicBezTo>
                    <a:pt x="8217" y="4810"/>
                    <a:pt x="7983" y="8542"/>
                    <a:pt x="7630" y="11256"/>
                  </a:cubicBezTo>
                  <a:cubicBezTo>
                    <a:pt x="7278" y="13970"/>
                    <a:pt x="6809" y="15666"/>
                    <a:pt x="6222" y="17250"/>
                  </a:cubicBezTo>
                  <a:cubicBezTo>
                    <a:pt x="5635" y="18833"/>
                    <a:pt x="4930" y="20303"/>
                    <a:pt x="4578" y="20642"/>
                  </a:cubicBezTo>
                  <a:cubicBezTo>
                    <a:pt x="4226" y="20982"/>
                    <a:pt x="4226" y="20190"/>
                    <a:pt x="5048" y="18889"/>
                  </a:cubicBezTo>
                  <a:cubicBezTo>
                    <a:pt x="5870" y="17589"/>
                    <a:pt x="7513" y="15779"/>
                    <a:pt x="8687" y="14649"/>
                  </a:cubicBezTo>
                  <a:cubicBezTo>
                    <a:pt x="9861" y="13518"/>
                    <a:pt x="10565" y="13065"/>
                    <a:pt x="11739" y="12783"/>
                  </a:cubicBezTo>
                  <a:cubicBezTo>
                    <a:pt x="12913" y="12500"/>
                    <a:pt x="14557" y="12387"/>
                    <a:pt x="16317" y="12726"/>
                  </a:cubicBezTo>
                  <a:cubicBezTo>
                    <a:pt x="18078" y="13065"/>
                    <a:pt x="19957" y="13857"/>
                    <a:pt x="20778" y="14818"/>
                  </a:cubicBezTo>
                  <a:cubicBezTo>
                    <a:pt x="21600" y="15779"/>
                    <a:pt x="21365" y="16910"/>
                    <a:pt x="18900" y="18154"/>
                  </a:cubicBezTo>
                  <a:cubicBezTo>
                    <a:pt x="16435" y="19398"/>
                    <a:pt x="11739" y="20755"/>
                    <a:pt x="8217" y="21151"/>
                  </a:cubicBezTo>
                  <a:cubicBezTo>
                    <a:pt x="4696" y="21547"/>
                    <a:pt x="2348" y="20982"/>
                    <a:pt x="0" y="204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569676" y="908050"/>
              <a:ext cx="37465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8" y="21176"/>
                    <a:pt x="976" y="20753"/>
                    <a:pt x="1477" y="20329"/>
                  </a:cubicBezTo>
                  <a:cubicBezTo>
                    <a:pt x="1977" y="19906"/>
                    <a:pt x="2489" y="19482"/>
                    <a:pt x="2935" y="19059"/>
                  </a:cubicBezTo>
                  <a:cubicBezTo>
                    <a:pt x="3380" y="18635"/>
                    <a:pt x="3759" y="18212"/>
                    <a:pt x="4180" y="17788"/>
                  </a:cubicBezTo>
                  <a:cubicBezTo>
                    <a:pt x="4601" y="17365"/>
                    <a:pt x="5064" y="16941"/>
                    <a:pt x="5534" y="16518"/>
                  </a:cubicBezTo>
                  <a:cubicBezTo>
                    <a:pt x="6004" y="16094"/>
                    <a:pt x="6480" y="15671"/>
                    <a:pt x="6986" y="15141"/>
                  </a:cubicBezTo>
                  <a:cubicBezTo>
                    <a:pt x="7493" y="14612"/>
                    <a:pt x="8030" y="13976"/>
                    <a:pt x="8481" y="13553"/>
                  </a:cubicBezTo>
                  <a:cubicBezTo>
                    <a:pt x="8933" y="13129"/>
                    <a:pt x="9299" y="12918"/>
                    <a:pt x="9671" y="12706"/>
                  </a:cubicBezTo>
                  <a:cubicBezTo>
                    <a:pt x="10043" y="12494"/>
                    <a:pt x="10422" y="12282"/>
                    <a:pt x="10812" y="11965"/>
                  </a:cubicBezTo>
                  <a:cubicBezTo>
                    <a:pt x="11203" y="11647"/>
                    <a:pt x="11605" y="11224"/>
                    <a:pt x="11996" y="10800"/>
                  </a:cubicBezTo>
                  <a:cubicBezTo>
                    <a:pt x="12386" y="10376"/>
                    <a:pt x="12765" y="9953"/>
                    <a:pt x="13143" y="9635"/>
                  </a:cubicBezTo>
                  <a:cubicBezTo>
                    <a:pt x="13521" y="9318"/>
                    <a:pt x="13900" y="9106"/>
                    <a:pt x="14278" y="8894"/>
                  </a:cubicBezTo>
                  <a:cubicBezTo>
                    <a:pt x="14656" y="8682"/>
                    <a:pt x="15035" y="8471"/>
                    <a:pt x="15492" y="8047"/>
                  </a:cubicBezTo>
                  <a:cubicBezTo>
                    <a:pt x="15950" y="7624"/>
                    <a:pt x="16487" y="6988"/>
                    <a:pt x="17012" y="6459"/>
                  </a:cubicBezTo>
                  <a:cubicBezTo>
                    <a:pt x="17536" y="5929"/>
                    <a:pt x="18049" y="5506"/>
                    <a:pt x="18580" y="4976"/>
                  </a:cubicBezTo>
                  <a:cubicBezTo>
                    <a:pt x="19111" y="4447"/>
                    <a:pt x="19660" y="3812"/>
                    <a:pt x="20166" y="2965"/>
                  </a:cubicBezTo>
                  <a:cubicBezTo>
                    <a:pt x="20673" y="2118"/>
                    <a:pt x="21136" y="105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525226" y="1073150"/>
              <a:ext cx="36449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2" y="21600"/>
                    <a:pt x="1003" y="21600"/>
                    <a:pt x="1518" y="21384"/>
                  </a:cubicBezTo>
                  <a:cubicBezTo>
                    <a:pt x="2032" y="21168"/>
                    <a:pt x="2559" y="20736"/>
                    <a:pt x="3017" y="20304"/>
                  </a:cubicBezTo>
                  <a:cubicBezTo>
                    <a:pt x="3475" y="19872"/>
                    <a:pt x="3863" y="19440"/>
                    <a:pt x="4284" y="18936"/>
                  </a:cubicBezTo>
                  <a:cubicBezTo>
                    <a:pt x="4704" y="18432"/>
                    <a:pt x="5155" y="17856"/>
                    <a:pt x="5613" y="17208"/>
                  </a:cubicBezTo>
                  <a:cubicBezTo>
                    <a:pt x="6071" y="16560"/>
                    <a:pt x="6535" y="15840"/>
                    <a:pt x="7018" y="15192"/>
                  </a:cubicBezTo>
                  <a:cubicBezTo>
                    <a:pt x="7501" y="14544"/>
                    <a:pt x="8003" y="13968"/>
                    <a:pt x="8511" y="13320"/>
                  </a:cubicBezTo>
                  <a:cubicBezTo>
                    <a:pt x="9019" y="12672"/>
                    <a:pt x="9533" y="11952"/>
                    <a:pt x="9978" y="11376"/>
                  </a:cubicBezTo>
                  <a:cubicBezTo>
                    <a:pt x="10424" y="10800"/>
                    <a:pt x="10800" y="10368"/>
                    <a:pt x="11264" y="9864"/>
                  </a:cubicBezTo>
                  <a:cubicBezTo>
                    <a:pt x="11728" y="9360"/>
                    <a:pt x="12280" y="8784"/>
                    <a:pt x="12820" y="8280"/>
                  </a:cubicBezTo>
                  <a:cubicBezTo>
                    <a:pt x="13359" y="7776"/>
                    <a:pt x="13886" y="7344"/>
                    <a:pt x="14406" y="6984"/>
                  </a:cubicBezTo>
                  <a:cubicBezTo>
                    <a:pt x="14927" y="6624"/>
                    <a:pt x="15441" y="6336"/>
                    <a:pt x="15918" y="6048"/>
                  </a:cubicBezTo>
                  <a:cubicBezTo>
                    <a:pt x="16394" y="5760"/>
                    <a:pt x="16833" y="5472"/>
                    <a:pt x="17310" y="5112"/>
                  </a:cubicBezTo>
                  <a:cubicBezTo>
                    <a:pt x="17787" y="4752"/>
                    <a:pt x="18301" y="4320"/>
                    <a:pt x="18803" y="3816"/>
                  </a:cubicBezTo>
                  <a:cubicBezTo>
                    <a:pt x="19305" y="3312"/>
                    <a:pt x="19794" y="2736"/>
                    <a:pt x="20258" y="2088"/>
                  </a:cubicBezTo>
                  <a:cubicBezTo>
                    <a:pt x="20722" y="1440"/>
                    <a:pt x="21161" y="7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4436826" y="488950"/>
              <a:ext cx="63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4430476" y="666750"/>
              <a:ext cx="63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5732615" y="244237"/>
              <a:ext cx="118542" cy="537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7" h="21528" fill="norm" stroke="1" extrusionOk="0">
                  <a:moveTo>
                    <a:pt x="3283" y="7506"/>
                  </a:moveTo>
                  <a:cubicBezTo>
                    <a:pt x="4028" y="10386"/>
                    <a:pt x="4773" y="13266"/>
                    <a:pt x="5331" y="15468"/>
                  </a:cubicBezTo>
                  <a:cubicBezTo>
                    <a:pt x="5890" y="17671"/>
                    <a:pt x="6262" y="19195"/>
                    <a:pt x="6449" y="20169"/>
                  </a:cubicBezTo>
                  <a:cubicBezTo>
                    <a:pt x="6635" y="21143"/>
                    <a:pt x="6635" y="21567"/>
                    <a:pt x="6262" y="21525"/>
                  </a:cubicBezTo>
                  <a:cubicBezTo>
                    <a:pt x="5890" y="21482"/>
                    <a:pt x="5145" y="20974"/>
                    <a:pt x="4214" y="19407"/>
                  </a:cubicBezTo>
                  <a:cubicBezTo>
                    <a:pt x="3283" y="17840"/>
                    <a:pt x="2166" y="15214"/>
                    <a:pt x="1235" y="12461"/>
                  </a:cubicBezTo>
                  <a:cubicBezTo>
                    <a:pt x="304" y="9708"/>
                    <a:pt x="-441" y="6828"/>
                    <a:pt x="304" y="4795"/>
                  </a:cubicBezTo>
                  <a:cubicBezTo>
                    <a:pt x="1049" y="2762"/>
                    <a:pt x="3283" y="1576"/>
                    <a:pt x="5331" y="899"/>
                  </a:cubicBezTo>
                  <a:cubicBezTo>
                    <a:pt x="7380" y="221"/>
                    <a:pt x="9242" y="52"/>
                    <a:pt x="11104" y="9"/>
                  </a:cubicBezTo>
                  <a:cubicBezTo>
                    <a:pt x="12966" y="-33"/>
                    <a:pt x="14828" y="52"/>
                    <a:pt x="16690" y="560"/>
                  </a:cubicBezTo>
                  <a:cubicBezTo>
                    <a:pt x="18552" y="1068"/>
                    <a:pt x="20414" y="2000"/>
                    <a:pt x="20787" y="2974"/>
                  </a:cubicBezTo>
                  <a:cubicBezTo>
                    <a:pt x="21159" y="3948"/>
                    <a:pt x="20042" y="4965"/>
                    <a:pt x="17435" y="5812"/>
                  </a:cubicBezTo>
                  <a:cubicBezTo>
                    <a:pt x="14828" y="6659"/>
                    <a:pt x="10731" y="7336"/>
                    <a:pt x="7752" y="7633"/>
                  </a:cubicBezTo>
                  <a:cubicBezTo>
                    <a:pt x="4773" y="7929"/>
                    <a:pt x="2911" y="7845"/>
                    <a:pt x="1049" y="7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5802076" y="495299"/>
              <a:ext cx="177801" cy="199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0" y="10800"/>
                  </a:moveTo>
                  <a:cubicBezTo>
                    <a:pt x="0" y="9675"/>
                    <a:pt x="0" y="8550"/>
                    <a:pt x="0" y="7425"/>
                  </a:cubicBezTo>
                  <a:cubicBezTo>
                    <a:pt x="0" y="6300"/>
                    <a:pt x="0" y="5175"/>
                    <a:pt x="1029" y="4613"/>
                  </a:cubicBezTo>
                  <a:cubicBezTo>
                    <a:pt x="2057" y="4050"/>
                    <a:pt x="4114" y="4050"/>
                    <a:pt x="6300" y="5513"/>
                  </a:cubicBezTo>
                  <a:cubicBezTo>
                    <a:pt x="8486" y="6975"/>
                    <a:pt x="10800" y="9900"/>
                    <a:pt x="11957" y="12600"/>
                  </a:cubicBezTo>
                  <a:cubicBezTo>
                    <a:pt x="13114" y="15300"/>
                    <a:pt x="13114" y="17775"/>
                    <a:pt x="12600" y="19350"/>
                  </a:cubicBezTo>
                  <a:cubicBezTo>
                    <a:pt x="12086" y="20925"/>
                    <a:pt x="11057" y="21600"/>
                    <a:pt x="10157" y="20925"/>
                  </a:cubicBezTo>
                  <a:cubicBezTo>
                    <a:pt x="9257" y="20250"/>
                    <a:pt x="8486" y="18225"/>
                    <a:pt x="8486" y="15075"/>
                  </a:cubicBezTo>
                  <a:cubicBezTo>
                    <a:pt x="8486" y="11925"/>
                    <a:pt x="9257" y="7650"/>
                    <a:pt x="11571" y="4950"/>
                  </a:cubicBezTo>
                  <a:cubicBezTo>
                    <a:pt x="13886" y="2250"/>
                    <a:pt x="17743" y="11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6121277" y="347092"/>
              <a:ext cx="99900" cy="330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465" fill="norm" stroke="1" extrusionOk="0">
                  <a:moveTo>
                    <a:pt x="19888" y="2617"/>
                  </a:moveTo>
                  <a:cubicBezTo>
                    <a:pt x="18988" y="1791"/>
                    <a:pt x="18088" y="966"/>
                    <a:pt x="16513" y="484"/>
                  </a:cubicBezTo>
                  <a:cubicBezTo>
                    <a:pt x="14938" y="3"/>
                    <a:pt x="12688" y="-135"/>
                    <a:pt x="10663" y="140"/>
                  </a:cubicBezTo>
                  <a:cubicBezTo>
                    <a:pt x="8638" y="415"/>
                    <a:pt x="6838" y="1103"/>
                    <a:pt x="5038" y="3304"/>
                  </a:cubicBezTo>
                  <a:cubicBezTo>
                    <a:pt x="3238" y="5506"/>
                    <a:pt x="1438" y="9220"/>
                    <a:pt x="538" y="12316"/>
                  </a:cubicBezTo>
                  <a:cubicBezTo>
                    <a:pt x="-362" y="15411"/>
                    <a:pt x="-362" y="17888"/>
                    <a:pt x="2338" y="19401"/>
                  </a:cubicBezTo>
                  <a:cubicBezTo>
                    <a:pt x="5038" y="20915"/>
                    <a:pt x="10438" y="21465"/>
                    <a:pt x="14038" y="21465"/>
                  </a:cubicBezTo>
                  <a:cubicBezTo>
                    <a:pt x="17638" y="21465"/>
                    <a:pt x="19438" y="20915"/>
                    <a:pt x="21238" y="203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6319319" y="412750"/>
              <a:ext cx="9808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800"/>
                    <a:pt x="2735" y="9600"/>
                    <a:pt x="575" y="13000"/>
                  </a:cubicBezTo>
                  <a:cubicBezTo>
                    <a:pt x="-1585" y="16400"/>
                    <a:pt x="2735" y="18400"/>
                    <a:pt x="7055" y="19600"/>
                  </a:cubicBezTo>
                  <a:cubicBezTo>
                    <a:pt x="11375" y="20800"/>
                    <a:pt x="15695" y="21200"/>
                    <a:pt x="2001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6292910" y="361958"/>
              <a:ext cx="144223" cy="306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1" h="21306" fill="norm" stroke="1" extrusionOk="0">
                  <a:moveTo>
                    <a:pt x="1533" y="6171"/>
                  </a:moveTo>
                  <a:cubicBezTo>
                    <a:pt x="1533" y="4408"/>
                    <a:pt x="1533" y="2645"/>
                    <a:pt x="2283" y="1469"/>
                  </a:cubicBezTo>
                  <a:cubicBezTo>
                    <a:pt x="3033" y="294"/>
                    <a:pt x="4533" y="-294"/>
                    <a:pt x="7983" y="147"/>
                  </a:cubicBezTo>
                  <a:cubicBezTo>
                    <a:pt x="11433" y="588"/>
                    <a:pt x="16833" y="2057"/>
                    <a:pt x="19083" y="3526"/>
                  </a:cubicBezTo>
                  <a:cubicBezTo>
                    <a:pt x="21333" y="4996"/>
                    <a:pt x="20433" y="6465"/>
                    <a:pt x="18933" y="7714"/>
                  </a:cubicBezTo>
                  <a:cubicBezTo>
                    <a:pt x="17433" y="8963"/>
                    <a:pt x="15333" y="9992"/>
                    <a:pt x="13533" y="10800"/>
                  </a:cubicBezTo>
                  <a:cubicBezTo>
                    <a:pt x="11733" y="11608"/>
                    <a:pt x="10233" y="12196"/>
                    <a:pt x="10383" y="12710"/>
                  </a:cubicBezTo>
                  <a:cubicBezTo>
                    <a:pt x="10533" y="13224"/>
                    <a:pt x="12333" y="13665"/>
                    <a:pt x="13983" y="14033"/>
                  </a:cubicBezTo>
                  <a:cubicBezTo>
                    <a:pt x="15633" y="14400"/>
                    <a:pt x="17133" y="14694"/>
                    <a:pt x="18183" y="15649"/>
                  </a:cubicBezTo>
                  <a:cubicBezTo>
                    <a:pt x="19233" y="16604"/>
                    <a:pt x="19833" y="18220"/>
                    <a:pt x="17583" y="19396"/>
                  </a:cubicBezTo>
                  <a:cubicBezTo>
                    <a:pt x="15333" y="20571"/>
                    <a:pt x="10233" y="21306"/>
                    <a:pt x="6483" y="21306"/>
                  </a:cubicBezTo>
                  <a:cubicBezTo>
                    <a:pt x="2733" y="21306"/>
                    <a:pt x="333" y="20571"/>
                    <a:pt x="33" y="19322"/>
                  </a:cubicBezTo>
                  <a:cubicBezTo>
                    <a:pt x="-267" y="18073"/>
                    <a:pt x="1533" y="16310"/>
                    <a:pt x="3333" y="145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6589476" y="169333"/>
              <a:ext cx="25401" cy="683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69"/>
                  </a:moveTo>
                  <a:cubicBezTo>
                    <a:pt x="0" y="334"/>
                    <a:pt x="0" y="0"/>
                    <a:pt x="0" y="0"/>
                  </a:cubicBezTo>
                  <a:cubicBezTo>
                    <a:pt x="0" y="0"/>
                    <a:pt x="0" y="334"/>
                    <a:pt x="2700" y="1705"/>
                  </a:cubicBezTo>
                  <a:cubicBezTo>
                    <a:pt x="5400" y="3076"/>
                    <a:pt x="10800" y="5484"/>
                    <a:pt x="11700" y="7924"/>
                  </a:cubicBezTo>
                  <a:cubicBezTo>
                    <a:pt x="12600" y="10365"/>
                    <a:pt x="9000" y="12840"/>
                    <a:pt x="6300" y="15013"/>
                  </a:cubicBezTo>
                  <a:cubicBezTo>
                    <a:pt x="3600" y="17186"/>
                    <a:pt x="1800" y="19059"/>
                    <a:pt x="900" y="20162"/>
                  </a:cubicBezTo>
                  <a:cubicBezTo>
                    <a:pt x="0" y="21266"/>
                    <a:pt x="0" y="21600"/>
                    <a:pt x="3600" y="21600"/>
                  </a:cubicBezTo>
                  <a:cubicBezTo>
                    <a:pt x="7200" y="21600"/>
                    <a:pt x="14400" y="21266"/>
                    <a:pt x="21600" y="209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6708274" y="295187"/>
              <a:ext cx="128853" cy="353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8" h="21481" fill="norm" stroke="1" extrusionOk="0">
                  <a:moveTo>
                    <a:pt x="11802" y="8684"/>
                  </a:moveTo>
                  <a:cubicBezTo>
                    <a:pt x="9014" y="11641"/>
                    <a:pt x="6227" y="14598"/>
                    <a:pt x="4660" y="16462"/>
                  </a:cubicBezTo>
                  <a:cubicBezTo>
                    <a:pt x="3092" y="18327"/>
                    <a:pt x="2743" y="19098"/>
                    <a:pt x="2221" y="19870"/>
                  </a:cubicBezTo>
                  <a:cubicBezTo>
                    <a:pt x="1698" y="20641"/>
                    <a:pt x="1002" y="21412"/>
                    <a:pt x="479" y="21477"/>
                  </a:cubicBezTo>
                  <a:cubicBezTo>
                    <a:pt x="-44" y="21541"/>
                    <a:pt x="-392" y="20898"/>
                    <a:pt x="827" y="18391"/>
                  </a:cubicBezTo>
                  <a:cubicBezTo>
                    <a:pt x="2047" y="15884"/>
                    <a:pt x="4834" y="11512"/>
                    <a:pt x="7273" y="8298"/>
                  </a:cubicBezTo>
                  <a:cubicBezTo>
                    <a:pt x="9711" y="5084"/>
                    <a:pt x="11802" y="3027"/>
                    <a:pt x="13543" y="1741"/>
                  </a:cubicBezTo>
                  <a:cubicBezTo>
                    <a:pt x="15285" y="455"/>
                    <a:pt x="16679" y="-59"/>
                    <a:pt x="17724" y="5"/>
                  </a:cubicBezTo>
                  <a:cubicBezTo>
                    <a:pt x="18769" y="70"/>
                    <a:pt x="19466" y="712"/>
                    <a:pt x="19989" y="3155"/>
                  </a:cubicBezTo>
                  <a:cubicBezTo>
                    <a:pt x="20511" y="5598"/>
                    <a:pt x="20860" y="9841"/>
                    <a:pt x="21034" y="12734"/>
                  </a:cubicBezTo>
                  <a:cubicBezTo>
                    <a:pt x="21208" y="15627"/>
                    <a:pt x="21208" y="17170"/>
                    <a:pt x="21208" y="187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6741876" y="457200"/>
              <a:ext cx="139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6945076" y="190500"/>
              <a:ext cx="91170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5" h="21600" fill="norm" stroke="1" extrusionOk="0">
                  <a:moveTo>
                    <a:pt x="0" y="0"/>
                  </a:moveTo>
                  <a:cubicBezTo>
                    <a:pt x="5280" y="2244"/>
                    <a:pt x="10560" y="4488"/>
                    <a:pt x="14640" y="7153"/>
                  </a:cubicBezTo>
                  <a:cubicBezTo>
                    <a:pt x="18720" y="9818"/>
                    <a:pt x="21600" y="12904"/>
                    <a:pt x="20400" y="15382"/>
                  </a:cubicBezTo>
                  <a:cubicBezTo>
                    <a:pt x="19200" y="17860"/>
                    <a:pt x="13920" y="19730"/>
                    <a:pt x="10080" y="20665"/>
                  </a:cubicBezTo>
                  <a:cubicBezTo>
                    <a:pt x="6240" y="21600"/>
                    <a:pt x="3840" y="21600"/>
                    <a:pt x="14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7503876" y="457200"/>
              <a:ext cx="222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54" y="15600"/>
                    <a:pt x="11109" y="9600"/>
                    <a:pt x="14709" y="6000"/>
                  </a:cubicBezTo>
                  <a:cubicBezTo>
                    <a:pt x="18309" y="2400"/>
                    <a:pt x="19954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7561026" y="571500"/>
              <a:ext cx="228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00" y="15429"/>
                    <a:pt x="11600" y="9257"/>
                    <a:pt x="15200" y="5657"/>
                  </a:cubicBezTo>
                  <a:cubicBezTo>
                    <a:pt x="18800" y="2057"/>
                    <a:pt x="20200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8672276" y="0"/>
              <a:ext cx="148624" cy="466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6" h="21554" fill="norm" stroke="1" extrusionOk="0">
                  <a:moveTo>
                    <a:pt x="3551" y="9383"/>
                  </a:moveTo>
                  <a:cubicBezTo>
                    <a:pt x="2959" y="11044"/>
                    <a:pt x="2367" y="12706"/>
                    <a:pt x="2367" y="14514"/>
                  </a:cubicBezTo>
                  <a:cubicBezTo>
                    <a:pt x="2367" y="16322"/>
                    <a:pt x="2959" y="18277"/>
                    <a:pt x="3255" y="19596"/>
                  </a:cubicBezTo>
                  <a:cubicBezTo>
                    <a:pt x="3551" y="20916"/>
                    <a:pt x="3551" y="21600"/>
                    <a:pt x="3255" y="21551"/>
                  </a:cubicBezTo>
                  <a:cubicBezTo>
                    <a:pt x="2959" y="21502"/>
                    <a:pt x="2367" y="20720"/>
                    <a:pt x="2219" y="18717"/>
                  </a:cubicBezTo>
                  <a:cubicBezTo>
                    <a:pt x="2071" y="16713"/>
                    <a:pt x="2367" y="13488"/>
                    <a:pt x="2663" y="10849"/>
                  </a:cubicBezTo>
                  <a:cubicBezTo>
                    <a:pt x="2959" y="8210"/>
                    <a:pt x="3255" y="6157"/>
                    <a:pt x="3847" y="4545"/>
                  </a:cubicBezTo>
                  <a:cubicBezTo>
                    <a:pt x="4438" y="2932"/>
                    <a:pt x="5326" y="1759"/>
                    <a:pt x="6510" y="1026"/>
                  </a:cubicBezTo>
                  <a:cubicBezTo>
                    <a:pt x="7693" y="293"/>
                    <a:pt x="9173" y="0"/>
                    <a:pt x="11244" y="0"/>
                  </a:cubicBezTo>
                  <a:cubicBezTo>
                    <a:pt x="13315" y="0"/>
                    <a:pt x="15978" y="293"/>
                    <a:pt x="18049" y="1026"/>
                  </a:cubicBezTo>
                  <a:cubicBezTo>
                    <a:pt x="20121" y="1759"/>
                    <a:pt x="21600" y="2932"/>
                    <a:pt x="20268" y="4349"/>
                  </a:cubicBezTo>
                  <a:cubicBezTo>
                    <a:pt x="18937" y="5767"/>
                    <a:pt x="14795" y="7428"/>
                    <a:pt x="10948" y="8601"/>
                  </a:cubicBezTo>
                  <a:cubicBezTo>
                    <a:pt x="7101" y="9774"/>
                    <a:pt x="3551" y="10458"/>
                    <a:pt x="0" y="11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8799276" y="215900"/>
              <a:ext cx="139701" cy="172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0" y="10273"/>
                  </a:moveTo>
                  <a:cubicBezTo>
                    <a:pt x="0" y="8693"/>
                    <a:pt x="0" y="7112"/>
                    <a:pt x="982" y="6059"/>
                  </a:cubicBezTo>
                  <a:cubicBezTo>
                    <a:pt x="1964" y="5005"/>
                    <a:pt x="3927" y="4478"/>
                    <a:pt x="6545" y="4873"/>
                  </a:cubicBezTo>
                  <a:cubicBezTo>
                    <a:pt x="9164" y="5268"/>
                    <a:pt x="12436" y="6585"/>
                    <a:pt x="14236" y="9220"/>
                  </a:cubicBezTo>
                  <a:cubicBezTo>
                    <a:pt x="16036" y="11854"/>
                    <a:pt x="16364" y="15805"/>
                    <a:pt x="15873" y="18176"/>
                  </a:cubicBezTo>
                  <a:cubicBezTo>
                    <a:pt x="15382" y="20546"/>
                    <a:pt x="14073" y="21337"/>
                    <a:pt x="12600" y="21468"/>
                  </a:cubicBezTo>
                  <a:cubicBezTo>
                    <a:pt x="11127" y="21600"/>
                    <a:pt x="9491" y="21073"/>
                    <a:pt x="8345" y="18439"/>
                  </a:cubicBezTo>
                  <a:cubicBezTo>
                    <a:pt x="7200" y="15805"/>
                    <a:pt x="6545" y="11063"/>
                    <a:pt x="8836" y="7639"/>
                  </a:cubicBezTo>
                  <a:cubicBezTo>
                    <a:pt x="11127" y="4215"/>
                    <a:pt x="16364" y="210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9036497" y="35612"/>
              <a:ext cx="124730" cy="345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491" fill="norm" stroke="1" extrusionOk="0">
                  <a:moveTo>
                    <a:pt x="20866" y="2525"/>
                  </a:moveTo>
                  <a:cubicBezTo>
                    <a:pt x="20158" y="1735"/>
                    <a:pt x="19450" y="945"/>
                    <a:pt x="18210" y="484"/>
                  </a:cubicBezTo>
                  <a:cubicBezTo>
                    <a:pt x="16971" y="23"/>
                    <a:pt x="15200" y="-109"/>
                    <a:pt x="13784" y="89"/>
                  </a:cubicBezTo>
                  <a:cubicBezTo>
                    <a:pt x="12368" y="286"/>
                    <a:pt x="11305" y="813"/>
                    <a:pt x="8827" y="3184"/>
                  </a:cubicBezTo>
                  <a:cubicBezTo>
                    <a:pt x="6348" y="5554"/>
                    <a:pt x="2453" y="9769"/>
                    <a:pt x="859" y="12996"/>
                  </a:cubicBezTo>
                  <a:cubicBezTo>
                    <a:pt x="-734" y="16223"/>
                    <a:pt x="-26" y="18462"/>
                    <a:pt x="2276" y="19779"/>
                  </a:cubicBezTo>
                  <a:cubicBezTo>
                    <a:pt x="4577" y="21096"/>
                    <a:pt x="8473" y="21491"/>
                    <a:pt x="11128" y="21491"/>
                  </a:cubicBezTo>
                  <a:cubicBezTo>
                    <a:pt x="13784" y="21491"/>
                    <a:pt x="15200" y="21096"/>
                    <a:pt x="16617" y="207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9262826" y="146050"/>
              <a:ext cx="1270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5354"/>
                    <a:pt x="21600" y="10708"/>
                    <a:pt x="18000" y="14308"/>
                  </a:cubicBezTo>
                  <a:cubicBezTo>
                    <a:pt x="14400" y="17908"/>
                    <a:pt x="7200" y="197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9259832" y="85635"/>
              <a:ext cx="120682" cy="330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474" fill="norm" stroke="1" extrusionOk="0">
                  <a:moveTo>
                    <a:pt x="518" y="3101"/>
                  </a:moveTo>
                  <a:cubicBezTo>
                    <a:pt x="152" y="2413"/>
                    <a:pt x="-214" y="1726"/>
                    <a:pt x="152" y="1106"/>
                  </a:cubicBezTo>
                  <a:cubicBezTo>
                    <a:pt x="518" y="487"/>
                    <a:pt x="1617" y="-63"/>
                    <a:pt x="4728" y="6"/>
                  </a:cubicBezTo>
                  <a:cubicBezTo>
                    <a:pt x="7840" y="75"/>
                    <a:pt x="12966" y="762"/>
                    <a:pt x="15894" y="1794"/>
                  </a:cubicBezTo>
                  <a:cubicBezTo>
                    <a:pt x="18823" y="2826"/>
                    <a:pt x="19555" y="4202"/>
                    <a:pt x="18640" y="5509"/>
                  </a:cubicBezTo>
                  <a:cubicBezTo>
                    <a:pt x="17725" y="6816"/>
                    <a:pt x="15162" y="8054"/>
                    <a:pt x="13149" y="8880"/>
                  </a:cubicBezTo>
                  <a:cubicBezTo>
                    <a:pt x="11135" y="9705"/>
                    <a:pt x="9671" y="10118"/>
                    <a:pt x="10037" y="10462"/>
                  </a:cubicBezTo>
                  <a:cubicBezTo>
                    <a:pt x="10403" y="10806"/>
                    <a:pt x="12600" y="11081"/>
                    <a:pt x="14979" y="11975"/>
                  </a:cubicBezTo>
                  <a:cubicBezTo>
                    <a:pt x="17359" y="12869"/>
                    <a:pt x="19922" y="14383"/>
                    <a:pt x="20654" y="15896"/>
                  </a:cubicBezTo>
                  <a:cubicBezTo>
                    <a:pt x="21386" y="17410"/>
                    <a:pt x="20288" y="18923"/>
                    <a:pt x="17359" y="19955"/>
                  </a:cubicBezTo>
                  <a:cubicBezTo>
                    <a:pt x="14430" y="20987"/>
                    <a:pt x="9671" y="21537"/>
                    <a:pt x="6559" y="21468"/>
                  </a:cubicBezTo>
                  <a:cubicBezTo>
                    <a:pt x="3447" y="21399"/>
                    <a:pt x="1983" y="20712"/>
                    <a:pt x="518" y="20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9536517" y="81070"/>
              <a:ext cx="163974" cy="312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128" fill="norm" stroke="1" extrusionOk="0">
                  <a:moveTo>
                    <a:pt x="2378" y="7825"/>
                  </a:moveTo>
                  <a:cubicBezTo>
                    <a:pt x="2378" y="11687"/>
                    <a:pt x="2378" y="15549"/>
                    <a:pt x="1968" y="17909"/>
                  </a:cubicBezTo>
                  <a:cubicBezTo>
                    <a:pt x="1558" y="20270"/>
                    <a:pt x="737" y="21128"/>
                    <a:pt x="327" y="21128"/>
                  </a:cubicBezTo>
                  <a:cubicBezTo>
                    <a:pt x="-83" y="21128"/>
                    <a:pt x="-83" y="20270"/>
                    <a:pt x="190" y="17623"/>
                  </a:cubicBezTo>
                  <a:cubicBezTo>
                    <a:pt x="464" y="14977"/>
                    <a:pt x="1011" y="10543"/>
                    <a:pt x="1968" y="7324"/>
                  </a:cubicBezTo>
                  <a:cubicBezTo>
                    <a:pt x="2925" y="4105"/>
                    <a:pt x="4292" y="2103"/>
                    <a:pt x="6752" y="958"/>
                  </a:cubicBezTo>
                  <a:cubicBezTo>
                    <a:pt x="9213" y="-186"/>
                    <a:pt x="12768" y="-472"/>
                    <a:pt x="15639" y="1030"/>
                  </a:cubicBezTo>
                  <a:cubicBezTo>
                    <a:pt x="18509" y="2532"/>
                    <a:pt x="20697" y="5822"/>
                    <a:pt x="21107" y="9112"/>
                  </a:cubicBezTo>
                  <a:cubicBezTo>
                    <a:pt x="21517" y="12402"/>
                    <a:pt x="20150" y="15692"/>
                    <a:pt x="18783" y="189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9805510" y="49670"/>
              <a:ext cx="136767" cy="365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542" fill="norm" stroke="1" extrusionOk="0">
                  <a:moveTo>
                    <a:pt x="8512" y="6809"/>
                  </a:moveTo>
                  <a:cubicBezTo>
                    <a:pt x="7847" y="9431"/>
                    <a:pt x="7183" y="12053"/>
                    <a:pt x="6020" y="14300"/>
                  </a:cubicBezTo>
                  <a:cubicBezTo>
                    <a:pt x="4857" y="16548"/>
                    <a:pt x="3195" y="18421"/>
                    <a:pt x="2032" y="19669"/>
                  </a:cubicBezTo>
                  <a:cubicBezTo>
                    <a:pt x="869" y="20918"/>
                    <a:pt x="204" y="21542"/>
                    <a:pt x="38" y="21542"/>
                  </a:cubicBezTo>
                  <a:cubicBezTo>
                    <a:pt x="-128" y="21542"/>
                    <a:pt x="204" y="20918"/>
                    <a:pt x="2032" y="18545"/>
                  </a:cubicBezTo>
                  <a:cubicBezTo>
                    <a:pt x="3860" y="16173"/>
                    <a:pt x="7183" y="12053"/>
                    <a:pt x="9675" y="8932"/>
                  </a:cubicBezTo>
                  <a:cubicBezTo>
                    <a:pt x="12167" y="5810"/>
                    <a:pt x="13829" y="3688"/>
                    <a:pt x="15158" y="2252"/>
                  </a:cubicBezTo>
                  <a:cubicBezTo>
                    <a:pt x="16487" y="816"/>
                    <a:pt x="17484" y="67"/>
                    <a:pt x="18315" y="4"/>
                  </a:cubicBezTo>
                  <a:cubicBezTo>
                    <a:pt x="19146" y="-58"/>
                    <a:pt x="19810" y="566"/>
                    <a:pt x="20309" y="2814"/>
                  </a:cubicBezTo>
                  <a:cubicBezTo>
                    <a:pt x="20807" y="5061"/>
                    <a:pt x="21140" y="8932"/>
                    <a:pt x="21306" y="11491"/>
                  </a:cubicBezTo>
                  <a:cubicBezTo>
                    <a:pt x="21472" y="14051"/>
                    <a:pt x="21472" y="15299"/>
                    <a:pt x="21472" y="16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9847026" y="222250"/>
              <a:ext cx="1270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10037526" y="0"/>
              <a:ext cx="8130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600" fill="norm" stroke="1" extrusionOk="0">
                  <a:moveTo>
                    <a:pt x="6480" y="0"/>
                  </a:moveTo>
                  <a:cubicBezTo>
                    <a:pt x="10800" y="2441"/>
                    <a:pt x="15120" y="4881"/>
                    <a:pt x="17820" y="7749"/>
                  </a:cubicBezTo>
                  <a:cubicBezTo>
                    <a:pt x="20520" y="10617"/>
                    <a:pt x="21600" y="13912"/>
                    <a:pt x="19980" y="16292"/>
                  </a:cubicBezTo>
                  <a:cubicBezTo>
                    <a:pt x="18360" y="18671"/>
                    <a:pt x="14040" y="20136"/>
                    <a:pt x="10260" y="20868"/>
                  </a:cubicBezTo>
                  <a:cubicBezTo>
                    <a:pt x="6480" y="21600"/>
                    <a:pt x="324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8646876" y="654520"/>
              <a:ext cx="1020642" cy="75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467" fill="norm" stroke="1" extrusionOk="0">
                  <a:moveTo>
                    <a:pt x="0" y="21467"/>
                  </a:moveTo>
                  <a:cubicBezTo>
                    <a:pt x="1699" y="19667"/>
                    <a:pt x="3399" y="17867"/>
                    <a:pt x="5210" y="15467"/>
                  </a:cubicBezTo>
                  <a:cubicBezTo>
                    <a:pt x="7021" y="13067"/>
                    <a:pt x="8944" y="10067"/>
                    <a:pt x="10778" y="7367"/>
                  </a:cubicBezTo>
                  <a:cubicBezTo>
                    <a:pt x="12611" y="4667"/>
                    <a:pt x="14355" y="2267"/>
                    <a:pt x="15965" y="1067"/>
                  </a:cubicBezTo>
                  <a:cubicBezTo>
                    <a:pt x="17575" y="-133"/>
                    <a:pt x="19051" y="-133"/>
                    <a:pt x="19923" y="167"/>
                  </a:cubicBezTo>
                  <a:cubicBezTo>
                    <a:pt x="20795" y="467"/>
                    <a:pt x="21063" y="1067"/>
                    <a:pt x="21265" y="2567"/>
                  </a:cubicBezTo>
                  <a:cubicBezTo>
                    <a:pt x="21466" y="4067"/>
                    <a:pt x="21600" y="6467"/>
                    <a:pt x="21555" y="8867"/>
                  </a:cubicBezTo>
                  <a:cubicBezTo>
                    <a:pt x="21511" y="11267"/>
                    <a:pt x="21287" y="13667"/>
                    <a:pt x="21063" y="160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8894526" y="874786"/>
              <a:ext cx="159243" cy="417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324" fill="norm" stroke="1" extrusionOk="0">
                  <a:moveTo>
                    <a:pt x="0" y="6881"/>
                  </a:moveTo>
                  <a:cubicBezTo>
                    <a:pt x="853" y="10661"/>
                    <a:pt x="1705" y="14441"/>
                    <a:pt x="2132" y="16655"/>
                  </a:cubicBezTo>
                  <a:cubicBezTo>
                    <a:pt x="2558" y="18869"/>
                    <a:pt x="2558" y="19517"/>
                    <a:pt x="2416" y="20165"/>
                  </a:cubicBezTo>
                  <a:cubicBezTo>
                    <a:pt x="2274" y="20813"/>
                    <a:pt x="1989" y="21461"/>
                    <a:pt x="1847" y="21299"/>
                  </a:cubicBezTo>
                  <a:cubicBezTo>
                    <a:pt x="1705" y="21137"/>
                    <a:pt x="1705" y="20165"/>
                    <a:pt x="1989" y="18113"/>
                  </a:cubicBezTo>
                  <a:cubicBezTo>
                    <a:pt x="2274" y="16061"/>
                    <a:pt x="2842" y="12929"/>
                    <a:pt x="3979" y="10175"/>
                  </a:cubicBezTo>
                  <a:cubicBezTo>
                    <a:pt x="5116" y="7421"/>
                    <a:pt x="6821" y="5045"/>
                    <a:pt x="8668" y="3425"/>
                  </a:cubicBezTo>
                  <a:cubicBezTo>
                    <a:pt x="10516" y="1805"/>
                    <a:pt x="12505" y="941"/>
                    <a:pt x="14211" y="455"/>
                  </a:cubicBezTo>
                  <a:cubicBezTo>
                    <a:pt x="15916" y="-31"/>
                    <a:pt x="17337" y="-139"/>
                    <a:pt x="18616" y="185"/>
                  </a:cubicBezTo>
                  <a:cubicBezTo>
                    <a:pt x="19895" y="509"/>
                    <a:pt x="21032" y="1265"/>
                    <a:pt x="21316" y="2561"/>
                  </a:cubicBezTo>
                  <a:cubicBezTo>
                    <a:pt x="21600" y="3857"/>
                    <a:pt x="21032" y="5693"/>
                    <a:pt x="18332" y="7313"/>
                  </a:cubicBezTo>
                  <a:cubicBezTo>
                    <a:pt x="15632" y="8933"/>
                    <a:pt x="10800" y="10337"/>
                    <a:pt x="5968" y="117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9015176" y="1009649"/>
              <a:ext cx="196851" cy="245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0" y="9415"/>
                  </a:moveTo>
                  <a:cubicBezTo>
                    <a:pt x="0" y="8308"/>
                    <a:pt x="0" y="7200"/>
                    <a:pt x="697" y="6646"/>
                  </a:cubicBezTo>
                  <a:cubicBezTo>
                    <a:pt x="1394" y="6092"/>
                    <a:pt x="2787" y="6092"/>
                    <a:pt x="4529" y="7477"/>
                  </a:cubicBezTo>
                  <a:cubicBezTo>
                    <a:pt x="6271" y="8862"/>
                    <a:pt x="8361" y="11631"/>
                    <a:pt x="9290" y="14031"/>
                  </a:cubicBezTo>
                  <a:cubicBezTo>
                    <a:pt x="10219" y="16431"/>
                    <a:pt x="9987" y="18462"/>
                    <a:pt x="9406" y="19754"/>
                  </a:cubicBezTo>
                  <a:cubicBezTo>
                    <a:pt x="8826" y="21046"/>
                    <a:pt x="7897" y="21600"/>
                    <a:pt x="7200" y="21415"/>
                  </a:cubicBezTo>
                  <a:cubicBezTo>
                    <a:pt x="6503" y="21231"/>
                    <a:pt x="6039" y="20308"/>
                    <a:pt x="6271" y="17908"/>
                  </a:cubicBezTo>
                  <a:cubicBezTo>
                    <a:pt x="6503" y="15508"/>
                    <a:pt x="7432" y="11631"/>
                    <a:pt x="10103" y="8400"/>
                  </a:cubicBezTo>
                  <a:cubicBezTo>
                    <a:pt x="12774" y="5169"/>
                    <a:pt x="17187" y="258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9257422" y="916500"/>
              <a:ext cx="151455" cy="30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6" h="21454" fill="norm" stroke="1" extrusionOk="0">
                  <a:moveTo>
                    <a:pt x="21466" y="2499"/>
                  </a:moveTo>
                  <a:cubicBezTo>
                    <a:pt x="19666" y="1617"/>
                    <a:pt x="17866" y="736"/>
                    <a:pt x="15916" y="295"/>
                  </a:cubicBezTo>
                  <a:cubicBezTo>
                    <a:pt x="13966" y="-146"/>
                    <a:pt x="11866" y="-146"/>
                    <a:pt x="9616" y="662"/>
                  </a:cubicBezTo>
                  <a:cubicBezTo>
                    <a:pt x="7366" y="1470"/>
                    <a:pt x="4966" y="3087"/>
                    <a:pt x="3166" y="5805"/>
                  </a:cubicBezTo>
                  <a:cubicBezTo>
                    <a:pt x="1366" y="8523"/>
                    <a:pt x="166" y="12344"/>
                    <a:pt x="16" y="15136"/>
                  </a:cubicBezTo>
                  <a:cubicBezTo>
                    <a:pt x="-134" y="17927"/>
                    <a:pt x="766" y="19691"/>
                    <a:pt x="3166" y="20572"/>
                  </a:cubicBezTo>
                  <a:cubicBezTo>
                    <a:pt x="5566" y="21454"/>
                    <a:pt x="9466" y="21454"/>
                    <a:pt x="13366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9403167" y="916808"/>
              <a:ext cx="161038" cy="371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312" fill="norm" stroke="1" extrusionOk="0">
                  <a:moveTo>
                    <a:pt x="12538" y="5323"/>
                  </a:moveTo>
                  <a:cubicBezTo>
                    <a:pt x="11136" y="5565"/>
                    <a:pt x="9733" y="5808"/>
                    <a:pt x="8050" y="7386"/>
                  </a:cubicBezTo>
                  <a:cubicBezTo>
                    <a:pt x="6367" y="8963"/>
                    <a:pt x="4403" y="11875"/>
                    <a:pt x="3001" y="14242"/>
                  </a:cubicBezTo>
                  <a:cubicBezTo>
                    <a:pt x="1598" y="16608"/>
                    <a:pt x="757" y="18428"/>
                    <a:pt x="336" y="19642"/>
                  </a:cubicBezTo>
                  <a:cubicBezTo>
                    <a:pt x="-85" y="20855"/>
                    <a:pt x="-85" y="21462"/>
                    <a:pt x="196" y="21280"/>
                  </a:cubicBezTo>
                  <a:cubicBezTo>
                    <a:pt x="476" y="21098"/>
                    <a:pt x="1037" y="20127"/>
                    <a:pt x="2860" y="17640"/>
                  </a:cubicBezTo>
                  <a:cubicBezTo>
                    <a:pt x="4684" y="15152"/>
                    <a:pt x="7770" y="11147"/>
                    <a:pt x="10434" y="8053"/>
                  </a:cubicBezTo>
                  <a:cubicBezTo>
                    <a:pt x="13099" y="4959"/>
                    <a:pt x="15344" y="2774"/>
                    <a:pt x="17027" y="1500"/>
                  </a:cubicBezTo>
                  <a:cubicBezTo>
                    <a:pt x="18710" y="226"/>
                    <a:pt x="19832" y="-138"/>
                    <a:pt x="20533" y="44"/>
                  </a:cubicBezTo>
                  <a:cubicBezTo>
                    <a:pt x="21234" y="226"/>
                    <a:pt x="21515" y="954"/>
                    <a:pt x="21234" y="3502"/>
                  </a:cubicBezTo>
                  <a:cubicBezTo>
                    <a:pt x="20954" y="6051"/>
                    <a:pt x="20112" y="10419"/>
                    <a:pt x="19271" y="13210"/>
                  </a:cubicBezTo>
                  <a:cubicBezTo>
                    <a:pt x="18429" y="16001"/>
                    <a:pt x="17588" y="17215"/>
                    <a:pt x="16746" y="184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9440626" y="1092199"/>
              <a:ext cx="152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7486"/>
                    <a:pt x="5400" y="13371"/>
                    <a:pt x="9000" y="9771"/>
                  </a:cubicBezTo>
                  <a:cubicBezTo>
                    <a:pt x="12600" y="6171"/>
                    <a:pt x="17100" y="308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9624776" y="869950"/>
              <a:ext cx="149906" cy="4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600" fill="norm" stroke="1" extrusionOk="0">
                  <a:moveTo>
                    <a:pt x="17100" y="0"/>
                  </a:moveTo>
                  <a:cubicBezTo>
                    <a:pt x="18600" y="2084"/>
                    <a:pt x="20100" y="4168"/>
                    <a:pt x="20850" y="6632"/>
                  </a:cubicBezTo>
                  <a:cubicBezTo>
                    <a:pt x="21600" y="9095"/>
                    <a:pt x="21600" y="11937"/>
                    <a:pt x="18000" y="14495"/>
                  </a:cubicBezTo>
                  <a:cubicBezTo>
                    <a:pt x="14400" y="17053"/>
                    <a:pt x="7200" y="1932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4375443" y="2044700"/>
              <a:ext cx="251884" cy="2438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418" y="338"/>
                    <a:pt x="21237" y="675"/>
                    <a:pt x="20874" y="1116"/>
                  </a:cubicBezTo>
                  <a:cubicBezTo>
                    <a:pt x="20511" y="1556"/>
                    <a:pt x="19966" y="2100"/>
                    <a:pt x="19513" y="2738"/>
                  </a:cubicBezTo>
                  <a:cubicBezTo>
                    <a:pt x="19059" y="3375"/>
                    <a:pt x="18696" y="4106"/>
                    <a:pt x="18333" y="4791"/>
                  </a:cubicBezTo>
                  <a:cubicBezTo>
                    <a:pt x="17970" y="5475"/>
                    <a:pt x="17607" y="6112"/>
                    <a:pt x="17334" y="6816"/>
                  </a:cubicBezTo>
                  <a:cubicBezTo>
                    <a:pt x="17062" y="7519"/>
                    <a:pt x="16881" y="8287"/>
                    <a:pt x="16427" y="9038"/>
                  </a:cubicBezTo>
                  <a:cubicBezTo>
                    <a:pt x="15973" y="9788"/>
                    <a:pt x="15247" y="10519"/>
                    <a:pt x="14430" y="11269"/>
                  </a:cubicBezTo>
                  <a:cubicBezTo>
                    <a:pt x="13613" y="12019"/>
                    <a:pt x="12706" y="12787"/>
                    <a:pt x="11980" y="13509"/>
                  </a:cubicBezTo>
                  <a:cubicBezTo>
                    <a:pt x="11254" y="14231"/>
                    <a:pt x="10709" y="14906"/>
                    <a:pt x="9983" y="15628"/>
                  </a:cubicBezTo>
                  <a:cubicBezTo>
                    <a:pt x="9257" y="16350"/>
                    <a:pt x="8350" y="17119"/>
                    <a:pt x="6897" y="17812"/>
                  </a:cubicBezTo>
                  <a:cubicBezTo>
                    <a:pt x="5445" y="18506"/>
                    <a:pt x="3449" y="19125"/>
                    <a:pt x="2087" y="19659"/>
                  </a:cubicBezTo>
                  <a:cubicBezTo>
                    <a:pt x="726" y="20194"/>
                    <a:pt x="0" y="20644"/>
                    <a:pt x="0" y="20953"/>
                  </a:cubicBezTo>
                  <a:cubicBezTo>
                    <a:pt x="0" y="21262"/>
                    <a:pt x="726" y="21431"/>
                    <a:pt x="14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4220926" y="1981464"/>
              <a:ext cx="5169425" cy="2457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598" fill="norm" stroke="1" extrusionOk="0">
                  <a:moveTo>
                    <a:pt x="1459" y="724"/>
                  </a:moveTo>
                  <a:cubicBezTo>
                    <a:pt x="1698" y="668"/>
                    <a:pt x="1936" y="612"/>
                    <a:pt x="2210" y="547"/>
                  </a:cubicBezTo>
                  <a:cubicBezTo>
                    <a:pt x="2484" y="482"/>
                    <a:pt x="2794" y="407"/>
                    <a:pt x="3103" y="361"/>
                  </a:cubicBezTo>
                  <a:cubicBezTo>
                    <a:pt x="3413" y="314"/>
                    <a:pt x="3722" y="296"/>
                    <a:pt x="4063" y="268"/>
                  </a:cubicBezTo>
                  <a:cubicBezTo>
                    <a:pt x="4403" y="240"/>
                    <a:pt x="4774" y="203"/>
                    <a:pt x="5137" y="175"/>
                  </a:cubicBezTo>
                  <a:cubicBezTo>
                    <a:pt x="5499" y="147"/>
                    <a:pt x="5853" y="128"/>
                    <a:pt x="6180" y="110"/>
                  </a:cubicBezTo>
                  <a:cubicBezTo>
                    <a:pt x="6507" y="91"/>
                    <a:pt x="6808" y="72"/>
                    <a:pt x="7104" y="54"/>
                  </a:cubicBezTo>
                  <a:cubicBezTo>
                    <a:pt x="7400" y="35"/>
                    <a:pt x="7692" y="17"/>
                    <a:pt x="7997" y="7"/>
                  </a:cubicBezTo>
                  <a:cubicBezTo>
                    <a:pt x="8302" y="-2"/>
                    <a:pt x="8621" y="-2"/>
                    <a:pt x="8934" y="7"/>
                  </a:cubicBezTo>
                  <a:cubicBezTo>
                    <a:pt x="9248" y="17"/>
                    <a:pt x="9558" y="35"/>
                    <a:pt x="9880" y="63"/>
                  </a:cubicBezTo>
                  <a:cubicBezTo>
                    <a:pt x="10203" y="91"/>
                    <a:pt x="10539" y="128"/>
                    <a:pt x="10857" y="165"/>
                  </a:cubicBezTo>
                  <a:cubicBezTo>
                    <a:pt x="11176" y="203"/>
                    <a:pt x="11476" y="240"/>
                    <a:pt x="11786" y="277"/>
                  </a:cubicBezTo>
                  <a:cubicBezTo>
                    <a:pt x="12095" y="314"/>
                    <a:pt x="12414" y="351"/>
                    <a:pt x="12723" y="389"/>
                  </a:cubicBezTo>
                  <a:cubicBezTo>
                    <a:pt x="13033" y="426"/>
                    <a:pt x="13333" y="463"/>
                    <a:pt x="13647" y="510"/>
                  </a:cubicBezTo>
                  <a:cubicBezTo>
                    <a:pt x="13961" y="556"/>
                    <a:pt x="14288" y="612"/>
                    <a:pt x="14597" y="668"/>
                  </a:cubicBezTo>
                  <a:cubicBezTo>
                    <a:pt x="14907" y="724"/>
                    <a:pt x="15199" y="779"/>
                    <a:pt x="15495" y="835"/>
                  </a:cubicBezTo>
                  <a:cubicBezTo>
                    <a:pt x="15791" y="891"/>
                    <a:pt x="16092" y="947"/>
                    <a:pt x="16423" y="1003"/>
                  </a:cubicBezTo>
                  <a:cubicBezTo>
                    <a:pt x="16755" y="1058"/>
                    <a:pt x="17117" y="1114"/>
                    <a:pt x="17462" y="1161"/>
                  </a:cubicBezTo>
                  <a:cubicBezTo>
                    <a:pt x="17807" y="1207"/>
                    <a:pt x="18134" y="1245"/>
                    <a:pt x="18470" y="1282"/>
                  </a:cubicBezTo>
                  <a:cubicBezTo>
                    <a:pt x="18806" y="1319"/>
                    <a:pt x="19151" y="1356"/>
                    <a:pt x="19509" y="1375"/>
                  </a:cubicBezTo>
                  <a:cubicBezTo>
                    <a:pt x="19867" y="1393"/>
                    <a:pt x="20238" y="1393"/>
                    <a:pt x="20552" y="1393"/>
                  </a:cubicBezTo>
                  <a:cubicBezTo>
                    <a:pt x="20866" y="1393"/>
                    <a:pt x="21123" y="1393"/>
                    <a:pt x="21273" y="1393"/>
                  </a:cubicBezTo>
                  <a:cubicBezTo>
                    <a:pt x="21423" y="1393"/>
                    <a:pt x="21467" y="1393"/>
                    <a:pt x="21507" y="1365"/>
                  </a:cubicBezTo>
                  <a:cubicBezTo>
                    <a:pt x="21547" y="1338"/>
                    <a:pt x="21582" y="1282"/>
                    <a:pt x="21591" y="1300"/>
                  </a:cubicBezTo>
                  <a:cubicBezTo>
                    <a:pt x="21600" y="1319"/>
                    <a:pt x="21582" y="1412"/>
                    <a:pt x="21534" y="1812"/>
                  </a:cubicBezTo>
                  <a:cubicBezTo>
                    <a:pt x="21485" y="2212"/>
                    <a:pt x="21405" y="2919"/>
                    <a:pt x="21339" y="3645"/>
                  </a:cubicBezTo>
                  <a:cubicBezTo>
                    <a:pt x="21273" y="4370"/>
                    <a:pt x="21220" y="5114"/>
                    <a:pt x="21176" y="5812"/>
                  </a:cubicBezTo>
                  <a:cubicBezTo>
                    <a:pt x="21131" y="6510"/>
                    <a:pt x="21096" y="7161"/>
                    <a:pt x="21056" y="7849"/>
                  </a:cubicBezTo>
                  <a:cubicBezTo>
                    <a:pt x="21016" y="8538"/>
                    <a:pt x="20972" y="9263"/>
                    <a:pt x="20928" y="9998"/>
                  </a:cubicBezTo>
                  <a:cubicBezTo>
                    <a:pt x="20884" y="10733"/>
                    <a:pt x="20840" y="11477"/>
                    <a:pt x="20800" y="12184"/>
                  </a:cubicBezTo>
                  <a:cubicBezTo>
                    <a:pt x="20760" y="12891"/>
                    <a:pt x="20725" y="13561"/>
                    <a:pt x="20676" y="14286"/>
                  </a:cubicBezTo>
                  <a:cubicBezTo>
                    <a:pt x="20627" y="15012"/>
                    <a:pt x="20566" y="15793"/>
                    <a:pt x="20499" y="16500"/>
                  </a:cubicBezTo>
                  <a:cubicBezTo>
                    <a:pt x="20433" y="17207"/>
                    <a:pt x="20362" y="17840"/>
                    <a:pt x="20260" y="18445"/>
                  </a:cubicBezTo>
                  <a:cubicBezTo>
                    <a:pt x="20159" y="19049"/>
                    <a:pt x="20026" y="19626"/>
                    <a:pt x="19836" y="20072"/>
                  </a:cubicBezTo>
                  <a:cubicBezTo>
                    <a:pt x="19646" y="20519"/>
                    <a:pt x="19398" y="20835"/>
                    <a:pt x="19138" y="21040"/>
                  </a:cubicBezTo>
                  <a:cubicBezTo>
                    <a:pt x="18877" y="21245"/>
                    <a:pt x="18603" y="21338"/>
                    <a:pt x="18298" y="21412"/>
                  </a:cubicBezTo>
                  <a:cubicBezTo>
                    <a:pt x="17993" y="21486"/>
                    <a:pt x="17657" y="21542"/>
                    <a:pt x="17307" y="21570"/>
                  </a:cubicBezTo>
                  <a:cubicBezTo>
                    <a:pt x="16958" y="21598"/>
                    <a:pt x="16596" y="21598"/>
                    <a:pt x="16260" y="21598"/>
                  </a:cubicBezTo>
                  <a:cubicBezTo>
                    <a:pt x="15924" y="21598"/>
                    <a:pt x="15614" y="21598"/>
                    <a:pt x="15300" y="21598"/>
                  </a:cubicBezTo>
                  <a:cubicBezTo>
                    <a:pt x="14986" y="21598"/>
                    <a:pt x="14668" y="21598"/>
                    <a:pt x="14332" y="21598"/>
                  </a:cubicBezTo>
                  <a:cubicBezTo>
                    <a:pt x="13996" y="21598"/>
                    <a:pt x="13643" y="21598"/>
                    <a:pt x="13276" y="21598"/>
                  </a:cubicBezTo>
                  <a:cubicBezTo>
                    <a:pt x="12909" y="21598"/>
                    <a:pt x="12529" y="21598"/>
                    <a:pt x="12148" y="21598"/>
                  </a:cubicBezTo>
                  <a:cubicBezTo>
                    <a:pt x="11768" y="21598"/>
                    <a:pt x="11388" y="21598"/>
                    <a:pt x="11003" y="21598"/>
                  </a:cubicBezTo>
                  <a:cubicBezTo>
                    <a:pt x="10619" y="21598"/>
                    <a:pt x="10230" y="21598"/>
                    <a:pt x="9836" y="21598"/>
                  </a:cubicBezTo>
                  <a:cubicBezTo>
                    <a:pt x="9443" y="21598"/>
                    <a:pt x="9045" y="21598"/>
                    <a:pt x="8651" y="21598"/>
                  </a:cubicBezTo>
                  <a:cubicBezTo>
                    <a:pt x="8258" y="21598"/>
                    <a:pt x="7869" y="21598"/>
                    <a:pt x="7489" y="21598"/>
                  </a:cubicBezTo>
                  <a:cubicBezTo>
                    <a:pt x="7109" y="21598"/>
                    <a:pt x="6737" y="21598"/>
                    <a:pt x="6375" y="21598"/>
                  </a:cubicBezTo>
                  <a:cubicBezTo>
                    <a:pt x="6012" y="21598"/>
                    <a:pt x="5659" y="21598"/>
                    <a:pt x="5309" y="21589"/>
                  </a:cubicBezTo>
                  <a:cubicBezTo>
                    <a:pt x="4960" y="21579"/>
                    <a:pt x="4615" y="21561"/>
                    <a:pt x="4284" y="21542"/>
                  </a:cubicBezTo>
                  <a:cubicBezTo>
                    <a:pt x="3952" y="21524"/>
                    <a:pt x="3634" y="21505"/>
                    <a:pt x="3324" y="21486"/>
                  </a:cubicBezTo>
                  <a:cubicBezTo>
                    <a:pt x="3015" y="21468"/>
                    <a:pt x="2714" y="21449"/>
                    <a:pt x="2392" y="21431"/>
                  </a:cubicBezTo>
                  <a:cubicBezTo>
                    <a:pt x="2069" y="21412"/>
                    <a:pt x="1724" y="21393"/>
                    <a:pt x="1322" y="21384"/>
                  </a:cubicBezTo>
                  <a:cubicBezTo>
                    <a:pt x="920" y="21375"/>
                    <a:pt x="460" y="21375"/>
                    <a:pt x="0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9008826" y="4145996"/>
              <a:ext cx="1238251" cy="489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9" fill="norm" stroke="1" extrusionOk="0">
                  <a:moveTo>
                    <a:pt x="0" y="19214"/>
                  </a:moveTo>
                  <a:cubicBezTo>
                    <a:pt x="628" y="19121"/>
                    <a:pt x="1255" y="19029"/>
                    <a:pt x="2234" y="18936"/>
                  </a:cubicBezTo>
                  <a:cubicBezTo>
                    <a:pt x="3212" y="18843"/>
                    <a:pt x="4542" y="18751"/>
                    <a:pt x="5446" y="18704"/>
                  </a:cubicBezTo>
                  <a:cubicBezTo>
                    <a:pt x="6351" y="18658"/>
                    <a:pt x="6831" y="18658"/>
                    <a:pt x="7163" y="18612"/>
                  </a:cubicBezTo>
                  <a:cubicBezTo>
                    <a:pt x="7495" y="18565"/>
                    <a:pt x="7680" y="18472"/>
                    <a:pt x="7754" y="18194"/>
                  </a:cubicBezTo>
                  <a:cubicBezTo>
                    <a:pt x="7828" y="17916"/>
                    <a:pt x="7791" y="17453"/>
                    <a:pt x="7551" y="16711"/>
                  </a:cubicBezTo>
                  <a:cubicBezTo>
                    <a:pt x="7311" y="15969"/>
                    <a:pt x="6868" y="14950"/>
                    <a:pt x="6535" y="13652"/>
                  </a:cubicBezTo>
                  <a:cubicBezTo>
                    <a:pt x="6203" y="12354"/>
                    <a:pt x="5982" y="10778"/>
                    <a:pt x="5982" y="9017"/>
                  </a:cubicBezTo>
                  <a:cubicBezTo>
                    <a:pt x="5982" y="7255"/>
                    <a:pt x="6203" y="5309"/>
                    <a:pt x="6720" y="3779"/>
                  </a:cubicBezTo>
                  <a:cubicBezTo>
                    <a:pt x="7237" y="2249"/>
                    <a:pt x="8049" y="1137"/>
                    <a:pt x="8695" y="534"/>
                  </a:cubicBezTo>
                  <a:cubicBezTo>
                    <a:pt x="9342" y="-68"/>
                    <a:pt x="9822" y="-161"/>
                    <a:pt x="10265" y="256"/>
                  </a:cubicBezTo>
                  <a:cubicBezTo>
                    <a:pt x="10708" y="673"/>
                    <a:pt x="11114" y="1600"/>
                    <a:pt x="11409" y="3176"/>
                  </a:cubicBezTo>
                  <a:cubicBezTo>
                    <a:pt x="11705" y="4752"/>
                    <a:pt x="11889" y="6977"/>
                    <a:pt x="11705" y="9341"/>
                  </a:cubicBezTo>
                  <a:cubicBezTo>
                    <a:pt x="11520" y="11705"/>
                    <a:pt x="10966" y="14208"/>
                    <a:pt x="10578" y="15830"/>
                  </a:cubicBezTo>
                  <a:cubicBezTo>
                    <a:pt x="10191" y="17453"/>
                    <a:pt x="9969" y="18194"/>
                    <a:pt x="9822" y="18797"/>
                  </a:cubicBezTo>
                  <a:cubicBezTo>
                    <a:pt x="9674" y="19400"/>
                    <a:pt x="9600" y="19863"/>
                    <a:pt x="9655" y="20095"/>
                  </a:cubicBezTo>
                  <a:cubicBezTo>
                    <a:pt x="9711" y="20327"/>
                    <a:pt x="9895" y="20327"/>
                    <a:pt x="10615" y="20373"/>
                  </a:cubicBezTo>
                  <a:cubicBezTo>
                    <a:pt x="11335" y="20419"/>
                    <a:pt x="12591" y="20512"/>
                    <a:pt x="14049" y="20558"/>
                  </a:cubicBezTo>
                  <a:cubicBezTo>
                    <a:pt x="15508" y="20605"/>
                    <a:pt x="17169" y="20605"/>
                    <a:pt x="18462" y="20744"/>
                  </a:cubicBezTo>
                  <a:cubicBezTo>
                    <a:pt x="19754" y="20883"/>
                    <a:pt x="20677" y="21161"/>
                    <a:pt x="21600" y="214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5577709" y="3093448"/>
              <a:ext cx="52918" cy="1241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3" fill="norm" stroke="1" extrusionOk="0">
                  <a:moveTo>
                    <a:pt x="21600" y="1087"/>
                  </a:moveTo>
                  <a:cubicBezTo>
                    <a:pt x="20736" y="903"/>
                    <a:pt x="19872" y="719"/>
                    <a:pt x="18144" y="498"/>
                  </a:cubicBezTo>
                  <a:cubicBezTo>
                    <a:pt x="16416" y="277"/>
                    <a:pt x="13824" y="20"/>
                    <a:pt x="11664" y="1"/>
                  </a:cubicBezTo>
                  <a:cubicBezTo>
                    <a:pt x="9504" y="-17"/>
                    <a:pt x="7776" y="204"/>
                    <a:pt x="7776" y="903"/>
                  </a:cubicBezTo>
                  <a:cubicBezTo>
                    <a:pt x="7776" y="1602"/>
                    <a:pt x="9504" y="2780"/>
                    <a:pt x="9072" y="4031"/>
                  </a:cubicBezTo>
                  <a:cubicBezTo>
                    <a:pt x="8640" y="5282"/>
                    <a:pt x="6048" y="6607"/>
                    <a:pt x="4320" y="8060"/>
                  </a:cubicBezTo>
                  <a:cubicBezTo>
                    <a:pt x="2592" y="9513"/>
                    <a:pt x="1728" y="11096"/>
                    <a:pt x="1728" y="12604"/>
                  </a:cubicBezTo>
                  <a:cubicBezTo>
                    <a:pt x="1728" y="14113"/>
                    <a:pt x="2592" y="15548"/>
                    <a:pt x="3024" y="16836"/>
                  </a:cubicBezTo>
                  <a:cubicBezTo>
                    <a:pt x="3456" y="18124"/>
                    <a:pt x="3456" y="19265"/>
                    <a:pt x="3456" y="19946"/>
                  </a:cubicBezTo>
                  <a:cubicBezTo>
                    <a:pt x="3456" y="20626"/>
                    <a:pt x="3456" y="20847"/>
                    <a:pt x="2592" y="21086"/>
                  </a:cubicBezTo>
                  <a:cubicBezTo>
                    <a:pt x="1728" y="21325"/>
                    <a:pt x="0" y="21583"/>
                    <a:pt x="0" y="21583"/>
                  </a:cubicBezTo>
                  <a:cubicBezTo>
                    <a:pt x="0" y="21583"/>
                    <a:pt x="1728" y="21325"/>
                    <a:pt x="3456" y="21105"/>
                  </a:cubicBezTo>
                  <a:cubicBezTo>
                    <a:pt x="5184" y="20884"/>
                    <a:pt x="6912" y="20700"/>
                    <a:pt x="8640" y="205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5611321" y="2940691"/>
              <a:ext cx="1473456" cy="1148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588" fill="norm" stroke="1" extrusionOk="0">
                  <a:moveTo>
                    <a:pt x="469" y="2613"/>
                  </a:moveTo>
                  <a:cubicBezTo>
                    <a:pt x="252" y="2494"/>
                    <a:pt x="35" y="2375"/>
                    <a:pt x="4" y="2315"/>
                  </a:cubicBezTo>
                  <a:cubicBezTo>
                    <a:pt x="-27" y="2255"/>
                    <a:pt x="128" y="2255"/>
                    <a:pt x="748" y="2136"/>
                  </a:cubicBezTo>
                  <a:cubicBezTo>
                    <a:pt x="1368" y="2017"/>
                    <a:pt x="2452" y="1778"/>
                    <a:pt x="3645" y="1519"/>
                  </a:cubicBezTo>
                  <a:cubicBezTo>
                    <a:pt x="4838" y="1261"/>
                    <a:pt x="6140" y="982"/>
                    <a:pt x="7364" y="764"/>
                  </a:cubicBezTo>
                  <a:cubicBezTo>
                    <a:pt x="8588" y="545"/>
                    <a:pt x="9735" y="386"/>
                    <a:pt x="10881" y="266"/>
                  </a:cubicBezTo>
                  <a:cubicBezTo>
                    <a:pt x="12028" y="147"/>
                    <a:pt x="13175" y="68"/>
                    <a:pt x="14368" y="28"/>
                  </a:cubicBezTo>
                  <a:cubicBezTo>
                    <a:pt x="15561" y="-12"/>
                    <a:pt x="16801" y="-12"/>
                    <a:pt x="17808" y="48"/>
                  </a:cubicBezTo>
                  <a:cubicBezTo>
                    <a:pt x="18815" y="107"/>
                    <a:pt x="19590" y="227"/>
                    <a:pt x="20054" y="326"/>
                  </a:cubicBezTo>
                  <a:cubicBezTo>
                    <a:pt x="20519" y="426"/>
                    <a:pt x="20674" y="505"/>
                    <a:pt x="20798" y="943"/>
                  </a:cubicBezTo>
                  <a:cubicBezTo>
                    <a:pt x="20922" y="1380"/>
                    <a:pt x="21015" y="2176"/>
                    <a:pt x="21046" y="3389"/>
                  </a:cubicBezTo>
                  <a:cubicBezTo>
                    <a:pt x="21077" y="4602"/>
                    <a:pt x="21046" y="6233"/>
                    <a:pt x="21062" y="7626"/>
                  </a:cubicBezTo>
                  <a:cubicBezTo>
                    <a:pt x="21077" y="9018"/>
                    <a:pt x="21139" y="10171"/>
                    <a:pt x="21186" y="11385"/>
                  </a:cubicBezTo>
                  <a:cubicBezTo>
                    <a:pt x="21232" y="12598"/>
                    <a:pt x="21263" y="13871"/>
                    <a:pt x="21310" y="15203"/>
                  </a:cubicBezTo>
                  <a:cubicBezTo>
                    <a:pt x="21356" y="16536"/>
                    <a:pt x="21418" y="17928"/>
                    <a:pt x="21465" y="19002"/>
                  </a:cubicBezTo>
                  <a:cubicBezTo>
                    <a:pt x="21511" y="20076"/>
                    <a:pt x="21542" y="20832"/>
                    <a:pt x="21573" y="2158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5595846" y="3997589"/>
              <a:ext cx="1482581" cy="314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2" h="21509" fill="norm" stroke="1" extrusionOk="0">
                  <a:moveTo>
                    <a:pt x="137" y="21509"/>
                  </a:moveTo>
                  <a:cubicBezTo>
                    <a:pt x="44" y="20639"/>
                    <a:pt x="-48" y="19769"/>
                    <a:pt x="29" y="19190"/>
                  </a:cubicBezTo>
                  <a:cubicBezTo>
                    <a:pt x="106" y="18610"/>
                    <a:pt x="352" y="18320"/>
                    <a:pt x="783" y="17885"/>
                  </a:cubicBezTo>
                  <a:cubicBezTo>
                    <a:pt x="1214" y="17450"/>
                    <a:pt x="1829" y="16870"/>
                    <a:pt x="2798" y="15710"/>
                  </a:cubicBezTo>
                  <a:cubicBezTo>
                    <a:pt x="3767" y="14551"/>
                    <a:pt x="5090" y="12811"/>
                    <a:pt x="6260" y="11506"/>
                  </a:cubicBezTo>
                  <a:cubicBezTo>
                    <a:pt x="7429" y="10202"/>
                    <a:pt x="8444" y="9332"/>
                    <a:pt x="9383" y="8462"/>
                  </a:cubicBezTo>
                  <a:cubicBezTo>
                    <a:pt x="10321" y="7592"/>
                    <a:pt x="11183" y="6722"/>
                    <a:pt x="12137" y="5925"/>
                  </a:cubicBezTo>
                  <a:cubicBezTo>
                    <a:pt x="13090" y="5128"/>
                    <a:pt x="14137" y="4403"/>
                    <a:pt x="15106" y="3823"/>
                  </a:cubicBezTo>
                  <a:cubicBezTo>
                    <a:pt x="16075" y="3243"/>
                    <a:pt x="16967" y="2808"/>
                    <a:pt x="17875" y="2228"/>
                  </a:cubicBezTo>
                  <a:cubicBezTo>
                    <a:pt x="18783" y="1649"/>
                    <a:pt x="19706" y="924"/>
                    <a:pt x="20260" y="489"/>
                  </a:cubicBezTo>
                  <a:cubicBezTo>
                    <a:pt x="20814" y="54"/>
                    <a:pt x="20998" y="-91"/>
                    <a:pt x="21152" y="54"/>
                  </a:cubicBezTo>
                  <a:cubicBezTo>
                    <a:pt x="21306" y="199"/>
                    <a:pt x="21429" y="634"/>
                    <a:pt x="21552" y="10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7291296" y="3406689"/>
              <a:ext cx="231631" cy="593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565" fill="norm" stroke="1" extrusionOk="0">
                  <a:moveTo>
                    <a:pt x="863" y="21565"/>
                  </a:moveTo>
                  <a:cubicBezTo>
                    <a:pt x="279" y="21181"/>
                    <a:pt x="-305" y="20796"/>
                    <a:pt x="181" y="19643"/>
                  </a:cubicBezTo>
                  <a:cubicBezTo>
                    <a:pt x="668" y="18490"/>
                    <a:pt x="2225" y="16569"/>
                    <a:pt x="4268" y="14378"/>
                  </a:cubicBezTo>
                  <a:cubicBezTo>
                    <a:pt x="6311" y="12187"/>
                    <a:pt x="8841" y="9727"/>
                    <a:pt x="10981" y="7383"/>
                  </a:cubicBezTo>
                  <a:cubicBezTo>
                    <a:pt x="13122" y="5038"/>
                    <a:pt x="14873" y="2809"/>
                    <a:pt x="16041" y="1541"/>
                  </a:cubicBezTo>
                  <a:cubicBezTo>
                    <a:pt x="17209" y="272"/>
                    <a:pt x="17792" y="-35"/>
                    <a:pt x="18181" y="3"/>
                  </a:cubicBezTo>
                  <a:cubicBezTo>
                    <a:pt x="18571" y="42"/>
                    <a:pt x="18765" y="426"/>
                    <a:pt x="18960" y="1695"/>
                  </a:cubicBezTo>
                  <a:cubicBezTo>
                    <a:pt x="19154" y="2963"/>
                    <a:pt x="19349" y="5115"/>
                    <a:pt x="19544" y="7729"/>
                  </a:cubicBezTo>
                  <a:cubicBezTo>
                    <a:pt x="19738" y="10342"/>
                    <a:pt x="19933" y="13417"/>
                    <a:pt x="20030" y="15377"/>
                  </a:cubicBezTo>
                  <a:cubicBezTo>
                    <a:pt x="20127" y="17337"/>
                    <a:pt x="20127" y="18183"/>
                    <a:pt x="20127" y="18875"/>
                  </a:cubicBezTo>
                  <a:cubicBezTo>
                    <a:pt x="20127" y="19566"/>
                    <a:pt x="20127" y="20105"/>
                    <a:pt x="20322" y="20105"/>
                  </a:cubicBezTo>
                  <a:cubicBezTo>
                    <a:pt x="20517" y="20105"/>
                    <a:pt x="20906" y="19566"/>
                    <a:pt x="21295" y="19028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7319726" y="3784599"/>
              <a:ext cx="228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7280"/>
                    <a:pt x="9600" y="12960"/>
                    <a:pt x="13200" y="9360"/>
                  </a:cubicBezTo>
                  <a:cubicBezTo>
                    <a:pt x="16800" y="5760"/>
                    <a:pt x="19200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5915825" y="2266949"/>
              <a:ext cx="667831" cy="1101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581" fill="norm" stroke="1" extrusionOk="0">
                  <a:moveTo>
                    <a:pt x="9012" y="1119"/>
                  </a:moveTo>
                  <a:cubicBezTo>
                    <a:pt x="9012" y="912"/>
                    <a:pt x="9012" y="705"/>
                    <a:pt x="8842" y="580"/>
                  </a:cubicBezTo>
                  <a:cubicBezTo>
                    <a:pt x="8672" y="456"/>
                    <a:pt x="8331" y="415"/>
                    <a:pt x="7820" y="456"/>
                  </a:cubicBezTo>
                  <a:cubicBezTo>
                    <a:pt x="7309" y="498"/>
                    <a:pt x="6628" y="622"/>
                    <a:pt x="5810" y="1119"/>
                  </a:cubicBezTo>
                  <a:cubicBezTo>
                    <a:pt x="4992" y="1617"/>
                    <a:pt x="4038" y="2488"/>
                    <a:pt x="3391" y="3358"/>
                  </a:cubicBezTo>
                  <a:cubicBezTo>
                    <a:pt x="2744" y="4229"/>
                    <a:pt x="2403" y="5099"/>
                    <a:pt x="2062" y="6094"/>
                  </a:cubicBezTo>
                  <a:cubicBezTo>
                    <a:pt x="1722" y="7089"/>
                    <a:pt x="1381" y="8209"/>
                    <a:pt x="1074" y="9370"/>
                  </a:cubicBezTo>
                  <a:cubicBezTo>
                    <a:pt x="768" y="10531"/>
                    <a:pt x="495" y="11733"/>
                    <a:pt x="291" y="13039"/>
                  </a:cubicBezTo>
                  <a:cubicBezTo>
                    <a:pt x="86" y="14345"/>
                    <a:pt x="-50" y="15754"/>
                    <a:pt x="18" y="16894"/>
                  </a:cubicBezTo>
                  <a:cubicBezTo>
                    <a:pt x="86" y="18035"/>
                    <a:pt x="359" y="18905"/>
                    <a:pt x="768" y="19569"/>
                  </a:cubicBezTo>
                  <a:cubicBezTo>
                    <a:pt x="1176" y="20232"/>
                    <a:pt x="1722" y="20688"/>
                    <a:pt x="2573" y="21020"/>
                  </a:cubicBezTo>
                  <a:cubicBezTo>
                    <a:pt x="3425" y="21351"/>
                    <a:pt x="4583" y="21559"/>
                    <a:pt x="5912" y="21579"/>
                  </a:cubicBezTo>
                  <a:cubicBezTo>
                    <a:pt x="7241" y="21600"/>
                    <a:pt x="8740" y="21434"/>
                    <a:pt x="10103" y="21123"/>
                  </a:cubicBezTo>
                  <a:cubicBezTo>
                    <a:pt x="11465" y="20812"/>
                    <a:pt x="12692" y="20356"/>
                    <a:pt x="13884" y="19734"/>
                  </a:cubicBezTo>
                  <a:cubicBezTo>
                    <a:pt x="15077" y="19112"/>
                    <a:pt x="16235" y="18325"/>
                    <a:pt x="17189" y="17454"/>
                  </a:cubicBezTo>
                  <a:cubicBezTo>
                    <a:pt x="18143" y="16583"/>
                    <a:pt x="18893" y="15630"/>
                    <a:pt x="19540" y="14614"/>
                  </a:cubicBezTo>
                  <a:cubicBezTo>
                    <a:pt x="20187" y="13598"/>
                    <a:pt x="20732" y="12521"/>
                    <a:pt x="21073" y="11546"/>
                  </a:cubicBezTo>
                  <a:cubicBezTo>
                    <a:pt x="21414" y="10572"/>
                    <a:pt x="21550" y="9701"/>
                    <a:pt x="21482" y="8748"/>
                  </a:cubicBezTo>
                  <a:cubicBezTo>
                    <a:pt x="21414" y="7794"/>
                    <a:pt x="21141" y="6758"/>
                    <a:pt x="20698" y="5846"/>
                  </a:cubicBezTo>
                  <a:cubicBezTo>
                    <a:pt x="20255" y="4934"/>
                    <a:pt x="19642" y="4146"/>
                    <a:pt x="19097" y="3565"/>
                  </a:cubicBezTo>
                  <a:cubicBezTo>
                    <a:pt x="18552" y="2985"/>
                    <a:pt x="18075" y="2612"/>
                    <a:pt x="17223" y="2280"/>
                  </a:cubicBezTo>
                  <a:cubicBezTo>
                    <a:pt x="16371" y="1949"/>
                    <a:pt x="15145" y="1658"/>
                    <a:pt x="13884" y="1472"/>
                  </a:cubicBezTo>
                  <a:cubicBezTo>
                    <a:pt x="12624" y="1285"/>
                    <a:pt x="11329" y="1202"/>
                    <a:pt x="10512" y="1161"/>
                  </a:cubicBezTo>
                  <a:cubicBezTo>
                    <a:pt x="9694" y="1119"/>
                    <a:pt x="9353" y="1119"/>
                    <a:pt x="9012" y="1119"/>
                  </a:cubicBezTo>
                  <a:cubicBezTo>
                    <a:pt x="8672" y="1119"/>
                    <a:pt x="8331" y="1119"/>
                    <a:pt x="8297" y="1057"/>
                  </a:cubicBezTo>
                  <a:cubicBezTo>
                    <a:pt x="8263" y="995"/>
                    <a:pt x="8535" y="871"/>
                    <a:pt x="9047" y="684"/>
                  </a:cubicBezTo>
                  <a:cubicBezTo>
                    <a:pt x="9558" y="498"/>
                    <a:pt x="10307" y="249"/>
                    <a:pt x="11057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6665676" y="2241550"/>
              <a:ext cx="76201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429"/>
                    <a:pt x="7200" y="6857"/>
                    <a:pt x="9600" y="10029"/>
                  </a:cubicBezTo>
                  <a:cubicBezTo>
                    <a:pt x="12000" y="13200"/>
                    <a:pt x="13200" y="16114"/>
                    <a:pt x="14400" y="18000"/>
                  </a:cubicBezTo>
                  <a:cubicBezTo>
                    <a:pt x="15600" y="19886"/>
                    <a:pt x="16800" y="20743"/>
                    <a:pt x="18000" y="21171"/>
                  </a:cubicBezTo>
                  <a:cubicBezTo>
                    <a:pt x="19200" y="21600"/>
                    <a:pt x="204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6664696" y="2174435"/>
              <a:ext cx="198345" cy="327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6" h="21421" fill="norm" stroke="1" extrusionOk="0">
                  <a:moveTo>
                    <a:pt x="2776" y="6883"/>
                  </a:moveTo>
                  <a:cubicBezTo>
                    <a:pt x="1885" y="6467"/>
                    <a:pt x="994" y="6052"/>
                    <a:pt x="437" y="5498"/>
                  </a:cubicBezTo>
                  <a:cubicBezTo>
                    <a:pt x="-119" y="4944"/>
                    <a:pt x="-342" y="4252"/>
                    <a:pt x="994" y="3283"/>
                  </a:cubicBezTo>
                  <a:cubicBezTo>
                    <a:pt x="2330" y="2313"/>
                    <a:pt x="5225" y="1067"/>
                    <a:pt x="7897" y="444"/>
                  </a:cubicBezTo>
                  <a:cubicBezTo>
                    <a:pt x="10569" y="-179"/>
                    <a:pt x="13019" y="-179"/>
                    <a:pt x="14800" y="652"/>
                  </a:cubicBezTo>
                  <a:cubicBezTo>
                    <a:pt x="16582" y="1483"/>
                    <a:pt x="17695" y="3144"/>
                    <a:pt x="17361" y="5013"/>
                  </a:cubicBezTo>
                  <a:cubicBezTo>
                    <a:pt x="17027" y="6883"/>
                    <a:pt x="15246" y="8959"/>
                    <a:pt x="13798" y="10067"/>
                  </a:cubicBezTo>
                  <a:cubicBezTo>
                    <a:pt x="12351" y="11175"/>
                    <a:pt x="11237" y="11313"/>
                    <a:pt x="10792" y="11036"/>
                  </a:cubicBezTo>
                  <a:cubicBezTo>
                    <a:pt x="10347" y="10759"/>
                    <a:pt x="10569" y="10067"/>
                    <a:pt x="11237" y="9721"/>
                  </a:cubicBezTo>
                  <a:cubicBezTo>
                    <a:pt x="11905" y="9375"/>
                    <a:pt x="13019" y="9375"/>
                    <a:pt x="14689" y="9859"/>
                  </a:cubicBezTo>
                  <a:cubicBezTo>
                    <a:pt x="16359" y="10344"/>
                    <a:pt x="18586" y="11313"/>
                    <a:pt x="19811" y="12490"/>
                  </a:cubicBezTo>
                  <a:cubicBezTo>
                    <a:pt x="21035" y="13667"/>
                    <a:pt x="21258" y="15052"/>
                    <a:pt x="20145" y="16575"/>
                  </a:cubicBezTo>
                  <a:cubicBezTo>
                    <a:pt x="19031" y="18098"/>
                    <a:pt x="16582" y="19759"/>
                    <a:pt x="14800" y="20590"/>
                  </a:cubicBezTo>
                  <a:cubicBezTo>
                    <a:pt x="13019" y="21421"/>
                    <a:pt x="11905" y="21421"/>
                    <a:pt x="10792" y="21421"/>
                  </a:cubicBezTo>
                  <a:cubicBezTo>
                    <a:pt x="9679" y="21421"/>
                    <a:pt x="8565" y="21421"/>
                    <a:pt x="7786" y="21075"/>
                  </a:cubicBezTo>
                  <a:cubicBezTo>
                    <a:pt x="7006" y="20729"/>
                    <a:pt x="6561" y="20036"/>
                    <a:pt x="6116" y="1934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4" name="Line"/>
            <p:cNvSpPr/>
            <p:nvPr/>
          </p:nvSpPr>
          <p:spPr>
            <a:xfrm>
              <a:off x="0" y="2535401"/>
              <a:ext cx="146608" cy="625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9" h="21428" fill="norm" stroke="1" extrusionOk="0">
                  <a:moveTo>
                    <a:pt x="642" y="9508"/>
                  </a:moveTo>
                  <a:cubicBezTo>
                    <a:pt x="942" y="10233"/>
                    <a:pt x="1242" y="10957"/>
                    <a:pt x="2142" y="12588"/>
                  </a:cubicBezTo>
                  <a:cubicBezTo>
                    <a:pt x="3042" y="14219"/>
                    <a:pt x="4542" y="16756"/>
                    <a:pt x="5442" y="18278"/>
                  </a:cubicBezTo>
                  <a:cubicBezTo>
                    <a:pt x="6342" y="19800"/>
                    <a:pt x="6642" y="20308"/>
                    <a:pt x="6942" y="20743"/>
                  </a:cubicBezTo>
                  <a:cubicBezTo>
                    <a:pt x="7242" y="21178"/>
                    <a:pt x="7542" y="21540"/>
                    <a:pt x="7542" y="21395"/>
                  </a:cubicBezTo>
                  <a:cubicBezTo>
                    <a:pt x="7542" y="21250"/>
                    <a:pt x="7242" y="20598"/>
                    <a:pt x="5892" y="18822"/>
                  </a:cubicBezTo>
                  <a:cubicBezTo>
                    <a:pt x="4542" y="17046"/>
                    <a:pt x="2142" y="14147"/>
                    <a:pt x="942" y="11501"/>
                  </a:cubicBezTo>
                  <a:cubicBezTo>
                    <a:pt x="-258" y="8855"/>
                    <a:pt x="-258" y="6463"/>
                    <a:pt x="642" y="4724"/>
                  </a:cubicBezTo>
                  <a:cubicBezTo>
                    <a:pt x="1542" y="2984"/>
                    <a:pt x="3342" y="1897"/>
                    <a:pt x="4992" y="1208"/>
                  </a:cubicBezTo>
                  <a:cubicBezTo>
                    <a:pt x="6642" y="520"/>
                    <a:pt x="8142" y="230"/>
                    <a:pt x="9642" y="85"/>
                  </a:cubicBezTo>
                  <a:cubicBezTo>
                    <a:pt x="11142" y="-60"/>
                    <a:pt x="12642" y="-60"/>
                    <a:pt x="14742" y="411"/>
                  </a:cubicBezTo>
                  <a:cubicBezTo>
                    <a:pt x="16842" y="882"/>
                    <a:pt x="19542" y="1825"/>
                    <a:pt x="20442" y="3021"/>
                  </a:cubicBezTo>
                  <a:cubicBezTo>
                    <a:pt x="21342" y="4217"/>
                    <a:pt x="20442" y="5666"/>
                    <a:pt x="17742" y="6753"/>
                  </a:cubicBezTo>
                  <a:cubicBezTo>
                    <a:pt x="15042" y="7841"/>
                    <a:pt x="10542" y="8566"/>
                    <a:pt x="7542" y="8819"/>
                  </a:cubicBezTo>
                  <a:cubicBezTo>
                    <a:pt x="4542" y="9073"/>
                    <a:pt x="3042" y="8855"/>
                    <a:pt x="1542" y="8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5" name="Line"/>
            <p:cNvSpPr/>
            <p:nvPr/>
          </p:nvSpPr>
          <p:spPr>
            <a:xfrm>
              <a:off x="112839" y="2794000"/>
              <a:ext cx="202838" cy="2735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11" fill="norm" stroke="1" extrusionOk="0">
                  <a:moveTo>
                    <a:pt x="630" y="7915"/>
                  </a:moveTo>
                  <a:cubicBezTo>
                    <a:pt x="184" y="7090"/>
                    <a:pt x="-261" y="6266"/>
                    <a:pt x="184" y="5771"/>
                  </a:cubicBezTo>
                  <a:cubicBezTo>
                    <a:pt x="630" y="5276"/>
                    <a:pt x="1966" y="5111"/>
                    <a:pt x="3636" y="5689"/>
                  </a:cubicBezTo>
                  <a:cubicBezTo>
                    <a:pt x="5306" y="6266"/>
                    <a:pt x="7310" y="7585"/>
                    <a:pt x="8869" y="9893"/>
                  </a:cubicBezTo>
                  <a:cubicBezTo>
                    <a:pt x="10428" y="12202"/>
                    <a:pt x="11541" y="15499"/>
                    <a:pt x="11986" y="17560"/>
                  </a:cubicBezTo>
                  <a:cubicBezTo>
                    <a:pt x="12432" y="19621"/>
                    <a:pt x="12209" y="20446"/>
                    <a:pt x="11541" y="20940"/>
                  </a:cubicBezTo>
                  <a:cubicBezTo>
                    <a:pt x="10873" y="21435"/>
                    <a:pt x="9760" y="21600"/>
                    <a:pt x="8758" y="20363"/>
                  </a:cubicBezTo>
                  <a:cubicBezTo>
                    <a:pt x="7755" y="19127"/>
                    <a:pt x="6865" y="16489"/>
                    <a:pt x="8090" y="13191"/>
                  </a:cubicBezTo>
                  <a:cubicBezTo>
                    <a:pt x="9314" y="9893"/>
                    <a:pt x="12654" y="5936"/>
                    <a:pt x="15215" y="3627"/>
                  </a:cubicBezTo>
                  <a:cubicBezTo>
                    <a:pt x="17776" y="1319"/>
                    <a:pt x="19558" y="660"/>
                    <a:pt x="213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6" name="Line"/>
            <p:cNvSpPr/>
            <p:nvPr/>
          </p:nvSpPr>
          <p:spPr>
            <a:xfrm>
              <a:off x="380552" y="2648892"/>
              <a:ext cx="93875" cy="392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5" h="21548" fill="norm" stroke="1" extrusionOk="0">
                  <a:moveTo>
                    <a:pt x="20825" y="2387"/>
                  </a:moveTo>
                  <a:cubicBezTo>
                    <a:pt x="20355" y="1806"/>
                    <a:pt x="19886" y="1225"/>
                    <a:pt x="18712" y="761"/>
                  </a:cubicBezTo>
                  <a:cubicBezTo>
                    <a:pt x="17538" y="296"/>
                    <a:pt x="15660" y="-52"/>
                    <a:pt x="14016" y="6"/>
                  </a:cubicBezTo>
                  <a:cubicBezTo>
                    <a:pt x="12373" y="64"/>
                    <a:pt x="10964" y="529"/>
                    <a:pt x="8382" y="2677"/>
                  </a:cubicBezTo>
                  <a:cubicBezTo>
                    <a:pt x="5799" y="4825"/>
                    <a:pt x="2042" y="8658"/>
                    <a:pt x="634" y="11851"/>
                  </a:cubicBezTo>
                  <a:cubicBezTo>
                    <a:pt x="-775" y="15045"/>
                    <a:pt x="164" y="17600"/>
                    <a:pt x="3451" y="19109"/>
                  </a:cubicBezTo>
                  <a:cubicBezTo>
                    <a:pt x="6738" y="20619"/>
                    <a:pt x="12373" y="21083"/>
                    <a:pt x="18008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528088" y="2762250"/>
              <a:ext cx="35239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5577" y="0"/>
                  </a:moveTo>
                  <a:cubicBezTo>
                    <a:pt x="1977" y="2160"/>
                    <a:pt x="-1623" y="4320"/>
                    <a:pt x="777" y="7920"/>
                  </a:cubicBezTo>
                  <a:cubicBezTo>
                    <a:pt x="3177" y="11520"/>
                    <a:pt x="11577" y="16560"/>
                    <a:pt x="1997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534932" y="2666474"/>
              <a:ext cx="157836" cy="347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231" fill="norm" stroke="1" extrusionOk="0">
                  <a:moveTo>
                    <a:pt x="402" y="4688"/>
                  </a:moveTo>
                  <a:cubicBezTo>
                    <a:pt x="118" y="3395"/>
                    <a:pt x="-166" y="2101"/>
                    <a:pt x="118" y="1196"/>
                  </a:cubicBezTo>
                  <a:cubicBezTo>
                    <a:pt x="402" y="290"/>
                    <a:pt x="1255" y="-227"/>
                    <a:pt x="3955" y="96"/>
                  </a:cubicBezTo>
                  <a:cubicBezTo>
                    <a:pt x="6655" y="420"/>
                    <a:pt x="11202" y="1584"/>
                    <a:pt x="12197" y="3589"/>
                  </a:cubicBezTo>
                  <a:cubicBezTo>
                    <a:pt x="13192" y="5593"/>
                    <a:pt x="10634" y="8439"/>
                    <a:pt x="8787" y="10056"/>
                  </a:cubicBezTo>
                  <a:cubicBezTo>
                    <a:pt x="6939" y="11672"/>
                    <a:pt x="5802" y="12060"/>
                    <a:pt x="5945" y="12190"/>
                  </a:cubicBezTo>
                  <a:cubicBezTo>
                    <a:pt x="6087" y="12319"/>
                    <a:pt x="7508" y="12190"/>
                    <a:pt x="9639" y="12125"/>
                  </a:cubicBezTo>
                  <a:cubicBezTo>
                    <a:pt x="11771" y="12060"/>
                    <a:pt x="14613" y="12060"/>
                    <a:pt x="16887" y="12578"/>
                  </a:cubicBezTo>
                  <a:cubicBezTo>
                    <a:pt x="19160" y="13095"/>
                    <a:pt x="20866" y="14130"/>
                    <a:pt x="21150" y="15359"/>
                  </a:cubicBezTo>
                  <a:cubicBezTo>
                    <a:pt x="21434" y="16587"/>
                    <a:pt x="20297" y="18010"/>
                    <a:pt x="18592" y="19110"/>
                  </a:cubicBezTo>
                  <a:cubicBezTo>
                    <a:pt x="16887" y="20209"/>
                    <a:pt x="14613" y="20985"/>
                    <a:pt x="12197" y="21179"/>
                  </a:cubicBezTo>
                  <a:cubicBezTo>
                    <a:pt x="9781" y="21373"/>
                    <a:pt x="7223" y="20985"/>
                    <a:pt x="4666" y="205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709376" y="2622550"/>
              <a:ext cx="107505" cy="449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9" h="21445" fill="norm" stroke="1" extrusionOk="0">
                  <a:moveTo>
                    <a:pt x="0" y="0"/>
                  </a:moveTo>
                  <a:cubicBezTo>
                    <a:pt x="2038" y="202"/>
                    <a:pt x="4075" y="404"/>
                    <a:pt x="7132" y="1413"/>
                  </a:cubicBezTo>
                  <a:cubicBezTo>
                    <a:pt x="10189" y="2422"/>
                    <a:pt x="14264" y="4239"/>
                    <a:pt x="17117" y="6712"/>
                  </a:cubicBezTo>
                  <a:cubicBezTo>
                    <a:pt x="19970" y="9185"/>
                    <a:pt x="21600" y="12314"/>
                    <a:pt x="20174" y="14837"/>
                  </a:cubicBezTo>
                  <a:cubicBezTo>
                    <a:pt x="18747" y="17361"/>
                    <a:pt x="14264" y="19279"/>
                    <a:pt x="10800" y="20338"/>
                  </a:cubicBezTo>
                  <a:cubicBezTo>
                    <a:pt x="7336" y="21398"/>
                    <a:pt x="4891" y="21600"/>
                    <a:pt x="3464" y="21348"/>
                  </a:cubicBezTo>
                  <a:cubicBezTo>
                    <a:pt x="2038" y="21095"/>
                    <a:pt x="1630" y="20389"/>
                    <a:pt x="1223" y="196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944326" y="2800350"/>
              <a:ext cx="952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925276" y="2901950"/>
              <a:ext cx="2286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000" y="15055"/>
                    <a:pt x="12000" y="8509"/>
                    <a:pt x="15600" y="4909"/>
                  </a:cubicBezTo>
                  <a:cubicBezTo>
                    <a:pt x="19200" y="1309"/>
                    <a:pt x="20400" y="65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1736854" y="2111085"/>
              <a:ext cx="331962" cy="668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61" fill="norm" stroke="1" extrusionOk="0">
                  <a:moveTo>
                    <a:pt x="12793" y="2352"/>
                  </a:moveTo>
                  <a:cubicBezTo>
                    <a:pt x="12656" y="2013"/>
                    <a:pt x="12519" y="1673"/>
                    <a:pt x="12451" y="1333"/>
                  </a:cubicBezTo>
                  <a:cubicBezTo>
                    <a:pt x="12383" y="994"/>
                    <a:pt x="12383" y="654"/>
                    <a:pt x="11699" y="382"/>
                  </a:cubicBezTo>
                  <a:cubicBezTo>
                    <a:pt x="11015" y="111"/>
                    <a:pt x="9648" y="-93"/>
                    <a:pt x="8418" y="43"/>
                  </a:cubicBezTo>
                  <a:cubicBezTo>
                    <a:pt x="7188" y="179"/>
                    <a:pt x="6094" y="654"/>
                    <a:pt x="5000" y="1571"/>
                  </a:cubicBezTo>
                  <a:cubicBezTo>
                    <a:pt x="3907" y="2488"/>
                    <a:pt x="2813" y="3847"/>
                    <a:pt x="2061" y="5273"/>
                  </a:cubicBezTo>
                  <a:cubicBezTo>
                    <a:pt x="1309" y="6699"/>
                    <a:pt x="899" y="8194"/>
                    <a:pt x="557" y="9756"/>
                  </a:cubicBezTo>
                  <a:cubicBezTo>
                    <a:pt x="215" y="11318"/>
                    <a:pt x="-58" y="12949"/>
                    <a:pt x="10" y="14443"/>
                  </a:cubicBezTo>
                  <a:cubicBezTo>
                    <a:pt x="79" y="15937"/>
                    <a:pt x="489" y="17296"/>
                    <a:pt x="967" y="18315"/>
                  </a:cubicBezTo>
                  <a:cubicBezTo>
                    <a:pt x="1446" y="19333"/>
                    <a:pt x="1993" y="20013"/>
                    <a:pt x="2539" y="20488"/>
                  </a:cubicBezTo>
                  <a:cubicBezTo>
                    <a:pt x="3086" y="20964"/>
                    <a:pt x="3633" y="21235"/>
                    <a:pt x="4658" y="21371"/>
                  </a:cubicBezTo>
                  <a:cubicBezTo>
                    <a:pt x="5684" y="21507"/>
                    <a:pt x="7188" y="21507"/>
                    <a:pt x="9033" y="21235"/>
                  </a:cubicBezTo>
                  <a:cubicBezTo>
                    <a:pt x="10879" y="20964"/>
                    <a:pt x="13066" y="20420"/>
                    <a:pt x="14980" y="19571"/>
                  </a:cubicBezTo>
                  <a:cubicBezTo>
                    <a:pt x="16894" y="18722"/>
                    <a:pt x="18534" y="17567"/>
                    <a:pt x="19628" y="16243"/>
                  </a:cubicBezTo>
                  <a:cubicBezTo>
                    <a:pt x="20722" y="14918"/>
                    <a:pt x="21269" y="13424"/>
                    <a:pt x="21405" y="11896"/>
                  </a:cubicBezTo>
                  <a:cubicBezTo>
                    <a:pt x="21542" y="10367"/>
                    <a:pt x="21269" y="8805"/>
                    <a:pt x="20722" y="7447"/>
                  </a:cubicBezTo>
                  <a:cubicBezTo>
                    <a:pt x="20175" y="6088"/>
                    <a:pt x="19355" y="4933"/>
                    <a:pt x="18329" y="4050"/>
                  </a:cubicBezTo>
                  <a:cubicBezTo>
                    <a:pt x="17304" y="3167"/>
                    <a:pt x="16074" y="2556"/>
                    <a:pt x="14638" y="2250"/>
                  </a:cubicBezTo>
                  <a:cubicBezTo>
                    <a:pt x="13203" y="1945"/>
                    <a:pt x="11562" y="1945"/>
                    <a:pt x="10469" y="2081"/>
                  </a:cubicBezTo>
                  <a:cubicBezTo>
                    <a:pt x="9375" y="2216"/>
                    <a:pt x="8828" y="2488"/>
                    <a:pt x="8281" y="276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1586837" y="2927775"/>
              <a:ext cx="646540" cy="37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359" fill="norm" stroke="1" extrusionOk="0">
                  <a:moveTo>
                    <a:pt x="595" y="21359"/>
                  </a:moveTo>
                  <a:cubicBezTo>
                    <a:pt x="243" y="20159"/>
                    <a:pt x="-109" y="18959"/>
                    <a:pt x="32" y="17159"/>
                  </a:cubicBezTo>
                  <a:cubicBezTo>
                    <a:pt x="172" y="15359"/>
                    <a:pt x="806" y="12959"/>
                    <a:pt x="2283" y="10559"/>
                  </a:cubicBezTo>
                  <a:cubicBezTo>
                    <a:pt x="3761" y="8159"/>
                    <a:pt x="6083" y="5759"/>
                    <a:pt x="8510" y="3959"/>
                  </a:cubicBezTo>
                  <a:cubicBezTo>
                    <a:pt x="10937" y="2159"/>
                    <a:pt x="13470" y="959"/>
                    <a:pt x="15511" y="359"/>
                  </a:cubicBezTo>
                  <a:cubicBezTo>
                    <a:pt x="17551" y="-241"/>
                    <a:pt x="19099" y="-241"/>
                    <a:pt x="20013" y="1559"/>
                  </a:cubicBezTo>
                  <a:cubicBezTo>
                    <a:pt x="20928" y="3359"/>
                    <a:pt x="21210" y="6959"/>
                    <a:pt x="21491" y="10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1545459" y="3206749"/>
              <a:ext cx="55362" cy="546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1527" fill="norm" stroke="1" extrusionOk="0">
                  <a:moveTo>
                    <a:pt x="20000" y="0"/>
                  </a:moveTo>
                  <a:cubicBezTo>
                    <a:pt x="20800" y="2669"/>
                    <a:pt x="21600" y="5337"/>
                    <a:pt x="20000" y="8048"/>
                  </a:cubicBezTo>
                  <a:cubicBezTo>
                    <a:pt x="18400" y="10758"/>
                    <a:pt x="14400" y="13510"/>
                    <a:pt x="11200" y="15637"/>
                  </a:cubicBezTo>
                  <a:cubicBezTo>
                    <a:pt x="8000" y="17764"/>
                    <a:pt x="5600" y="19265"/>
                    <a:pt x="3600" y="20224"/>
                  </a:cubicBezTo>
                  <a:cubicBezTo>
                    <a:pt x="1600" y="21183"/>
                    <a:pt x="0" y="21600"/>
                    <a:pt x="0" y="21517"/>
                  </a:cubicBezTo>
                  <a:cubicBezTo>
                    <a:pt x="0" y="21433"/>
                    <a:pt x="1600" y="20849"/>
                    <a:pt x="3200" y="202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1522176" y="3158843"/>
              <a:ext cx="919957" cy="5876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1" h="21571" fill="norm" stroke="1" extrusionOk="0">
                  <a:moveTo>
                    <a:pt x="3128" y="1991"/>
                  </a:moveTo>
                  <a:cubicBezTo>
                    <a:pt x="2781" y="1603"/>
                    <a:pt x="2433" y="1214"/>
                    <a:pt x="2408" y="942"/>
                  </a:cubicBezTo>
                  <a:cubicBezTo>
                    <a:pt x="2383" y="670"/>
                    <a:pt x="2681" y="515"/>
                    <a:pt x="3501" y="398"/>
                  </a:cubicBezTo>
                  <a:cubicBezTo>
                    <a:pt x="4320" y="282"/>
                    <a:pt x="5661" y="204"/>
                    <a:pt x="7299" y="126"/>
                  </a:cubicBezTo>
                  <a:cubicBezTo>
                    <a:pt x="8938" y="49"/>
                    <a:pt x="10874" y="-29"/>
                    <a:pt x="12737" y="10"/>
                  </a:cubicBezTo>
                  <a:cubicBezTo>
                    <a:pt x="14599" y="49"/>
                    <a:pt x="16386" y="204"/>
                    <a:pt x="17727" y="321"/>
                  </a:cubicBezTo>
                  <a:cubicBezTo>
                    <a:pt x="19068" y="437"/>
                    <a:pt x="19961" y="515"/>
                    <a:pt x="20532" y="515"/>
                  </a:cubicBezTo>
                  <a:cubicBezTo>
                    <a:pt x="21103" y="515"/>
                    <a:pt x="21352" y="437"/>
                    <a:pt x="21476" y="670"/>
                  </a:cubicBezTo>
                  <a:cubicBezTo>
                    <a:pt x="21600" y="903"/>
                    <a:pt x="21600" y="1447"/>
                    <a:pt x="21550" y="3040"/>
                  </a:cubicBezTo>
                  <a:cubicBezTo>
                    <a:pt x="21501" y="4633"/>
                    <a:pt x="21401" y="7275"/>
                    <a:pt x="21352" y="9839"/>
                  </a:cubicBezTo>
                  <a:cubicBezTo>
                    <a:pt x="21302" y="12403"/>
                    <a:pt x="21302" y="14889"/>
                    <a:pt x="21277" y="16326"/>
                  </a:cubicBezTo>
                  <a:cubicBezTo>
                    <a:pt x="21252" y="17764"/>
                    <a:pt x="21203" y="18152"/>
                    <a:pt x="21103" y="18502"/>
                  </a:cubicBezTo>
                  <a:cubicBezTo>
                    <a:pt x="21004" y="18852"/>
                    <a:pt x="20855" y="19162"/>
                    <a:pt x="20359" y="19395"/>
                  </a:cubicBezTo>
                  <a:cubicBezTo>
                    <a:pt x="19862" y="19629"/>
                    <a:pt x="19018" y="19784"/>
                    <a:pt x="17727" y="19939"/>
                  </a:cubicBezTo>
                  <a:cubicBezTo>
                    <a:pt x="16436" y="20095"/>
                    <a:pt x="14698" y="20250"/>
                    <a:pt x="12786" y="20289"/>
                  </a:cubicBezTo>
                  <a:cubicBezTo>
                    <a:pt x="10874" y="20328"/>
                    <a:pt x="8789" y="20250"/>
                    <a:pt x="6778" y="20367"/>
                  </a:cubicBezTo>
                  <a:cubicBezTo>
                    <a:pt x="4767" y="20483"/>
                    <a:pt x="2830" y="20794"/>
                    <a:pt x="1713" y="21027"/>
                  </a:cubicBezTo>
                  <a:cubicBezTo>
                    <a:pt x="596" y="21260"/>
                    <a:pt x="298" y="21416"/>
                    <a:pt x="0" y="21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2411176" y="3607345"/>
              <a:ext cx="361951" cy="247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20272"/>
                  </a:moveTo>
                  <a:cubicBezTo>
                    <a:pt x="2021" y="20272"/>
                    <a:pt x="4042" y="20272"/>
                    <a:pt x="5368" y="20272"/>
                  </a:cubicBezTo>
                  <a:cubicBezTo>
                    <a:pt x="6695" y="20272"/>
                    <a:pt x="7326" y="20272"/>
                    <a:pt x="7768" y="19723"/>
                  </a:cubicBezTo>
                  <a:cubicBezTo>
                    <a:pt x="8211" y="19173"/>
                    <a:pt x="8463" y="18075"/>
                    <a:pt x="8400" y="16062"/>
                  </a:cubicBezTo>
                  <a:cubicBezTo>
                    <a:pt x="8337" y="14048"/>
                    <a:pt x="7958" y="11119"/>
                    <a:pt x="7895" y="8739"/>
                  </a:cubicBezTo>
                  <a:cubicBezTo>
                    <a:pt x="7832" y="6360"/>
                    <a:pt x="8084" y="4529"/>
                    <a:pt x="8716" y="3065"/>
                  </a:cubicBezTo>
                  <a:cubicBezTo>
                    <a:pt x="9347" y="1601"/>
                    <a:pt x="10358" y="502"/>
                    <a:pt x="11495" y="136"/>
                  </a:cubicBezTo>
                  <a:cubicBezTo>
                    <a:pt x="12632" y="-230"/>
                    <a:pt x="13895" y="136"/>
                    <a:pt x="14779" y="1326"/>
                  </a:cubicBezTo>
                  <a:cubicBezTo>
                    <a:pt x="15663" y="2516"/>
                    <a:pt x="16168" y="4529"/>
                    <a:pt x="16042" y="6817"/>
                  </a:cubicBezTo>
                  <a:cubicBezTo>
                    <a:pt x="15916" y="9106"/>
                    <a:pt x="15158" y="11668"/>
                    <a:pt x="14589" y="13407"/>
                  </a:cubicBezTo>
                  <a:cubicBezTo>
                    <a:pt x="14021" y="15146"/>
                    <a:pt x="13642" y="16062"/>
                    <a:pt x="13389" y="16977"/>
                  </a:cubicBezTo>
                  <a:cubicBezTo>
                    <a:pt x="13137" y="17892"/>
                    <a:pt x="13011" y="18807"/>
                    <a:pt x="13326" y="19448"/>
                  </a:cubicBezTo>
                  <a:cubicBezTo>
                    <a:pt x="13642" y="20089"/>
                    <a:pt x="14400" y="20455"/>
                    <a:pt x="15853" y="20729"/>
                  </a:cubicBezTo>
                  <a:cubicBezTo>
                    <a:pt x="17305" y="21004"/>
                    <a:pt x="19453" y="21187"/>
                    <a:pt x="21600" y="213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55326" y="5053249"/>
              <a:ext cx="154275" cy="548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368" fill="norm" stroke="1" extrusionOk="0">
                  <a:moveTo>
                    <a:pt x="0" y="8957"/>
                  </a:moveTo>
                  <a:cubicBezTo>
                    <a:pt x="1728" y="11100"/>
                    <a:pt x="3456" y="13244"/>
                    <a:pt x="4464" y="15841"/>
                  </a:cubicBezTo>
                  <a:cubicBezTo>
                    <a:pt x="5472" y="18438"/>
                    <a:pt x="5760" y="21488"/>
                    <a:pt x="5760" y="21364"/>
                  </a:cubicBezTo>
                  <a:cubicBezTo>
                    <a:pt x="5760" y="21241"/>
                    <a:pt x="5472" y="17943"/>
                    <a:pt x="5328" y="14851"/>
                  </a:cubicBezTo>
                  <a:cubicBezTo>
                    <a:pt x="5184" y="11760"/>
                    <a:pt x="5184" y="8874"/>
                    <a:pt x="5616" y="6648"/>
                  </a:cubicBezTo>
                  <a:cubicBezTo>
                    <a:pt x="6048" y="4422"/>
                    <a:pt x="6912" y="2856"/>
                    <a:pt x="7632" y="1867"/>
                  </a:cubicBezTo>
                  <a:cubicBezTo>
                    <a:pt x="8352" y="877"/>
                    <a:pt x="8928" y="465"/>
                    <a:pt x="9936" y="218"/>
                  </a:cubicBezTo>
                  <a:cubicBezTo>
                    <a:pt x="10944" y="-30"/>
                    <a:pt x="12384" y="-112"/>
                    <a:pt x="14544" y="218"/>
                  </a:cubicBezTo>
                  <a:cubicBezTo>
                    <a:pt x="16704" y="548"/>
                    <a:pt x="19584" y="1290"/>
                    <a:pt x="20592" y="2526"/>
                  </a:cubicBezTo>
                  <a:cubicBezTo>
                    <a:pt x="21600" y="3763"/>
                    <a:pt x="20736" y="5494"/>
                    <a:pt x="17568" y="6978"/>
                  </a:cubicBezTo>
                  <a:cubicBezTo>
                    <a:pt x="14400" y="8462"/>
                    <a:pt x="8928" y="9699"/>
                    <a:pt x="3456" y="1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226776" y="5353050"/>
              <a:ext cx="158751" cy="218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291"/>
                  </a:moveTo>
                  <a:cubicBezTo>
                    <a:pt x="1440" y="6082"/>
                    <a:pt x="2880" y="5872"/>
                    <a:pt x="4032" y="6291"/>
                  </a:cubicBezTo>
                  <a:cubicBezTo>
                    <a:pt x="5184" y="6711"/>
                    <a:pt x="6048" y="7759"/>
                    <a:pt x="7344" y="10066"/>
                  </a:cubicBezTo>
                  <a:cubicBezTo>
                    <a:pt x="8640" y="12373"/>
                    <a:pt x="10368" y="15938"/>
                    <a:pt x="10944" y="18245"/>
                  </a:cubicBezTo>
                  <a:cubicBezTo>
                    <a:pt x="11520" y="20551"/>
                    <a:pt x="10944" y="21600"/>
                    <a:pt x="10080" y="21600"/>
                  </a:cubicBezTo>
                  <a:cubicBezTo>
                    <a:pt x="9216" y="21600"/>
                    <a:pt x="8064" y="20551"/>
                    <a:pt x="7488" y="18245"/>
                  </a:cubicBezTo>
                  <a:cubicBezTo>
                    <a:pt x="6912" y="15938"/>
                    <a:pt x="6912" y="12373"/>
                    <a:pt x="9360" y="9122"/>
                  </a:cubicBezTo>
                  <a:cubicBezTo>
                    <a:pt x="11808" y="5872"/>
                    <a:pt x="16704" y="29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501798" y="5164074"/>
              <a:ext cx="105979" cy="398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518" fill="norm" stroke="1" extrusionOk="0">
                  <a:moveTo>
                    <a:pt x="20798" y="1289"/>
                  </a:moveTo>
                  <a:cubicBezTo>
                    <a:pt x="18721" y="832"/>
                    <a:pt x="16644" y="375"/>
                    <a:pt x="14567" y="147"/>
                  </a:cubicBezTo>
                  <a:cubicBezTo>
                    <a:pt x="12490" y="-82"/>
                    <a:pt x="10413" y="-82"/>
                    <a:pt x="8129" y="432"/>
                  </a:cubicBezTo>
                  <a:cubicBezTo>
                    <a:pt x="5844" y="947"/>
                    <a:pt x="3352" y="1975"/>
                    <a:pt x="1690" y="4089"/>
                  </a:cubicBezTo>
                  <a:cubicBezTo>
                    <a:pt x="29" y="6204"/>
                    <a:pt x="-802" y="9404"/>
                    <a:pt x="1067" y="12489"/>
                  </a:cubicBezTo>
                  <a:cubicBezTo>
                    <a:pt x="2936" y="15575"/>
                    <a:pt x="7506" y="18547"/>
                    <a:pt x="11244" y="20032"/>
                  </a:cubicBezTo>
                  <a:cubicBezTo>
                    <a:pt x="14983" y="21518"/>
                    <a:pt x="17890" y="21518"/>
                    <a:pt x="20798" y="215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652226" y="5173532"/>
              <a:ext cx="148998" cy="344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329" fill="norm" stroke="1" extrusionOk="0">
                  <a:moveTo>
                    <a:pt x="9900" y="4033"/>
                  </a:moveTo>
                  <a:cubicBezTo>
                    <a:pt x="7800" y="7044"/>
                    <a:pt x="5700" y="10055"/>
                    <a:pt x="4650" y="12608"/>
                  </a:cubicBezTo>
                  <a:cubicBezTo>
                    <a:pt x="3600" y="15160"/>
                    <a:pt x="3600" y="17255"/>
                    <a:pt x="3900" y="18760"/>
                  </a:cubicBezTo>
                  <a:cubicBezTo>
                    <a:pt x="4200" y="20266"/>
                    <a:pt x="4800" y="21182"/>
                    <a:pt x="5100" y="21313"/>
                  </a:cubicBezTo>
                  <a:cubicBezTo>
                    <a:pt x="5400" y="21444"/>
                    <a:pt x="5400" y="20789"/>
                    <a:pt x="4950" y="18171"/>
                  </a:cubicBezTo>
                  <a:cubicBezTo>
                    <a:pt x="4500" y="15553"/>
                    <a:pt x="3600" y="10971"/>
                    <a:pt x="3150" y="7960"/>
                  </a:cubicBezTo>
                  <a:cubicBezTo>
                    <a:pt x="2700" y="4949"/>
                    <a:pt x="2700" y="3509"/>
                    <a:pt x="2850" y="2462"/>
                  </a:cubicBezTo>
                  <a:cubicBezTo>
                    <a:pt x="3000" y="1415"/>
                    <a:pt x="3300" y="760"/>
                    <a:pt x="4200" y="368"/>
                  </a:cubicBezTo>
                  <a:cubicBezTo>
                    <a:pt x="5100" y="-25"/>
                    <a:pt x="6600" y="-156"/>
                    <a:pt x="9150" y="237"/>
                  </a:cubicBezTo>
                  <a:cubicBezTo>
                    <a:pt x="11700" y="629"/>
                    <a:pt x="15300" y="1546"/>
                    <a:pt x="17550" y="2789"/>
                  </a:cubicBezTo>
                  <a:cubicBezTo>
                    <a:pt x="19800" y="4033"/>
                    <a:pt x="20700" y="5604"/>
                    <a:pt x="19950" y="6979"/>
                  </a:cubicBezTo>
                  <a:cubicBezTo>
                    <a:pt x="19200" y="8353"/>
                    <a:pt x="16800" y="9531"/>
                    <a:pt x="14850" y="10186"/>
                  </a:cubicBezTo>
                  <a:cubicBezTo>
                    <a:pt x="12900" y="10840"/>
                    <a:pt x="11400" y="10971"/>
                    <a:pt x="11400" y="11168"/>
                  </a:cubicBezTo>
                  <a:cubicBezTo>
                    <a:pt x="11400" y="11364"/>
                    <a:pt x="12900" y="11626"/>
                    <a:pt x="14850" y="12346"/>
                  </a:cubicBezTo>
                  <a:cubicBezTo>
                    <a:pt x="16800" y="13066"/>
                    <a:pt x="19200" y="14244"/>
                    <a:pt x="20400" y="15291"/>
                  </a:cubicBezTo>
                  <a:cubicBezTo>
                    <a:pt x="21600" y="16339"/>
                    <a:pt x="21600" y="17255"/>
                    <a:pt x="18000" y="18171"/>
                  </a:cubicBezTo>
                  <a:cubicBezTo>
                    <a:pt x="14400" y="19088"/>
                    <a:pt x="7200" y="20004"/>
                    <a:pt x="0" y="209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951959" y="5041900"/>
              <a:ext cx="49518" cy="6574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504" fill="norm" stroke="1" extrusionOk="0">
                  <a:moveTo>
                    <a:pt x="15654" y="0"/>
                  </a:moveTo>
                  <a:cubicBezTo>
                    <a:pt x="18354" y="2146"/>
                    <a:pt x="21054" y="4292"/>
                    <a:pt x="21054" y="6438"/>
                  </a:cubicBezTo>
                  <a:cubicBezTo>
                    <a:pt x="21054" y="8585"/>
                    <a:pt x="18354" y="10731"/>
                    <a:pt x="14304" y="13050"/>
                  </a:cubicBezTo>
                  <a:cubicBezTo>
                    <a:pt x="10254" y="15369"/>
                    <a:pt x="4854" y="17862"/>
                    <a:pt x="2154" y="19350"/>
                  </a:cubicBezTo>
                  <a:cubicBezTo>
                    <a:pt x="-546" y="20838"/>
                    <a:pt x="-546" y="21323"/>
                    <a:pt x="1254" y="21462"/>
                  </a:cubicBezTo>
                  <a:cubicBezTo>
                    <a:pt x="3054" y="21600"/>
                    <a:pt x="6654" y="21392"/>
                    <a:pt x="10254" y="20942"/>
                  </a:cubicBezTo>
                  <a:cubicBezTo>
                    <a:pt x="13854" y="20492"/>
                    <a:pt x="17454" y="19800"/>
                    <a:pt x="21054" y="191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1090801" y="5210419"/>
              <a:ext cx="102399" cy="3533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334" fill="norm" stroke="1" extrusionOk="0">
                  <a:moveTo>
                    <a:pt x="10491" y="4394"/>
                  </a:moveTo>
                  <a:cubicBezTo>
                    <a:pt x="8287" y="7717"/>
                    <a:pt x="6082" y="11040"/>
                    <a:pt x="4540" y="13660"/>
                  </a:cubicBezTo>
                  <a:cubicBezTo>
                    <a:pt x="2997" y="16281"/>
                    <a:pt x="2115" y="18198"/>
                    <a:pt x="1454" y="19476"/>
                  </a:cubicBezTo>
                  <a:cubicBezTo>
                    <a:pt x="793" y="20754"/>
                    <a:pt x="352" y="21393"/>
                    <a:pt x="131" y="21329"/>
                  </a:cubicBezTo>
                  <a:cubicBezTo>
                    <a:pt x="-89" y="21265"/>
                    <a:pt x="-89" y="20498"/>
                    <a:pt x="572" y="17878"/>
                  </a:cubicBezTo>
                  <a:cubicBezTo>
                    <a:pt x="1233" y="15258"/>
                    <a:pt x="2556" y="10785"/>
                    <a:pt x="4099" y="7717"/>
                  </a:cubicBezTo>
                  <a:cubicBezTo>
                    <a:pt x="5642" y="4650"/>
                    <a:pt x="7405" y="2988"/>
                    <a:pt x="8948" y="1774"/>
                  </a:cubicBezTo>
                  <a:cubicBezTo>
                    <a:pt x="10491" y="560"/>
                    <a:pt x="11813" y="-207"/>
                    <a:pt x="13356" y="49"/>
                  </a:cubicBezTo>
                  <a:cubicBezTo>
                    <a:pt x="14899" y="304"/>
                    <a:pt x="16662" y="1582"/>
                    <a:pt x="18205" y="4330"/>
                  </a:cubicBezTo>
                  <a:cubicBezTo>
                    <a:pt x="19748" y="7078"/>
                    <a:pt x="21070" y="11296"/>
                    <a:pt x="21291" y="14108"/>
                  </a:cubicBezTo>
                  <a:cubicBezTo>
                    <a:pt x="21511" y="16920"/>
                    <a:pt x="20629" y="18326"/>
                    <a:pt x="19748" y="197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1115776" y="5384800"/>
              <a:ext cx="1841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79" y="16457"/>
                    <a:pt x="5959" y="11314"/>
                    <a:pt x="9559" y="7714"/>
                  </a:cubicBezTo>
                  <a:cubicBezTo>
                    <a:pt x="13159" y="4114"/>
                    <a:pt x="17379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1280876" y="5130800"/>
              <a:ext cx="131220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0" y="0"/>
                  </a:moveTo>
                  <a:cubicBezTo>
                    <a:pt x="6978" y="2743"/>
                    <a:pt x="13957" y="5486"/>
                    <a:pt x="17612" y="7971"/>
                  </a:cubicBezTo>
                  <a:cubicBezTo>
                    <a:pt x="21268" y="10457"/>
                    <a:pt x="21600" y="12686"/>
                    <a:pt x="18443" y="14914"/>
                  </a:cubicBezTo>
                  <a:cubicBezTo>
                    <a:pt x="15286" y="17143"/>
                    <a:pt x="8640" y="19371"/>
                    <a:pt x="199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5557326" y="3054350"/>
              <a:ext cx="251101" cy="501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600" fill="norm" stroke="1" extrusionOk="0">
                  <a:moveTo>
                    <a:pt x="21533" y="0"/>
                  </a:moveTo>
                  <a:cubicBezTo>
                    <a:pt x="20625" y="1732"/>
                    <a:pt x="19718" y="3463"/>
                    <a:pt x="17449" y="5651"/>
                  </a:cubicBezTo>
                  <a:cubicBezTo>
                    <a:pt x="15180" y="7838"/>
                    <a:pt x="11550" y="10481"/>
                    <a:pt x="8555" y="12714"/>
                  </a:cubicBezTo>
                  <a:cubicBezTo>
                    <a:pt x="5560" y="14947"/>
                    <a:pt x="3200" y="16770"/>
                    <a:pt x="1839" y="17909"/>
                  </a:cubicBezTo>
                  <a:cubicBezTo>
                    <a:pt x="478" y="19048"/>
                    <a:pt x="115" y="19504"/>
                    <a:pt x="24" y="20005"/>
                  </a:cubicBezTo>
                  <a:cubicBezTo>
                    <a:pt x="-67" y="20506"/>
                    <a:pt x="115" y="21053"/>
                    <a:pt x="387" y="21327"/>
                  </a:cubicBezTo>
                  <a:cubicBezTo>
                    <a:pt x="659" y="21600"/>
                    <a:pt x="1022" y="21600"/>
                    <a:pt x="1385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5662376" y="3041650"/>
              <a:ext cx="450851" cy="717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87" y="1019"/>
                    <a:pt x="19775" y="2039"/>
                    <a:pt x="18406" y="3632"/>
                  </a:cubicBezTo>
                  <a:cubicBezTo>
                    <a:pt x="17037" y="5225"/>
                    <a:pt x="15211" y="7391"/>
                    <a:pt x="13285" y="9494"/>
                  </a:cubicBezTo>
                  <a:cubicBezTo>
                    <a:pt x="11358" y="11596"/>
                    <a:pt x="9330" y="13635"/>
                    <a:pt x="7200" y="15483"/>
                  </a:cubicBezTo>
                  <a:cubicBezTo>
                    <a:pt x="5070" y="17331"/>
                    <a:pt x="2839" y="18988"/>
                    <a:pt x="1623" y="19975"/>
                  </a:cubicBezTo>
                  <a:cubicBezTo>
                    <a:pt x="406" y="20963"/>
                    <a:pt x="203" y="212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5763976" y="2984500"/>
              <a:ext cx="742951" cy="1117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231" y="327"/>
                    <a:pt x="20862" y="655"/>
                    <a:pt x="20277" y="1268"/>
                  </a:cubicBezTo>
                  <a:cubicBezTo>
                    <a:pt x="19692" y="1882"/>
                    <a:pt x="18892" y="2782"/>
                    <a:pt x="17785" y="3886"/>
                  </a:cubicBezTo>
                  <a:cubicBezTo>
                    <a:pt x="16677" y="4991"/>
                    <a:pt x="15262" y="6300"/>
                    <a:pt x="14031" y="7466"/>
                  </a:cubicBezTo>
                  <a:cubicBezTo>
                    <a:pt x="12800" y="8632"/>
                    <a:pt x="11754" y="9655"/>
                    <a:pt x="10677" y="10759"/>
                  </a:cubicBezTo>
                  <a:cubicBezTo>
                    <a:pt x="9600" y="11864"/>
                    <a:pt x="8492" y="13050"/>
                    <a:pt x="7292" y="14277"/>
                  </a:cubicBezTo>
                  <a:cubicBezTo>
                    <a:pt x="6092" y="15505"/>
                    <a:pt x="4800" y="16773"/>
                    <a:pt x="3600" y="17898"/>
                  </a:cubicBezTo>
                  <a:cubicBezTo>
                    <a:pt x="2400" y="19023"/>
                    <a:pt x="1292" y="20005"/>
                    <a:pt x="708" y="20598"/>
                  </a:cubicBezTo>
                  <a:cubicBezTo>
                    <a:pt x="123" y="21191"/>
                    <a:pt x="62" y="2139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6119576" y="3079750"/>
              <a:ext cx="641351" cy="984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602" y="697"/>
                    <a:pt x="19604" y="1394"/>
                    <a:pt x="18535" y="2392"/>
                  </a:cubicBezTo>
                  <a:cubicBezTo>
                    <a:pt x="17465" y="3391"/>
                    <a:pt x="16325" y="4692"/>
                    <a:pt x="15113" y="6039"/>
                  </a:cubicBezTo>
                  <a:cubicBezTo>
                    <a:pt x="13901" y="7386"/>
                    <a:pt x="12618" y="8779"/>
                    <a:pt x="11299" y="10150"/>
                  </a:cubicBezTo>
                  <a:cubicBezTo>
                    <a:pt x="9980" y="11520"/>
                    <a:pt x="8626" y="12867"/>
                    <a:pt x="7236" y="14121"/>
                  </a:cubicBezTo>
                  <a:cubicBezTo>
                    <a:pt x="5846" y="15375"/>
                    <a:pt x="4420" y="16537"/>
                    <a:pt x="3208" y="17768"/>
                  </a:cubicBezTo>
                  <a:cubicBezTo>
                    <a:pt x="1996" y="18999"/>
                    <a:pt x="998" y="2029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6398976" y="3371850"/>
              <a:ext cx="520701" cy="679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810" y="942"/>
                    <a:pt x="20020" y="1884"/>
                    <a:pt x="18659" y="3533"/>
                  </a:cubicBezTo>
                  <a:cubicBezTo>
                    <a:pt x="17298" y="5181"/>
                    <a:pt x="15366" y="7536"/>
                    <a:pt x="13522" y="9454"/>
                  </a:cubicBezTo>
                  <a:cubicBezTo>
                    <a:pt x="11678" y="11372"/>
                    <a:pt x="9922" y="12852"/>
                    <a:pt x="8122" y="14333"/>
                  </a:cubicBezTo>
                  <a:cubicBezTo>
                    <a:pt x="6322" y="15813"/>
                    <a:pt x="4478" y="17293"/>
                    <a:pt x="3117" y="18505"/>
                  </a:cubicBezTo>
                  <a:cubicBezTo>
                    <a:pt x="1756" y="19716"/>
                    <a:pt x="878" y="2065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6799026" y="3746500"/>
              <a:ext cx="234951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92" y="3260"/>
                    <a:pt x="14984" y="6521"/>
                    <a:pt x="11578" y="9781"/>
                  </a:cubicBezTo>
                  <a:cubicBezTo>
                    <a:pt x="8173" y="13042"/>
                    <a:pt x="4670" y="16302"/>
                    <a:pt x="2724" y="18272"/>
                  </a:cubicBezTo>
                  <a:cubicBezTo>
                    <a:pt x="778" y="20242"/>
                    <a:pt x="389" y="2092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5889506" y="2959033"/>
              <a:ext cx="651599" cy="101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097" fill="norm" stroke="1" extrusionOk="0">
                  <a:moveTo>
                    <a:pt x="2139" y="15883"/>
                  </a:moveTo>
                  <a:cubicBezTo>
                    <a:pt x="1860" y="14561"/>
                    <a:pt x="1581" y="13238"/>
                    <a:pt x="1651" y="12577"/>
                  </a:cubicBezTo>
                  <a:cubicBezTo>
                    <a:pt x="1721" y="11916"/>
                    <a:pt x="2139" y="11916"/>
                    <a:pt x="3532" y="10373"/>
                  </a:cubicBezTo>
                  <a:cubicBezTo>
                    <a:pt x="4926" y="8830"/>
                    <a:pt x="7295" y="5744"/>
                    <a:pt x="9838" y="3761"/>
                  </a:cubicBezTo>
                  <a:cubicBezTo>
                    <a:pt x="12381" y="1777"/>
                    <a:pt x="15099" y="895"/>
                    <a:pt x="15099" y="675"/>
                  </a:cubicBezTo>
                  <a:cubicBezTo>
                    <a:pt x="15099" y="455"/>
                    <a:pt x="12381" y="895"/>
                    <a:pt x="10012" y="1997"/>
                  </a:cubicBezTo>
                  <a:cubicBezTo>
                    <a:pt x="7643" y="3100"/>
                    <a:pt x="5623" y="4863"/>
                    <a:pt x="4264" y="6185"/>
                  </a:cubicBezTo>
                  <a:cubicBezTo>
                    <a:pt x="2905" y="7508"/>
                    <a:pt x="2208" y="8389"/>
                    <a:pt x="2034" y="9491"/>
                  </a:cubicBezTo>
                  <a:cubicBezTo>
                    <a:pt x="1860" y="10593"/>
                    <a:pt x="2208" y="11916"/>
                    <a:pt x="3567" y="12577"/>
                  </a:cubicBezTo>
                  <a:cubicBezTo>
                    <a:pt x="4926" y="13238"/>
                    <a:pt x="7295" y="13238"/>
                    <a:pt x="9594" y="13018"/>
                  </a:cubicBezTo>
                  <a:cubicBezTo>
                    <a:pt x="11894" y="12797"/>
                    <a:pt x="14123" y="12357"/>
                    <a:pt x="15795" y="11916"/>
                  </a:cubicBezTo>
                  <a:cubicBezTo>
                    <a:pt x="17468" y="11475"/>
                    <a:pt x="18583" y="11034"/>
                    <a:pt x="19349" y="10814"/>
                  </a:cubicBezTo>
                  <a:cubicBezTo>
                    <a:pt x="20115" y="10593"/>
                    <a:pt x="20534" y="10593"/>
                    <a:pt x="20534" y="10593"/>
                  </a:cubicBezTo>
                  <a:cubicBezTo>
                    <a:pt x="20534" y="10593"/>
                    <a:pt x="20115" y="10593"/>
                    <a:pt x="18617" y="11034"/>
                  </a:cubicBezTo>
                  <a:cubicBezTo>
                    <a:pt x="17119" y="11475"/>
                    <a:pt x="14541" y="12357"/>
                    <a:pt x="11928" y="12797"/>
                  </a:cubicBezTo>
                  <a:cubicBezTo>
                    <a:pt x="9315" y="13238"/>
                    <a:pt x="6668" y="13238"/>
                    <a:pt x="4995" y="13459"/>
                  </a:cubicBezTo>
                  <a:cubicBezTo>
                    <a:pt x="3323" y="13679"/>
                    <a:pt x="2626" y="14120"/>
                    <a:pt x="2069" y="14781"/>
                  </a:cubicBezTo>
                  <a:cubicBezTo>
                    <a:pt x="1512" y="15442"/>
                    <a:pt x="1094" y="16324"/>
                    <a:pt x="1094" y="16985"/>
                  </a:cubicBezTo>
                  <a:cubicBezTo>
                    <a:pt x="1094" y="17646"/>
                    <a:pt x="1512" y="18087"/>
                    <a:pt x="3010" y="17867"/>
                  </a:cubicBezTo>
                  <a:cubicBezTo>
                    <a:pt x="4508" y="17646"/>
                    <a:pt x="7086" y="16765"/>
                    <a:pt x="9420" y="15663"/>
                  </a:cubicBezTo>
                  <a:cubicBezTo>
                    <a:pt x="11754" y="14561"/>
                    <a:pt x="13844" y="13238"/>
                    <a:pt x="15064" y="12136"/>
                  </a:cubicBezTo>
                  <a:cubicBezTo>
                    <a:pt x="16283" y="11034"/>
                    <a:pt x="16632" y="10153"/>
                    <a:pt x="16632" y="9712"/>
                  </a:cubicBezTo>
                  <a:cubicBezTo>
                    <a:pt x="16632" y="9271"/>
                    <a:pt x="16283" y="9271"/>
                    <a:pt x="14855" y="9712"/>
                  </a:cubicBezTo>
                  <a:cubicBezTo>
                    <a:pt x="13426" y="10153"/>
                    <a:pt x="10918" y="11034"/>
                    <a:pt x="8514" y="12357"/>
                  </a:cubicBezTo>
                  <a:cubicBezTo>
                    <a:pt x="6110" y="13679"/>
                    <a:pt x="3811" y="15442"/>
                    <a:pt x="2313" y="16765"/>
                  </a:cubicBezTo>
                  <a:cubicBezTo>
                    <a:pt x="815" y="18087"/>
                    <a:pt x="118" y="18969"/>
                    <a:pt x="14" y="19630"/>
                  </a:cubicBezTo>
                  <a:cubicBezTo>
                    <a:pt x="-91" y="20291"/>
                    <a:pt x="397" y="20732"/>
                    <a:pt x="1895" y="20512"/>
                  </a:cubicBezTo>
                  <a:cubicBezTo>
                    <a:pt x="3393" y="20291"/>
                    <a:pt x="5901" y="19410"/>
                    <a:pt x="8549" y="17867"/>
                  </a:cubicBezTo>
                  <a:cubicBezTo>
                    <a:pt x="11197" y="16324"/>
                    <a:pt x="13984" y="14120"/>
                    <a:pt x="16074" y="12357"/>
                  </a:cubicBezTo>
                  <a:cubicBezTo>
                    <a:pt x="18164" y="10593"/>
                    <a:pt x="19558" y="9271"/>
                    <a:pt x="20394" y="7728"/>
                  </a:cubicBezTo>
                  <a:cubicBezTo>
                    <a:pt x="21230" y="6185"/>
                    <a:pt x="21509" y="4422"/>
                    <a:pt x="21439" y="3320"/>
                  </a:cubicBezTo>
                  <a:cubicBezTo>
                    <a:pt x="21370" y="2218"/>
                    <a:pt x="20952" y="1777"/>
                    <a:pt x="19488" y="1116"/>
                  </a:cubicBezTo>
                  <a:cubicBezTo>
                    <a:pt x="18025" y="455"/>
                    <a:pt x="15517" y="-427"/>
                    <a:pt x="13148" y="234"/>
                  </a:cubicBezTo>
                  <a:cubicBezTo>
                    <a:pt x="10779" y="895"/>
                    <a:pt x="8549" y="3100"/>
                    <a:pt x="7260" y="4422"/>
                  </a:cubicBezTo>
                  <a:cubicBezTo>
                    <a:pt x="5971" y="5744"/>
                    <a:pt x="5623" y="6185"/>
                    <a:pt x="5274" y="7067"/>
                  </a:cubicBezTo>
                  <a:cubicBezTo>
                    <a:pt x="4926" y="7949"/>
                    <a:pt x="4577" y="9271"/>
                    <a:pt x="4612" y="10153"/>
                  </a:cubicBezTo>
                  <a:cubicBezTo>
                    <a:pt x="4647" y="11034"/>
                    <a:pt x="5065" y="11475"/>
                    <a:pt x="6598" y="11034"/>
                  </a:cubicBezTo>
                  <a:cubicBezTo>
                    <a:pt x="8131" y="10593"/>
                    <a:pt x="10779" y="9271"/>
                    <a:pt x="12939" y="7949"/>
                  </a:cubicBezTo>
                  <a:cubicBezTo>
                    <a:pt x="15099" y="6626"/>
                    <a:pt x="16771" y="5304"/>
                    <a:pt x="17781" y="4422"/>
                  </a:cubicBezTo>
                  <a:cubicBezTo>
                    <a:pt x="18792" y="3540"/>
                    <a:pt x="19140" y="3100"/>
                    <a:pt x="19140" y="2659"/>
                  </a:cubicBezTo>
                  <a:cubicBezTo>
                    <a:pt x="19140" y="2218"/>
                    <a:pt x="18792" y="1777"/>
                    <a:pt x="17328" y="1997"/>
                  </a:cubicBezTo>
                  <a:cubicBezTo>
                    <a:pt x="15865" y="2218"/>
                    <a:pt x="13287" y="3100"/>
                    <a:pt x="11023" y="4422"/>
                  </a:cubicBezTo>
                  <a:cubicBezTo>
                    <a:pt x="8758" y="5744"/>
                    <a:pt x="6807" y="7508"/>
                    <a:pt x="5588" y="8830"/>
                  </a:cubicBezTo>
                  <a:cubicBezTo>
                    <a:pt x="4368" y="10153"/>
                    <a:pt x="3881" y="11034"/>
                    <a:pt x="3846" y="11475"/>
                  </a:cubicBezTo>
                  <a:cubicBezTo>
                    <a:pt x="3811" y="11916"/>
                    <a:pt x="4229" y="11916"/>
                    <a:pt x="5623" y="11034"/>
                  </a:cubicBezTo>
                  <a:cubicBezTo>
                    <a:pt x="7016" y="10153"/>
                    <a:pt x="9385" y="8389"/>
                    <a:pt x="11162" y="7067"/>
                  </a:cubicBezTo>
                  <a:cubicBezTo>
                    <a:pt x="12939" y="5744"/>
                    <a:pt x="14123" y="4863"/>
                    <a:pt x="14959" y="4422"/>
                  </a:cubicBezTo>
                  <a:cubicBezTo>
                    <a:pt x="15795" y="3981"/>
                    <a:pt x="16283" y="3981"/>
                    <a:pt x="16283" y="4642"/>
                  </a:cubicBezTo>
                  <a:cubicBezTo>
                    <a:pt x="16283" y="5304"/>
                    <a:pt x="15795" y="6626"/>
                    <a:pt x="14263" y="8389"/>
                  </a:cubicBezTo>
                  <a:cubicBezTo>
                    <a:pt x="12730" y="10153"/>
                    <a:pt x="10152" y="12357"/>
                    <a:pt x="7852" y="14340"/>
                  </a:cubicBezTo>
                  <a:cubicBezTo>
                    <a:pt x="5553" y="16324"/>
                    <a:pt x="3532" y="18087"/>
                    <a:pt x="2348" y="19189"/>
                  </a:cubicBezTo>
                  <a:cubicBezTo>
                    <a:pt x="1163" y="20291"/>
                    <a:pt x="815" y="20732"/>
                    <a:pt x="815" y="20953"/>
                  </a:cubicBezTo>
                  <a:cubicBezTo>
                    <a:pt x="815" y="21173"/>
                    <a:pt x="1163" y="21173"/>
                    <a:pt x="2487" y="20732"/>
                  </a:cubicBezTo>
                  <a:cubicBezTo>
                    <a:pt x="3811" y="20291"/>
                    <a:pt x="6110" y="19410"/>
                    <a:pt x="8096" y="18969"/>
                  </a:cubicBezTo>
                  <a:cubicBezTo>
                    <a:pt x="10082" y="18528"/>
                    <a:pt x="11754" y="18528"/>
                    <a:pt x="13426" y="185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5903676" y="3009899"/>
              <a:ext cx="586551" cy="317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475" fill="norm" stroke="1" extrusionOk="0">
                  <a:moveTo>
                    <a:pt x="0" y="0"/>
                  </a:moveTo>
                  <a:cubicBezTo>
                    <a:pt x="544" y="3004"/>
                    <a:pt x="1088" y="6008"/>
                    <a:pt x="1437" y="8368"/>
                  </a:cubicBezTo>
                  <a:cubicBezTo>
                    <a:pt x="1787" y="10728"/>
                    <a:pt x="1942" y="12445"/>
                    <a:pt x="2370" y="14162"/>
                  </a:cubicBezTo>
                  <a:cubicBezTo>
                    <a:pt x="2797" y="15878"/>
                    <a:pt x="3496" y="17595"/>
                    <a:pt x="4429" y="18882"/>
                  </a:cubicBezTo>
                  <a:cubicBezTo>
                    <a:pt x="5361" y="20170"/>
                    <a:pt x="6527" y="21028"/>
                    <a:pt x="7925" y="21171"/>
                  </a:cubicBezTo>
                  <a:cubicBezTo>
                    <a:pt x="9324" y="21314"/>
                    <a:pt x="10955" y="20742"/>
                    <a:pt x="12626" y="19311"/>
                  </a:cubicBezTo>
                  <a:cubicBezTo>
                    <a:pt x="14296" y="17881"/>
                    <a:pt x="16006" y="15592"/>
                    <a:pt x="17365" y="13232"/>
                  </a:cubicBezTo>
                  <a:cubicBezTo>
                    <a:pt x="18725" y="10872"/>
                    <a:pt x="19735" y="8440"/>
                    <a:pt x="20396" y="6366"/>
                  </a:cubicBezTo>
                  <a:cubicBezTo>
                    <a:pt x="21056" y="4291"/>
                    <a:pt x="21367" y="2575"/>
                    <a:pt x="21483" y="2289"/>
                  </a:cubicBezTo>
                  <a:cubicBezTo>
                    <a:pt x="21600" y="2003"/>
                    <a:pt x="21522" y="3147"/>
                    <a:pt x="21017" y="5293"/>
                  </a:cubicBezTo>
                  <a:cubicBezTo>
                    <a:pt x="20512" y="7438"/>
                    <a:pt x="19580" y="10585"/>
                    <a:pt x="18453" y="13089"/>
                  </a:cubicBezTo>
                  <a:cubicBezTo>
                    <a:pt x="17327" y="15592"/>
                    <a:pt x="16006" y="17452"/>
                    <a:pt x="14763" y="18739"/>
                  </a:cubicBezTo>
                  <a:cubicBezTo>
                    <a:pt x="13519" y="20026"/>
                    <a:pt x="12354" y="20742"/>
                    <a:pt x="11344" y="20885"/>
                  </a:cubicBezTo>
                  <a:cubicBezTo>
                    <a:pt x="10334" y="21028"/>
                    <a:pt x="9479" y="20599"/>
                    <a:pt x="8469" y="19740"/>
                  </a:cubicBezTo>
                  <a:cubicBezTo>
                    <a:pt x="7459" y="18882"/>
                    <a:pt x="6294" y="17595"/>
                    <a:pt x="5167" y="16093"/>
                  </a:cubicBezTo>
                  <a:cubicBezTo>
                    <a:pt x="4040" y="14591"/>
                    <a:pt x="2953" y="12874"/>
                    <a:pt x="2331" y="11658"/>
                  </a:cubicBezTo>
                  <a:cubicBezTo>
                    <a:pt x="1709" y="10442"/>
                    <a:pt x="1554" y="9727"/>
                    <a:pt x="1476" y="9012"/>
                  </a:cubicBezTo>
                  <a:cubicBezTo>
                    <a:pt x="1399" y="8297"/>
                    <a:pt x="1399" y="7581"/>
                    <a:pt x="1321" y="6866"/>
                  </a:cubicBezTo>
                  <a:cubicBezTo>
                    <a:pt x="1243" y="6151"/>
                    <a:pt x="1088" y="5436"/>
                    <a:pt x="932" y="5436"/>
                  </a:cubicBezTo>
                  <a:cubicBezTo>
                    <a:pt x="777" y="5436"/>
                    <a:pt x="622" y="6151"/>
                    <a:pt x="583" y="7796"/>
                  </a:cubicBezTo>
                  <a:cubicBezTo>
                    <a:pt x="544" y="9441"/>
                    <a:pt x="622" y="12016"/>
                    <a:pt x="932" y="14090"/>
                  </a:cubicBezTo>
                  <a:cubicBezTo>
                    <a:pt x="1243" y="16164"/>
                    <a:pt x="1787" y="17738"/>
                    <a:pt x="2642" y="19025"/>
                  </a:cubicBezTo>
                  <a:cubicBezTo>
                    <a:pt x="3496" y="20313"/>
                    <a:pt x="4662" y="21314"/>
                    <a:pt x="6216" y="21457"/>
                  </a:cubicBezTo>
                  <a:cubicBezTo>
                    <a:pt x="7770" y="21600"/>
                    <a:pt x="9712" y="20885"/>
                    <a:pt x="11305" y="20098"/>
                  </a:cubicBezTo>
                  <a:cubicBezTo>
                    <a:pt x="12898" y="19311"/>
                    <a:pt x="14141" y="18453"/>
                    <a:pt x="15112" y="16951"/>
                  </a:cubicBezTo>
                  <a:cubicBezTo>
                    <a:pt x="16083" y="15449"/>
                    <a:pt x="16783" y="13303"/>
                    <a:pt x="17249" y="11801"/>
                  </a:cubicBezTo>
                  <a:cubicBezTo>
                    <a:pt x="17715" y="10299"/>
                    <a:pt x="17948" y="9441"/>
                    <a:pt x="18181" y="8726"/>
                  </a:cubicBezTo>
                  <a:cubicBezTo>
                    <a:pt x="18414" y="8011"/>
                    <a:pt x="18647" y="7438"/>
                    <a:pt x="18647" y="7438"/>
                  </a:cubicBezTo>
                  <a:cubicBezTo>
                    <a:pt x="18647" y="7438"/>
                    <a:pt x="18414" y="8011"/>
                    <a:pt x="18104" y="8654"/>
                  </a:cubicBezTo>
                  <a:cubicBezTo>
                    <a:pt x="17793" y="9298"/>
                    <a:pt x="17404" y="10013"/>
                    <a:pt x="17016" y="107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5898576" y="3043238"/>
              <a:ext cx="526057" cy="294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300" fill="norm" stroke="1" extrusionOk="0">
                  <a:moveTo>
                    <a:pt x="4338" y="11834"/>
                  </a:moveTo>
                  <a:cubicBezTo>
                    <a:pt x="4080" y="11221"/>
                    <a:pt x="3822" y="10608"/>
                    <a:pt x="3779" y="9613"/>
                  </a:cubicBezTo>
                  <a:cubicBezTo>
                    <a:pt x="3736" y="8617"/>
                    <a:pt x="3908" y="7238"/>
                    <a:pt x="3865" y="6089"/>
                  </a:cubicBezTo>
                  <a:cubicBezTo>
                    <a:pt x="3822" y="4940"/>
                    <a:pt x="3563" y="4021"/>
                    <a:pt x="3262" y="3868"/>
                  </a:cubicBezTo>
                  <a:cubicBezTo>
                    <a:pt x="2961" y="3715"/>
                    <a:pt x="2617" y="4328"/>
                    <a:pt x="2100" y="5247"/>
                  </a:cubicBezTo>
                  <a:cubicBezTo>
                    <a:pt x="1584" y="6166"/>
                    <a:pt x="896" y="7391"/>
                    <a:pt x="465" y="8387"/>
                  </a:cubicBezTo>
                  <a:cubicBezTo>
                    <a:pt x="35" y="9383"/>
                    <a:pt x="-137" y="10149"/>
                    <a:pt x="121" y="10532"/>
                  </a:cubicBezTo>
                  <a:cubicBezTo>
                    <a:pt x="379" y="10915"/>
                    <a:pt x="1068" y="10915"/>
                    <a:pt x="2574" y="9842"/>
                  </a:cubicBezTo>
                  <a:cubicBezTo>
                    <a:pt x="4080" y="8770"/>
                    <a:pt x="6403" y="6625"/>
                    <a:pt x="7737" y="5094"/>
                  </a:cubicBezTo>
                  <a:cubicBezTo>
                    <a:pt x="9071" y="3562"/>
                    <a:pt x="9415" y="2642"/>
                    <a:pt x="9329" y="2183"/>
                  </a:cubicBezTo>
                  <a:cubicBezTo>
                    <a:pt x="9243" y="1723"/>
                    <a:pt x="8727" y="1723"/>
                    <a:pt x="7737" y="2489"/>
                  </a:cubicBezTo>
                  <a:cubicBezTo>
                    <a:pt x="6747" y="3255"/>
                    <a:pt x="5285" y="4787"/>
                    <a:pt x="4166" y="5936"/>
                  </a:cubicBezTo>
                  <a:cubicBezTo>
                    <a:pt x="3047" y="7085"/>
                    <a:pt x="2273" y="7851"/>
                    <a:pt x="1799" y="8617"/>
                  </a:cubicBezTo>
                  <a:cubicBezTo>
                    <a:pt x="1326" y="9383"/>
                    <a:pt x="1154" y="10149"/>
                    <a:pt x="1369" y="10532"/>
                  </a:cubicBezTo>
                  <a:cubicBezTo>
                    <a:pt x="1584" y="10915"/>
                    <a:pt x="2187" y="10915"/>
                    <a:pt x="3865" y="9613"/>
                  </a:cubicBezTo>
                  <a:cubicBezTo>
                    <a:pt x="5543" y="8311"/>
                    <a:pt x="8296" y="5706"/>
                    <a:pt x="9845" y="4174"/>
                  </a:cubicBezTo>
                  <a:cubicBezTo>
                    <a:pt x="11394" y="2642"/>
                    <a:pt x="11739" y="2183"/>
                    <a:pt x="12040" y="1647"/>
                  </a:cubicBezTo>
                  <a:cubicBezTo>
                    <a:pt x="12341" y="1111"/>
                    <a:pt x="12599" y="498"/>
                    <a:pt x="12341" y="191"/>
                  </a:cubicBezTo>
                  <a:cubicBezTo>
                    <a:pt x="12083" y="-115"/>
                    <a:pt x="11308" y="-115"/>
                    <a:pt x="9759" y="651"/>
                  </a:cubicBezTo>
                  <a:cubicBezTo>
                    <a:pt x="8210" y="1417"/>
                    <a:pt x="5887" y="2949"/>
                    <a:pt x="4553" y="4098"/>
                  </a:cubicBezTo>
                  <a:cubicBezTo>
                    <a:pt x="3219" y="5247"/>
                    <a:pt x="2875" y="6013"/>
                    <a:pt x="2918" y="6472"/>
                  </a:cubicBezTo>
                  <a:cubicBezTo>
                    <a:pt x="2961" y="6932"/>
                    <a:pt x="3391" y="7085"/>
                    <a:pt x="4725" y="6625"/>
                  </a:cubicBezTo>
                  <a:cubicBezTo>
                    <a:pt x="6059" y="6166"/>
                    <a:pt x="8296" y="5094"/>
                    <a:pt x="9630" y="4328"/>
                  </a:cubicBezTo>
                  <a:cubicBezTo>
                    <a:pt x="10964" y="3562"/>
                    <a:pt x="11394" y="3102"/>
                    <a:pt x="11782" y="2642"/>
                  </a:cubicBezTo>
                  <a:cubicBezTo>
                    <a:pt x="12169" y="2183"/>
                    <a:pt x="12513" y="1723"/>
                    <a:pt x="12470" y="1417"/>
                  </a:cubicBezTo>
                  <a:cubicBezTo>
                    <a:pt x="12427" y="1111"/>
                    <a:pt x="11997" y="957"/>
                    <a:pt x="10405" y="1417"/>
                  </a:cubicBezTo>
                  <a:cubicBezTo>
                    <a:pt x="8813" y="1876"/>
                    <a:pt x="6059" y="2949"/>
                    <a:pt x="4467" y="3638"/>
                  </a:cubicBezTo>
                  <a:cubicBezTo>
                    <a:pt x="2875" y="4328"/>
                    <a:pt x="2445" y="4634"/>
                    <a:pt x="2057" y="5094"/>
                  </a:cubicBezTo>
                  <a:cubicBezTo>
                    <a:pt x="1670" y="5553"/>
                    <a:pt x="1326" y="6166"/>
                    <a:pt x="1412" y="6702"/>
                  </a:cubicBezTo>
                  <a:cubicBezTo>
                    <a:pt x="1498" y="7238"/>
                    <a:pt x="2014" y="7698"/>
                    <a:pt x="3219" y="7621"/>
                  </a:cubicBezTo>
                  <a:cubicBezTo>
                    <a:pt x="4424" y="7545"/>
                    <a:pt x="6317" y="6932"/>
                    <a:pt x="8253" y="6089"/>
                  </a:cubicBezTo>
                  <a:cubicBezTo>
                    <a:pt x="10190" y="5247"/>
                    <a:pt x="12169" y="4174"/>
                    <a:pt x="13374" y="3485"/>
                  </a:cubicBezTo>
                  <a:cubicBezTo>
                    <a:pt x="14579" y="2796"/>
                    <a:pt x="15009" y="2489"/>
                    <a:pt x="14923" y="2413"/>
                  </a:cubicBezTo>
                  <a:cubicBezTo>
                    <a:pt x="14837" y="2336"/>
                    <a:pt x="14234" y="2489"/>
                    <a:pt x="12556" y="3715"/>
                  </a:cubicBezTo>
                  <a:cubicBezTo>
                    <a:pt x="10878" y="4940"/>
                    <a:pt x="8124" y="7238"/>
                    <a:pt x="6489" y="8847"/>
                  </a:cubicBezTo>
                  <a:cubicBezTo>
                    <a:pt x="4854" y="10455"/>
                    <a:pt x="4338" y="11374"/>
                    <a:pt x="4338" y="11911"/>
                  </a:cubicBezTo>
                  <a:cubicBezTo>
                    <a:pt x="4338" y="12447"/>
                    <a:pt x="4854" y="12600"/>
                    <a:pt x="6231" y="11987"/>
                  </a:cubicBezTo>
                  <a:cubicBezTo>
                    <a:pt x="7608" y="11374"/>
                    <a:pt x="9845" y="9996"/>
                    <a:pt x="11825" y="8464"/>
                  </a:cubicBezTo>
                  <a:cubicBezTo>
                    <a:pt x="13804" y="6932"/>
                    <a:pt x="15525" y="5247"/>
                    <a:pt x="16515" y="4098"/>
                  </a:cubicBezTo>
                  <a:cubicBezTo>
                    <a:pt x="17504" y="2949"/>
                    <a:pt x="17763" y="2336"/>
                    <a:pt x="17634" y="2030"/>
                  </a:cubicBezTo>
                  <a:cubicBezTo>
                    <a:pt x="17504" y="1723"/>
                    <a:pt x="16988" y="1723"/>
                    <a:pt x="15396" y="2872"/>
                  </a:cubicBezTo>
                  <a:cubicBezTo>
                    <a:pt x="13804" y="4021"/>
                    <a:pt x="11136" y="6319"/>
                    <a:pt x="9544" y="7774"/>
                  </a:cubicBezTo>
                  <a:cubicBezTo>
                    <a:pt x="7952" y="9230"/>
                    <a:pt x="7436" y="9842"/>
                    <a:pt x="7092" y="10532"/>
                  </a:cubicBezTo>
                  <a:cubicBezTo>
                    <a:pt x="6747" y="11221"/>
                    <a:pt x="6575" y="11987"/>
                    <a:pt x="6747" y="12447"/>
                  </a:cubicBezTo>
                  <a:cubicBezTo>
                    <a:pt x="6920" y="12906"/>
                    <a:pt x="7436" y="13059"/>
                    <a:pt x="9028" y="12140"/>
                  </a:cubicBezTo>
                  <a:cubicBezTo>
                    <a:pt x="10620" y="11221"/>
                    <a:pt x="13288" y="9230"/>
                    <a:pt x="15095" y="7621"/>
                  </a:cubicBezTo>
                  <a:cubicBezTo>
                    <a:pt x="16902" y="6013"/>
                    <a:pt x="17849" y="4787"/>
                    <a:pt x="18494" y="3791"/>
                  </a:cubicBezTo>
                  <a:cubicBezTo>
                    <a:pt x="19139" y="2796"/>
                    <a:pt x="19484" y="2030"/>
                    <a:pt x="19355" y="1723"/>
                  </a:cubicBezTo>
                  <a:cubicBezTo>
                    <a:pt x="19226" y="1417"/>
                    <a:pt x="18623" y="1570"/>
                    <a:pt x="17117" y="2872"/>
                  </a:cubicBezTo>
                  <a:cubicBezTo>
                    <a:pt x="15611" y="4174"/>
                    <a:pt x="13202" y="6625"/>
                    <a:pt x="11179" y="9000"/>
                  </a:cubicBezTo>
                  <a:cubicBezTo>
                    <a:pt x="9157" y="11374"/>
                    <a:pt x="7522" y="13672"/>
                    <a:pt x="6618" y="15204"/>
                  </a:cubicBezTo>
                  <a:cubicBezTo>
                    <a:pt x="5715" y="16736"/>
                    <a:pt x="5543" y="17502"/>
                    <a:pt x="5715" y="17885"/>
                  </a:cubicBezTo>
                  <a:cubicBezTo>
                    <a:pt x="5887" y="18268"/>
                    <a:pt x="6403" y="18268"/>
                    <a:pt x="8081" y="17042"/>
                  </a:cubicBezTo>
                  <a:cubicBezTo>
                    <a:pt x="9759" y="15817"/>
                    <a:pt x="12599" y="13366"/>
                    <a:pt x="14665" y="11068"/>
                  </a:cubicBezTo>
                  <a:cubicBezTo>
                    <a:pt x="16730" y="8770"/>
                    <a:pt x="18021" y="6625"/>
                    <a:pt x="18795" y="5247"/>
                  </a:cubicBezTo>
                  <a:cubicBezTo>
                    <a:pt x="19570" y="3868"/>
                    <a:pt x="19828" y="3255"/>
                    <a:pt x="19699" y="3025"/>
                  </a:cubicBezTo>
                  <a:cubicBezTo>
                    <a:pt x="19570" y="2796"/>
                    <a:pt x="19053" y="2949"/>
                    <a:pt x="17418" y="4404"/>
                  </a:cubicBezTo>
                  <a:cubicBezTo>
                    <a:pt x="15783" y="5859"/>
                    <a:pt x="13030" y="8617"/>
                    <a:pt x="11394" y="10302"/>
                  </a:cubicBezTo>
                  <a:cubicBezTo>
                    <a:pt x="9759" y="11987"/>
                    <a:pt x="9243" y="12600"/>
                    <a:pt x="9157" y="13213"/>
                  </a:cubicBezTo>
                  <a:cubicBezTo>
                    <a:pt x="9071" y="13825"/>
                    <a:pt x="9415" y="14438"/>
                    <a:pt x="10534" y="14132"/>
                  </a:cubicBezTo>
                  <a:cubicBezTo>
                    <a:pt x="11653" y="13825"/>
                    <a:pt x="13546" y="12600"/>
                    <a:pt x="15267" y="11068"/>
                  </a:cubicBezTo>
                  <a:cubicBezTo>
                    <a:pt x="16988" y="9536"/>
                    <a:pt x="18537" y="7698"/>
                    <a:pt x="19613" y="6396"/>
                  </a:cubicBezTo>
                  <a:cubicBezTo>
                    <a:pt x="20688" y="5094"/>
                    <a:pt x="21291" y="4328"/>
                    <a:pt x="21377" y="4021"/>
                  </a:cubicBezTo>
                  <a:cubicBezTo>
                    <a:pt x="21463" y="3715"/>
                    <a:pt x="21033" y="3868"/>
                    <a:pt x="19484" y="5400"/>
                  </a:cubicBezTo>
                  <a:cubicBezTo>
                    <a:pt x="17935" y="6932"/>
                    <a:pt x="15267" y="9842"/>
                    <a:pt x="13460" y="11911"/>
                  </a:cubicBezTo>
                  <a:cubicBezTo>
                    <a:pt x="11653" y="13979"/>
                    <a:pt x="10706" y="15204"/>
                    <a:pt x="10104" y="16200"/>
                  </a:cubicBezTo>
                  <a:cubicBezTo>
                    <a:pt x="9501" y="17196"/>
                    <a:pt x="9243" y="17962"/>
                    <a:pt x="9372" y="18421"/>
                  </a:cubicBezTo>
                  <a:cubicBezTo>
                    <a:pt x="9501" y="18881"/>
                    <a:pt x="10018" y="19034"/>
                    <a:pt x="11265" y="18191"/>
                  </a:cubicBezTo>
                  <a:cubicBezTo>
                    <a:pt x="12513" y="17349"/>
                    <a:pt x="14492" y="15511"/>
                    <a:pt x="15912" y="13825"/>
                  </a:cubicBezTo>
                  <a:cubicBezTo>
                    <a:pt x="17332" y="12140"/>
                    <a:pt x="18193" y="10608"/>
                    <a:pt x="18795" y="9536"/>
                  </a:cubicBezTo>
                  <a:cubicBezTo>
                    <a:pt x="19398" y="8464"/>
                    <a:pt x="19742" y="7851"/>
                    <a:pt x="19699" y="7621"/>
                  </a:cubicBezTo>
                  <a:cubicBezTo>
                    <a:pt x="19656" y="7391"/>
                    <a:pt x="19226" y="7545"/>
                    <a:pt x="17849" y="9076"/>
                  </a:cubicBezTo>
                  <a:cubicBezTo>
                    <a:pt x="16472" y="10608"/>
                    <a:pt x="14148" y="13519"/>
                    <a:pt x="12771" y="15357"/>
                  </a:cubicBezTo>
                  <a:cubicBezTo>
                    <a:pt x="11394" y="17196"/>
                    <a:pt x="10964" y="17962"/>
                    <a:pt x="10577" y="18804"/>
                  </a:cubicBezTo>
                  <a:cubicBezTo>
                    <a:pt x="10190" y="19647"/>
                    <a:pt x="9845" y="20566"/>
                    <a:pt x="9932" y="21025"/>
                  </a:cubicBezTo>
                  <a:cubicBezTo>
                    <a:pt x="10018" y="21485"/>
                    <a:pt x="10534" y="21485"/>
                    <a:pt x="11868" y="20106"/>
                  </a:cubicBezTo>
                  <a:cubicBezTo>
                    <a:pt x="13202" y="18728"/>
                    <a:pt x="15353" y="15970"/>
                    <a:pt x="16902" y="13442"/>
                  </a:cubicBezTo>
                  <a:cubicBezTo>
                    <a:pt x="18451" y="10915"/>
                    <a:pt x="19398" y="8617"/>
                    <a:pt x="20000" y="6855"/>
                  </a:cubicBezTo>
                  <a:cubicBezTo>
                    <a:pt x="20602" y="5094"/>
                    <a:pt x="20861" y="3868"/>
                    <a:pt x="20688" y="3255"/>
                  </a:cubicBezTo>
                  <a:cubicBezTo>
                    <a:pt x="20516" y="2642"/>
                    <a:pt x="19914" y="2642"/>
                    <a:pt x="19010" y="3179"/>
                  </a:cubicBezTo>
                  <a:cubicBezTo>
                    <a:pt x="18107" y="3715"/>
                    <a:pt x="16902" y="4787"/>
                    <a:pt x="15697" y="585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1649176" y="5410200"/>
              <a:ext cx="20320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1687276" y="5492750"/>
              <a:ext cx="1651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2246076" y="5099050"/>
              <a:ext cx="4064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75" y="17673"/>
                    <a:pt x="6750" y="13745"/>
                    <a:pt x="10350" y="10145"/>
                  </a:cubicBezTo>
                  <a:cubicBezTo>
                    <a:pt x="13950" y="6545"/>
                    <a:pt x="17775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2214326" y="5120775"/>
              <a:ext cx="438151" cy="224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0" y="8147"/>
                  </a:moveTo>
                  <a:cubicBezTo>
                    <a:pt x="417" y="11147"/>
                    <a:pt x="835" y="14147"/>
                    <a:pt x="1513" y="16347"/>
                  </a:cubicBezTo>
                  <a:cubicBezTo>
                    <a:pt x="2191" y="18547"/>
                    <a:pt x="3130" y="19947"/>
                    <a:pt x="4643" y="20647"/>
                  </a:cubicBezTo>
                  <a:cubicBezTo>
                    <a:pt x="6157" y="21347"/>
                    <a:pt x="8243" y="21347"/>
                    <a:pt x="10278" y="21047"/>
                  </a:cubicBezTo>
                  <a:cubicBezTo>
                    <a:pt x="12313" y="20747"/>
                    <a:pt x="14296" y="20147"/>
                    <a:pt x="15757" y="19247"/>
                  </a:cubicBezTo>
                  <a:cubicBezTo>
                    <a:pt x="17217" y="18347"/>
                    <a:pt x="18157" y="17147"/>
                    <a:pt x="18835" y="15047"/>
                  </a:cubicBezTo>
                  <a:cubicBezTo>
                    <a:pt x="19513" y="12947"/>
                    <a:pt x="19930" y="9947"/>
                    <a:pt x="20243" y="7947"/>
                  </a:cubicBezTo>
                  <a:cubicBezTo>
                    <a:pt x="20557" y="5947"/>
                    <a:pt x="20765" y="4947"/>
                    <a:pt x="21026" y="3547"/>
                  </a:cubicBezTo>
                  <a:cubicBezTo>
                    <a:pt x="21287" y="2147"/>
                    <a:pt x="21600" y="347"/>
                    <a:pt x="21600" y="47"/>
                  </a:cubicBezTo>
                  <a:cubicBezTo>
                    <a:pt x="21600" y="-253"/>
                    <a:pt x="21287" y="947"/>
                    <a:pt x="21026" y="1647"/>
                  </a:cubicBezTo>
                  <a:cubicBezTo>
                    <a:pt x="20765" y="2347"/>
                    <a:pt x="20557" y="2547"/>
                    <a:pt x="20348" y="274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2227026" y="5181600"/>
              <a:ext cx="1143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00" y="6300"/>
                    <a:pt x="11200" y="12600"/>
                    <a:pt x="7600" y="16200"/>
                  </a:cubicBezTo>
                  <a:cubicBezTo>
                    <a:pt x="4000" y="19800"/>
                    <a:pt x="2000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2284176" y="5194300"/>
              <a:ext cx="698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2385776" y="5143500"/>
              <a:ext cx="1333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86" y="288"/>
                    <a:pt x="18171" y="576"/>
                    <a:pt x="15257" y="3456"/>
                  </a:cubicBezTo>
                  <a:cubicBezTo>
                    <a:pt x="12343" y="6336"/>
                    <a:pt x="8229" y="11808"/>
                    <a:pt x="5486" y="15264"/>
                  </a:cubicBezTo>
                  <a:cubicBezTo>
                    <a:pt x="2743" y="18720"/>
                    <a:pt x="1371" y="201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2379426" y="5143500"/>
              <a:ext cx="1587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568" y="2787"/>
                    <a:pt x="13536" y="5574"/>
                    <a:pt x="10080" y="8710"/>
                  </a:cubicBezTo>
                  <a:cubicBezTo>
                    <a:pt x="6624" y="11845"/>
                    <a:pt x="3744" y="15329"/>
                    <a:pt x="2160" y="17535"/>
                  </a:cubicBezTo>
                  <a:cubicBezTo>
                    <a:pt x="576" y="19742"/>
                    <a:pt x="288" y="206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2493726" y="5143500"/>
              <a:ext cx="571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2517465" y="5162550"/>
              <a:ext cx="71512" cy="171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0" h="21600" fill="norm" stroke="1" extrusionOk="0">
                  <a:moveTo>
                    <a:pt x="20850" y="0"/>
                  </a:moveTo>
                  <a:cubicBezTo>
                    <a:pt x="13444" y="5600"/>
                    <a:pt x="6039" y="11200"/>
                    <a:pt x="2644" y="14800"/>
                  </a:cubicBezTo>
                  <a:cubicBezTo>
                    <a:pt x="-750" y="18400"/>
                    <a:pt x="-133" y="20000"/>
                    <a:pt x="484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2509381" y="5207000"/>
              <a:ext cx="85946" cy="89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2" h="21161" fill="norm" stroke="1" extrusionOk="0">
                  <a:moveTo>
                    <a:pt x="20882" y="0"/>
                  </a:moveTo>
                  <a:cubicBezTo>
                    <a:pt x="14711" y="5526"/>
                    <a:pt x="8539" y="11051"/>
                    <a:pt x="4682" y="15070"/>
                  </a:cubicBezTo>
                  <a:cubicBezTo>
                    <a:pt x="825" y="19088"/>
                    <a:pt x="-718" y="21600"/>
                    <a:pt x="311" y="21098"/>
                  </a:cubicBezTo>
                  <a:cubicBezTo>
                    <a:pt x="1339" y="20595"/>
                    <a:pt x="4939" y="17079"/>
                    <a:pt x="8025" y="14316"/>
                  </a:cubicBezTo>
                  <a:cubicBezTo>
                    <a:pt x="11111" y="11553"/>
                    <a:pt x="13682" y="9544"/>
                    <a:pt x="16253" y="753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2430226" y="5219700"/>
              <a:ext cx="184151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83" y="3840"/>
                    <a:pt x="12166" y="7680"/>
                    <a:pt x="8566" y="11280"/>
                  </a:cubicBezTo>
                  <a:cubicBezTo>
                    <a:pt x="4966" y="14880"/>
                    <a:pt x="2483" y="1824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2262874" y="5181600"/>
              <a:ext cx="141953" cy="127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249" fill="norm" stroke="1" extrusionOk="0">
                  <a:moveTo>
                    <a:pt x="21303" y="0"/>
                  </a:moveTo>
                  <a:cubicBezTo>
                    <a:pt x="15585" y="3541"/>
                    <a:pt x="9868" y="7082"/>
                    <a:pt x="6374" y="9915"/>
                  </a:cubicBezTo>
                  <a:cubicBezTo>
                    <a:pt x="2879" y="12748"/>
                    <a:pt x="1609" y="14872"/>
                    <a:pt x="815" y="16820"/>
                  </a:cubicBezTo>
                  <a:cubicBezTo>
                    <a:pt x="21" y="18767"/>
                    <a:pt x="-297" y="20538"/>
                    <a:pt x="338" y="21069"/>
                  </a:cubicBezTo>
                  <a:cubicBezTo>
                    <a:pt x="974" y="21600"/>
                    <a:pt x="2562" y="20892"/>
                    <a:pt x="3832" y="19830"/>
                  </a:cubicBezTo>
                  <a:cubicBezTo>
                    <a:pt x="5103" y="18767"/>
                    <a:pt x="6056" y="17351"/>
                    <a:pt x="7009" y="1593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2266364" y="5154308"/>
              <a:ext cx="328963" cy="222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225" fill="norm" stroke="1" extrusionOk="0">
                  <a:moveTo>
                    <a:pt x="2809" y="5026"/>
                  </a:moveTo>
                  <a:cubicBezTo>
                    <a:pt x="1571" y="5227"/>
                    <a:pt x="332" y="5429"/>
                    <a:pt x="57" y="5530"/>
                  </a:cubicBezTo>
                  <a:cubicBezTo>
                    <a:pt x="-218" y="5631"/>
                    <a:pt x="470" y="5631"/>
                    <a:pt x="2809" y="4824"/>
                  </a:cubicBezTo>
                  <a:cubicBezTo>
                    <a:pt x="5148" y="4016"/>
                    <a:pt x="9137" y="2401"/>
                    <a:pt x="11476" y="1493"/>
                  </a:cubicBezTo>
                  <a:cubicBezTo>
                    <a:pt x="13815" y="584"/>
                    <a:pt x="14503" y="383"/>
                    <a:pt x="14434" y="383"/>
                  </a:cubicBezTo>
                  <a:cubicBezTo>
                    <a:pt x="14365" y="383"/>
                    <a:pt x="13540" y="584"/>
                    <a:pt x="11614" y="1291"/>
                  </a:cubicBezTo>
                  <a:cubicBezTo>
                    <a:pt x="9688" y="1998"/>
                    <a:pt x="6661" y="3209"/>
                    <a:pt x="4597" y="3915"/>
                  </a:cubicBezTo>
                  <a:cubicBezTo>
                    <a:pt x="2534" y="4622"/>
                    <a:pt x="1433" y="4824"/>
                    <a:pt x="1295" y="4925"/>
                  </a:cubicBezTo>
                  <a:cubicBezTo>
                    <a:pt x="1158" y="5026"/>
                    <a:pt x="1983" y="5026"/>
                    <a:pt x="4391" y="4622"/>
                  </a:cubicBezTo>
                  <a:cubicBezTo>
                    <a:pt x="6799" y="4218"/>
                    <a:pt x="10788" y="3411"/>
                    <a:pt x="13540" y="2805"/>
                  </a:cubicBezTo>
                  <a:cubicBezTo>
                    <a:pt x="16292" y="2199"/>
                    <a:pt x="17805" y="1796"/>
                    <a:pt x="18149" y="1493"/>
                  </a:cubicBezTo>
                  <a:cubicBezTo>
                    <a:pt x="18493" y="1190"/>
                    <a:pt x="17667" y="988"/>
                    <a:pt x="15260" y="1291"/>
                  </a:cubicBezTo>
                  <a:cubicBezTo>
                    <a:pt x="12852" y="1594"/>
                    <a:pt x="8862" y="2401"/>
                    <a:pt x="6317" y="3108"/>
                  </a:cubicBezTo>
                  <a:cubicBezTo>
                    <a:pt x="3772" y="3814"/>
                    <a:pt x="2671" y="4420"/>
                    <a:pt x="1777" y="4925"/>
                  </a:cubicBezTo>
                  <a:cubicBezTo>
                    <a:pt x="883" y="5429"/>
                    <a:pt x="195" y="5833"/>
                    <a:pt x="195" y="6136"/>
                  </a:cubicBezTo>
                  <a:cubicBezTo>
                    <a:pt x="195" y="6439"/>
                    <a:pt x="883" y="6641"/>
                    <a:pt x="3565" y="6237"/>
                  </a:cubicBezTo>
                  <a:cubicBezTo>
                    <a:pt x="6248" y="5833"/>
                    <a:pt x="10926" y="4824"/>
                    <a:pt x="13746" y="4016"/>
                  </a:cubicBezTo>
                  <a:cubicBezTo>
                    <a:pt x="16567" y="3209"/>
                    <a:pt x="17530" y="2603"/>
                    <a:pt x="18630" y="1998"/>
                  </a:cubicBezTo>
                  <a:cubicBezTo>
                    <a:pt x="19731" y="1392"/>
                    <a:pt x="20969" y="786"/>
                    <a:pt x="21176" y="383"/>
                  </a:cubicBezTo>
                  <a:cubicBezTo>
                    <a:pt x="21382" y="-21"/>
                    <a:pt x="20557" y="-223"/>
                    <a:pt x="17736" y="383"/>
                  </a:cubicBezTo>
                  <a:cubicBezTo>
                    <a:pt x="14916" y="988"/>
                    <a:pt x="10100" y="2401"/>
                    <a:pt x="7280" y="3310"/>
                  </a:cubicBezTo>
                  <a:cubicBezTo>
                    <a:pt x="4460" y="4218"/>
                    <a:pt x="3634" y="4622"/>
                    <a:pt x="2671" y="5227"/>
                  </a:cubicBezTo>
                  <a:cubicBezTo>
                    <a:pt x="1708" y="5833"/>
                    <a:pt x="607" y="6641"/>
                    <a:pt x="401" y="7145"/>
                  </a:cubicBezTo>
                  <a:cubicBezTo>
                    <a:pt x="195" y="7650"/>
                    <a:pt x="883" y="7852"/>
                    <a:pt x="3290" y="7549"/>
                  </a:cubicBezTo>
                  <a:cubicBezTo>
                    <a:pt x="5698" y="7246"/>
                    <a:pt x="9825" y="6439"/>
                    <a:pt x="12577" y="5833"/>
                  </a:cubicBezTo>
                  <a:cubicBezTo>
                    <a:pt x="15328" y="5227"/>
                    <a:pt x="16704" y="4824"/>
                    <a:pt x="17805" y="4521"/>
                  </a:cubicBezTo>
                  <a:cubicBezTo>
                    <a:pt x="18906" y="4218"/>
                    <a:pt x="19731" y="4016"/>
                    <a:pt x="19800" y="4016"/>
                  </a:cubicBezTo>
                  <a:cubicBezTo>
                    <a:pt x="19869" y="4016"/>
                    <a:pt x="19181" y="4218"/>
                    <a:pt x="16704" y="5530"/>
                  </a:cubicBezTo>
                  <a:cubicBezTo>
                    <a:pt x="14228" y="6842"/>
                    <a:pt x="9963" y="9265"/>
                    <a:pt x="7418" y="10678"/>
                  </a:cubicBezTo>
                  <a:cubicBezTo>
                    <a:pt x="4872" y="12091"/>
                    <a:pt x="4047" y="12495"/>
                    <a:pt x="3153" y="13100"/>
                  </a:cubicBezTo>
                  <a:cubicBezTo>
                    <a:pt x="2258" y="13706"/>
                    <a:pt x="1295" y="14513"/>
                    <a:pt x="1227" y="14917"/>
                  </a:cubicBezTo>
                  <a:cubicBezTo>
                    <a:pt x="1158" y="15321"/>
                    <a:pt x="1983" y="15321"/>
                    <a:pt x="4528" y="14312"/>
                  </a:cubicBezTo>
                  <a:cubicBezTo>
                    <a:pt x="7074" y="13302"/>
                    <a:pt x="11339" y="11284"/>
                    <a:pt x="14090" y="10072"/>
                  </a:cubicBezTo>
                  <a:cubicBezTo>
                    <a:pt x="16842" y="8861"/>
                    <a:pt x="18080" y="8457"/>
                    <a:pt x="19112" y="7953"/>
                  </a:cubicBezTo>
                  <a:cubicBezTo>
                    <a:pt x="20144" y="7448"/>
                    <a:pt x="20969" y="6842"/>
                    <a:pt x="20900" y="6641"/>
                  </a:cubicBezTo>
                  <a:cubicBezTo>
                    <a:pt x="20832" y="6439"/>
                    <a:pt x="19869" y="6641"/>
                    <a:pt x="17255" y="7852"/>
                  </a:cubicBezTo>
                  <a:cubicBezTo>
                    <a:pt x="14641" y="9063"/>
                    <a:pt x="10376" y="11284"/>
                    <a:pt x="7899" y="12798"/>
                  </a:cubicBezTo>
                  <a:cubicBezTo>
                    <a:pt x="5423" y="14312"/>
                    <a:pt x="4735" y="15119"/>
                    <a:pt x="4735" y="15523"/>
                  </a:cubicBezTo>
                  <a:cubicBezTo>
                    <a:pt x="4735" y="15927"/>
                    <a:pt x="5423" y="15927"/>
                    <a:pt x="7899" y="15422"/>
                  </a:cubicBezTo>
                  <a:cubicBezTo>
                    <a:pt x="10376" y="14917"/>
                    <a:pt x="14641" y="13908"/>
                    <a:pt x="17117" y="13302"/>
                  </a:cubicBezTo>
                  <a:cubicBezTo>
                    <a:pt x="19593" y="12697"/>
                    <a:pt x="20281" y="12495"/>
                    <a:pt x="20281" y="12394"/>
                  </a:cubicBezTo>
                  <a:cubicBezTo>
                    <a:pt x="20281" y="12293"/>
                    <a:pt x="19593" y="12293"/>
                    <a:pt x="17392" y="13201"/>
                  </a:cubicBezTo>
                  <a:cubicBezTo>
                    <a:pt x="15191" y="14110"/>
                    <a:pt x="11476" y="15927"/>
                    <a:pt x="9069" y="17441"/>
                  </a:cubicBezTo>
                  <a:cubicBezTo>
                    <a:pt x="6661" y="18955"/>
                    <a:pt x="5560" y="20166"/>
                    <a:pt x="5423" y="20771"/>
                  </a:cubicBezTo>
                  <a:cubicBezTo>
                    <a:pt x="5285" y="21377"/>
                    <a:pt x="6111" y="21377"/>
                    <a:pt x="8931" y="20771"/>
                  </a:cubicBezTo>
                  <a:cubicBezTo>
                    <a:pt x="11751" y="20166"/>
                    <a:pt x="16567" y="18955"/>
                    <a:pt x="21382" y="1774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2569926" y="3201194"/>
              <a:ext cx="3289301" cy="2024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2" fill="norm" stroke="1" extrusionOk="0">
                  <a:moveTo>
                    <a:pt x="0" y="21592"/>
                  </a:moveTo>
                  <a:cubicBezTo>
                    <a:pt x="250" y="21253"/>
                    <a:pt x="500" y="20915"/>
                    <a:pt x="841" y="20497"/>
                  </a:cubicBezTo>
                  <a:cubicBezTo>
                    <a:pt x="1181" y="20080"/>
                    <a:pt x="1612" y="19583"/>
                    <a:pt x="1988" y="19200"/>
                  </a:cubicBezTo>
                  <a:cubicBezTo>
                    <a:pt x="2363" y="18816"/>
                    <a:pt x="2683" y="18545"/>
                    <a:pt x="3037" y="18218"/>
                  </a:cubicBezTo>
                  <a:cubicBezTo>
                    <a:pt x="3392" y="17890"/>
                    <a:pt x="3781" y="17507"/>
                    <a:pt x="4184" y="16988"/>
                  </a:cubicBezTo>
                  <a:cubicBezTo>
                    <a:pt x="4587" y="16468"/>
                    <a:pt x="5004" y="15814"/>
                    <a:pt x="5365" y="15216"/>
                  </a:cubicBezTo>
                  <a:cubicBezTo>
                    <a:pt x="5727" y="14618"/>
                    <a:pt x="6032" y="14076"/>
                    <a:pt x="6366" y="13557"/>
                  </a:cubicBezTo>
                  <a:cubicBezTo>
                    <a:pt x="6700" y="13038"/>
                    <a:pt x="7061" y="12541"/>
                    <a:pt x="7395" y="12101"/>
                  </a:cubicBezTo>
                  <a:cubicBezTo>
                    <a:pt x="7728" y="11661"/>
                    <a:pt x="8034" y="11277"/>
                    <a:pt x="8340" y="10871"/>
                  </a:cubicBezTo>
                  <a:cubicBezTo>
                    <a:pt x="8646" y="10465"/>
                    <a:pt x="8951" y="10036"/>
                    <a:pt x="9278" y="9618"/>
                  </a:cubicBezTo>
                  <a:cubicBezTo>
                    <a:pt x="9605" y="9201"/>
                    <a:pt x="9952" y="8795"/>
                    <a:pt x="10300" y="8343"/>
                  </a:cubicBezTo>
                  <a:cubicBezTo>
                    <a:pt x="10647" y="7892"/>
                    <a:pt x="10995" y="7395"/>
                    <a:pt x="11349" y="6932"/>
                  </a:cubicBezTo>
                  <a:cubicBezTo>
                    <a:pt x="11703" y="6470"/>
                    <a:pt x="12065" y="6041"/>
                    <a:pt x="12385" y="5702"/>
                  </a:cubicBezTo>
                  <a:cubicBezTo>
                    <a:pt x="12704" y="5364"/>
                    <a:pt x="12982" y="5116"/>
                    <a:pt x="13288" y="4811"/>
                  </a:cubicBezTo>
                  <a:cubicBezTo>
                    <a:pt x="13594" y="4506"/>
                    <a:pt x="13927" y="4145"/>
                    <a:pt x="14331" y="3818"/>
                  </a:cubicBezTo>
                  <a:cubicBezTo>
                    <a:pt x="14734" y="3490"/>
                    <a:pt x="15206" y="3197"/>
                    <a:pt x="15644" y="2892"/>
                  </a:cubicBezTo>
                  <a:cubicBezTo>
                    <a:pt x="16082" y="2588"/>
                    <a:pt x="16485" y="2272"/>
                    <a:pt x="16895" y="2001"/>
                  </a:cubicBezTo>
                  <a:cubicBezTo>
                    <a:pt x="17305" y="1730"/>
                    <a:pt x="17722" y="1504"/>
                    <a:pt x="18132" y="1324"/>
                  </a:cubicBezTo>
                  <a:cubicBezTo>
                    <a:pt x="18542" y="1143"/>
                    <a:pt x="18945" y="1008"/>
                    <a:pt x="19293" y="872"/>
                  </a:cubicBezTo>
                  <a:cubicBezTo>
                    <a:pt x="19640" y="737"/>
                    <a:pt x="19932" y="601"/>
                    <a:pt x="20224" y="477"/>
                  </a:cubicBezTo>
                  <a:cubicBezTo>
                    <a:pt x="20516" y="353"/>
                    <a:pt x="20808" y="240"/>
                    <a:pt x="20988" y="161"/>
                  </a:cubicBezTo>
                  <a:cubicBezTo>
                    <a:pt x="21169" y="82"/>
                    <a:pt x="21239" y="37"/>
                    <a:pt x="21308" y="15"/>
                  </a:cubicBezTo>
                  <a:cubicBezTo>
                    <a:pt x="21378" y="-8"/>
                    <a:pt x="21447" y="-8"/>
                    <a:pt x="21496" y="48"/>
                  </a:cubicBezTo>
                  <a:cubicBezTo>
                    <a:pt x="21544" y="105"/>
                    <a:pt x="21572" y="218"/>
                    <a:pt x="21600" y="33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5706826" y="3162300"/>
              <a:ext cx="129118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249" y="0"/>
                  </a:moveTo>
                  <a:cubicBezTo>
                    <a:pt x="8852" y="2880"/>
                    <a:pt x="13456" y="5760"/>
                    <a:pt x="16643" y="8208"/>
                  </a:cubicBezTo>
                  <a:cubicBezTo>
                    <a:pt x="19830" y="10656"/>
                    <a:pt x="21600" y="12672"/>
                    <a:pt x="21600" y="13824"/>
                  </a:cubicBezTo>
                  <a:cubicBezTo>
                    <a:pt x="21600" y="14976"/>
                    <a:pt x="19830" y="15264"/>
                    <a:pt x="15934" y="16416"/>
                  </a:cubicBezTo>
                  <a:cubicBezTo>
                    <a:pt x="12039" y="17568"/>
                    <a:pt x="6020" y="1958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2112726" y="5543550"/>
              <a:ext cx="762001" cy="4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722"/>
                  </a:moveTo>
                  <a:cubicBezTo>
                    <a:pt x="2220" y="20661"/>
                    <a:pt x="4440" y="21600"/>
                    <a:pt x="6660" y="21600"/>
                  </a:cubicBezTo>
                  <a:cubicBezTo>
                    <a:pt x="8880" y="21600"/>
                    <a:pt x="11100" y="20661"/>
                    <a:pt x="13080" y="19252"/>
                  </a:cubicBezTo>
                  <a:cubicBezTo>
                    <a:pt x="15060" y="17843"/>
                    <a:pt x="16800" y="15965"/>
                    <a:pt x="18180" y="12678"/>
                  </a:cubicBezTo>
                  <a:cubicBezTo>
                    <a:pt x="19560" y="9391"/>
                    <a:pt x="20580" y="469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2148382" y="5829300"/>
              <a:ext cx="27845" cy="552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20296" y="3641"/>
                    <a:pt x="20296" y="7283"/>
                    <a:pt x="16439" y="10428"/>
                  </a:cubicBezTo>
                  <a:cubicBezTo>
                    <a:pt x="12582" y="13572"/>
                    <a:pt x="4867" y="16221"/>
                    <a:pt x="1782" y="18000"/>
                  </a:cubicBezTo>
                  <a:cubicBezTo>
                    <a:pt x="-1304" y="19779"/>
                    <a:pt x="239" y="20690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2110406" y="5785213"/>
              <a:ext cx="961221" cy="596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587" fill="norm" stroke="1" extrusionOk="0">
                  <a:moveTo>
                    <a:pt x="2752" y="2515"/>
                  </a:moveTo>
                  <a:cubicBezTo>
                    <a:pt x="2704" y="1978"/>
                    <a:pt x="2657" y="1442"/>
                    <a:pt x="2775" y="1174"/>
                  </a:cubicBezTo>
                  <a:cubicBezTo>
                    <a:pt x="2894" y="906"/>
                    <a:pt x="3178" y="906"/>
                    <a:pt x="4125" y="830"/>
                  </a:cubicBezTo>
                  <a:cubicBezTo>
                    <a:pt x="5073" y="753"/>
                    <a:pt x="6683" y="600"/>
                    <a:pt x="8365" y="485"/>
                  </a:cubicBezTo>
                  <a:cubicBezTo>
                    <a:pt x="10046" y="370"/>
                    <a:pt x="11799" y="293"/>
                    <a:pt x="13528" y="217"/>
                  </a:cubicBezTo>
                  <a:cubicBezTo>
                    <a:pt x="15257" y="140"/>
                    <a:pt x="16962" y="64"/>
                    <a:pt x="18099" y="25"/>
                  </a:cubicBezTo>
                  <a:cubicBezTo>
                    <a:pt x="19236" y="-13"/>
                    <a:pt x="19804" y="-13"/>
                    <a:pt x="20207" y="64"/>
                  </a:cubicBezTo>
                  <a:cubicBezTo>
                    <a:pt x="20610" y="140"/>
                    <a:pt x="20846" y="293"/>
                    <a:pt x="21012" y="791"/>
                  </a:cubicBezTo>
                  <a:cubicBezTo>
                    <a:pt x="21178" y="1289"/>
                    <a:pt x="21273" y="2132"/>
                    <a:pt x="21273" y="3932"/>
                  </a:cubicBezTo>
                  <a:cubicBezTo>
                    <a:pt x="21273" y="5732"/>
                    <a:pt x="21178" y="8489"/>
                    <a:pt x="21131" y="11132"/>
                  </a:cubicBezTo>
                  <a:cubicBezTo>
                    <a:pt x="21083" y="13774"/>
                    <a:pt x="21083" y="16302"/>
                    <a:pt x="21131" y="17757"/>
                  </a:cubicBezTo>
                  <a:cubicBezTo>
                    <a:pt x="21178" y="19213"/>
                    <a:pt x="21273" y="19596"/>
                    <a:pt x="21368" y="20055"/>
                  </a:cubicBezTo>
                  <a:cubicBezTo>
                    <a:pt x="21462" y="20515"/>
                    <a:pt x="21557" y="21051"/>
                    <a:pt x="21486" y="21319"/>
                  </a:cubicBezTo>
                  <a:cubicBezTo>
                    <a:pt x="21415" y="21587"/>
                    <a:pt x="21178" y="21587"/>
                    <a:pt x="19994" y="21587"/>
                  </a:cubicBezTo>
                  <a:cubicBezTo>
                    <a:pt x="18810" y="21587"/>
                    <a:pt x="16678" y="21587"/>
                    <a:pt x="14712" y="21587"/>
                  </a:cubicBezTo>
                  <a:cubicBezTo>
                    <a:pt x="12746" y="21587"/>
                    <a:pt x="10946" y="21587"/>
                    <a:pt x="9218" y="21434"/>
                  </a:cubicBezTo>
                  <a:cubicBezTo>
                    <a:pt x="7489" y="21281"/>
                    <a:pt x="5831" y="20974"/>
                    <a:pt x="4457" y="20706"/>
                  </a:cubicBezTo>
                  <a:cubicBezTo>
                    <a:pt x="3083" y="20438"/>
                    <a:pt x="1994" y="20208"/>
                    <a:pt x="1236" y="19978"/>
                  </a:cubicBezTo>
                  <a:cubicBezTo>
                    <a:pt x="478" y="19749"/>
                    <a:pt x="52" y="19519"/>
                    <a:pt x="4" y="19366"/>
                  </a:cubicBezTo>
                  <a:cubicBezTo>
                    <a:pt x="-43" y="19213"/>
                    <a:pt x="289" y="19136"/>
                    <a:pt x="620" y="1905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2214326" y="5842000"/>
              <a:ext cx="29845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49" y="2911"/>
                    <a:pt x="16698" y="5821"/>
                    <a:pt x="13098" y="9421"/>
                  </a:cubicBezTo>
                  <a:cubicBezTo>
                    <a:pt x="9498" y="13021"/>
                    <a:pt x="4749" y="173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2322276" y="5842000"/>
              <a:ext cx="393701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13" y="1929"/>
                    <a:pt x="16026" y="3857"/>
                    <a:pt x="13065" y="6429"/>
                  </a:cubicBezTo>
                  <a:cubicBezTo>
                    <a:pt x="10103" y="9000"/>
                    <a:pt x="6968" y="12214"/>
                    <a:pt x="4761" y="14850"/>
                  </a:cubicBezTo>
                  <a:cubicBezTo>
                    <a:pt x="2555" y="17486"/>
                    <a:pt x="1277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2512776" y="5949949"/>
              <a:ext cx="3365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89" y="3150"/>
                    <a:pt x="13177" y="6300"/>
                    <a:pt x="9577" y="9900"/>
                  </a:cubicBezTo>
                  <a:cubicBezTo>
                    <a:pt x="5977" y="13500"/>
                    <a:pt x="2989" y="1755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2671526" y="6070600"/>
              <a:ext cx="3111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37" y="411"/>
                    <a:pt x="18073" y="823"/>
                    <a:pt x="14620" y="3909"/>
                  </a:cubicBezTo>
                  <a:cubicBezTo>
                    <a:pt x="11167" y="6994"/>
                    <a:pt x="6024" y="12754"/>
                    <a:pt x="3306" y="16149"/>
                  </a:cubicBezTo>
                  <a:cubicBezTo>
                    <a:pt x="588" y="19543"/>
                    <a:pt x="294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2785826" y="6165850"/>
              <a:ext cx="23495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30" y="4154"/>
                    <a:pt x="12259" y="8308"/>
                    <a:pt x="8659" y="11908"/>
                  </a:cubicBezTo>
                  <a:cubicBezTo>
                    <a:pt x="5059" y="15508"/>
                    <a:pt x="2530" y="1855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3204926" y="6060943"/>
              <a:ext cx="221071" cy="403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438" fill="norm" stroke="1" extrusionOk="0">
                  <a:moveTo>
                    <a:pt x="0" y="21438"/>
                  </a:moveTo>
                  <a:cubicBezTo>
                    <a:pt x="0" y="20313"/>
                    <a:pt x="0" y="19188"/>
                    <a:pt x="1440" y="17050"/>
                  </a:cubicBezTo>
                  <a:cubicBezTo>
                    <a:pt x="2880" y="14913"/>
                    <a:pt x="5760" y="11763"/>
                    <a:pt x="8949" y="8838"/>
                  </a:cubicBezTo>
                  <a:cubicBezTo>
                    <a:pt x="12137" y="5913"/>
                    <a:pt x="15634" y="3213"/>
                    <a:pt x="17794" y="1694"/>
                  </a:cubicBezTo>
                  <a:cubicBezTo>
                    <a:pt x="19954" y="176"/>
                    <a:pt x="20777" y="-162"/>
                    <a:pt x="21189" y="63"/>
                  </a:cubicBezTo>
                  <a:cubicBezTo>
                    <a:pt x="21600" y="288"/>
                    <a:pt x="21600" y="1076"/>
                    <a:pt x="21086" y="3044"/>
                  </a:cubicBezTo>
                  <a:cubicBezTo>
                    <a:pt x="20571" y="5013"/>
                    <a:pt x="19543" y="8163"/>
                    <a:pt x="19029" y="11088"/>
                  </a:cubicBezTo>
                  <a:cubicBezTo>
                    <a:pt x="18514" y="14013"/>
                    <a:pt x="18514" y="16713"/>
                    <a:pt x="18514" y="1941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3293826" y="6254750"/>
              <a:ext cx="2159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3065226" y="4032249"/>
              <a:ext cx="2449345" cy="196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600" fill="norm" stroke="1" extrusionOk="0">
                  <a:moveTo>
                    <a:pt x="0" y="21600"/>
                  </a:moveTo>
                  <a:cubicBezTo>
                    <a:pt x="503" y="21530"/>
                    <a:pt x="1006" y="21461"/>
                    <a:pt x="1584" y="21333"/>
                  </a:cubicBezTo>
                  <a:cubicBezTo>
                    <a:pt x="2162" y="21205"/>
                    <a:pt x="2814" y="21019"/>
                    <a:pt x="3373" y="20845"/>
                  </a:cubicBezTo>
                  <a:cubicBezTo>
                    <a:pt x="3932" y="20671"/>
                    <a:pt x="4398" y="20508"/>
                    <a:pt x="4939" y="20288"/>
                  </a:cubicBezTo>
                  <a:cubicBezTo>
                    <a:pt x="5479" y="20067"/>
                    <a:pt x="6094" y="19788"/>
                    <a:pt x="6719" y="19521"/>
                  </a:cubicBezTo>
                  <a:cubicBezTo>
                    <a:pt x="7343" y="19254"/>
                    <a:pt x="7977" y="18999"/>
                    <a:pt x="8582" y="18743"/>
                  </a:cubicBezTo>
                  <a:cubicBezTo>
                    <a:pt x="9188" y="18488"/>
                    <a:pt x="9766" y="18232"/>
                    <a:pt x="10334" y="17849"/>
                  </a:cubicBezTo>
                  <a:cubicBezTo>
                    <a:pt x="10903" y="17466"/>
                    <a:pt x="11462" y="16955"/>
                    <a:pt x="11974" y="16339"/>
                  </a:cubicBezTo>
                  <a:cubicBezTo>
                    <a:pt x="12487" y="15724"/>
                    <a:pt x="12953" y="15004"/>
                    <a:pt x="13307" y="14272"/>
                  </a:cubicBezTo>
                  <a:cubicBezTo>
                    <a:pt x="13661" y="13541"/>
                    <a:pt x="13903" y="12797"/>
                    <a:pt x="14117" y="12077"/>
                  </a:cubicBezTo>
                  <a:cubicBezTo>
                    <a:pt x="14332" y="11357"/>
                    <a:pt x="14518" y="10661"/>
                    <a:pt x="14779" y="9941"/>
                  </a:cubicBezTo>
                  <a:cubicBezTo>
                    <a:pt x="15040" y="9221"/>
                    <a:pt x="15375" y="8477"/>
                    <a:pt x="15664" y="7781"/>
                  </a:cubicBezTo>
                  <a:cubicBezTo>
                    <a:pt x="15953" y="7084"/>
                    <a:pt x="16195" y="6434"/>
                    <a:pt x="16494" y="5760"/>
                  </a:cubicBezTo>
                  <a:cubicBezTo>
                    <a:pt x="16792" y="5086"/>
                    <a:pt x="17146" y="4390"/>
                    <a:pt x="17472" y="3809"/>
                  </a:cubicBezTo>
                  <a:cubicBezTo>
                    <a:pt x="17798" y="3228"/>
                    <a:pt x="18096" y="2764"/>
                    <a:pt x="18460" y="2357"/>
                  </a:cubicBezTo>
                  <a:cubicBezTo>
                    <a:pt x="18823" y="1951"/>
                    <a:pt x="19252" y="1603"/>
                    <a:pt x="19671" y="1289"/>
                  </a:cubicBezTo>
                  <a:cubicBezTo>
                    <a:pt x="20090" y="975"/>
                    <a:pt x="20500" y="697"/>
                    <a:pt x="20789" y="523"/>
                  </a:cubicBezTo>
                  <a:cubicBezTo>
                    <a:pt x="21078" y="348"/>
                    <a:pt x="21246" y="279"/>
                    <a:pt x="21283" y="232"/>
                  </a:cubicBezTo>
                  <a:cubicBezTo>
                    <a:pt x="21320" y="186"/>
                    <a:pt x="21227" y="163"/>
                    <a:pt x="21125" y="116"/>
                  </a:cubicBezTo>
                  <a:cubicBezTo>
                    <a:pt x="21022" y="70"/>
                    <a:pt x="20910" y="0"/>
                    <a:pt x="20817" y="0"/>
                  </a:cubicBezTo>
                  <a:cubicBezTo>
                    <a:pt x="20724" y="0"/>
                    <a:pt x="20650" y="70"/>
                    <a:pt x="20650" y="139"/>
                  </a:cubicBezTo>
                  <a:cubicBezTo>
                    <a:pt x="20650" y="209"/>
                    <a:pt x="20724" y="279"/>
                    <a:pt x="20882" y="372"/>
                  </a:cubicBezTo>
                  <a:cubicBezTo>
                    <a:pt x="21041" y="465"/>
                    <a:pt x="21283" y="581"/>
                    <a:pt x="21423" y="697"/>
                  </a:cubicBezTo>
                  <a:cubicBezTo>
                    <a:pt x="21563" y="813"/>
                    <a:pt x="21600" y="929"/>
                    <a:pt x="21535" y="1115"/>
                  </a:cubicBezTo>
                  <a:cubicBezTo>
                    <a:pt x="21470" y="1301"/>
                    <a:pt x="21302" y="1556"/>
                    <a:pt x="21097" y="1777"/>
                  </a:cubicBezTo>
                  <a:cubicBezTo>
                    <a:pt x="20892" y="1997"/>
                    <a:pt x="20650" y="2183"/>
                    <a:pt x="20407" y="236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4824176" y="5568950"/>
              <a:ext cx="2857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0" y="16800"/>
                    <a:pt x="10880" y="12000"/>
                    <a:pt x="14480" y="8400"/>
                  </a:cubicBezTo>
                  <a:cubicBezTo>
                    <a:pt x="18080" y="4800"/>
                    <a:pt x="1984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4900376" y="5708650"/>
              <a:ext cx="2159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5799959" y="5126265"/>
              <a:ext cx="154834" cy="481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7" h="21475" fill="norm" stroke="1" extrusionOk="0">
                  <a:moveTo>
                    <a:pt x="1152" y="11521"/>
                  </a:moveTo>
                  <a:cubicBezTo>
                    <a:pt x="1728" y="14445"/>
                    <a:pt x="2304" y="17369"/>
                    <a:pt x="2592" y="19114"/>
                  </a:cubicBezTo>
                  <a:cubicBezTo>
                    <a:pt x="2880" y="20859"/>
                    <a:pt x="2880" y="21425"/>
                    <a:pt x="2736" y="21472"/>
                  </a:cubicBezTo>
                  <a:cubicBezTo>
                    <a:pt x="2592" y="21519"/>
                    <a:pt x="2304" y="21047"/>
                    <a:pt x="2016" y="19161"/>
                  </a:cubicBezTo>
                  <a:cubicBezTo>
                    <a:pt x="1728" y="17274"/>
                    <a:pt x="1440" y="13973"/>
                    <a:pt x="2016" y="10766"/>
                  </a:cubicBezTo>
                  <a:cubicBezTo>
                    <a:pt x="2592" y="7559"/>
                    <a:pt x="4032" y="4447"/>
                    <a:pt x="5184" y="2654"/>
                  </a:cubicBezTo>
                  <a:cubicBezTo>
                    <a:pt x="6336" y="862"/>
                    <a:pt x="7200" y="391"/>
                    <a:pt x="8640" y="155"/>
                  </a:cubicBezTo>
                  <a:cubicBezTo>
                    <a:pt x="10080" y="-81"/>
                    <a:pt x="12096" y="-81"/>
                    <a:pt x="14400" y="391"/>
                  </a:cubicBezTo>
                  <a:cubicBezTo>
                    <a:pt x="16704" y="862"/>
                    <a:pt x="19296" y="1805"/>
                    <a:pt x="20448" y="3220"/>
                  </a:cubicBezTo>
                  <a:cubicBezTo>
                    <a:pt x="21600" y="4635"/>
                    <a:pt x="21312" y="6522"/>
                    <a:pt x="18144" y="7889"/>
                  </a:cubicBezTo>
                  <a:cubicBezTo>
                    <a:pt x="14976" y="9257"/>
                    <a:pt x="8928" y="10106"/>
                    <a:pt x="5184" y="10530"/>
                  </a:cubicBezTo>
                  <a:cubicBezTo>
                    <a:pt x="1440" y="10955"/>
                    <a:pt x="0" y="10955"/>
                    <a:pt x="0" y="11049"/>
                  </a:cubicBezTo>
                  <a:cubicBezTo>
                    <a:pt x="0" y="11143"/>
                    <a:pt x="1440" y="11332"/>
                    <a:pt x="2880" y="1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5935426" y="5384800"/>
              <a:ext cx="165101" cy="172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0" fill="norm" stroke="1" extrusionOk="0">
                  <a:moveTo>
                    <a:pt x="0" y="10149"/>
                  </a:moveTo>
                  <a:cubicBezTo>
                    <a:pt x="0" y="8588"/>
                    <a:pt x="0" y="7027"/>
                    <a:pt x="1108" y="6246"/>
                  </a:cubicBezTo>
                  <a:cubicBezTo>
                    <a:pt x="2215" y="5465"/>
                    <a:pt x="4431" y="5465"/>
                    <a:pt x="6646" y="6766"/>
                  </a:cubicBezTo>
                  <a:cubicBezTo>
                    <a:pt x="8862" y="8067"/>
                    <a:pt x="11077" y="10670"/>
                    <a:pt x="12185" y="12752"/>
                  </a:cubicBezTo>
                  <a:cubicBezTo>
                    <a:pt x="13292" y="14834"/>
                    <a:pt x="13292" y="16395"/>
                    <a:pt x="12738" y="17696"/>
                  </a:cubicBezTo>
                  <a:cubicBezTo>
                    <a:pt x="12185" y="18998"/>
                    <a:pt x="11077" y="20039"/>
                    <a:pt x="9831" y="20689"/>
                  </a:cubicBezTo>
                  <a:cubicBezTo>
                    <a:pt x="8585" y="21340"/>
                    <a:pt x="7200" y="21600"/>
                    <a:pt x="6231" y="20039"/>
                  </a:cubicBezTo>
                  <a:cubicBezTo>
                    <a:pt x="5262" y="18477"/>
                    <a:pt x="4708" y="15094"/>
                    <a:pt x="7338" y="11451"/>
                  </a:cubicBezTo>
                  <a:cubicBezTo>
                    <a:pt x="9969" y="7807"/>
                    <a:pt x="15785" y="39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6219437" y="5224603"/>
              <a:ext cx="122390" cy="311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6" h="21167" fill="norm" stroke="1" extrusionOk="0">
                  <a:moveTo>
                    <a:pt x="15416" y="4418"/>
                  </a:moveTo>
                  <a:cubicBezTo>
                    <a:pt x="15776" y="3698"/>
                    <a:pt x="16136" y="2978"/>
                    <a:pt x="16316" y="2186"/>
                  </a:cubicBezTo>
                  <a:cubicBezTo>
                    <a:pt x="16496" y="1394"/>
                    <a:pt x="16496" y="530"/>
                    <a:pt x="15596" y="170"/>
                  </a:cubicBezTo>
                  <a:cubicBezTo>
                    <a:pt x="14696" y="-190"/>
                    <a:pt x="12896" y="-46"/>
                    <a:pt x="10376" y="1250"/>
                  </a:cubicBezTo>
                  <a:cubicBezTo>
                    <a:pt x="7856" y="2546"/>
                    <a:pt x="4616" y="4994"/>
                    <a:pt x="2456" y="7874"/>
                  </a:cubicBezTo>
                  <a:cubicBezTo>
                    <a:pt x="296" y="10754"/>
                    <a:pt x="-784" y="14066"/>
                    <a:pt x="656" y="16442"/>
                  </a:cubicBezTo>
                  <a:cubicBezTo>
                    <a:pt x="2096" y="18818"/>
                    <a:pt x="6056" y="20258"/>
                    <a:pt x="9836" y="20834"/>
                  </a:cubicBezTo>
                  <a:cubicBezTo>
                    <a:pt x="13616" y="21410"/>
                    <a:pt x="17216" y="21122"/>
                    <a:pt x="20816" y="208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6417960" y="5207363"/>
              <a:ext cx="146745" cy="309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1204" fill="norm" stroke="1" extrusionOk="0">
                  <a:moveTo>
                    <a:pt x="9" y="6064"/>
                  </a:moveTo>
                  <a:cubicBezTo>
                    <a:pt x="309" y="9253"/>
                    <a:pt x="609" y="12442"/>
                    <a:pt x="909" y="14399"/>
                  </a:cubicBezTo>
                  <a:cubicBezTo>
                    <a:pt x="1209" y="16356"/>
                    <a:pt x="1509" y="17081"/>
                    <a:pt x="1659" y="18096"/>
                  </a:cubicBezTo>
                  <a:cubicBezTo>
                    <a:pt x="1809" y="19111"/>
                    <a:pt x="1809" y="20415"/>
                    <a:pt x="1659" y="20633"/>
                  </a:cubicBezTo>
                  <a:cubicBezTo>
                    <a:pt x="1509" y="20850"/>
                    <a:pt x="1209" y="19980"/>
                    <a:pt x="759" y="17226"/>
                  </a:cubicBezTo>
                  <a:cubicBezTo>
                    <a:pt x="309" y="14472"/>
                    <a:pt x="-291" y="9833"/>
                    <a:pt x="159" y="6643"/>
                  </a:cubicBezTo>
                  <a:cubicBezTo>
                    <a:pt x="609" y="3454"/>
                    <a:pt x="2109" y="1715"/>
                    <a:pt x="3609" y="772"/>
                  </a:cubicBezTo>
                  <a:cubicBezTo>
                    <a:pt x="5109" y="-170"/>
                    <a:pt x="6609" y="-315"/>
                    <a:pt x="8859" y="700"/>
                  </a:cubicBezTo>
                  <a:cubicBezTo>
                    <a:pt x="11109" y="1715"/>
                    <a:pt x="14109" y="3889"/>
                    <a:pt x="15309" y="5411"/>
                  </a:cubicBezTo>
                  <a:cubicBezTo>
                    <a:pt x="16509" y="6933"/>
                    <a:pt x="15909" y="7803"/>
                    <a:pt x="15159" y="8528"/>
                  </a:cubicBezTo>
                  <a:cubicBezTo>
                    <a:pt x="14409" y="9253"/>
                    <a:pt x="13509" y="9833"/>
                    <a:pt x="12309" y="10123"/>
                  </a:cubicBezTo>
                  <a:cubicBezTo>
                    <a:pt x="11109" y="10413"/>
                    <a:pt x="9609" y="10413"/>
                    <a:pt x="9609" y="10340"/>
                  </a:cubicBezTo>
                  <a:cubicBezTo>
                    <a:pt x="9609" y="10268"/>
                    <a:pt x="11109" y="10123"/>
                    <a:pt x="13359" y="10847"/>
                  </a:cubicBezTo>
                  <a:cubicBezTo>
                    <a:pt x="15609" y="11572"/>
                    <a:pt x="18609" y="13167"/>
                    <a:pt x="19959" y="14689"/>
                  </a:cubicBezTo>
                  <a:cubicBezTo>
                    <a:pt x="21309" y="16211"/>
                    <a:pt x="21009" y="17661"/>
                    <a:pt x="19209" y="18748"/>
                  </a:cubicBezTo>
                  <a:cubicBezTo>
                    <a:pt x="17409" y="19835"/>
                    <a:pt x="14109" y="20560"/>
                    <a:pt x="11559" y="20923"/>
                  </a:cubicBezTo>
                  <a:cubicBezTo>
                    <a:pt x="9009" y="21285"/>
                    <a:pt x="7209" y="21285"/>
                    <a:pt x="5859" y="20995"/>
                  </a:cubicBezTo>
                  <a:cubicBezTo>
                    <a:pt x="4509" y="20705"/>
                    <a:pt x="3609" y="20125"/>
                    <a:pt x="3909" y="19545"/>
                  </a:cubicBezTo>
                  <a:cubicBezTo>
                    <a:pt x="4209" y="18966"/>
                    <a:pt x="5709" y="18386"/>
                    <a:pt x="7209" y="178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6698586" y="5228278"/>
              <a:ext cx="137296" cy="274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1" h="21030" fill="norm" stroke="1" extrusionOk="0">
                  <a:moveTo>
                    <a:pt x="5626" y="7137"/>
                  </a:moveTo>
                  <a:cubicBezTo>
                    <a:pt x="4336" y="7624"/>
                    <a:pt x="3047" y="8112"/>
                    <a:pt x="2724" y="9248"/>
                  </a:cubicBezTo>
                  <a:cubicBezTo>
                    <a:pt x="2402" y="10385"/>
                    <a:pt x="3047" y="12172"/>
                    <a:pt x="3369" y="13958"/>
                  </a:cubicBezTo>
                  <a:cubicBezTo>
                    <a:pt x="3692" y="15745"/>
                    <a:pt x="3692" y="17531"/>
                    <a:pt x="3530" y="18830"/>
                  </a:cubicBezTo>
                  <a:cubicBezTo>
                    <a:pt x="3369" y="20130"/>
                    <a:pt x="3047" y="20942"/>
                    <a:pt x="2402" y="21023"/>
                  </a:cubicBezTo>
                  <a:cubicBezTo>
                    <a:pt x="1757" y="21104"/>
                    <a:pt x="790" y="20454"/>
                    <a:pt x="307" y="17937"/>
                  </a:cubicBezTo>
                  <a:cubicBezTo>
                    <a:pt x="-177" y="15420"/>
                    <a:pt x="-177" y="11035"/>
                    <a:pt x="951" y="7706"/>
                  </a:cubicBezTo>
                  <a:cubicBezTo>
                    <a:pt x="2080" y="4376"/>
                    <a:pt x="4336" y="2102"/>
                    <a:pt x="6593" y="884"/>
                  </a:cubicBezTo>
                  <a:cubicBezTo>
                    <a:pt x="8850" y="-334"/>
                    <a:pt x="11107" y="-496"/>
                    <a:pt x="13686" y="1696"/>
                  </a:cubicBezTo>
                  <a:cubicBezTo>
                    <a:pt x="16265" y="3889"/>
                    <a:pt x="19166" y="8436"/>
                    <a:pt x="20295" y="11684"/>
                  </a:cubicBezTo>
                  <a:cubicBezTo>
                    <a:pt x="21423" y="14933"/>
                    <a:pt x="20778" y="16881"/>
                    <a:pt x="20133" y="188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6977834" y="5181684"/>
              <a:ext cx="128364" cy="311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1448" fill="norm" stroke="1" extrusionOk="0">
                  <a:moveTo>
                    <a:pt x="11331" y="7437"/>
                  </a:moveTo>
                  <a:cubicBezTo>
                    <a:pt x="9589" y="9918"/>
                    <a:pt x="7847" y="12399"/>
                    <a:pt x="6453" y="14443"/>
                  </a:cubicBezTo>
                  <a:cubicBezTo>
                    <a:pt x="5060" y="16486"/>
                    <a:pt x="4015" y="18091"/>
                    <a:pt x="2969" y="19186"/>
                  </a:cubicBezTo>
                  <a:cubicBezTo>
                    <a:pt x="1924" y="20280"/>
                    <a:pt x="879" y="20864"/>
                    <a:pt x="357" y="20791"/>
                  </a:cubicBezTo>
                  <a:cubicBezTo>
                    <a:pt x="-166" y="20718"/>
                    <a:pt x="-166" y="19989"/>
                    <a:pt x="705" y="17507"/>
                  </a:cubicBezTo>
                  <a:cubicBezTo>
                    <a:pt x="1576" y="15026"/>
                    <a:pt x="3318" y="10794"/>
                    <a:pt x="5582" y="7656"/>
                  </a:cubicBezTo>
                  <a:cubicBezTo>
                    <a:pt x="7847" y="4518"/>
                    <a:pt x="10634" y="2475"/>
                    <a:pt x="12899" y="1307"/>
                  </a:cubicBezTo>
                  <a:cubicBezTo>
                    <a:pt x="15163" y="140"/>
                    <a:pt x="16905" y="-152"/>
                    <a:pt x="18124" y="67"/>
                  </a:cubicBezTo>
                  <a:cubicBezTo>
                    <a:pt x="19344" y="286"/>
                    <a:pt x="20040" y="1016"/>
                    <a:pt x="20563" y="3424"/>
                  </a:cubicBezTo>
                  <a:cubicBezTo>
                    <a:pt x="21086" y="5832"/>
                    <a:pt x="21434" y="9918"/>
                    <a:pt x="20737" y="13202"/>
                  </a:cubicBezTo>
                  <a:cubicBezTo>
                    <a:pt x="20040" y="16486"/>
                    <a:pt x="18299" y="18967"/>
                    <a:pt x="16557" y="21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7008576" y="5308600"/>
              <a:ext cx="1206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37" y="18400"/>
                    <a:pt x="2274" y="15200"/>
                    <a:pt x="5874" y="11600"/>
                  </a:cubicBezTo>
                  <a:cubicBezTo>
                    <a:pt x="9474" y="8000"/>
                    <a:pt x="15537" y="40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7192726" y="5149850"/>
              <a:ext cx="132342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2" h="21600" fill="norm" stroke="1" extrusionOk="0">
                  <a:moveTo>
                    <a:pt x="10800" y="0"/>
                  </a:moveTo>
                  <a:cubicBezTo>
                    <a:pt x="13745" y="1662"/>
                    <a:pt x="16691" y="3323"/>
                    <a:pt x="18655" y="5317"/>
                  </a:cubicBezTo>
                  <a:cubicBezTo>
                    <a:pt x="20618" y="7311"/>
                    <a:pt x="21600" y="9637"/>
                    <a:pt x="18327" y="12406"/>
                  </a:cubicBezTo>
                  <a:cubicBezTo>
                    <a:pt x="15055" y="15175"/>
                    <a:pt x="7527" y="1838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5364361" y="3327825"/>
              <a:ext cx="621055" cy="1834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595" fill="norm" stroke="1" extrusionOk="0">
                  <a:moveTo>
                    <a:pt x="13558" y="21595"/>
                  </a:moveTo>
                  <a:cubicBezTo>
                    <a:pt x="12828" y="21495"/>
                    <a:pt x="12098" y="21396"/>
                    <a:pt x="11040" y="21097"/>
                  </a:cubicBezTo>
                  <a:cubicBezTo>
                    <a:pt x="9982" y="20798"/>
                    <a:pt x="8596" y="20299"/>
                    <a:pt x="7465" y="19652"/>
                  </a:cubicBezTo>
                  <a:cubicBezTo>
                    <a:pt x="6334" y="19004"/>
                    <a:pt x="5458" y="18207"/>
                    <a:pt x="4874" y="17472"/>
                  </a:cubicBezTo>
                  <a:cubicBezTo>
                    <a:pt x="4290" y="16737"/>
                    <a:pt x="3998" y="16064"/>
                    <a:pt x="3451" y="15317"/>
                  </a:cubicBezTo>
                  <a:cubicBezTo>
                    <a:pt x="2904" y="14569"/>
                    <a:pt x="2101" y="13747"/>
                    <a:pt x="1517" y="12875"/>
                  </a:cubicBezTo>
                  <a:cubicBezTo>
                    <a:pt x="934" y="12003"/>
                    <a:pt x="569" y="11082"/>
                    <a:pt x="313" y="10322"/>
                  </a:cubicBezTo>
                  <a:cubicBezTo>
                    <a:pt x="58" y="9562"/>
                    <a:pt x="-88" y="8964"/>
                    <a:pt x="58" y="8353"/>
                  </a:cubicBezTo>
                  <a:cubicBezTo>
                    <a:pt x="204" y="7743"/>
                    <a:pt x="642" y="7120"/>
                    <a:pt x="1335" y="6572"/>
                  </a:cubicBezTo>
                  <a:cubicBezTo>
                    <a:pt x="2028" y="6024"/>
                    <a:pt x="2977" y="5551"/>
                    <a:pt x="4217" y="5140"/>
                  </a:cubicBezTo>
                  <a:cubicBezTo>
                    <a:pt x="5458" y="4729"/>
                    <a:pt x="6990" y="4380"/>
                    <a:pt x="8377" y="4056"/>
                  </a:cubicBezTo>
                  <a:cubicBezTo>
                    <a:pt x="9763" y="3732"/>
                    <a:pt x="11004" y="3433"/>
                    <a:pt x="12026" y="3122"/>
                  </a:cubicBezTo>
                  <a:cubicBezTo>
                    <a:pt x="13047" y="2810"/>
                    <a:pt x="13850" y="2486"/>
                    <a:pt x="14653" y="2125"/>
                  </a:cubicBezTo>
                  <a:cubicBezTo>
                    <a:pt x="15455" y="1764"/>
                    <a:pt x="16258" y="1365"/>
                    <a:pt x="16769" y="1116"/>
                  </a:cubicBezTo>
                  <a:cubicBezTo>
                    <a:pt x="17280" y="867"/>
                    <a:pt x="17498" y="767"/>
                    <a:pt x="17717" y="668"/>
                  </a:cubicBezTo>
                  <a:cubicBezTo>
                    <a:pt x="17936" y="568"/>
                    <a:pt x="18155" y="468"/>
                    <a:pt x="18082" y="431"/>
                  </a:cubicBezTo>
                  <a:cubicBezTo>
                    <a:pt x="18009" y="394"/>
                    <a:pt x="17644" y="419"/>
                    <a:pt x="17280" y="394"/>
                  </a:cubicBezTo>
                  <a:cubicBezTo>
                    <a:pt x="16915" y="369"/>
                    <a:pt x="16550" y="294"/>
                    <a:pt x="16623" y="219"/>
                  </a:cubicBezTo>
                  <a:cubicBezTo>
                    <a:pt x="16696" y="144"/>
                    <a:pt x="17207" y="70"/>
                    <a:pt x="17863" y="32"/>
                  </a:cubicBezTo>
                  <a:cubicBezTo>
                    <a:pt x="18520" y="-5"/>
                    <a:pt x="19323" y="-5"/>
                    <a:pt x="19907" y="7"/>
                  </a:cubicBezTo>
                  <a:cubicBezTo>
                    <a:pt x="20490" y="20"/>
                    <a:pt x="20855" y="45"/>
                    <a:pt x="21111" y="120"/>
                  </a:cubicBezTo>
                  <a:cubicBezTo>
                    <a:pt x="21366" y="194"/>
                    <a:pt x="21512" y="319"/>
                    <a:pt x="21330" y="543"/>
                  </a:cubicBezTo>
                  <a:cubicBezTo>
                    <a:pt x="21147" y="767"/>
                    <a:pt x="20636" y="1091"/>
                    <a:pt x="20344" y="1315"/>
                  </a:cubicBezTo>
                  <a:cubicBezTo>
                    <a:pt x="20053" y="1540"/>
                    <a:pt x="19980" y="1664"/>
                    <a:pt x="19907" y="17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5876281" y="2938828"/>
              <a:ext cx="692823" cy="4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471" fill="norm" stroke="1" extrusionOk="0">
                  <a:moveTo>
                    <a:pt x="1047" y="5230"/>
                  </a:moveTo>
                  <a:cubicBezTo>
                    <a:pt x="719" y="5129"/>
                    <a:pt x="391" y="5027"/>
                    <a:pt x="588" y="4825"/>
                  </a:cubicBezTo>
                  <a:cubicBezTo>
                    <a:pt x="784" y="4622"/>
                    <a:pt x="1507" y="4318"/>
                    <a:pt x="2787" y="3811"/>
                  </a:cubicBezTo>
                  <a:cubicBezTo>
                    <a:pt x="4067" y="3303"/>
                    <a:pt x="5905" y="2594"/>
                    <a:pt x="7777" y="2137"/>
                  </a:cubicBezTo>
                  <a:cubicBezTo>
                    <a:pt x="9648" y="1681"/>
                    <a:pt x="11552" y="1478"/>
                    <a:pt x="13193" y="1225"/>
                  </a:cubicBezTo>
                  <a:cubicBezTo>
                    <a:pt x="14834" y="971"/>
                    <a:pt x="16213" y="667"/>
                    <a:pt x="17395" y="413"/>
                  </a:cubicBezTo>
                  <a:cubicBezTo>
                    <a:pt x="18577" y="160"/>
                    <a:pt x="19561" y="-43"/>
                    <a:pt x="20218" y="8"/>
                  </a:cubicBezTo>
                  <a:cubicBezTo>
                    <a:pt x="20874" y="58"/>
                    <a:pt x="21203" y="363"/>
                    <a:pt x="21367" y="768"/>
                  </a:cubicBezTo>
                  <a:cubicBezTo>
                    <a:pt x="21531" y="1174"/>
                    <a:pt x="21531" y="1681"/>
                    <a:pt x="21367" y="2949"/>
                  </a:cubicBezTo>
                  <a:cubicBezTo>
                    <a:pt x="21203" y="4216"/>
                    <a:pt x="20874" y="6244"/>
                    <a:pt x="20316" y="8272"/>
                  </a:cubicBezTo>
                  <a:cubicBezTo>
                    <a:pt x="19758" y="10301"/>
                    <a:pt x="18971" y="12329"/>
                    <a:pt x="18019" y="14002"/>
                  </a:cubicBezTo>
                  <a:cubicBezTo>
                    <a:pt x="17067" y="15675"/>
                    <a:pt x="15950" y="16994"/>
                    <a:pt x="14867" y="17957"/>
                  </a:cubicBezTo>
                  <a:cubicBezTo>
                    <a:pt x="13784" y="18920"/>
                    <a:pt x="12733" y="19529"/>
                    <a:pt x="11388" y="20137"/>
                  </a:cubicBezTo>
                  <a:cubicBezTo>
                    <a:pt x="10042" y="20746"/>
                    <a:pt x="8400" y="21354"/>
                    <a:pt x="6956" y="21456"/>
                  </a:cubicBezTo>
                  <a:cubicBezTo>
                    <a:pt x="5512" y="21557"/>
                    <a:pt x="4264" y="21151"/>
                    <a:pt x="3345" y="20746"/>
                  </a:cubicBezTo>
                  <a:cubicBezTo>
                    <a:pt x="2426" y="20340"/>
                    <a:pt x="1835" y="19934"/>
                    <a:pt x="1310" y="18768"/>
                  </a:cubicBezTo>
                  <a:cubicBezTo>
                    <a:pt x="784" y="17602"/>
                    <a:pt x="325" y="15675"/>
                    <a:pt x="128" y="13647"/>
                  </a:cubicBezTo>
                  <a:cubicBezTo>
                    <a:pt x="-69" y="11619"/>
                    <a:pt x="-3" y="9489"/>
                    <a:pt x="95" y="7918"/>
                  </a:cubicBezTo>
                  <a:cubicBezTo>
                    <a:pt x="194" y="6346"/>
                    <a:pt x="325" y="5332"/>
                    <a:pt x="489" y="4622"/>
                  </a:cubicBezTo>
                  <a:cubicBezTo>
                    <a:pt x="653" y="3912"/>
                    <a:pt x="850" y="3506"/>
                    <a:pt x="1047" y="3506"/>
                  </a:cubicBezTo>
                  <a:cubicBezTo>
                    <a:pt x="1244" y="3506"/>
                    <a:pt x="1441" y="3912"/>
                    <a:pt x="1638" y="4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6005276" y="5829300"/>
              <a:ext cx="1040404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600" fill="norm" stroke="1" extrusionOk="0">
                  <a:moveTo>
                    <a:pt x="0" y="21600"/>
                  </a:moveTo>
                  <a:cubicBezTo>
                    <a:pt x="1493" y="21600"/>
                    <a:pt x="2985" y="21600"/>
                    <a:pt x="4588" y="19964"/>
                  </a:cubicBezTo>
                  <a:cubicBezTo>
                    <a:pt x="6190" y="18327"/>
                    <a:pt x="7902" y="15055"/>
                    <a:pt x="9659" y="11782"/>
                  </a:cubicBezTo>
                  <a:cubicBezTo>
                    <a:pt x="11415" y="8509"/>
                    <a:pt x="13215" y="5236"/>
                    <a:pt x="14861" y="3273"/>
                  </a:cubicBezTo>
                  <a:cubicBezTo>
                    <a:pt x="16507" y="1309"/>
                    <a:pt x="18000" y="655"/>
                    <a:pt x="18988" y="327"/>
                  </a:cubicBezTo>
                  <a:cubicBezTo>
                    <a:pt x="19976" y="0"/>
                    <a:pt x="20459" y="0"/>
                    <a:pt x="20854" y="0"/>
                  </a:cubicBezTo>
                  <a:cubicBezTo>
                    <a:pt x="21249" y="0"/>
                    <a:pt x="21556" y="0"/>
                    <a:pt x="21578" y="982"/>
                  </a:cubicBezTo>
                  <a:cubicBezTo>
                    <a:pt x="21600" y="1964"/>
                    <a:pt x="21337" y="3927"/>
                    <a:pt x="21073" y="5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6265626" y="6010030"/>
              <a:ext cx="176990" cy="481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564" fill="norm" stroke="1" extrusionOk="0">
                  <a:moveTo>
                    <a:pt x="0" y="6690"/>
                  </a:moveTo>
                  <a:cubicBezTo>
                    <a:pt x="1016" y="9153"/>
                    <a:pt x="2033" y="11617"/>
                    <a:pt x="2668" y="13938"/>
                  </a:cubicBezTo>
                  <a:cubicBezTo>
                    <a:pt x="3304" y="16259"/>
                    <a:pt x="3558" y="18438"/>
                    <a:pt x="3685" y="19764"/>
                  </a:cubicBezTo>
                  <a:cubicBezTo>
                    <a:pt x="3812" y="21090"/>
                    <a:pt x="3812" y="21564"/>
                    <a:pt x="3812" y="21564"/>
                  </a:cubicBezTo>
                  <a:cubicBezTo>
                    <a:pt x="3812" y="21564"/>
                    <a:pt x="3812" y="21090"/>
                    <a:pt x="3431" y="19385"/>
                  </a:cubicBezTo>
                  <a:cubicBezTo>
                    <a:pt x="3049" y="17680"/>
                    <a:pt x="2287" y="14743"/>
                    <a:pt x="2668" y="11759"/>
                  </a:cubicBezTo>
                  <a:cubicBezTo>
                    <a:pt x="3049" y="8775"/>
                    <a:pt x="4574" y="5743"/>
                    <a:pt x="6353" y="3801"/>
                  </a:cubicBezTo>
                  <a:cubicBezTo>
                    <a:pt x="8132" y="1859"/>
                    <a:pt x="10165" y="1006"/>
                    <a:pt x="11944" y="532"/>
                  </a:cubicBezTo>
                  <a:cubicBezTo>
                    <a:pt x="13722" y="59"/>
                    <a:pt x="15247" y="-36"/>
                    <a:pt x="16645" y="11"/>
                  </a:cubicBezTo>
                  <a:cubicBezTo>
                    <a:pt x="18042" y="59"/>
                    <a:pt x="19313" y="248"/>
                    <a:pt x="20202" y="580"/>
                  </a:cubicBezTo>
                  <a:cubicBezTo>
                    <a:pt x="21092" y="911"/>
                    <a:pt x="21600" y="1385"/>
                    <a:pt x="20965" y="2380"/>
                  </a:cubicBezTo>
                  <a:cubicBezTo>
                    <a:pt x="20329" y="3375"/>
                    <a:pt x="18551" y="4890"/>
                    <a:pt x="14866" y="6311"/>
                  </a:cubicBezTo>
                  <a:cubicBezTo>
                    <a:pt x="11181" y="7732"/>
                    <a:pt x="5591" y="9059"/>
                    <a:pt x="0" y="103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6398976" y="6203950"/>
              <a:ext cx="155805" cy="206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99" fill="norm" stroke="1" extrusionOk="0">
                  <a:moveTo>
                    <a:pt x="0" y="7273"/>
                  </a:moveTo>
                  <a:cubicBezTo>
                    <a:pt x="2919" y="6612"/>
                    <a:pt x="5838" y="5951"/>
                    <a:pt x="9341" y="7053"/>
                  </a:cubicBezTo>
                  <a:cubicBezTo>
                    <a:pt x="12843" y="8155"/>
                    <a:pt x="16930" y="11020"/>
                    <a:pt x="19119" y="13335"/>
                  </a:cubicBezTo>
                  <a:cubicBezTo>
                    <a:pt x="21308" y="15649"/>
                    <a:pt x="21600" y="17412"/>
                    <a:pt x="21454" y="18845"/>
                  </a:cubicBezTo>
                  <a:cubicBezTo>
                    <a:pt x="21308" y="20278"/>
                    <a:pt x="20724" y="21380"/>
                    <a:pt x="18973" y="21490"/>
                  </a:cubicBezTo>
                  <a:cubicBezTo>
                    <a:pt x="17222" y="21600"/>
                    <a:pt x="14303" y="20718"/>
                    <a:pt x="12697" y="17743"/>
                  </a:cubicBezTo>
                  <a:cubicBezTo>
                    <a:pt x="11092" y="14767"/>
                    <a:pt x="10800" y="9698"/>
                    <a:pt x="11822" y="6392"/>
                  </a:cubicBezTo>
                  <a:cubicBezTo>
                    <a:pt x="12843" y="3086"/>
                    <a:pt x="15178" y="1543"/>
                    <a:pt x="1751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6659825" y="6055136"/>
              <a:ext cx="151902" cy="315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291" fill="norm" stroke="1" extrusionOk="0">
                  <a:moveTo>
                    <a:pt x="21234" y="1045"/>
                  </a:moveTo>
                  <a:cubicBezTo>
                    <a:pt x="20050" y="616"/>
                    <a:pt x="18867" y="187"/>
                    <a:pt x="17535" y="44"/>
                  </a:cubicBezTo>
                  <a:cubicBezTo>
                    <a:pt x="16204" y="-99"/>
                    <a:pt x="14724" y="44"/>
                    <a:pt x="12209" y="1475"/>
                  </a:cubicBezTo>
                  <a:cubicBezTo>
                    <a:pt x="9694" y="2905"/>
                    <a:pt x="6144" y="5623"/>
                    <a:pt x="3629" y="8698"/>
                  </a:cubicBezTo>
                  <a:cubicBezTo>
                    <a:pt x="1113" y="11774"/>
                    <a:pt x="-366" y="15207"/>
                    <a:pt x="78" y="17496"/>
                  </a:cubicBezTo>
                  <a:cubicBezTo>
                    <a:pt x="522" y="19784"/>
                    <a:pt x="2889" y="20929"/>
                    <a:pt x="5700" y="21215"/>
                  </a:cubicBezTo>
                  <a:cubicBezTo>
                    <a:pt x="8511" y="21501"/>
                    <a:pt x="11766" y="20929"/>
                    <a:pt x="15020" y="203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6807493" y="6085029"/>
              <a:ext cx="115647" cy="334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322" fill="norm" stroke="1" extrusionOk="0">
                  <a:moveTo>
                    <a:pt x="13745" y="3535"/>
                  </a:moveTo>
                  <a:cubicBezTo>
                    <a:pt x="11782" y="5830"/>
                    <a:pt x="9818" y="8125"/>
                    <a:pt x="7658" y="10892"/>
                  </a:cubicBezTo>
                  <a:cubicBezTo>
                    <a:pt x="5498" y="13660"/>
                    <a:pt x="3142" y="16900"/>
                    <a:pt x="1767" y="18857"/>
                  </a:cubicBezTo>
                  <a:cubicBezTo>
                    <a:pt x="393" y="20815"/>
                    <a:pt x="0" y="21490"/>
                    <a:pt x="0" y="21287"/>
                  </a:cubicBezTo>
                  <a:cubicBezTo>
                    <a:pt x="0" y="21085"/>
                    <a:pt x="393" y="20005"/>
                    <a:pt x="1964" y="17507"/>
                  </a:cubicBezTo>
                  <a:cubicBezTo>
                    <a:pt x="3535" y="15010"/>
                    <a:pt x="6284" y="11095"/>
                    <a:pt x="8640" y="8058"/>
                  </a:cubicBezTo>
                  <a:cubicBezTo>
                    <a:pt x="10996" y="5020"/>
                    <a:pt x="12960" y="2860"/>
                    <a:pt x="14727" y="1578"/>
                  </a:cubicBezTo>
                  <a:cubicBezTo>
                    <a:pt x="16495" y="295"/>
                    <a:pt x="18065" y="-110"/>
                    <a:pt x="19244" y="25"/>
                  </a:cubicBezTo>
                  <a:cubicBezTo>
                    <a:pt x="20422" y="160"/>
                    <a:pt x="21207" y="835"/>
                    <a:pt x="21404" y="3468"/>
                  </a:cubicBezTo>
                  <a:cubicBezTo>
                    <a:pt x="21600" y="6100"/>
                    <a:pt x="21207" y="10690"/>
                    <a:pt x="21011" y="13593"/>
                  </a:cubicBezTo>
                  <a:cubicBezTo>
                    <a:pt x="20815" y="16495"/>
                    <a:pt x="20815" y="17710"/>
                    <a:pt x="20815" y="189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6843476" y="6254749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6989526" y="6026150"/>
              <a:ext cx="122544" cy="419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2" h="21600" fill="norm" stroke="1" extrusionOk="0">
                  <a:moveTo>
                    <a:pt x="11880" y="0"/>
                  </a:moveTo>
                  <a:cubicBezTo>
                    <a:pt x="15480" y="1636"/>
                    <a:pt x="19080" y="3273"/>
                    <a:pt x="20340" y="5673"/>
                  </a:cubicBezTo>
                  <a:cubicBezTo>
                    <a:pt x="21600" y="8073"/>
                    <a:pt x="20520" y="11236"/>
                    <a:pt x="16740" y="14018"/>
                  </a:cubicBezTo>
                  <a:cubicBezTo>
                    <a:pt x="12960" y="16800"/>
                    <a:pt x="648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8615126" y="5918200"/>
              <a:ext cx="88901" cy="16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9129476" y="5481375"/>
              <a:ext cx="137017" cy="540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5" h="21547" fill="norm" stroke="1" extrusionOk="0">
                  <a:moveTo>
                    <a:pt x="0" y="9566"/>
                  </a:moveTo>
                  <a:cubicBezTo>
                    <a:pt x="0" y="12856"/>
                    <a:pt x="0" y="16147"/>
                    <a:pt x="0" y="18003"/>
                  </a:cubicBezTo>
                  <a:cubicBezTo>
                    <a:pt x="0" y="19860"/>
                    <a:pt x="0" y="20281"/>
                    <a:pt x="164" y="20703"/>
                  </a:cubicBezTo>
                  <a:cubicBezTo>
                    <a:pt x="327" y="21125"/>
                    <a:pt x="655" y="21547"/>
                    <a:pt x="818" y="21547"/>
                  </a:cubicBezTo>
                  <a:cubicBezTo>
                    <a:pt x="982" y="21547"/>
                    <a:pt x="982" y="21125"/>
                    <a:pt x="818" y="19353"/>
                  </a:cubicBezTo>
                  <a:cubicBezTo>
                    <a:pt x="655" y="17581"/>
                    <a:pt x="327" y="14459"/>
                    <a:pt x="491" y="11591"/>
                  </a:cubicBezTo>
                  <a:cubicBezTo>
                    <a:pt x="655" y="8722"/>
                    <a:pt x="1309" y="6106"/>
                    <a:pt x="2291" y="4334"/>
                  </a:cubicBezTo>
                  <a:cubicBezTo>
                    <a:pt x="3273" y="2563"/>
                    <a:pt x="4582" y="1635"/>
                    <a:pt x="5891" y="1044"/>
                  </a:cubicBezTo>
                  <a:cubicBezTo>
                    <a:pt x="7200" y="453"/>
                    <a:pt x="8509" y="200"/>
                    <a:pt x="9982" y="74"/>
                  </a:cubicBezTo>
                  <a:cubicBezTo>
                    <a:pt x="11455" y="-53"/>
                    <a:pt x="13091" y="-53"/>
                    <a:pt x="15055" y="369"/>
                  </a:cubicBezTo>
                  <a:cubicBezTo>
                    <a:pt x="17018" y="791"/>
                    <a:pt x="19309" y="1635"/>
                    <a:pt x="20455" y="2942"/>
                  </a:cubicBezTo>
                  <a:cubicBezTo>
                    <a:pt x="21600" y="4250"/>
                    <a:pt x="21600" y="6022"/>
                    <a:pt x="18982" y="7330"/>
                  </a:cubicBezTo>
                  <a:cubicBezTo>
                    <a:pt x="16364" y="8638"/>
                    <a:pt x="11127" y="9481"/>
                    <a:pt x="5891" y="103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9250126" y="5753100"/>
              <a:ext cx="177801" cy="212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3208"/>
                  </a:moveTo>
                  <a:cubicBezTo>
                    <a:pt x="1286" y="2780"/>
                    <a:pt x="2571" y="2352"/>
                    <a:pt x="4757" y="3743"/>
                  </a:cubicBezTo>
                  <a:cubicBezTo>
                    <a:pt x="6943" y="5133"/>
                    <a:pt x="10029" y="8341"/>
                    <a:pt x="11829" y="11228"/>
                  </a:cubicBezTo>
                  <a:cubicBezTo>
                    <a:pt x="13629" y="14115"/>
                    <a:pt x="14143" y="16681"/>
                    <a:pt x="13886" y="18499"/>
                  </a:cubicBezTo>
                  <a:cubicBezTo>
                    <a:pt x="13629" y="20317"/>
                    <a:pt x="12600" y="21386"/>
                    <a:pt x="11700" y="21493"/>
                  </a:cubicBezTo>
                  <a:cubicBezTo>
                    <a:pt x="10800" y="21600"/>
                    <a:pt x="10029" y="20745"/>
                    <a:pt x="9514" y="18071"/>
                  </a:cubicBezTo>
                  <a:cubicBezTo>
                    <a:pt x="9000" y="15398"/>
                    <a:pt x="8743" y="10907"/>
                    <a:pt x="10800" y="7592"/>
                  </a:cubicBezTo>
                  <a:cubicBezTo>
                    <a:pt x="12857" y="4277"/>
                    <a:pt x="17229" y="213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9535450" y="5587460"/>
              <a:ext cx="114727" cy="324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495" fill="norm" stroke="1" extrusionOk="0">
                  <a:moveTo>
                    <a:pt x="20906" y="2981"/>
                  </a:moveTo>
                  <a:cubicBezTo>
                    <a:pt x="20906" y="2139"/>
                    <a:pt x="20906" y="1298"/>
                    <a:pt x="19942" y="737"/>
                  </a:cubicBezTo>
                  <a:cubicBezTo>
                    <a:pt x="18977" y="176"/>
                    <a:pt x="17049" y="-105"/>
                    <a:pt x="15506" y="35"/>
                  </a:cubicBezTo>
                  <a:cubicBezTo>
                    <a:pt x="13963" y="176"/>
                    <a:pt x="12806" y="737"/>
                    <a:pt x="10106" y="2981"/>
                  </a:cubicBezTo>
                  <a:cubicBezTo>
                    <a:pt x="7406" y="5225"/>
                    <a:pt x="3163" y="9152"/>
                    <a:pt x="1235" y="12378"/>
                  </a:cubicBezTo>
                  <a:cubicBezTo>
                    <a:pt x="-694" y="15604"/>
                    <a:pt x="-308" y="18129"/>
                    <a:pt x="2006" y="19531"/>
                  </a:cubicBezTo>
                  <a:cubicBezTo>
                    <a:pt x="4320" y="20934"/>
                    <a:pt x="8563" y="21214"/>
                    <a:pt x="12806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9664993" y="5567821"/>
              <a:ext cx="143934" cy="345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7" fill="norm" stroke="1" extrusionOk="0">
                  <a:moveTo>
                    <a:pt x="13024" y="7578"/>
                  </a:moveTo>
                  <a:cubicBezTo>
                    <a:pt x="11435" y="7446"/>
                    <a:pt x="9847" y="7315"/>
                    <a:pt x="8259" y="8566"/>
                  </a:cubicBezTo>
                  <a:cubicBezTo>
                    <a:pt x="6671" y="9817"/>
                    <a:pt x="5082" y="12451"/>
                    <a:pt x="3812" y="14559"/>
                  </a:cubicBezTo>
                  <a:cubicBezTo>
                    <a:pt x="2541" y="16666"/>
                    <a:pt x="1588" y="18246"/>
                    <a:pt x="953" y="19432"/>
                  </a:cubicBezTo>
                  <a:cubicBezTo>
                    <a:pt x="318" y="20617"/>
                    <a:pt x="0" y="21407"/>
                    <a:pt x="0" y="21473"/>
                  </a:cubicBezTo>
                  <a:cubicBezTo>
                    <a:pt x="0" y="21539"/>
                    <a:pt x="318" y="20880"/>
                    <a:pt x="1906" y="17983"/>
                  </a:cubicBezTo>
                  <a:cubicBezTo>
                    <a:pt x="3494" y="15085"/>
                    <a:pt x="6353" y="9949"/>
                    <a:pt x="8259" y="6854"/>
                  </a:cubicBezTo>
                  <a:cubicBezTo>
                    <a:pt x="10165" y="3759"/>
                    <a:pt x="11118" y="2705"/>
                    <a:pt x="12388" y="1783"/>
                  </a:cubicBezTo>
                  <a:cubicBezTo>
                    <a:pt x="13659" y="861"/>
                    <a:pt x="15247" y="71"/>
                    <a:pt x="16200" y="5"/>
                  </a:cubicBezTo>
                  <a:cubicBezTo>
                    <a:pt x="17153" y="-61"/>
                    <a:pt x="17471" y="598"/>
                    <a:pt x="17629" y="3100"/>
                  </a:cubicBezTo>
                  <a:cubicBezTo>
                    <a:pt x="17788" y="5602"/>
                    <a:pt x="17788" y="9949"/>
                    <a:pt x="18424" y="12780"/>
                  </a:cubicBezTo>
                  <a:cubicBezTo>
                    <a:pt x="19059" y="15612"/>
                    <a:pt x="20329" y="16929"/>
                    <a:pt x="21600" y="18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9700976" y="5715000"/>
              <a:ext cx="2032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00" y="16457"/>
                    <a:pt x="12600" y="11314"/>
                    <a:pt x="16200" y="7714"/>
                  </a:cubicBezTo>
                  <a:cubicBezTo>
                    <a:pt x="19800" y="4114"/>
                    <a:pt x="207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9904176" y="5530850"/>
              <a:ext cx="11061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600" fill="norm" stroke="1" extrusionOk="0">
                  <a:moveTo>
                    <a:pt x="3600" y="0"/>
                  </a:moveTo>
                  <a:cubicBezTo>
                    <a:pt x="9600" y="2715"/>
                    <a:pt x="15600" y="5430"/>
                    <a:pt x="18600" y="7908"/>
                  </a:cubicBezTo>
                  <a:cubicBezTo>
                    <a:pt x="21600" y="10387"/>
                    <a:pt x="21600" y="12630"/>
                    <a:pt x="19000" y="14813"/>
                  </a:cubicBezTo>
                  <a:cubicBezTo>
                    <a:pt x="16400" y="16997"/>
                    <a:pt x="11200" y="19121"/>
                    <a:pt x="7600" y="20243"/>
                  </a:cubicBezTo>
                  <a:cubicBezTo>
                    <a:pt x="4000" y="21364"/>
                    <a:pt x="2000" y="21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10247076" y="5530850"/>
              <a:ext cx="265752" cy="317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0" y="0"/>
                  </a:moveTo>
                  <a:cubicBezTo>
                    <a:pt x="5486" y="2592"/>
                    <a:pt x="10971" y="5184"/>
                    <a:pt x="14314" y="6768"/>
                  </a:cubicBezTo>
                  <a:cubicBezTo>
                    <a:pt x="17657" y="8352"/>
                    <a:pt x="18857" y="8928"/>
                    <a:pt x="19800" y="9432"/>
                  </a:cubicBezTo>
                  <a:cubicBezTo>
                    <a:pt x="20743" y="9936"/>
                    <a:pt x="21429" y="10368"/>
                    <a:pt x="21514" y="10944"/>
                  </a:cubicBezTo>
                  <a:cubicBezTo>
                    <a:pt x="21600" y="11520"/>
                    <a:pt x="21086" y="12240"/>
                    <a:pt x="19029" y="13824"/>
                  </a:cubicBezTo>
                  <a:cubicBezTo>
                    <a:pt x="16971" y="15408"/>
                    <a:pt x="13371" y="17856"/>
                    <a:pt x="11143" y="19224"/>
                  </a:cubicBezTo>
                  <a:cubicBezTo>
                    <a:pt x="8914" y="20592"/>
                    <a:pt x="8057" y="20880"/>
                    <a:pt x="8057" y="21096"/>
                  </a:cubicBezTo>
                  <a:cubicBezTo>
                    <a:pt x="8057" y="21312"/>
                    <a:pt x="8914" y="21456"/>
                    <a:pt x="977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10724334" y="5545819"/>
              <a:ext cx="199534" cy="253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207" fill="norm" stroke="1" extrusionOk="0">
                  <a:moveTo>
                    <a:pt x="18118" y="2466"/>
                  </a:moveTo>
                  <a:cubicBezTo>
                    <a:pt x="17893" y="1580"/>
                    <a:pt x="17668" y="695"/>
                    <a:pt x="16881" y="253"/>
                  </a:cubicBezTo>
                  <a:cubicBezTo>
                    <a:pt x="16093" y="-190"/>
                    <a:pt x="14743" y="-190"/>
                    <a:pt x="12380" y="1403"/>
                  </a:cubicBezTo>
                  <a:cubicBezTo>
                    <a:pt x="10018" y="2997"/>
                    <a:pt x="6643" y="6184"/>
                    <a:pt x="4393" y="8928"/>
                  </a:cubicBezTo>
                  <a:cubicBezTo>
                    <a:pt x="2143" y="11672"/>
                    <a:pt x="1018" y="13974"/>
                    <a:pt x="456" y="15567"/>
                  </a:cubicBezTo>
                  <a:cubicBezTo>
                    <a:pt x="-107" y="17161"/>
                    <a:pt x="-107" y="18046"/>
                    <a:pt x="231" y="18843"/>
                  </a:cubicBezTo>
                  <a:cubicBezTo>
                    <a:pt x="568" y="19640"/>
                    <a:pt x="1243" y="20348"/>
                    <a:pt x="2818" y="20790"/>
                  </a:cubicBezTo>
                  <a:cubicBezTo>
                    <a:pt x="4393" y="21233"/>
                    <a:pt x="6868" y="21410"/>
                    <a:pt x="9231" y="20879"/>
                  </a:cubicBezTo>
                  <a:cubicBezTo>
                    <a:pt x="11593" y="20348"/>
                    <a:pt x="13843" y="19108"/>
                    <a:pt x="15868" y="16718"/>
                  </a:cubicBezTo>
                  <a:cubicBezTo>
                    <a:pt x="17893" y="14328"/>
                    <a:pt x="19693" y="10787"/>
                    <a:pt x="20593" y="8574"/>
                  </a:cubicBezTo>
                  <a:cubicBezTo>
                    <a:pt x="21493" y="6361"/>
                    <a:pt x="21493" y="5476"/>
                    <a:pt x="20031" y="4856"/>
                  </a:cubicBezTo>
                  <a:cubicBezTo>
                    <a:pt x="18568" y="4236"/>
                    <a:pt x="15643" y="3882"/>
                    <a:pt x="12718" y="3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2069002" y="7234750"/>
              <a:ext cx="144075" cy="497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3" h="21074" fill="norm" stroke="1" extrusionOk="0">
                  <a:moveTo>
                    <a:pt x="4523" y="8784"/>
                  </a:moveTo>
                  <a:cubicBezTo>
                    <a:pt x="3597" y="10128"/>
                    <a:pt x="2671" y="11473"/>
                    <a:pt x="2208" y="14072"/>
                  </a:cubicBezTo>
                  <a:cubicBezTo>
                    <a:pt x="1745" y="16671"/>
                    <a:pt x="1745" y="20525"/>
                    <a:pt x="1437" y="21018"/>
                  </a:cubicBezTo>
                  <a:cubicBezTo>
                    <a:pt x="1128" y="21511"/>
                    <a:pt x="511" y="18643"/>
                    <a:pt x="203" y="15551"/>
                  </a:cubicBezTo>
                  <a:cubicBezTo>
                    <a:pt x="-106" y="12459"/>
                    <a:pt x="-106" y="9143"/>
                    <a:pt x="511" y="6767"/>
                  </a:cubicBezTo>
                  <a:cubicBezTo>
                    <a:pt x="1128" y="4392"/>
                    <a:pt x="2363" y="2958"/>
                    <a:pt x="3751" y="1972"/>
                  </a:cubicBezTo>
                  <a:cubicBezTo>
                    <a:pt x="5140" y="987"/>
                    <a:pt x="6683" y="449"/>
                    <a:pt x="8225" y="180"/>
                  </a:cubicBezTo>
                  <a:cubicBezTo>
                    <a:pt x="9768" y="-89"/>
                    <a:pt x="11311" y="-89"/>
                    <a:pt x="13317" y="404"/>
                  </a:cubicBezTo>
                  <a:cubicBezTo>
                    <a:pt x="15323" y="897"/>
                    <a:pt x="17791" y="1883"/>
                    <a:pt x="19334" y="3272"/>
                  </a:cubicBezTo>
                  <a:cubicBezTo>
                    <a:pt x="20877" y="4661"/>
                    <a:pt x="21494" y="6454"/>
                    <a:pt x="20568" y="7753"/>
                  </a:cubicBezTo>
                  <a:cubicBezTo>
                    <a:pt x="19643" y="9053"/>
                    <a:pt x="17174" y="9860"/>
                    <a:pt x="14705" y="10308"/>
                  </a:cubicBezTo>
                  <a:cubicBezTo>
                    <a:pt x="12237" y="10756"/>
                    <a:pt x="9768" y="10845"/>
                    <a:pt x="7763" y="10801"/>
                  </a:cubicBezTo>
                  <a:cubicBezTo>
                    <a:pt x="5757" y="10756"/>
                    <a:pt x="4214" y="10577"/>
                    <a:pt x="3443" y="10442"/>
                  </a:cubicBezTo>
                  <a:cubicBezTo>
                    <a:pt x="2671" y="10308"/>
                    <a:pt x="2671" y="10218"/>
                    <a:pt x="2671" y="101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2207926" y="7473950"/>
              <a:ext cx="152451" cy="225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507" fill="norm" stroke="1" extrusionOk="0">
                  <a:moveTo>
                    <a:pt x="895" y="6056"/>
                  </a:moveTo>
                  <a:cubicBezTo>
                    <a:pt x="303" y="4845"/>
                    <a:pt x="-289" y="3634"/>
                    <a:pt x="155" y="3129"/>
                  </a:cubicBezTo>
                  <a:cubicBezTo>
                    <a:pt x="599" y="2624"/>
                    <a:pt x="2078" y="2826"/>
                    <a:pt x="4001" y="4037"/>
                  </a:cubicBezTo>
                  <a:cubicBezTo>
                    <a:pt x="5925" y="5249"/>
                    <a:pt x="8292" y="7469"/>
                    <a:pt x="9623" y="10295"/>
                  </a:cubicBezTo>
                  <a:cubicBezTo>
                    <a:pt x="10955" y="13121"/>
                    <a:pt x="11251" y="16553"/>
                    <a:pt x="10659" y="18673"/>
                  </a:cubicBezTo>
                  <a:cubicBezTo>
                    <a:pt x="10067" y="20793"/>
                    <a:pt x="8588" y="21600"/>
                    <a:pt x="7552" y="21499"/>
                  </a:cubicBezTo>
                  <a:cubicBezTo>
                    <a:pt x="6516" y="21398"/>
                    <a:pt x="5925" y="20389"/>
                    <a:pt x="6073" y="18067"/>
                  </a:cubicBezTo>
                  <a:cubicBezTo>
                    <a:pt x="6221" y="15746"/>
                    <a:pt x="7108" y="12112"/>
                    <a:pt x="9771" y="8882"/>
                  </a:cubicBezTo>
                  <a:cubicBezTo>
                    <a:pt x="12434" y="5652"/>
                    <a:pt x="16873" y="2826"/>
                    <a:pt x="2131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2485637" y="7336001"/>
              <a:ext cx="135090" cy="341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490" fill="norm" stroke="1" extrusionOk="0">
                  <a:moveTo>
                    <a:pt x="20887" y="1490"/>
                  </a:moveTo>
                  <a:cubicBezTo>
                    <a:pt x="19251" y="957"/>
                    <a:pt x="17614" y="423"/>
                    <a:pt x="15814" y="157"/>
                  </a:cubicBezTo>
                  <a:cubicBezTo>
                    <a:pt x="14014" y="-110"/>
                    <a:pt x="12051" y="-110"/>
                    <a:pt x="9596" y="757"/>
                  </a:cubicBezTo>
                  <a:cubicBezTo>
                    <a:pt x="7142" y="1623"/>
                    <a:pt x="4196" y="3357"/>
                    <a:pt x="2232" y="6157"/>
                  </a:cubicBezTo>
                  <a:cubicBezTo>
                    <a:pt x="269" y="8957"/>
                    <a:pt x="-713" y="12823"/>
                    <a:pt x="596" y="15557"/>
                  </a:cubicBezTo>
                  <a:cubicBezTo>
                    <a:pt x="1905" y="18290"/>
                    <a:pt x="5505" y="19890"/>
                    <a:pt x="9105" y="214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2665176" y="7304315"/>
              <a:ext cx="125477" cy="304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409" fill="norm" stroke="1" extrusionOk="0">
                  <a:moveTo>
                    <a:pt x="6480" y="6575"/>
                  </a:moveTo>
                  <a:cubicBezTo>
                    <a:pt x="4320" y="10151"/>
                    <a:pt x="2160" y="13726"/>
                    <a:pt x="1080" y="15886"/>
                  </a:cubicBezTo>
                  <a:cubicBezTo>
                    <a:pt x="0" y="18046"/>
                    <a:pt x="0" y="18791"/>
                    <a:pt x="0" y="19610"/>
                  </a:cubicBezTo>
                  <a:cubicBezTo>
                    <a:pt x="0" y="20429"/>
                    <a:pt x="0" y="21323"/>
                    <a:pt x="540" y="21398"/>
                  </a:cubicBezTo>
                  <a:cubicBezTo>
                    <a:pt x="1080" y="21472"/>
                    <a:pt x="2160" y="20727"/>
                    <a:pt x="2520" y="18120"/>
                  </a:cubicBezTo>
                  <a:cubicBezTo>
                    <a:pt x="2880" y="15513"/>
                    <a:pt x="2520" y="11044"/>
                    <a:pt x="2520" y="8065"/>
                  </a:cubicBezTo>
                  <a:cubicBezTo>
                    <a:pt x="2520" y="5086"/>
                    <a:pt x="2880" y="3596"/>
                    <a:pt x="3600" y="2479"/>
                  </a:cubicBezTo>
                  <a:cubicBezTo>
                    <a:pt x="4320" y="1362"/>
                    <a:pt x="5400" y="617"/>
                    <a:pt x="6840" y="244"/>
                  </a:cubicBezTo>
                  <a:cubicBezTo>
                    <a:pt x="8280" y="-128"/>
                    <a:pt x="10080" y="-128"/>
                    <a:pt x="12600" y="617"/>
                  </a:cubicBezTo>
                  <a:cubicBezTo>
                    <a:pt x="15120" y="1362"/>
                    <a:pt x="18360" y="2851"/>
                    <a:pt x="19980" y="4341"/>
                  </a:cubicBezTo>
                  <a:cubicBezTo>
                    <a:pt x="21600" y="5831"/>
                    <a:pt x="21600" y="7320"/>
                    <a:pt x="20880" y="8512"/>
                  </a:cubicBezTo>
                  <a:cubicBezTo>
                    <a:pt x="20160" y="9704"/>
                    <a:pt x="18720" y="10598"/>
                    <a:pt x="17100" y="11193"/>
                  </a:cubicBezTo>
                  <a:cubicBezTo>
                    <a:pt x="15480" y="11789"/>
                    <a:pt x="13680" y="12087"/>
                    <a:pt x="13680" y="12236"/>
                  </a:cubicBezTo>
                  <a:cubicBezTo>
                    <a:pt x="13680" y="12385"/>
                    <a:pt x="15480" y="12385"/>
                    <a:pt x="17100" y="12683"/>
                  </a:cubicBezTo>
                  <a:cubicBezTo>
                    <a:pt x="18720" y="12981"/>
                    <a:pt x="20160" y="13577"/>
                    <a:pt x="20340" y="14918"/>
                  </a:cubicBezTo>
                  <a:cubicBezTo>
                    <a:pt x="20520" y="16258"/>
                    <a:pt x="19440" y="18344"/>
                    <a:pt x="18000" y="19610"/>
                  </a:cubicBezTo>
                  <a:cubicBezTo>
                    <a:pt x="16560" y="20876"/>
                    <a:pt x="14760" y="21323"/>
                    <a:pt x="12060" y="21398"/>
                  </a:cubicBezTo>
                  <a:cubicBezTo>
                    <a:pt x="9360" y="21472"/>
                    <a:pt x="5760" y="21174"/>
                    <a:pt x="3960" y="20653"/>
                  </a:cubicBezTo>
                  <a:cubicBezTo>
                    <a:pt x="2160" y="20131"/>
                    <a:pt x="2160" y="19386"/>
                    <a:pt x="2160" y="18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2874726" y="7219950"/>
              <a:ext cx="101601" cy="520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450" y="1844"/>
                    <a:pt x="15300" y="3688"/>
                    <a:pt x="12375" y="6322"/>
                  </a:cubicBezTo>
                  <a:cubicBezTo>
                    <a:pt x="9450" y="8956"/>
                    <a:pt x="6750" y="12380"/>
                    <a:pt x="4725" y="15059"/>
                  </a:cubicBezTo>
                  <a:cubicBezTo>
                    <a:pt x="2700" y="17737"/>
                    <a:pt x="1350" y="196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2968760" y="7361358"/>
              <a:ext cx="121867" cy="267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311" fill="norm" stroke="1" extrusionOk="0">
                  <a:moveTo>
                    <a:pt x="11387" y="3408"/>
                  </a:moveTo>
                  <a:cubicBezTo>
                    <a:pt x="9152" y="6108"/>
                    <a:pt x="6918" y="8808"/>
                    <a:pt x="5428" y="11255"/>
                  </a:cubicBezTo>
                  <a:cubicBezTo>
                    <a:pt x="3939" y="13702"/>
                    <a:pt x="3194" y="15895"/>
                    <a:pt x="2263" y="17752"/>
                  </a:cubicBezTo>
                  <a:cubicBezTo>
                    <a:pt x="1332" y="19608"/>
                    <a:pt x="214" y="21126"/>
                    <a:pt x="28" y="21295"/>
                  </a:cubicBezTo>
                  <a:cubicBezTo>
                    <a:pt x="-158" y="21464"/>
                    <a:pt x="587" y="20283"/>
                    <a:pt x="2449" y="17161"/>
                  </a:cubicBezTo>
                  <a:cubicBezTo>
                    <a:pt x="4311" y="14039"/>
                    <a:pt x="7290" y="8977"/>
                    <a:pt x="9152" y="5939"/>
                  </a:cubicBezTo>
                  <a:cubicBezTo>
                    <a:pt x="11014" y="2902"/>
                    <a:pt x="11759" y="1889"/>
                    <a:pt x="12876" y="1130"/>
                  </a:cubicBezTo>
                  <a:cubicBezTo>
                    <a:pt x="13994" y="370"/>
                    <a:pt x="15483" y="-136"/>
                    <a:pt x="16414" y="33"/>
                  </a:cubicBezTo>
                  <a:cubicBezTo>
                    <a:pt x="17345" y="202"/>
                    <a:pt x="17718" y="1045"/>
                    <a:pt x="18463" y="3745"/>
                  </a:cubicBezTo>
                  <a:cubicBezTo>
                    <a:pt x="19208" y="6445"/>
                    <a:pt x="20325" y="11002"/>
                    <a:pt x="20883" y="13702"/>
                  </a:cubicBezTo>
                  <a:cubicBezTo>
                    <a:pt x="21442" y="16401"/>
                    <a:pt x="21442" y="17245"/>
                    <a:pt x="21442" y="18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2995376" y="7505700"/>
              <a:ext cx="825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3160476" y="7289800"/>
              <a:ext cx="114728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85" h="21600" fill="norm" stroke="1" extrusionOk="0">
                  <a:moveTo>
                    <a:pt x="12290" y="0"/>
                  </a:moveTo>
                  <a:cubicBezTo>
                    <a:pt x="14152" y="1974"/>
                    <a:pt x="16014" y="3948"/>
                    <a:pt x="17876" y="6271"/>
                  </a:cubicBezTo>
                  <a:cubicBezTo>
                    <a:pt x="19738" y="8594"/>
                    <a:pt x="21600" y="11265"/>
                    <a:pt x="18621" y="13877"/>
                  </a:cubicBezTo>
                  <a:cubicBezTo>
                    <a:pt x="15641" y="16490"/>
                    <a:pt x="7821" y="190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3414476" y="7461250"/>
              <a:ext cx="698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3395426" y="7550150"/>
              <a:ext cx="1397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4081490" y="7081838"/>
              <a:ext cx="151920" cy="444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0" h="21476" fill="norm" stroke="1" extrusionOk="0">
                  <a:moveTo>
                    <a:pt x="3467" y="9750"/>
                  </a:moveTo>
                  <a:cubicBezTo>
                    <a:pt x="2883" y="12207"/>
                    <a:pt x="2299" y="14664"/>
                    <a:pt x="1861" y="16456"/>
                  </a:cubicBezTo>
                  <a:cubicBezTo>
                    <a:pt x="1423" y="18247"/>
                    <a:pt x="1132" y="19373"/>
                    <a:pt x="986" y="20192"/>
                  </a:cubicBezTo>
                  <a:cubicBezTo>
                    <a:pt x="840" y="21011"/>
                    <a:pt x="840" y="21523"/>
                    <a:pt x="694" y="21472"/>
                  </a:cubicBezTo>
                  <a:cubicBezTo>
                    <a:pt x="548" y="21421"/>
                    <a:pt x="256" y="20806"/>
                    <a:pt x="110" y="18708"/>
                  </a:cubicBezTo>
                  <a:cubicBezTo>
                    <a:pt x="-36" y="16609"/>
                    <a:pt x="-36" y="13026"/>
                    <a:pt x="110" y="10211"/>
                  </a:cubicBezTo>
                  <a:cubicBezTo>
                    <a:pt x="256" y="7396"/>
                    <a:pt x="548" y="5349"/>
                    <a:pt x="840" y="3967"/>
                  </a:cubicBezTo>
                  <a:cubicBezTo>
                    <a:pt x="1132" y="2585"/>
                    <a:pt x="1423" y="1868"/>
                    <a:pt x="2007" y="1305"/>
                  </a:cubicBezTo>
                  <a:cubicBezTo>
                    <a:pt x="2591" y="742"/>
                    <a:pt x="3467" y="332"/>
                    <a:pt x="4634" y="128"/>
                  </a:cubicBezTo>
                  <a:cubicBezTo>
                    <a:pt x="5802" y="-77"/>
                    <a:pt x="7261" y="-77"/>
                    <a:pt x="10034" y="435"/>
                  </a:cubicBezTo>
                  <a:cubicBezTo>
                    <a:pt x="12807" y="947"/>
                    <a:pt x="16894" y="1970"/>
                    <a:pt x="19083" y="3045"/>
                  </a:cubicBezTo>
                  <a:cubicBezTo>
                    <a:pt x="21272" y="4120"/>
                    <a:pt x="21564" y="5246"/>
                    <a:pt x="19813" y="6321"/>
                  </a:cubicBezTo>
                  <a:cubicBezTo>
                    <a:pt x="18061" y="7396"/>
                    <a:pt x="14267" y="8420"/>
                    <a:pt x="11202" y="8932"/>
                  </a:cubicBezTo>
                  <a:cubicBezTo>
                    <a:pt x="8137" y="9443"/>
                    <a:pt x="5802" y="9443"/>
                    <a:pt x="3467" y="9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4208226" y="7289800"/>
              <a:ext cx="146051" cy="183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2979"/>
                  </a:moveTo>
                  <a:cubicBezTo>
                    <a:pt x="1878" y="2731"/>
                    <a:pt x="3757" y="2483"/>
                    <a:pt x="6261" y="4593"/>
                  </a:cubicBezTo>
                  <a:cubicBezTo>
                    <a:pt x="8765" y="6703"/>
                    <a:pt x="11896" y="11172"/>
                    <a:pt x="13461" y="14028"/>
                  </a:cubicBezTo>
                  <a:cubicBezTo>
                    <a:pt x="15026" y="16883"/>
                    <a:pt x="15026" y="18124"/>
                    <a:pt x="14557" y="19241"/>
                  </a:cubicBezTo>
                  <a:cubicBezTo>
                    <a:pt x="14087" y="20359"/>
                    <a:pt x="13148" y="21352"/>
                    <a:pt x="11896" y="21476"/>
                  </a:cubicBezTo>
                  <a:cubicBezTo>
                    <a:pt x="10643" y="21600"/>
                    <a:pt x="9078" y="20855"/>
                    <a:pt x="8296" y="19117"/>
                  </a:cubicBezTo>
                  <a:cubicBezTo>
                    <a:pt x="7513" y="17379"/>
                    <a:pt x="7513" y="14648"/>
                    <a:pt x="9861" y="11297"/>
                  </a:cubicBezTo>
                  <a:cubicBezTo>
                    <a:pt x="12209" y="7945"/>
                    <a:pt x="16904" y="397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4535481" y="7139008"/>
              <a:ext cx="110896" cy="341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367" fill="norm" stroke="1" extrusionOk="0">
                  <a:moveTo>
                    <a:pt x="20956" y="1887"/>
                  </a:moveTo>
                  <a:cubicBezTo>
                    <a:pt x="19756" y="1357"/>
                    <a:pt x="18556" y="827"/>
                    <a:pt x="16956" y="430"/>
                  </a:cubicBezTo>
                  <a:cubicBezTo>
                    <a:pt x="15356" y="32"/>
                    <a:pt x="13356" y="-233"/>
                    <a:pt x="10756" y="297"/>
                  </a:cubicBezTo>
                  <a:cubicBezTo>
                    <a:pt x="8156" y="827"/>
                    <a:pt x="4956" y="2152"/>
                    <a:pt x="2756" y="4736"/>
                  </a:cubicBezTo>
                  <a:cubicBezTo>
                    <a:pt x="556" y="7320"/>
                    <a:pt x="-644" y="11163"/>
                    <a:pt x="356" y="14145"/>
                  </a:cubicBezTo>
                  <a:cubicBezTo>
                    <a:pt x="1356" y="17127"/>
                    <a:pt x="4556" y="19247"/>
                    <a:pt x="7556" y="20307"/>
                  </a:cubicBezTo>
                  <a:cubicBezTo>
                    <a:pt x="10556" y="21367"/>
                    <a:pt x="13356" y="21367"/>
                    <a:pt x="16156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4722576" y="7137400"/>
              <a:ext cx="123526" cy="31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1600" fill="norm" stroke="1" extrusionOk="0">
                  <a:moveTo>
                    <a:pt x="5400" y="5290"/>
                  </a:moveTo>
                  <a:cubicBezTo>
                    <a:pt x="4680" y="9257"/>
                    <a:pt x="3960" y="13224"/>
                    <a:pt x="3600" y="15649"/>
                  </a:cubicBezTo>
                  <a:cubicBezTo>
                    <a:pt x="3240" y="18073"/>
                    <a:pt x="3240" y="18955"/>
                    <a:pt x="3240" y="19837"/>
                  </a:cubicBezTo>
                  <a:cubicBezTo>
                    <a:pt x="3240" y="20718"/>
                    <a:pt x="3240" y="21600"/>
                    <a:pt x="3240" y="21600"/>
                  </a:cubicBezTo>
                  <a:cubicBezTo>
                    <a:pt x="3240" y="21600"/>
                    <a:pt x="3240" y="20718"/>
                    <a:pt x="3600" y="18073"/>
                  </a:cubicBezTo>
                  <a:cubicBezTo>
                    <a:pt x="3960" y="15429"/>
                    <a:pt x="4680" y="11020"/>
                    <a:pt x="5580" y="7861"/>
                  </a:cubicBezTo>
                  <a:cubicBezTo>
                    <a:pt x="6480" y="4702"/>
                    <a:pt x="7560" y="2792"/>
                    <a:pt x="8820" y="1616"/>
                  </a:cubicBezTo>
                  <a:cubicBezTo>
                    <a:pt x="10080" y="441"/>
                    <a:pt x="11520" y="0"/>
                    <a:pt x="12960" y="0"/>
                  </a:cubicBezTo>
                  <a:cubicBezTo>
                    <a:pt x="14400" y="0"/>
                    <a:pt x="15840" y="441"/>
                    <a:pt x="17100" y="1469"/>
                  </a:cubicBezTo>
                  <a:cubicBezTo>
                    <a:pt x="18360" y="2498"/>
                    <a:pt x="19440" y="4114"/>
                    <a:pt x="18900" y="5584"/>
                  </a:cubicBezTo>
                  <a:cubicBezTo>
                    <a:pt x="18360" y="7053"/>
                    <a:pt x="16200" y="8376"/>
                    <a:pt x="14220" y="9184"/>
                  </a:cubicBezTo>
                  <a:cubicBezTo>
                    <a:pt x="12240" y="9992"/>
                    <a:pt x="10440" y="10286"/>
                    <a:pt x="10440" y="10653"/>
                  </a:cubicBezTo>
                  <a:cubicBezTo>
                    <a:pt x="10440" y="11020"/>
                    <a:pt x="12240" y="11461"/>
                    <a:pt x="14580" y="12269"/>
                  </a:cubicBezTo>
                  <a:cubicBezTo>
                    <a:pt x="16920" y="13078"/>
                    <a:pt x="19800" y="14253"/>
                    <a:pt x="20700" y="15722"/>
                  </a:cubicBezTo>
                  <a:cubicBezTo>
                    <a:pt x="21600" y="17192"/>
                    <a:pt x="20520" y="18955"/>
                    <a:pt x="17640" y="20057"/>
                  </a:cubicBezTo>
                  <a:cubicBezTo>
                    <a:pt x="14760" y="21159"/>
                    <a:pt x="10080" y="21600"/>
                    <a:pt x="6840" y="21306"/>
                  </a:cubicBezTo>
                  <a:cubicBezTo>
                    <a:pt x="3600" y="21012"/>
                    <a:pt x="1800" y="19984"/>
                    <a:pt x="0" y="189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4985043" y="7181784"/>
              <a:ext cx="145024" cy="2688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270" fill="norm" stroke="1" extrusionOk="0">
                  <a:moveTo>
                    <a:pt x="5246" y="8042"/>
                  </a:moveTo>
                  <a:cubicBezTo>
                    <a:pt x="3703" y="11056"/>
                    <a:pt x="2160" y="14070"/>
                    <a:pt x="1389" y="15996"/>
                  </a:cubicBezTo>
                  <a:cubicBezTo>
                    <a:pt x="617" y="17921"/>
                    <a:pt x="617" y="18758"/>
                    <a:pt x="463" y="19596"/>
                  </a:cubicBezTo>
                  <a:cubicBezTo>
                    <a:pt x="309" y="20433"/>
                    <a:pt x="0" y="21270"/>
                    <a:pt x="0" y="21270"/>
                  </a:cubicBezTo>
                  <a:cubicBezTo>
                    <a:pt x="0" y="21270"/>
                    <a:pt x="309" y="20433"/>
                    <a:pt x="1389" y="17670"/>
                  </a:cubicBezTo>
                  <a:cubicBezTo>
                    <a:pt x="2469" y="14907"/>
                    <a:pt x="4320" y="10219"/>
                    <a:pt x="5863" y="6954"/>
                  </a:cubicBezTo>
                  <a:cubicBezTo>
                    <a:pt x="7406" y="3689"/>
                    <a:pt x="8640" y="1847"/>
                    <a:pt x="10800" y="842"/>
                  </a:cubicBezTo>
                  <a:cubicBezTo>
                    <a:pt x="12960" y="-163"/>
                    <a:pt x="16046" y="-330"/>
                    <a:pt x="18206" y="675"/>
                  </a:cubicBezTo>
                  <a:cubicBezTo>
                    <a:pt x="20366" y="1679"/>
                    <a:pt x="21600" y="3856"/>
                    <a:pt x="20983" y="7121"/>
                  </a:cubicBezTo>
                  <a:cubicBezTo>
                    <a:pt x="20366" y="10386"/>
                    <a:pt x="17897" y="14740"/>
                    <a:pt x="15429" y="19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4" name="Line"/>
            <p:cNvSpPr/>
            <p:nvPr/>
          </p:nvSpPr>
          <p:spPr>
            <a:xfrm>
              <a:off x="5222109" y="7134135"/>
              <a:ext cx="154518" cy="306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14499" y="5110"/>
                  </a:moveTo>
                  <a:cubicBezTo>
                    <a:pt x="10652" y="9105"/>
                    <a:pt x="6805" y="13099"/>
                    <a:pt x="4586" y="15540"/>
                  </a:cubicBezTo>
                  <a:cubicBezTo>
                    <a:pt x="2367" y="17981"/>
                    <a:pt x="1775" y="18869"/>
                    <a:pt x="1184" y="19757"/>
                  </a:cubicBezTo>
                  <a:cubicBezTo>
                    <a:pt x="592" y="20644"/>
                    <a:pt x="0" y="21532"/>
                    <a:pt x="0" y="21384"/>
                  </a:cubicBezTo>
                  <a:cubicBezTo>
                    <a:pt x="0" y="21236"/>
                    <a:pt x="592" y="20053"/>
                    <a:pt x="2959" y="17020"/>
                  </a:cubicBezTo>
                  <a:cubicBezTo>
                    <a:pt x="5326" y="13987"/>
                    <a:pt x="9468" y="9105"/>
                    <a:pt x="12132" y="6146"/>
                  </a:cubicBezTo>
                  <a:cubicBezTo>
                    <a:pt x="14795" y="3187"/>
                    <a:pt x="15978" y="2151"/>
                    <a:pt x="17014" y="1337"/>
                  </a:cubicBezTo>
                  <a:cubicBezTo>
                    <a:pt x="18049" y="524"/>
                    <a:pt x="18937" y="-68"/>
                    <a:pt x="19825" y="6"/>
                  </a:cubicBezTo>
                  <a:cubicBezTo>
                    <a:pt x="20712" y="80"/>
                    <a:pt x="21600" y="820"/>
                    <a:pt x="21600" y="3261"/>
                  </a:cubicBezTo>
                  <a:cubicBezTo>
                    <a:pt x="21600" y="5702"/>
                    <a:pt x="20712" y="9844"/>
                    <a:pt x="20121" y="12803"/>
                  </a:cubicBezTo>
                  <a:cubicBezTo>
                    <a:pt x="19529" y="15762"/>
                    <a:pt x="19233" y="17537"/>
                    <a:pt x="18937" y="1931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5" name="Line"/>
            <p:cNvSpPr/>
            <p:nvPr/>
          </p:nvSpPr>
          <p:spPr>
            <a:xfrm>
              <a:off x="5294076" y="7289800"/>
              <a:ext cx="1143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6" name="Line"/>
            <p:cNvSpPr/>
            <p:nvPr/>
          </p:nvSpPr>
          <p:spPr>
            <a:xfrm>
              <a:off x="5465526" y="7086599"/>
              <a:ext cx="14462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7" h="21600" fill="norm" stroke="1" extrusionOk="0">
                  <a:moveTo>
                    <a:pt x="10800" y="0"/>
                  </a:moveTo>
                  <a:cubicBezTo>
                    <a:pt x="13800" y="1745"/>
                    <a:pt x="16800" y="3491"/>
                    <a:pt x="18750" y="5727"/>
                  </a:cubicBezTo>
                  <a:cubicBezTo>
                    <a:pt x="20700" y="7964"/>
                    <a:pt x="21600" y="10691"/>
                    <a:pt x="18300" y="13418"/>
                  </a:cubicBezTo>
                  <a:cubicBezTo>
                    <a:pt x="15000" y="16145"/>
                    <a:pt x="7500" y="1887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4024076" y="7550150"/>
              <a:ext cx="12255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09" y="20492"/>
                    <a:pt x="1418" y="19385"/>
                    <a:pt x="2537" y="18831"/>
                  </a:cubicBezTo>
                  <a:cubicBezTo>
                    <a:pt x="3656" y="18277"/>
                    <a:pt x="5185" y="18277"/>
                    <a:pt x="6622" y="17723"/>
                  </a:cubicBezTo>
                  <a:cubicBezTo>
                    <a:pt x="8058" y="17169"/>
                    <a:pt x="9401" y="16062"/>
                    <a:pt x="10837" y="14954"/>
                  </a:cubicBezTo>
                  <a:cubicBezTo>
                    <a:pt x="12274" y="13846"/>
                    <a:pt x="13803" y="12738"/>
                    <a:pt x="15389" y="11631"/>
                  </a:cubicBezTo>
                  <a:cubicBezTo>
                    <a:pt x="16974" y="10523"/>
                    <a:pt x="18616" y="9415"/>
                    <a:pt x="19660" y="7477"/>
                  </a:cubicBezTo>
                  <a:cubicBezTo>
                    <a:pt x="20705" y="5538"/>
                    <a:pt x="21152" y="276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4466132" y="7654665"/>
              <a:ext cx="192134" cy="404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2" h="21505" fill="norm" stroke="1" extrusionOk="0">
                  <a:moveTo>
                    <a:pt x="965" y="10308"/>
                  </a:moveTo>
                  <a:cubicBezTo>
                    <a:pt x="965" y="13683"/>
                    <a:pt x="965" y="17058"/>
                    <a:pt x="849" y="19027"/>
                  </a:cubicBezTo>
                  <a:cubicBezTo>
                    <a:pt x="733" y="20995"/>
                    <a:pt x="501" y="21558"/>
                    <a:pt x="269" y="21502"/>
                  </a:cubicBezTo>
                  <a:cubicBezTo>
                    <a:pt x="36" y="21445"/>
                    <a:pt x="-196" y="20770"/>
                    <a:pt x="269" y="18577"/>
                  </a:cubicBezTo>
                  <a:cubicBezTo>
                    <a:pt x="733" y="16383"/>
                    <a:pt x="1894" y="12670"/>
                    <a:pt x="3172" y="9633"/>
                  </a:cubicBezTo>
                  <a:cubicBezTo>
                    <a:pt x="4449" y="6595"/>
                    <a:pt x="5843" y="4233"/>
                    <a:pt x="7004" y="2770"/>
                  </a:cubicBezTo>
                  <a:cubicBezTo>
                    <a:pt x="8165" y="1308"/>
                    <a:pt x="9094" y="745"/>
                    <a:pt x="10720" y="408"/>
                  </a:cubicBezTo>
                  <a:cubicBezTo>
                    <a:pt x="12346" y="70"/>
                    <a:pt x="14669" y="-42"/>
                    <a:pt x="16410" y="14"/>
                  </a:cubicBezTo>
                  <a:cubicBezTo>
                    <a:pt x="18152" y="70"/>
                    <a:pt x="19314" y="295"/>
                    <a:pt x="20127" y="689"/>
                  </a:cubicBezTo>
                  <a:cubicBezTo>
                    <a:pt x="20939" y="1083"/>
                    <a:pt x="21404" y="1645"/>
                    <a:pt x="20823" y="2714"/>
                  </a:cubicBezTo>
                  <a:cubicBezTo>
                    <a:pt x="20243" y="3783"/>
                    <a:pt x="18617" y="5358"/>
                    <a:pt x="16178" y="6708"/>
                  </a:cubicBezTo>
                  <a:cubicBezTo>
                    <a:pt x="13739" y="8058"/>
                    <a:pt x="10488" y="9183"/>
                    <a:pt x="7236" y="103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4614626" y="7829550"/>
              <a:ext cx="196851" cy="214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5" fill="norm" stroke="1" extrusionOk="0">
                  <a:moveTo>
                    <a:pt x="0" y="7624"/>
                  </a:moveTo>
                  <a:cubicBezTo>
                    <a:pt x="1161" y="7624"/>
                    <a:pt x="2323" y="7624"/>
                    <a:pt x="3948" y="9635"/>
                  </a:cubicBezTo>
                  <a:cubicBezTo>
                    <a:pt x="5574" y="11647"/>
                    <a:pt x="7665" y="15671"/>
                    <a:pt x="8361" y="18106"/>
                  </a:cubicBezTo>
                  <a:cubicBezTo>
                    <a:pt x="9058" y="20541"/>
                    <a:pt x="8361" y="21388"/>
                    <a:pt x="7548" y="21494"/>
                  </a:cubicBezTo>
                  <a:cubicBezTo>
                    <a:pt x="6735" y="21600"/>
                    <a:pt x="5806" y="20965"/>
                    <a:pt x="5342" y="19165"/>
                  </a:cubicBezTo>
                  <a:cubicBezTo>
                    <a:pt x="4877" y="17365"/>
                    <a:pt x="4877" y="14400"/>
                    <a:pt x="7665" y="11012"/>
                  </a:cubicBezTo>
                  <a:cubicBezTo>
                    <a:pt x="10452" y="7624"/>
                    <a:pt x="16026" y="38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4846160" y="7758154"/>
              <a:ext cx="130417" cy="2516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222" fill="norm" stroke="1" extrusionOk="0">
                  <a:moveTo>
                    <a:pt x="21465" y="130"/>
                  </a:moveTo>
                  <a:cubicBezTo>
                    <a:pt x="17981" y="-48"/>
                    <a:pt x="14497" y="-227"/>
                    <a:pt x="11188" y="933"/>
                  </a:cubicBezTo>
                  <a:cubicBezTo>
                    <a:pt x="7878" y="2094"/>
                    <a:pt x="4742" y="4593"/>
                    <a:pt x="2826" y="7806"/>
                  </a:cubicBezTo>
                  <a:cubicBezTo>
                    <a:pt x="910" y="11019"/>
                    <a:pt x="213" y="14947"/>
                    <a:pt x="39" y="17356"/>
                  </a:cubicBezTo>
                  <a:cubicBezTo>
                    <a:pt x="-135" y="19766"/>
                    <a:pt x="213" y="20659"/>
                    <a:pt x="2130" y="21016"/>
                  </a:cubicBezTo>
                  <a:cubicBezTo>
                    <a:pt x="4046" y="21373"/>
                    <a:pt x="7530" y="21194"/>
                    <a:pt x="11013" y="210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5011249" y="7722548"/>
              <a:ext cx="181798" cy="286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529" fill="norm" stroke="1" extrusionOk="0">
                  <a:moveTo>
                    <a:pt x="10829" y="4694"/>
                  </a:moveTo>
                  <a:cubicBezTo>
                    <a:pt x="9091" y="6600"/>
                    <a:pt x="7353" y="8505"/>
                    <a:pt x="5615" y="11047"/>
                  </a:cubicBezTo>
                  <a:cubicBezTo>
                    <a:pt x="3877" y="13588"/>
                    <a:pt x="2139" y="16764"/>
                    <a:pt x="1146" y="18750"/>
                  </a:cubicBezTo>
                  <a:cubicBezTo>
                    <a:pt x="153" y="20735"/>
                    <a:pt x="-95" y="21529"/>
                    <a:pt x="29" y="21529"/>
                  </a:cubicBezTo>
                  <a:cubicBezTo>
                    <a:pt x="153" y="21529"/>
                    <a:pt x="650" y="20735"/>
                    <a:pt x="2884" y="17876"/>
                  </a:cubicBezTo>
                  <a:cubicBezTo>
                    <a:pt x="5119" y="15017"/>
                    <a:pt x="9091" y="10094"/>
                    <a:pt x="11698" y="6997"/>
                  </a:cubicBezTo>
                  <a:cubicBezTo>
                    <a:pt x="14305" y="3900"/>
                    <a:pt x="15546" y="2629"/>
                    <a:pt x="16539" y="1676"/>
                  </a:cubicBezTo>
                  <a:cubicBezTo>
                    <a:pt x="17533" y="723"/>
                    <a:pt x="18277" y="88"/>
                    <a:pt x="19146" y="8"/>
                  </a:cubicBezTo>
                  <a:cubicBezTo>
                    <a:pt x="20015" y="-71"/>
                    <a:pt x="21008" y="405"/>
                    <a:pt x="21257" y="2311"/>
                  </a:cubicBezTo>
                  <a:cubicBezTo>
                    <a:pt x="21505" y="4217"/>
                    <a:pt x="21008" y="7553"/>
                    <a:pt x="20636" y="10650"/>
                  </a:cubicBezTo>
                  <a:cubicBezTo>
                    <a:pt x="20264" y="13747"/>
                    <a:pt x="20015" y="16605"/>
                    <a:pt x="19767" y="19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5116276" y="7861300"/>
              <a:ext cx="1397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5363926" y="7683500"/>
              <a:ext cx="7444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0" h="21600" fill="norm" stroke="1" extrusionOk="0">
                  <a:moveTo>
                    <a:pt x="1705" y="0"/>
                  </a:moveTo>
                  <a:cubicBezTo>
                    <a:pt x="5684" y="2225"/>
                    <a:pt x="9663" y="4451"/>
                    <a:pt x="13642" y="7069"/>
                  </a:cubicBezTo>
                  <a:cubicBezTo>
                    <a:pt x="17621" y="9687"/>
                    <a:pt x="21600" y="12698"/>
                    <a:pt x="19326" y="15185"/>
                  </a:cubicBezTo>
                  <a:cubicBezTo>
                    <a:pt x="17053" y="17673"/>
                    <a:pt x="8526" y="1963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9419459" y="6942251"/>
              <a:ext cx="178317" cy="531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456" fill="norm" stroke="1" extrusionOk="0">
                  <a:moveTo>
                    <a:pt x="7033" y="10432"/>
                  </a:moveTo>
                  <a:cubicBezTo>
                    <a:pt x="6530" y="12310"/>
                    <a:pt x="6028" y="14189"/>
                    <a:pt x="5400" y="15811"/>
                  </a:cubicBezTo>
                  <a:cubicBezTo>
                    <a:pt x="4772" y="17433"/>
                    <a:pt x="4019" y="18799"/>
                    <a:pt x="3265" y="19781"/>
                  </a:cubicBezTo>
                  <a:cubicBezTo>
                    <a:pt x="2512" y="20763"/>
                    <a:pt x="1758" y="21360"/>
                    <a:pt x="1256" y="21446"/>
                  </a:cubicBezTo>
                  <a:cubicBezTo>
                    <a:pt x="754" y="21531"/>
                    <a:pt x="502" y="21104"/>
                    <a:pt x="251" y="19354"/>
                  </a:cubicBezTo>
                  <a:cubicBezTo>
                    <a:pt x="0" y="17604"/>
                    <a:pt x="-251" y="14530"/>
                    <a:pt x="502" y="11585"/>
                  </a:cubicBezTo>
                  <a:cubicBezTo>
                    <a:pt x="1256" y="8639"/>
                    <a:pt x="3014" y="5822"/>
                    <a:pt x="5651" y="3901"/>
                  </a:cubicBezTo>
                  <a:cubicBezTo>
                    <a:pt x="8289" y="1980"/>
                    <a:pt x="11805" y="956"/>
                    <a:pt x="14191" y="443"/>
                  </a:cubicBezTo>
                  <a:cubicBezTo>
                    <a:pt x="16577" y="-69"/>
                    <a:pt x="17833" y="-69"/>
                    <a:pt x="18837" y="102"/>
                  </a:cubicBezTo>
                  <a:cubicBezTo>
                    <a:pt x="19842" y="273"/>
                    <a:pt x="20596" y="614"/>
                    <a:pt x="20972" y="1553"/>
                  </a:cubicBezTo>
                  <a:cubicBezTo>
                    <a:pt x="21349" y="2492"/>
                    <a:pt x="21349" y="4029"/>
                    <a:pt x="19089" y="5310"/>
                  </a:cubicBezTo>
                  <a:cubicBezTo>
                    <a:pt x="16828" y="6590"/>
                    <a:pt x="12307" y="7615"/>
                    <a:pt x="9419" y="8170"/>
                  </a:cubicBezTo>
                  <a:cubicBezTo>
                    <a:pt x="6530" y="8725"/>
                    <a:pt x="5275" y="8810"/>
                    <a:pt x="4019" y="88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9527263" y="7175500"/>
              <a:ext cx="180064" cy="199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030" fill="norm" stroke="1" extrusionOk="0">
                  <a:moveTo>
                    <a:pt x="268" y="6680"/>
                  </a:moveTo>
                  <a:cubicBezTo>
                    <a:pt x="17" y="5122"/>
                    <a:pt x="-234" y="3563"/>
                    <a:pt x="394" y="2784"/>
                  </a:cubicBezTo>
                  <a:cubicBezTo>
                    <a:pt x="1022" y="2004"/>
                    <a:pt x="2529" y="2004"/>
                    <a:pt x="4915" y="3340"/>
                  </a:cubicBezTo>
                  <a:cubicBezTo>
                    <a:pt x="7301" y="4676"/>
                    <a:pt x="10566" y="7348"/>
                    <a:pt x="12199" y="10021"/>
                  </a:cubicBezTo>
                  <a:cubicBezTo>
                    <a:pt x="13831" y="12693"/>
                    <a:pt x="13831" y="15365"/>
                    <a:pt x="13454" y="17146"/>
                  </a:cubicBezTo>
                  <a:cubicBezTo>
                    <a:pt x="13078" y="18928"/>
                    <a:pt x="12324" y="19819"/>
                    <a:pt x="11068" y="20487"/>
                  </a:cubicBezTo>
                  <a:cubicBezTo>
                    <a:pt x="9813" y="21155"/>
                    <a:pt x="8054" y="21600"/>
                    <a:pt x="7426" y="19373"/>
                  </a:cubicBezTo>
                  <a:cubicBezTo>
                    <a:pt x="6799" y="17146"/>
                    <a:pt x="7301" y="12247"/>
                    <a:pt x="9813" y="8573"/>
                  </a:cubicBezTo>
                  <a:cubicBezTo>
                    <a:pt x="12324" y="4899"/>
                    <a:pt x="16845" y="2449"/>
                    <a:pt x="2136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9778173" y="7000081"/>
              <a:ext cx="170454" cy="423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479" fill="norm" stroke="1" extrusionOk="0">
                  <a:moveTo>
                    <a:pt x="21474" y="2136"/>
                  </a:moveTo>
                  <a:cubicBezTo>
                    <a:pt x="19074" y="1383"/>
                    <a:pt x="16674" y="631"/>
                    <a:pt x="14807" y="255"/>
                  </a:cubicBezTo>
                  <a:cubicBezTo>
                    <a:pt x="12941" y="-121"/>
                    <a:pt x="11607" y="-121"/>
                    <a:pt x="9741" y="524"/>
                  </a:cubicBezTo>
                  <a:cubicBezTo>
                    <a:pt x="7874" y="1169"/>
                    <a:pt x="5474" y="2458"/>
                    <a:pt x="3474" y="4607"/>
                  </a:cubicBezTo>
                  <a:cubicBezTo>
                    <a:pt x="1474" y="6757"/>
                    <a:pt x="-126" y="9766"/>
                    <a:pt x="7" y="12721"/>
                  </a:cubicBezTo>
                  <a:cubicBezTo>
                    <a:pt x="141" y="15676"/>
                    <a:pt x="2007" y="18578"/>
                    <a:pt x="3874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9926681" y="7070636"/>
              <a:ext cx="139691" cy="334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474" fill="norm" stroke="1" extrusionOk="0">
                  <a:moveTo>
                    <a:pt x="13981" y="4285"/>
                  </a:moveTo>
                  <a:cubicBezTo>
                    <a:pt x="11402" y="5644"/>
                    <a:pt x="8823" y="7002"/>
                    <a:pt x="6566" y="9651"/>
                  </a:cubicBezTo>
                  <a:cubicBezTo>
                    <a:pt x="4309" y="12300"/>
                    <a:pt x="2375" y="16240"/>
                    <a:pt x="1247" y="18549"/>
                  </a:cubicBezTo>
                  <a:cubicBezTo>
                    <a:pt x="118" y="20859"/>
                    <a:pt x="-204" y="21538"/>
                    <a:pt x="118" y="21470"/>
                  </a:cubicBezTo>
                  <a:cubicBezTo>
                    <a:pt x="441" y="21402"/>
                    <a:pt x="1408" y="20587"/>
                    <a:pt x="3665" y="17734"/>
                  </a:cubicBezTo>
                  <a:cubicBezTo>
                    <a:pt x="5921" y="14881"/>
                    <a:pt x="9468" y="9991"/>
                    <a:pt x="12047" y="6866"/>
                  </a:cubicBezTo>
                  <a:cubicBezTo>
                    <a:pt x="14626" y="3742"/>
                    <a:pt x="16238" y="2383"/>
                    <a:pt x="17527" y="1432"/>
                  </a:cubicBezTo>
                  <a:cubicBezTo>
                    <a:pt x="18817" y="481"/>
                    <a:pt x="19784" y="-62"/>
                    <a:pt x="20429" y="6"/>
                  </a:cubicBezTo>
                  <a:cubicBezTo>
                    <a:pt x="21074" y="74"/>
                    <a:pt x="21396" y="753"/>
                    <a:pt x="21235" y="3063"/>
                  </a:cubicBezTo>
                  <a:cubicBezTo>
                    <a:pt x="21074" y="5372"/>
                    <a:pt x="20429" y="9312"/>
                    <a:pt x="19945" y="12640"/>
                  </a:cubicBezTo>
                  <a:cubicBezTo>
                    <a:pt x="19462" y="15968"/>
                    <a:pt x="19139" y="18685"/>
                    <a:pt x="18817" y="21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9923226" y="7207250"/>
              <a:ext cx="1333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10174963" y="6870700"/>
              <a:ext cx="141964" cy="704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600" fill="norm" stroke="1" extrusionOk="0">
                  <a:moveTo>
                    <a:pt x="21304" y="0"/>
                  </a:moveTo>
                  <a:cubicBezTo>
                    <a:pt x="19080" y="584"/>
                    <a:pt x="16857" y="1168"/>
                    <a:pt x="15110" y="2627"/>
                  </a:cubicBezTo>
                  <a:cubicBezTo>
                    <a:pt x="13363" y="4086"/>
                    <a:pt x="12092" y="6422"/>
                    <a:pt x="10504" y="8627"/>
                  </a:cubicBezTo>
                  <a:cubicBezTo>
                    <a:pt x="8916" y="10832"/>
                    <a:pt x="7010" y="12908"/>
                    <a:pt x="5104" y="14886"/>
                  </a:cubicBezTo>
                  <a:cubicBezTo>
                    <a:pt x="3198" y="16865"/>
                    <a:pt x="1292" y="18746"/>
                    <a:pt x="498" y="19849"/>
                  </a:cubicBezTo>
                  <a:cubicBezTo>
                    <a:pt x="-296" y="20951"/>
                    <a:pt x="22" y="21276"/>
                    <a:pt x="33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10291526" y="7150100"/>
              <a:ext cx="63501" cy="27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120" y="4745"/>
                    <a:pt x="8640" y="9491"/>
                    <a:pt x="5040" y="13091"/>
                  </a:cubicBezTo>
                  <a:cubicBezTo>
                    <a:pt x="1440" y="16691"/>
                    <a:pt x="720" y="1914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10291526" y="7080083"/>
              <a:ext cx="201655" cy="378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133" fill="norm" stroke="1" extrusionOk="0">
                  <a:moveTo>
                    <a:pt x="2700" y="2842"/>
                  </a:moveTo>
                  <a:cubicBezTo>
                    <a:pt x="2700" y="2252"/>
                    <a:pt x="2700" y="1662"/>
                    <a:pt x="4050" y="1012"/>
                  </a:cubicBezTo>
                  <a:cubicBezTo>
                    <a:pt x="5400" y="363"/>
                    <a:pt x="8100" y="-345"/>
                    <a:pt x="10350" y="186"/>
                  </a:cubicBezTo>
                  <a:cubicBezTo>
                    <a:pt x="12600" y="717"/>
                    <a:pt x="14400" y="2488"/>
                    <a:pt x="14287" y="4199"/>
                  </a:cubicBezTo>
                  <a:cubicBezTo>
                    <a:pt x="14175" y="5911"/>
                    <a:pt x="12150" y="7563"/>
                    <a:pt x="10575" y="8507"/>
                  </a:cubicBezTo>
                  <a:cubicBezTo>
                    <a:pt x="9000" y="9452"/>
                    <a:pt x="7875" y="9688"/>
                    <a:pt x="6863" y="9983"/>
                  </a:cubicBezTo>
                  <a:cubicBezTo>
                    <a:pt x="5850" y="10278"/>
                    <a:pt x="4950" y="10632"/>
                    <a:pt x="5288" y="10927"/>
                  </a:cubicBezTo>
                  <a:cubicBezTo>
                    <a:pt x="5625" y="11222"/>
                    <a:pt x="7200" y="11458"/>
                    <a:pt x="9788" y="12166"/>
                  </a:cubicBezTo>
                  <a:cubicBezTo>
                    <a:pt x="12375" y="12875"/>
                    <a:pt x="15975" y="14055"/>
                    <a:pt x="18113" y="14940"/>
                  </a:cubicBezTo>
                  <a:cubicBezTo>
                    <a:pt x="20250" y="15825"/>
                    <a:pt x="20925" y="16416"/>
                    <a:pt x="21262" y="17006"/>
                  </a:cubicBezTo>
                  <a:cubicBezTo>
                    <a:pt x="21600" y="17596"/>
                    <a:pt x="21600" y="18186"/>
                    <a:pt x="19800" y="18894"/>
                  </a:cubicBezTo>
                  <a:cubicBezTo>
                    <a:pt x="18000" y="19603"/>
                    <a:pt x="14400" y="20429"/>
                    <a:pt x="11363" y="20842"/>
                  </a:cubicBezTo>
                  <a:cubicBezTo>
                    <a:pt x="8325" y="21255"/>
                    <a:pt x="5850" y="21255"/>
                    <a:pt x="4050" y="20665"/>
                  </a:cubicBezTo>
                  <a:cubicBezTo>
                    <a:pt x="2250" y="20075"/>
                    <a:pt x="1125" y="18894"/>
                    <a:pt x="0" y="177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10469326" y="6985000"/>
              <a:ext cx="179203" cy="539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1" h="21600" fill="norm" stroke="1" extrusionOk="0">
                  <a:moveTo>
                    <a:pt x="13991" y="0"/>
                  </a:moveTo>
                  <a:cubicBezTo>
                    <a:pt x="16200" y="2711"/>
                    <a:pt x="18409" y="5421"/>
                    <a:pt x="19759" y="7878"/>
                  </a:cubicBezTo>
                  <a:cubicBezTo>
                    <a:pt x="21109" y="10334"/>
                    <a:pt x="21600" y="12536"/>
                    <a:pt x="18164" y="14781"/>
                  </a:cubicBezTo>
                  <a:cubicBezTo>
                    <a:pt x="14727" y="17026"/>
                    <a:pt x="7364" y="1931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8894526" y="7239000"/>
              <a:ext cx="2032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8945326" y="7353300"/>
              <a:ext cx="1270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7205426" y="6857737"/>
              <a:ext cx="119787" cy="426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3" h="21457" fill="norm" stroke="1" extrusionOk="0">
                  <a:moveTo>
                    <a:pt x="8640" y="10867"/>
                  </a:moveTo>
                  <a:cubicBezTo>
                    <a:pt x="7560" y="12782"/>
                    <a:pt x="6480" y="14697"/>
                    <a:pt x="5940" y="16293"/>
                  </a:cubicBezTo>
                  <a:cubicBezTo>
                    <a:pt x="5400" y="17889"/>
                    <a:pt x="5400" y="19166"/>
                    <a:pt x="5220" y="20071"/>
                  </a:cubicBezTo>
                  <a:cubicBezTo>
                    <a:pt x="5040" y="20975"/>
                    <a:pt x="4680" y="21507"/>
                    <a:pt x="4320" y="21454"/>
                  </a:cubicBezTo>
                  <a:cubicBezTo>
                    <a:pt x="3960" y="21401"/>
                    <a:pt x="3600" y="20762"/>
                    <a:pt x="3240" y="18315"/>
                  </a:cubicBezTo>
                  <a:cubicBezTo>
                    <a:pt x="2880" y="15868"/>
                    <a:pt x="2520" y="11611"/>
                    <a:pt x="2700" y="8419"/>
                  </a:cubicBezTo>
                  <a:cubicBezTo>
                    <a:pt x="2880" y="5227"/>
                    <a:pt x="3600" y="3099"/>
                    <a:pt x="4500" y="1769"/>
                  </a:cubicBezTo>
                  <a:cubicBezTo>
                    <a:pt x="5400" y="439"/>
                    <a:pt x="6480" y="-93"/>
                    <a:pt x="9000" y="13"/>
                  </a:cubicBezTo>
                  <a:cubicBezTo>
                    <a:pt x="11520" y="120"/>
                    <a:pt x="15480" y="865"/>
                    <a:pt x="18000" y="2248"/>
                  </a:cubicBezTo>
                  <a:cubicBezTo>
                    <a:pt x="20520" y="3631"/>
                    <a:pt x="21600" y="5653"/>
                    <a:pt x="18360" y="7249"/>
                  </a:cubicBezTo>
                  <a:cubicBezTo>
                    <a:pt x="15120" y="8845"/>
                    <a:pt x="7560" y="10015"/>
                    <a:pt x="0" y="11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7294326" y="7042150"/>
              <a:ext cx="133351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5" fill="norm" stroke="1" extrusionOk="0">
                  <a:moveTo>
                    <a:pt x="0" y="6409"/>
                  </a:moveTo>
                  <a:cubicBezTo>
                    <a:pt x="343" y="5222"/>
                    <a:pt x="686" y="4035"/>
                    <a:pt x="1886" y="3679"/>
                  </a:cubicBezTo>
                  <a:cubicBezTo>
                    <a:pt x="3086" y="3323"/>
                    <a:pt x="5143" y="3798"/>
                    <a:pt x="7371" y="5103"/>
                  </a:cubicBezTo>
                  <a:cubicBezTo>
                    <a:pt x="9600" y="6409"/>
                    <a:pt x="12000" y="8545"/>
                    <a:pt x="13029" y="11275"/>
                  </a:cubicBezTo>
                  <a:cubicBezTo>
                    <a:pt x="14057" y="14004"/>
                    <a:pt x="13714" y="17327"/>
                    <a:pt x="12686" y="19226"/>
                  </a:cubicBezTo>
                  <a:cubicBezTo>
                    <a:pt x="11657" y="21125"/>
                    <a:pt x="9943" y="21600"/>
                    <a:pt x="8571" y="20651"/>
                  </a:cubicBezTo>
                  <a:cubicBezTo>
                    <a:pt x="7200" y="19701"/>
                    <a:pt x="6171" y="17327"/>
                    <a:pt x="6514" y="14479"/>
                  </a:cubicBezTo>
                  <a:cubicBezTo>
                    <a:pt x="6857" y="11631"/>
                    <a:pt x="8571" y="8308"/>
                    <a:pt x="11314" y="5815"/>
                  </a:cubicBezTo>
                  <a:cubicBezTo>
                    <a:pt x="14057" y="3323"/>
                    <a:pt x="17829" y="166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7487763" y="6923515"/>
              <a:ext cx="117714" cy="277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444" fill="norm" stroke="1" extrusionOk="0">
                  <a:moveTo>
                    <a:pt x="21074" y="2299"/>
                  </a:moveTo>
                  <a:cubicBezTo>
                    <a:pt x="20316" y="1480"/>
                    <a:pt x="19558" y="662"/>
                    <a:pt x="18232" y="253"/>
                  </a:cubicBezTo>
                  <a:cubicBezTo>
                    <a:pt x="16906" y="-156"/>
                    <a:pt x="15011" y="-156"/>
                    <a:pt x="12169" y="908"/>
                  </a:cubicBezTo>
                  <a:cubicBezTo>
                    <a:pt x="9327" y="1971"/>
                    <a:pt x="5537" y="4099"/>
                    <a:pt x="3074" y="6553"/>
                  </a:cubicBezTo>
                  <a:cubicBezTo>
                    <a:pt x="611" y="9008"/>
                    <a:pt x="-526" y="11789"/>
                    <a:pt x="232" y="14326"/>
                  </a:cubicBezTo>
                  <a:cubicBezTo>
                    <a:pt x="990" y="16862"/>
                    <a:pt x="3642" y="19153"/>
                    <a:pt x="6295" y="214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7607593" y="6880979"/>
              <a:ext cx="131234" cy="3008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1" fill="norm" stroke="1" extrusionOk="0">
                  <a:moveTo>
                    <a:pt x="12194" y="7877"/>
                  </a:moveTo>
                  <a:cubicBezTo>
                    <a:pt x="8361" y="11804"/>
                    <a:pt x="4529" y="15731"/>
                    <a:pt x="2439" y="18148"/>
                  </a:cubicBezTo>
                  <a:cubicBezTo>
                    <a:pt x="348" y="20565"/>
                    <a:pt x="0" y="21471"/>
                    <a:pt x="0" y="21471"/>
                  </a:cubicBezTo>
                  <a:cubicBezTo>
                    <a:pt x="0" y="21471"/>
                    <a:pt x="348" y="20565"/>
                    <a:pt x="2439" y="17619"/>
                  </a:cubicBezTo>
                  <a:cubicBezTo>
                    <a:pt x="4529" y="14674"/>
                    <a:pt x="8361" y="9689"/>
                    <a:pt x="10452" y="6744"/>
                  </a:cubicBezTo>
                  <a:cubicBezTo>
                    <a:pt x="12542" y="3798"/>
                    <a:pt x="12890" y="2892"/>
                    <a:pt x="13587" y="1986"/>
                  </a:cubicBezTo>
                  <a:cubicBezTo>
                    <a:pt x="14284" y="1079"/>
                    <a:pt x="15329" y="173"/>
                    <a:pt x="16374" y="22"/>
                  </a:cubicBezTo>
                  <a:cubicBezTo>
                    <a:pt x="17419" y="-129"/>
                    <a:pt x="18465" y="475"/>
                    <a:pt x="19335" y="2892"/>
                  </a:cubicBezTo>
                  <a:cubicBezTo>
                    <a:pt x="20206" y="5309"/>
                    <a:pt x="20903" y="9538"/>
                    <a:pt x="21252" y="12484"/>
                  </a:cubicBezTo>
                  <a:cubicBezTo>
                    <a:pt x="21600" y="15429"/>
                    <a:pt x="21600" y="17091"/>
                    <a:pt x="21600" y="187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7649926" y="7061200"/>
              <a:ext cx="952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5840"/>
                    <a:pt x="2880" y="10080"/>
                    <a:pt x="6480" y="6480"/>
                  </a:cubicBezTo>
                  <a:cubicBezTo>
                    <a:pt x="10080" y="2880"/>
                    <a:pt x="1584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7845644" y="6894667"/>
              <a:ext cx="125270" cy="249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007" fill="norm" stroke="1" extrusionOk="0">
                  <a:moveTo>
                    <a:pt x="4438" y="7619"/>
                  </a:moveTo>
                  <a:cubicBezTo>
                    <a:pt x="2314" y="11367"/>
                    <a:pt x="189" y="15116"/>
                    <a:pt x="12" y="14848"/>
                  </a:cubicBezTo>
                  <a:cubicBezTo>
                    <a:pt x="-165" y="14581"/>
                    <a:pt x="1605" y="10296"/>
                    <a:pt x="2845" y="7351"/>
                  </a:cubicBezTo>
                  <a:cubicBezTo>
                    <a:pt x="4084" y="4405"/>
                    <a:pt x="4792" y="2799"/>
                    <a:pt x="6740" y="1549"/>
                  </a:cubicBezTo>
                  <a:cubicBezTo>
                    <a:pt x="8687" y="300"/>
                    <a:pt x="11874" y="-593"/>
                    <a:pt x="14707" y="478"/>
                  </a:cubicBezTo>
                  <a:cubicBezTo>
                    <a:pt x="17540" y="1549"/>
                    <a:pt x="20019" y="4584"/>
                    <a:pt x="20727" y="8333"/>
                  </a:cubicBezTo>
                  <a:cubicBezTo>
                    <a:pt x="21435" y="12081"/>
                    <a:pt x="20373" y="16544"/>
                    <a:pt x="19310" y="210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8100776" y="6934200"/>
              <a:ext cx="12701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811"/>
                    <a:pt x="7200" y="13622"/>
                    <a:pt x="3600" y="17222"/>
                  </a:cubicBezTo>
                  <a:cubicBezTo>
                    <a:pt x="0" y="20822"/>
                    <a:pt x="0" y="2121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8094426" y="6882865"/>
              <a:ext cx="90119" cy="292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484" fill="norm" stroke="1" extrusionOk="0">
                  <a:moveTo>
                    <a:pt x="0" y="3769"/>
                  </a:moveTo>
                  <a:cubicBezTo>
                    <a:pt x="0" y="2681"/>
                    <a:pt x="0" y="1593"/>
                    <a:pt x="1256" y="894"/>
                  </a:cubicBezTo>
                  <a:cubicBezTo>
                    <a:pt x="2512" y="195"/>
                    <a:pt x="5023" y="-116"/>
                    <a:pt x="8791" y="39"/>
                  </a:cubicBezTo>
                  <a:cubicBezTo>
                    <a:pt x="12558" y="195"/>
                    <a:pt x="17581" y="816"/>
                    <a:pt x="19591" y="2370"/>
                  </a:cubicBezTo>
                  <a:cubicBezTo>
                    <a:pt x="21600" y="3924"/>
                    <a:pt x="20595" y="6411"/>
                    <a:pt x="18586" y="8198"/>
                  </a:cubicBezTo>
                  <a:cubicBezTo>
                    <a:pt x="16577" y="9985"/>
                    <a:pt x="13563" y="11072"/>
                    <a:pt x="13563" y="11927"/>
                  </a:cubicBezTo>
                  <a:cubicBezTo>
                    <a:pt x="13563" y="12782"/>
                    <a:pt x="16577" y="13403"/>
                    <a:pt x="18586" y="14103"/>
                  </a:cubicBezTo>
                  <a:cubicBezTo>
                    <a:pt x="20595" y="14802"/>
                    <a:pt x="21600" y="15579"/>
                    <a:pt x="21349" y="16744"/>
                  </a:cubicBezTo>
                  <a:cubicBezTo>
                    <a:pt x="21098" y="17910"/>
                    <a:pt x="19591" y="19464"/>
                    <a:pt x="15823" y="20319"/>
                  </a:cubicBezTo>
                  <a:cubicBezTo>
                    <a:pt x="12056" y="21173"/>
                    <a:pt x="6028" y="21329"/>
                    <a:pt x="0" y="21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8138876" y="6836272"/>
              <a:ext cx="183153" cy="434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523" fill="norm" stroke="1" extrusionOk="0">
                  <a:moveTo>
                    <a:pt x="11917" y="133"/>
                  </a:moveTo>
                  <a:cubicBezTo>
                    <a:pt x="13159" y="28"/>
                    <a:pt x="14400" y="-77"/>
                    <a:pt x="15393" y="80"/>
                  </a:cubicBezTo>
                  <a:cubicBezTo>
                    <a:pt x="16386" y="238"/>
                    <a:pt x="17131" y="657"/>
                    <a:pt x="18372" y="2440"/>
                  </a:cubicBezTo>
                  <a:cubicBezTo>
                    <a:pt x="19614" y="4222"/>
                    <a:pt x="21352" y="7368"/>
                    <a:pt x="21476" y="10041"/>
                  </a:cubicBezTo>
                  <a:cubicBezTo>
                    <a:pt x="21600" y="12715"/>
                    <a:pt x="20110" y="14917"/>
                    <a:pt x="16262" y="16752"/>
                  </a:cubicBezTo>
                  <a:cubicBezTo>
                    <a:pt x="12414" y="18587"/>
                    <a:pt x="6207" y="20055"/>
                    <a:pt x="0" y="21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7218126" y="7410450"/>
              <a:ext cx="9334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86" y="17486"/>
                    <a:pt x="1371" y="13371"/>
                    <a:pt x="2571" y="9771"/>
                  </a:cubicBezTo>
                  <a:cubicBezTo>
                    <a:pt x="3771" y="6171"/>
                    <a:pt x="5486" y="3086"/>
                    <a:pt x="7322" y="1543"/>
                  </a:cubicBezTo>
                  <a:cubicBezTo>
                    <a:pt x="9159" y="0"/>
                    <a:pt x="11118" y="0"/>
                    <a:pt x="13298" y="0"/>
                  </a:cubicBezTo>
                  <a:cubicBezTo>
                    <a:pt x="15478" y="0"/>
                    <a:pt x="17878" y="0"/>
                    <a:pt x="19298" y="0"/>
                  </a:cubicBezTo>
                  <a:cubicBezTo>
                    <a:pt x="20718" y="0"/>
                    <a:pt x="2115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7389576" y="7509169"/>
              <a:ext cx="185354" cy="396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27" fill="norm" stroke="1" extrusionOk="0">
                  <a:moveTo>
                    <a:pt x="4418" y="12910"/>
                  </a:moveTo>
                  <a:cubicBezTo>
                    <a:pt x="3436" y="15323"/>
                    <a:pt x="2455" y="17736"/>
                    <a:pt x="1964" y="19287"/>
                  </a:cubicBezTo>
                  <a:cubicBezTo>
                    <a:pt x="1473" y="20838"/>
                    <a:pt x="1473" y="21527"/>
                    <a:pt x="1718" y="21527"/>
                  </a:cubicBezTo>
                  <a:cubicBezTo>
                    <a:pt x="1964" y="21527"/>
                    <a:pt x="2455" y="20838"/>
                    <a:pt x="3314" y="18597"/>
                  </a:cubicBezTo>
                  <a:cubicBezTo>
                    <a:pt x="4173" y="16357"/>
                    <a:pt x="5400" y="12565"/>
                    <a:pt x="6995" y="9348"/>
                  </a:cubicBezTo>
                  <a:cubicBezTo>
                    <a:pt x="8591" y="6131"/>
                    <a:pt x="10555" y="3489"/>
                    <a:pt x="12150" y="1995"/>
                  </a:cubicBezTo>
                  <a:cubicBezTo>
                    <a:pt x="13745" y="501"/>
                    <a:pt x="14973" y="157"/>
                    <a:pt x="16200" y="42"/>
                  </a:cubicBezTo>
                  <a:cubicBezTo>
                    <a:pt x="17427" y="-73"/>
                    <a:pt x="18655" y="42"/>
                    <a:pt x="19636" y="501"/>
                  </a:cubicBezTo>
                  <a:cubicBezTo>
                    <a:pt x="20618" y="961"/>
                    <a:pt x="21355" y="1765"/>
                    <a:pt x="21477" y="3029"/>
                  </a:cubicBezTo>
                  <a:cubicBezTo>
                    <a:pt x="21600" y="4293"/>
                    <a:pt x="21109" y="6016"/>
                    <a:pt x="18041" y="7510"/>
                  </a:cubicBezTo>
                  <a:cubicBezTo>
                    <a:pt x="14973" y="9004"/>
                    <a:pt x="9327" y="10267"/>
                    <a:pt x="5891" y="10842"/>
                  </a:cubicBezTo>
                  <a:cubicBezTo>
                    <a:pt x="2455" y="11416"/>
                    <a:pt x="1227" y="11301"/>
                    <a:pt x="0" y="111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7589782" y="7689850"/>
              <a:ext cx="168095" cy="227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7" h="21475" fill="norm" stroke="1" extrusionOk="0">
                  <a:moveTo>
                    <a:pt x="1177" y="4800"/>
                  </a:moveTo>
                  <a:cubicBezTo>
                    <a:pt x="3044" y="9400"/>
                    <a:pt x="4910" y="14000"/>
                    <a:pt x="5577" y="16800"/>
                  </a:cubicBezTo>
                  <a:cubicBezTo>
                    <a:pt x="6244" y="19600"/>
                    <a:pt x="5710" y="20600"/>
                    <a:pt x="4777" y="21100"/>
                  </a:cubicBezTo>
                  <a:cubicBezTo>
                    <a:pt x="3844" y="21600"/>
                    <a:pt x="2510" y="21600"/>
                    <a:pt x="1444" y="21100"/>
                  </a:cubicBezTo>
                  <a:cubicBezTo>
                    <a:pt x="377" y="20600"/>
                    <a:pt x="-423" y="19600"/>
                    <a:pt x="244" y="17100"/>
                  </a:cubicBezTo>
                  <a:cubicBezTo>
                    <a:pt x="910" y="14600"/>
                    <a:pt x="3044" y="10600"/>
                    <a:pt x="6777" y="7500"/>
                  </a:cubicBezTo>
                  <a:cubicBezTo>
                    <a:pt x="10510" y="4400"/>
                    <a:pt x="15844" y="2200"/>
                    <a:pt x="2117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7775840" y="7617842"/>
              <a:ext cx="109037" cy="300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4" h="21452" fill="norm" stroke="1" extrusionOk="0">
                  <a:moveTo>
                    <a:pt x="20994" y="2873"/>
                  </a:moveTo>
                  <a:cubicBezTo>
                    <a:pt x="20179" y="1967"/>
                    <a:pt x="19364" y="1060"/>
                    <a:pt x="17937" y="532"/>
                  </a:cubicBezTo>
                  <a:cubicBezTo>
                    <a:pt x="16511" y="3"/>
                    <a:pt x="14473" y="-148"/>
                    <a:pt x="12843" y="154"/>
                  </a:cubicBezTo>
                  <a:cubicBezTo>
                    <a:pt x="11213" y="456"/>
                    <a:pt x="9990" y="1211"/>
                    <a:pt x="7749" y="3628"/>
                  </a:cubicBezTo>
                  <a:cubicBezTo>
                    <a:pt x="5507" y="6045"/>
                    <a:pt x="2247" y="10123"/>
                    <a:pt x="820" y="13295"/>
                  </a:cubicBezTo>
                  <a:cubicBezTo>
                    <a:pt x="-606" y="16467"/>
                    <a:pt x="-198" y="18733"/>
                    <a:pt x="2247" y="19942"/>
                  </a:cubicBezTo>
                  <a:cubicBezTo>
                    <a:pt x="4692" y="21150"/>
                    <a:pt x="9175" y="21301"/>
                    <a:pt x="13658" y="21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7946113" y="7683500"/>
              <a:ext cx="34014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3291"/>
                    <a:pt x="5170" y="6583"/>
                    <a:pt x="1993" y="10183"/>
                  </a:cubicBezTo>
                  <a:cubicBezTo>
                    <a:pt x="-1183" y="13783"/>
                    <a:pt x="88" y="17691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7935676" y="7634015"/>
              <a:ext cx="124640" cy="273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163" fill="norm" stroke="1" extrusionOk="0">
                  <a:moveTo>
                    <a:pt x="2160" y="5299"/>
                  </a:moveTo>
                  <a:cubicBezTo>
                    <a:pt x="3240" y="3662"/>
                    <a:pt x="4320" y="2026"/>
                    <a:pt x="5760" y="1044"/>
                  </a:cubicBezTo>
                  <a:cubicBezTo>
                    <a:pt x="7200" y="62"/>
                    <a:pt x="9000" y="-265"/>
                    <a:pt x="11520" y="226"/>
                  </a:cubicBezTo>
                  <a:cubicBezTo>
                    <a:pt x="14040" y="717"/>
                    <a:pt x="17280" y="2026"/>
                    <a:pt x="18360" y="3499"/>
                  </a:cubicBezTo>
                  <a:cubicBezTo>
                    <a:pt x="19440" y="4971"/>
                    <a:pt x="18360" y="6608"/>
                    <a:pt x="16740" y="7671"/>
                  </a:cubicBezTo>
                  <a:cubicBezTo>
                    <a:pt x="15120" y="8735"/>
                    <a:pt x="12960" y="9226"/>
                    <a:pt x="12780" y="9471"/>
                  </a:cubicBezTo>
                  <a:cubicBezTo>
                    <a:pt x="12600" y="9717"/>
                    <a:pt x="14400" y="9717"/>
                    <a:pt x="16380" y="10453"/>
                  </a:cubicBezTo>
                  <a:cubicBezTo>
                    <a:pt x="18360" y="11190"/>
                    <a:pt x="20520" y="12662"/>
                    <a:pt x="21060" y="14217"/>
                  </a:cubicBezTo>
                  <a:cubicBezTo>
                    <a:pt x="21600" y="15771"/>
                    <a:pt x="20520" y="17408"/>
                    <a:pt x="18540" y="18635"/>
                  </a:cubicBezTo>
                  <a:cubicBezTo>
                    <a:pt x="16560" y="19862"/>
                    <a:pt x="13680" y="20680"/>
                    <a:pt x="11160" y="21008"/>
                  </a:cubicBezTo>
                  <a:cubicBezTo>
                    <a:pt x="8640" y="21335"/>
                    <a:pt x="6480" y="21171"/>
                    <a:pt x="4680" y="20271"/>
                  </a:cubicBezTo>
                  <a:cubicBezTo>
                    <a:pt x="2880" y="19371"/>
                    <a:pt x="1440" y="17735"/>
                    <a:pt x="0" y="160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8030926" y="7600950"/>
              <a:ext cx="176640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7" h="21600" fill="norm" stroke="1" extrusionOk="0">
                  <a:moveTo>
                    <a:pt x="19059" y="0"/>
                  </a:moveTo>
                  <a:cubicBezTo>
                    <a:pt x="20329" y="3086"/>
                    <a:pt x="21600" y="6171"/>
                    <a:pt x="21092" y="8936"/>
                  </a:cubicBezTo>
                  <a:cubicBezTo>
                    <a:pt x="20584" y="11700"/>
                    <a:pt x="18296" y="14143"/>
                    <a:pt x="14485" y="16200"/>
                  </a:cubicBezTo>
                  <a:cubicBezTo>
                    <a:pt x="10673" y="18257"/>
                    <a:pt x="5336" y="199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6097313" y="7350622"/>
              <a:ext cx="466764" cy="34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0666" fill="norm" stroke="1" extrusionOk="0">
                  <a:moveTo>
                    <a:pt x="2201" y="20666"/>
                  </a:moveTo>
                  <a:cubicBezTo>
                    <a:pt x="1126" y="19395"/>
                    <a:pt x="51" y="18125"/>
                    <a:pt x="2" y="16854"/>
                  </a:cubicBezTo>
                  <a:cubicBezTo>
                    <a:pt x="-47" y="15584"/>
                    <a:pt x="930" y="14313"/>
                    <a:pt x="3032" y="11137"/>
                  </a:cubicBezTo>
                  <a:cubicBezTo>
                    <a:pt x="5133" y="7960"/>
                    <a:pt x="8358" y="2878"/>
                    <a:pt x="11633" y="972"/>
                  </a:cubicBezTo>
                  <a:cubicBezTo>
                    <a:pt x="14907" y="-934"/>
                    <a:pt x="18230" y="337"/>
                    <a:pt x="21553" y="16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6100526" y="7442200"/>
              <a:ext cx="4889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53" y="18000"/>
                    <a:pt x="7106" y="14400"/>
                    <a:pt x="10706" y="10800"/>
                  </a:cubicBezTo>
                  <a:cubicBezTo>
                    <a:pt x="14306" y="7200"/>
                    <a:pt x="1795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6189426" y="7112000"/>
              <a:ext cx="304801" cy="635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50" y="1440"/>
                    <a:pt x="17700" y="2880"/>
                    <a:pt x="15600" y="4788"/>
                  </a:cubicBezTo>
                  <a:cubicBezTo>
                    <a:pt x="13500" y="6696"/>
                    <a:pt x="11250" y="9072"/>
                    <a:pt x="8850" y="11736"/>
                  </a:cubicBezTo>
                  <a:cubicBezTo>
                    <a:pt x="6450" y="14400"/>
                    <a:pt x="3900" y="17352"/>
                    <a:pt x="2400" y="19044"/>
                  </a:cubicBezTo>
                  <a:cubicBezTo>
                    <a:pt x="900" y="20736"/>
                    <a:pt x="450" y="211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3" name="Drawing"/>
          <p:cNvGrpSpPr/>
          <p:nvPr/>
        </p:nvGrpSpPr>
        <p:grpSpPr>
          <a:xfrm>
            <a:off x="685799" y="1915460"/>
            <a:ext cx="12159206" cy="4670740"/>
            <a:chOff x="0" y="0"/>
            <a:chExt cx="12159204" cy="4670739"/>
          </a:xfrm>
        </p:grpSpPr>
        <p:sp>
          <p:nvSpPr>
            <p:cNvPr id="1056" name="Line"/>
            <p:cNvSpPr/>
            <p:nvPr/>
          </p:nvSpPr>
          <p:spPr>
            <a:xfrm>
              <a:off x="0" y="82354"/>
              <a:ext cx="193764" cy="353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369" fill="norm" stroke="1" extrusionOk="0">
                  <a:moveTo>
                    <a:pt x="0" y="1680"/>
                  </a:moveTo>
                  <a:cubicBezTo>
                    <a:pt x="3522" y="2192"/>
                    <a:pt x="7043" y="2703"/>
                    <a:pt x="10330" y="2639"/>
                  </a:cubicBezTo>
                  <a:cubicBezTo>
                    <a:pt x="13617" y="2575"/>
                    <a:pt x="16670" y="1936"/>
                    <a:pt x="18665" y="1361"/>
                  </a:cubicBezTo>
                  <a:cubicBezTo>
                    <a:pt x="20661" y="786"/>
                    <a:pt x="21600" y="274"/>
                    <a:pt x="21483" y="83"/>
                  </a:cubicBezTo>
                  <a:cubicBezTo>
                    <a:pt x="21365" y="-109"/>
                    <a:pt x="20191" y="19"/>
                    <a:pt x="17726" y="594"/>
                  </a:cubicBezTo>
                  <a:cubicBezTo>
                    <a:pt x="15261" y="1169"/>
                    <a:pt x="11504" y="2192"/>
                    <a:pt x="8922" y="3086"/>
                  </a:cubicBezTo>
                  <a:cubicBezTo>
                    <a:pt x="6339" y="3981"/>
                    <a:pt x="4930" y="4748"/>
                    <a:pt x="4109" y="5451"/>
                  </a:cubicBezTo>
                  <a:cubicBezTo>
                    <a:pt x="3287" y="6154"/>
                    <a:pt x="3052" y="6793"/>
                    <a:pt x="3757" y="7304"/>
                  </a:cubicBezTo>
                  <a:cubicBezTo>
                    <a:pt x="4461" y="7815"/>
                    <a:pt x="6104" y="8199"/>
                    <a:pt x="7630" y="8518"/>
                  </a:cubicBezTo>
                  <a:cubicBezTo>
                    <a:pt x="9157" y="8838"/>
                    <a:pt x="10565" y="9093"/>
                    <a:pt x="11270" y="9541"/>
                  </a:cubicBezTo>
                  <a:cubicBezTo>
                    <a:pt x="11974" y="9988"/>
                    <a:pt x="11974" y="10627"/>
                    <a:pt x="10330" y="12033"/>
                  </a:cubicBezTo>
                  <a:cubicBezTo>
                    <a:pt x="8687" y="13439"/>
                    <a:pt x="5400" y="15612"/>
                    <a:pt x="3404" y="16954"/>
                  </a:cubicBezTo>
                  <a:cubicBezTo>
                    <a:pt x="1409" y="18296"/>
                    <a:pt x="704" y="18807"/>
                    <a:pt x="352" y="19382"/>
                  </a:cubicBezTo>
                  <a:cubicBezTo>
                    <a:pt x="0" y="19957"/>
                    <a:pt x="0" y="20596"/>
                    <a:pt x="1643" y="20980"/>
                  </a:cubicBezTo>
                  <a:cubicBezTo>
                    <a:pt x="3287" y="21363"/>
                    <a:pt x="6574" y="21491"/>
                    <a:pt x="9509" y="21235"/>
                  </a:cubicBezTo>
                  <a:cubicBezTo>
                    <a:pt x="12443" y="20980"/>
                    <a:pt x="15026" y="20341"/>
                    <a:pt x="17609" y="197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207105" y="222563"/>
              <a:ext cx="269145" cy="175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320" fill="norm" stroke="1" extrusionOk="0">
                  <a:moveTo>
                    <a:pt x="194" y="3320"/>
                  </a:moveTo>
                  <a:cubicBezTo>
                    <a:pt x="26" y="2034"/>
                    <a:pt x="-143" y="749"/>
                    <a:pt x="194" y="234"/>
                  </a:cubicBezTo>
                  <a:cubicBezTo>
                    <a:pt x="532" y="-280"/>
                    <a:pt x="1376" y="-23"/>
                    <a:pt x="2219" y="1777"/>
                  </a:cubicBezTo>
                  <a:cubicBezTo>
                    <a:pt x="3063" y="3577"/>
                    <a:pt x="3907" y="6920"/>
                    <a:pt x="4076" y="10006"/>
                  </a:cubicBezTo>
                  <a:cubicBezTo>
                    <a:pt x="4244" y="13091"/>
                    <a:pt x="3738" y="15920"/>
                    <a:pt x="3148" y="17977"/>
                  </a:cubicBezTo>
                  <a:cubicBezTo>
                    <a:pt x="2557" y="20034"/>
                    <a:pt x="1882" y="21320"/>
                    <a:pt x="1544" y="21320"/>
                  </a:cubicBezTo>
                  <a:cubicBezTo>
                    <a:pt x="1207" y="21320"/>
                    <a:pt x="1207" y="20034"/>
                    <a:pt x="2473" y="17334"/>
                  </a:cubicBezTo>
                  <a:cubicBezTo>
                    <a:pt x="3738" y="14634"/>
                    <a:pt x="6269" y="10520"/>
                    <a:pt x="7957" y="8077"/>
                  </a:cubicBezTo>
                  <a:cubicBezTo>
                    <a:pt x="9645" y="5634"/>
                    <a:pt x="10488" y="4863"/>
                    <a:pt x="11248" y="4091"/>
                  </a:cubicBezTo>
                  <a:cubicBezTo>
                    <a:pt x="12007" y="3320"/>
                    <a:pt x="12682" y="2549"/>
                    <a:pt x="12766" y="2677"/>
                  </a:cubicBezTo>
                  <a:cubicBezTo>
                    <a:pt x="12851" y="2806"/>
                    <a:pt x="12345" y="3834"/>
                    <a:pt x="11585" y="5634"/>
                  </a:cubicBezTo>
                  <a:cubicBezTo>
                    <a:pt x="10826" y="7434"/>
                    <a:pt x="9813" y="10006"/>
                    <a:pt x="9223" y="12320"/>
                  </a:cubicBezTo>
                  <a:cubicBezTo>
                    <a:pt x="8632" y="14634"/>
                    <a:pt x="8463" y="16691"/>
                    <a:pt x="10573" y="17977"/>
                  </a:cubicBezTo>
                  <a:cubicBezTo>
                    <a:pt x="12682" y="19263"/>
                    <a:pt x="17070" y="19777"/>
                    <a:pt x="21457" y="20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57150" y="497539"/>
              <a:ext cx="3429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33" y="16800"/>
                    <a:pt x="9067" y="12000"/>
                    <a:pt x="12667" y="8400"/>
                  </a:cubicBezTo>
                  <a:cubicBezTo>
                    <a:pt x="16267" y="4800"/>
                    <a:pt x="1893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205881" y="510239"/>
              <a:ext cx="225920" cy="76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171" fill="norm" stroke="1" extrusionOk="0">
                  <a:moveTo>
                    <a:pt x="2147" y="19265"/>
                  </a:moveTo>
                  <a:cubicBezTo>
                    <a:pt x="947" y="20432"/>
                    <a:pt x="-253" y="21600"/>
                    <a:pt x="47" y="21016"/>
                  </a:cubicBezTo>
                  <a:cubicBezTo>
                    <a:pt x="347" y="20432"/>
                    <a:pt x="2147" y="18097"/>
                    <a:pt x="5947" y="14303"/>
                  </a:cubicBezTo>
                  <a:cubicBezTo>
                    <a:pt x="9747" y="10508"/>
                    <a:pt x="15547" y="5254"/>
                    <a:pt x="2134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587556" y="262589"/>
              <a:ext cx="15695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200"/>
                    <a:pt x="3818" y="6400"/>
                    <a:pt x="1118" y="10000"/>
                  </a:cubicBezTo>
                  <a:cubicBezTo>
                    <a:pt x="-1582" y="13600"/>
                    <a:pt x="1118" y="17600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635000" y="446739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1403350" y="148289"/>
              <a:ext cx="3175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880" y="4555"/>
                    <a:pt x="5760" y="9110"/>
                    <a:pt x="9360" y="12710"/>
                  </a:cubicBezTo>
                  <a:cubicBezTo>
                    <a:pt x="12960" y="16310"/>
                    <a:pt x="17280" y="1895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1379691" y="63217"/>
              <a:ext cx="207809" cy="377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295" fill="norm" stroke="1" extrusionOk="0">
                  <a:moveTo>
                    <a:pt x="2438" y="10882"/>
                  </a:moveTo>
                  <a:cubicBezTo>
                    <a:pt x="1347" y="8257"/>
                    <a:pt x="256" y="5632"/>
                    <a:pt x="38" y="3782"/>
                  </a:cubicBezTo>
                  <a:cubicBezTo>
                    <a:pt x="-180" y="1932"/>
                    <a:pt x="475" y="858"/>
                    <a:pt x="3311" y="321"/>
                  </a:cubicBezTo>
                  <a:cubicBezTo>
                    <a:pt x="6147" y="-216"/>
                    <a:pt x="11165" y="-216"/>
                    <a:pt x="14984" y="1395"/>
                  </a:cubicBezTo>
                  <a:cubicBezTo>
                    <a:pt x="18802" y="3006"/>
                    <a:pt x="21420" y="6228"/>
                    <a:pt x="21420" y="9391"/>
                  </a:cubicBezTo>
                  <a:cubicBezTo>
                    <a:pt x="21420" y="12553"/>
                    <a:pt x="18802" y="15656"/>
                    <a:pt x="16511" y="17565"/>
                  </a:cubicBezTo>
                  <a:cubicBezTo>
                    <a:pt x="14220" y="19475"/>
                    <a:pt x="12256" y="20191"/>
                    <a:pt x="10402" y="20668"/>
                  </a:cubicBezTo>
                  <a:cubicBezTo>
                    <a:pt x="8547" y="21145"/>
                    <a:pt x="6802" y="21384"/>
                    <a:pt x="6256" y="21265"/>
                  </a:cubicBezTo>
                  <a:cubicBezTo>
                    <a:pt x="5711" y="21145"/>
                    <a:pt x="6365" y="20668"/>
                    <a:pt x="7347" y="20370"/>
                  </a:cubicBezTo>
                  <a:cubicBezTo>
                    <a:pt x="8329" y="20071"/>
                    <a:pt x="9638" y="19952"/>
                    <a:pt x="10947" y="198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1667056" y="357839"/>
              <a:ext cx="15695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564"/>
                    <a:pt x="-1582" y="11127"/>
                    <a:pt x="1118" y="14727"/>
                  </a:cubicBezTo>
                  <a:cubicBezTo>
                    <a:pt x="3818" y="18327"/>
                    <a:pt x="11918" y="19964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2374633" y="100514"/>
              <a:ext cx="159017" cy="277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299" fill="norm" stroke="1" extrusionOk="0">
                  <a:moveTo>
                    <a:pt x="21352" y="14385"/>
                  </a:moveTo>
                  <a:cubicBezTo>
                    <a:pt x="17657" y="12923"/>
                    <a:pt x="13963" y="11461"/>
                    <a:pt x="10978" y="9756"/>
                  </a:cubicBezTo>
                  <a:cubicBezTo>
                    <a:pt x="7994" y="8051"/>
                    <a:pt x="5720" y="6102"/>
                    <a:pt x="5010" y="4397"/>
                  </a:cubicBezTo>
                  <a:cubicBezTo>
                    <a:pt x="4299" y="2691"/>
                    <a:pt x="5152" y="1230"/>
                    <a:pt x="6289" y="499"/>
                  </a:cubicBezTo>
                  <a:cubicBezTo>
                    <a:pt x="7426" y="-232"/>
                    <a:pt x="8847" y="-232"/>
                    <a:pt x="10268" y="986"/>
                  </a:cubicBezTo>
                  <a:cubicBezTo>
                    <a:pt x="11689" y="2204"/>
                    <a:pt x="13110" y="4640"/>
                    <a:pt x="11831" y="7726"/>
                  </a:cubicBezTo>
                  <a:cubicBezTo>
                    <a:pt x="10552" y="10812"/>
                    <a:pt x="6573" y="14547"/>
                    <a:pt x="3873" y="16739"/>
                  </a:cubicBezTo>
                  <a:cubicBezTo>
                    <a:pt x="1173" y="18932"/>
                    <a:pt x="-248" y="19582"/>
                    <a:pt x="36" y="20150"/>
                  </a:cubicBezTo>
                  <a:cubicBezTo>
                    <a:pt x="320" y="20718"/>
                    <a:pt x="2310" y="21206"/>
                    <a:pt x="5010" y="21287"/>
                  </a:cubicBezTo>
                  <a:cubicBezTo>
                    <a:pt x="7710" y="21368"/>
                    <a:pt x="11120" y="21043"/>
                    <a:pt x="14531" y="20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3200400" y="33989"/>
              <a:ext cx="19050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100"/>
                    <a:pt x="7200" y="10200"/>
                    <a:pt x="3600" y="13800"/>
                  </a:cubicBezTo>
                  <a:cubicBezTo>
                    <a:pt x="0" y="17400"/>
                    <a:pt x="0" y="19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3168628" y="0"/>
              <a:ext cx="211986" cy="3549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2" h="21305" fill="norm" stroke="1" extrusionOk="0">
                  <a:moveTo>
                    <a:pt x="1853" y="8520"/>
                  </a:moveTo>
                  <a:cubicBezTo>
                    <a:pt x="1853" y="6106"/>
                    <a:pt x="1853" y="3692"/>
                    <a:pt x="2676" y="2104"/>
                  </a:cubicBezTo>
                  <a:cubicBezTo>
                    <a:pt x="3499" y="515"/>
                    <a:pt x="5145" y="-247"/>
                    <a:pt x="8127" y="71"/>
                  </a:cubicBezTo>
                  <a:cubicBezTo>
                    <a:pt x="11110" y="388"/>
                    <a:pt x="15430" y="1786"/>
                    <a:pt x="18002" y="3882"/>
                  </a:cubicBezTo>
                  <a:cubicBezTo>
                    <a:pt x="20573" y="5979"/>
                    <a:pt x="21396" y="8774"/>
                    <a:pt x="19750" y="11697"/>
                  </a:cubicBezTo>
                  <a:cubicBezTo>
                    <a:pt x="18105" y="14619"/>
                    <a:pt x="13990" y="17668"/>
                    <a:pt x="10699" y="19320"/>
                  </a:cubicBezTo>
                  <a:cubicBezTo>
                    <a:pt x="7407" y="20972"/>
                    <a:pt x="4939" y="21226"/>
                    <a:pt x="3190" y="21289"/>
                  </a:cubicBezTo>
                  <a:cubicBezTo>
                    <a:pt x="1442" y="21353"/>
                    <a:pt x="413" y="21226"/>
                    <a:pt x="105" y="20845"/>
                  </a:cubicBezTo>
                  <a:cubicBezTo>
                    <a:pt x="-204" y="20464"/>
                    <a:pt x="207" y="19828"/>
                    <a:pt x="825" y="19320"/>
                  </a:cubicBezTo>
                  <a:cubicBezTo>
                    <a:pt x="1442" y="18812"/>
                    <a:pt x="2265" y="18431"/>
                    <a:pt x="3087" y="180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3409950" y="293119"/>
              <a:ext cx="203200" cy="151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1973"/>
                  </a:moveTo>
                  <a:cubicBezTo>
                    <a:pt x="900" y="1073"/>
                    <a:pt x="1800" y="173"/>
                    <a:pt x="2812" y="23"/>
                  </a:cubicBezTo>
                  <a:cubicBezTo>
                    <a:pt x="3825" y="-127"/>
                    <a:pt x="4950" y="473"/>
                    <a:pt x="5962" y="1373"/>
                  </a:cubicBezTo>
                  <a:cubicBezTo>
                    <a:pt x="6975" y="2273"/>
                    <a:pt x="7875" y="3473"/>
                    <a:pt x="7875" y="5573"/>
                  </a:cubicBezTo>
                  <a:cubicBezTo>
                    <a:pt x="7875" y="7673"/>
                    <a:pt x="6975" y="10673"/>
                    <a:pt x="5738" y="13073"/>
                  </a:cubicBezTo>
                  <a:cubicBezTo>
                    <a:pt x="4500" y="15473"/>
                    <a:pt x="2925" y="17273"/>
                    <a:pt x="2475" y="18773"/>
                  </a:cubicBezTo>
                  <a:cubicBezTo>
                    <a:pt x="2025" y="20273"/>
                    <a:pt x="2700" y="21473"/>
                    <a:pt x="6075" y="21473"/>
                  </a:cubicBezTo>
                  <a:cubicBezTo>
                    <a:pt x="9450" y="21473"/>
                    <a:pt x="15525" y="20273"/>
                    <a:pt x="21600" y="190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1151234" y="1308386"/>
              <a:ext cx="112686" cy="411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8" h="20808" fill="norm" stroke="1" extrusionOk="0">
                  <a:moveTo>
                    <a:pt x="828" y="9723"/>
                  </a:moveTo>
                  <a:cubicBezTo>
                    <a:pt x="1614" y="13358"/>
                    <a:pt x="2399" y="16994"/>
                    <a:pt x="2792" y="19026"/>
                  </a:cubicBezTo>
                  <a:cubicBezTo>
                    <a:pt x="3185" y="21057"/>
                    <a:pt x="3185" y="21485"/>
                    <a:pt x="2792" y="19614"/>
                  </a:cubicBezTo>
                  <a:cubicBezTo>
                    <a:pt x="2399" y="17742"/>
                    <a:pt x="1614" y="13572"/>
                    <a:pt x="1417" y="10150"/>
                  </a:cubicBezTo>
                  <a:cubicBezTo>
                    <a:pt x="1221" y="6729"/>
                    <a:pt x="1614" y="4055"/>
                    <a:pt x="2595" y="2451"/>
                  </a:cubicBezTo>
                  <a:cubicBezTo>
                    <a:pt x="3577" y="847"/>
                    <a:pt x="5148" y="313"/>
                    <a:pt x="7308" y="99"/>
                  </a:cubicBezTo>
                  <a:cubicBezTo>
                    <a:pt x="9468" y="-115"/>
                    <a:pt x="12217" y="-8"/>
                    <a:pt x="14966" y="687"/>
                  </a:cubicBezTo>
                  <a:cubicBezTo>
                    <a:pt x="17715" y="1382"/>
                    <a:pt x="20465" y="2665"/>
                    <a:pt x="20857" y="4323"/>
                  </a:cubicBezTo>
                  <a:cubicBezTo>
                    <a:pt x="21250" y="5980"/>
                    <a:pt x="19286" y="8012"/>
                    <a:pt x="16537" y="9455"/>
                  </a:cubicBezTo>
                  <a:cubicBezTo>
                    <a:pt x="13788" y="10899"/>
                    <a:pt x="10254" y="11754"/>
                    <a:pt x="6915" y="12235"/>
                  </a:cubicBezTo>
                  <a:cubicBezTo>
                    <a:pt x="3577" y="12717"/>
                    <a:pt x="435" y="12824"/>
                    <a:pt x="43" y="12824"/>
                  </a:cubicBezTo>
                  <a:cubicBezTo>
                    <a:pt x="-350" y="12824"/>
                    <a:pt x="2006" y="12717"/>
                    <a:pt x="4363" y="126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1280437" y="1481789"/>
              <a:ext cx="135613" cy="213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600" fill="norm" stroke="1" extrusionOk="0">
                  <a:moveTo>
                    <a:pt x="356" y="10907"/>
                  </a:moveTo>
                  <a:cubicBezTo>
                    <a:pt x="23" y="9410"/>
                    <a:pt x="-309" y="7913"/>
                    <a:pt x="522" y="7057"/>
                  </a:cubicBezTo>
                  <a:cubicBezTo>
                    <a:pt x="1353" y="6202"/>
                    <a:pt x="3346" y="5988"/>
                    <a:pt x="5839" y="7057"/>
                  </a:cubicBezTo>
                  <a:cubicBezTo>
                    <a:pt x="8331" y="8127"/>
                    <a:pt x="11322" y="10479"/>
                    <a:pt x="12485" y="12832"/>
                  </a:cubicBezTo>
                  <a:cubicBezTo>
                    <a:pt x="13648" y="15184"/>
                    <a:pt x="12983" y="17537"/>
                    <a:pt x="12153" y="19141"/>
                  </a:cubicBezTo>
                  <a:cubicBezTo>
                    <a:pt x="11322" y="20745"/>
                    <a:pt x="10325" y="21600"/>
                    <a:pt x="9162" y="21600"/>
                  </a:cubicBezTo>
                  <a:cubicBezTo>
                    <a:pt x="7999" y="21600"/>
                    <a:pt x="6669" y="20745"/>
                    <a:pt x="6171" y="18392"/>
                  </a:cubicBezTo>
                  <a:cubicBezTo>
                    <a:pt x="5673" y="16040"/>
                    <a:pt x="6005" y="12190"/>
                    <a:pt x="8663" y="8875"/>
                  </a:cubicBezTo>
                  <a:cubicBezTo>
                    <a:pt x="11322" y="5560"/>
                    <a:pt x="16306" y="2780"/>
                    <a:pt x="212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1504434" y="1323792"/>
              <a:ext cx="133866" cy="365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202" fill="norm" stroke="1" extrusionOk="0">
                  <a:moveTo>
                    <a:pt x="21345" y="1798"/>
                  </a:moveTo>
                  <a:cubicBezTo>
                    <a:pt x="19995" y="1061"/>
                    <a:pt x="18645" y="325"/>
                    <a:pt x="17126" y="79"/>
                  </a:cubicBezTo>
                  <a:cubicBezTo>
                    <a:pt x="15608" y="-166"/>
                    <a:pt x="13920" y="79"/>
                    <a:pt x="11220" y="1982"/>
                  </a:cubicBezTo>
                  <a:cubicBezTo>
                    <a:pt x="8520" y="3884"/>
                    <a:pt x="4808" y="7443"/>
                    <a:pt x="2614" y="10757"/>
                  </a:cubicBezTo>
                  <a:cubicBezTo>
                    <a:pt x="420" y="14070"/>
                    <a:pt x="-255" y="17139"/>
                    <a:pt x="83" y="18979"/>
                  </a:cubicBezTo>
                  <a:cubicBezTo>
                    <a:pt x="420" y="20820"/>
                    <a:pt x="1770" y="21434"/>
                    <a:pt x="5145" y="21127"/>
                  </a:cubicBezTo>
                  <a:cubicBezTo>
                    <a:pt x="8520" y="20820"/>
                    <a:pt x="13920" y="19593"/>
                    <a:pt x="19320" y="183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1746250" y="1399239"/>
              <a:ext cx="6350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5495"/>
                    <a:pt x="14400" y="10989"/>
                    <a:pt x="18000" y="14589"/>
                  </a:cubicBezTo>
                  <a:cubicBezTo>
                    <a:pt x="21600" y="18189"/>
                    <a:pt x="21600" y="1989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1731626" y="1340351"/>
              <a:ext cx="154841" cy="327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303" fill="norm" stroke="1" extrusionOk="0">
                  <a:moveTo>
                    <a:pt x="258" y="5066"/>
                  </a:moveTo>
                  <a:cubicBezTo>
                    <a:pt x="258" y="4378"/>
                    <a:pt x="258" y="3690"/>
                    <a:pt x="116" y="3002"/>
                  </a:cubicBezTo>
                  <a:cubicBezTo>
                    <a:pt x="-26" y="2314"/>
                    <a:pt x="-310" y="1627"/>
                    <a:pt x="1253" y="1007"/>
                  </a:cubicBezTo>
                  <a:cubicBezTo>
                    <a:pt x="2816" y="388"/>
                    <a:pt x="6227" y="-162"/>
                    <a:pt x="9495" y="44"/>
                  </a:cubicBezTo>
                  <a:cubicBezTo>
                    <a:pt x="12764" y="251"/>
                    <a:pt x="15890" y="1214"/>
                    <a:pt x="18022" y="3071"/>
                  </a:cubicBezTo>
                  <a:cubicBezTo>
                    <a:pt x="20153" y="4928"/>
                    <a:pt x="21290" y="7680"/>
                    <a:pt x="20579" y="10569"/>
                  </a:cubicBezTo>
                  <a:cubicBezTo>
                    <a:pt x="19869" y="13458"/>
                    <a:pt x="17311" y="16485"/>
                    <a:pt x="14611" y="18342"/>
                  </a:cubicBezTo>
                  <a:cubicBezTo>
                    <a:pt x="11911" y="20200"/>
                    <a:pt x="9069" y="20888"/>
                    <a:pt x="6937" y="21163"/>
                  </a:cubicBezTo>
                  <a:cubicBezTo>
                    <a:pt x="4806" y="21438"/>
                    <a:pt x="3385" y="21300"/>
                    <a:pt x="2532" y="20819"/>
                  </a:cubicBezTo>
                  <a:cubicBezTo>
                    <a:pt x="1679" y="20337"/>
                    <a:pt x="1395" y="19512"/>
                    <a:pt x="1964" y="18962"/>
                  </a:cubicBezTo>
                  <a:cubicBezTo>
                    <a:pt x="2532" y="18411"/>
                    <a:pt x="3953" y="18136"/>
                    <a:pt x="5658" y="17861"/>
                  </a:cubicBezTo>
                  <a:cubicBezTo>
                    <a:pt x="7364" y="17586"/>
                    <a:pt x="9353" y="17311"/>
                    <a:pt x="11343" y="170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1936750" y="1621489"/>
              <a:ext cx="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2000250" y="1519889"/>
              <a:ext cx="1841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2076450" y="1437339"/>
              <a:ext cx="3175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6200"/>
                    <a:pt x="14400" y="12400"/>
                    <a:pt x="18000" y="16000"/>
                  </a:cubicBezTo>
                  <a:cubicBezTo>
                    <a:pt x="21600" y="19600"/>
                    <a:pt x="21600" y="20600"/>
                    <a:pt x="21600" y="21100"/>
                  </a:cubicBezTo>
                  <a:cubicBezTo>
                    <a:pt x="21600" y="21600"/>
                    <a:pt x="21600" y="216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2376611" y="1296176"/>
              <a:ext cx="144369" cy="375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285" fill="norm" stroke="1" extrusionOk="0">
                  <a:moveTo>
                    <a:pt x="667" y="4043"/>
                  </a:moveTo>
                  <a:cubicBezTo>
                    <a:pt x="1579" y="7283"/>
                    <a:pt x="2492" y="10523"/>
                    <a:pt x="2948" y="13103"/>
                  </a:cubicBezTo>
                  <a:cubicBezTo>
                    <a:pt x="3405" y="15683"/>
                    <a:pt x="3405" y="17603"/>
                    <a:pt x="3405" y="19043"/>
                  </a:cubicBezTo>
                  <a:cubicBezTo>
                    <a:pt x="3405" y="20483"/>
                    <a:pt x="3405" y="21443"/>
                    <a:pt x="3100" y="21263"/>
                  </a:cubicBezTo>
                  <a:cubicBezTo>
                    <a:pt x="2796" y="21083"/>
                    <a:pt x="2188" y="19763"/>
                    <a:pt x="1579" y="16943"/>
                  </a:cubicBezTo>
                  <a:cubicBezTo>
                    <a:pt x="971" y="14123"/>
                    <a:pt x="362" y="9803"/>
                    <a:pt x="362" y="6983"/>
                  </a:cubicBezTo>
                  <a:cubicBezTo>
                    <a:pt x="362" y="4163"/>
                    <a:pt x="971" y="2843"/>
                    <a:pt x="1884" y="1943"/>
                  </a:cubicBezTo>
                  <a:cubicBezTo>
                    <a:pt x="2796" y="1043"/>
                    <a:pt x="4013" y="563"/>
                    <a:pt x="5534" y="263"/>
                  </a:cubicBezTo>
                  <a:cubicBezTo>
                    <a:pt x="7055" y="-37"/>
                    <a:pt x="8881" y="-157"/>
                    <a:pt x="11162" y="323"/>
                  </a:cubicBezTo>
                  <a:cubicBezTo>
                    <a:pt x="13444" y="803"/>
                    <a:pt x="16182" y="1883"/>
                    <a:pt x="18160" y="3983"/>
                  </a:cubicBezTo>
                  <a:cubicBezTo>
                    <a:pt x="20137" y="6083"/>
                    <a:pt x="21354" y="9203"/>
                    <a:pt x="20441" y="11963"/>
                  </a:cubicBezTo>
                  <a:cubicBezTo>
                    <a:pt x="19529" y="14723"/>
                    <a:pt x="16486" y="17123"/>
                    <a:pt x="14205" y="18563"/>
                  </a:cubicBezTo>
                  <a:cubicBezTo>
                    <a:pt x="11923" y="20003"/>
                    <a:pt x="10402" y="20483"/>
                    <a:pt x="8729" y="20723"/>
                  </a:cubicBezTo>
                  <a:cubicBezTo>
                    <a:pt x="7055" y="20963"/>
                    <a:pt x="5230" y="20963"/>
                    <a:pt x="3557" y="20963"/>
                  </a:cubicBezTo>
                  <a:cubicBezTo>
                    <a:pt x="1884" y="20963"/>
                    <a:pt x="362" y="20963"/>
                    <a:pt x="58" y="20663"/>
                  </a:cubicBezTo>
                  <a:cubicBezTo>
                    <a:pt x="-246" y="20363"/>
                    <a:pt x="667" y="19763"/>
                    <a:pt x="2188" y="19343"/>
                  </a:cubicBezTo>
                  <a:cubicBezTo>
                    <a:pt x="3709" y="18923"/>
                    <a:pt x="5839" y="18683"/>
                    <a:pt x="7968" y="18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2575655" y="1560904"/>
              <a:ext cx="110396" cy="141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6" h="21208" fill="norm" stroke="1" extrusionOk="0">
                  <a:moveTo>
                    <a:pt x="471" y="5280"/>
                  </a:moveTo>
                  <a:cubicBezTo>
                    <a:pt x="64" y="3692"/>
                    <a:pt x="-344" y="2104"/>
                    <a:pt x="471" y="1151"/>
                  </a:cubicBezTo>
                  <a:cubicBezTo>
                    <a:pt x="1286" y="198"/>
                    <a:pt x="3324" y="-120"/>
                    <a:pt x="5362" y="39"/>
                  </a:cubicBezTo>
                  <a:cubicBezTo>
                    <a:pt x="7399" y="198"/>
                    <a:pt x="9437" y="833"/>
                    <a:pt x="10456" y="2898"/>
                  </a:cubicBezTo>
                  <a:cubicBezTo>
                    <a:pt x="11475" y="4962"/>
                    <a:pt x="11475" y="8456"/>
                    <a:pt x="10456" y="10998"/>
                  </a:cubicBezTo>
                  <a:cubicBezTo>
                    <a:pt x="9437" y="13539"/>
                    <a:pt x="7399" y="15127"/>
                    <a:pt x="5362" y="16715"/>
                  </a:cubicBezTo>
                  <a:cubicBezTo>
                    <a:pt x="3324" y="18304"/>
                    <a:pt x="1286" y="19892"/>
                    <a:pt x="1286" y="20686"/>
                  </a:cubicBezTo>
                  <a:cubicBezTo>
                    <a:pt x="1286" y="21480"/>
                    <a:pt x="3324" y="21480"/>
                    <a:pt x="6992" y="19892"/>
                  </a:cubicBezTo>
                  <a:cubicBezTo>
                    <a:pt x="10660" y="18304"/>
                    <a:pt x="15958" y="15127"/>
                    <a:pt x="21256" y="119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2806700" y="1450039"/>
              <a:ext cx="1206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2819400" y="1526239"/>
              <a:ext cx="127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0" y="16800"/>
                    <a:pt x="2160" y="12000"/>
                    <a:pt x="5760" y="8400"/>
                  </a:cubicBezTo>
                  <a:cubicBezTo>
                    <a:pt x="9360" y="4800"/>
                    <a:pt x="1548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3136900" y="1261276"/>
              <a:ext cx="220150" cy="311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358" fill="norm" stroke="1" extrusionOk="0">
                  <a:moveTo>
                    <a:pt x="0" y="3795"/>
                  </a:moveTo>
                  <a:cubicBezTo>
                    <a:pt x="5966" y="2490"/>
                    <a:pt x="11931" y="1186"/>
                    <a:pt x="15531" y="533"/>
                  </a:cubicBezTo>
                  <a:cubicBezTo>
                    <a:pt x="19131" y="-119"/>
                    <a:pt x="20366" y="-119"/>
                    <a:pt x="20983" y="243"/>
                  </a:cubicBezTo>
                  <a:cubicBezTo>
                    <a:pt x="21600" y="606"/>
                    <a:pt x="21600" y="1331"/>
                    <a:pt x="20469" y="3650"/>
                  </a:cubicBezTo>
                  <a:cubicBezTo>
                    <a:pt x="19337" y="5970"/>
                    <a:pt x="17074" y="9884"/>
                    <a:pt x="15634" y="12783"/>
                  </a:cubicBezTo>
                  <a:cubicBezTo>
                    <a:pt x="14194" y="15682"/>
                    <a:pt x="13577" y="17567"/>
                    <a:pt x="13269" y="18872"/>
                  </a:cubicBezTo>
                  <a:cubicBezTo>
                    <a:pt x="12960" y="20176"/>
                    <a:pt x="12960" y="20901"/>
                    <a:pt x="12960" y="21191"/>
                  </a:cubicBezTo>
                  <a:cubicBezTo>
                    <a:pt x="12960" y="21481"/>
                    <a:pt x="12960" y="21336"/>
                    <a:pt x="12960" y="21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3175000" y="1399239"/>
              <a:ext cx="2095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6800"/>
                    <a:pt x="6545" y="12000"/>
                    <a:pt x="10145" y="8400"/>
                  </a:cubicBezTo>
                  <a:cubicBezTo>
                    <a:pt x="13745" y="4800"/>
                    <a:pt x="17673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3788505" y="916639"/>
              <a:ext cx="27845" cy="862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575" fill="norm" stroke="1" extrusionOk="0">
                  <a:moveTo>
                    <a:pt x="20296" y="0"/>
                  </a:moveTo>
                  <a:cubicBezTo>
                    <a:pt x="12582" y="582"/>
                    <a:pt x="4867" y="1165"/>
                    <a:pt x="1782" y="2541"/>
                  </a:cubicBezTo>
                  <a:cubicBezTo>
                    <a:pt x="-1304" y="3918"/>
                    <a:pt x="239" y="6088"/>
                    <a:pt x="1782" y="8100"/>
                  </a:cubicBezTo>
                  <a:cubicBezTo>
                    <a:pt x="3325" y="10112"/>
                    <a:pt x="4867" y="11965"/>
                    <a:pt x="5639" y="13844"/>
                  </a:cubicBezTo>
                  <a:cubicBezTo>
                    <a:pt x="6410" y="15724"/>
                    <a:pt x="6410" y="17629"/>
                    <a:pt x="6410" y="18741"/>
                  </a:cubicBezTo>
                  <a:cubicBezTo>
                    <a:pt x="6410" y="19853"/>
                    <a:pt x="6410" y="20171"/>
                    <a:pt x="4867" y="20594"/>
                  </a:cubicBezTo>
                  <a:cubicBezTo>
                    <a:pt x="3325" y="21018"/>
                    <a:pt x="239" y="21547"/>
                    <a:pt x="2553" y="21574"/>
                  </a:cubicBezTo>
                  <a:cubicBezTo>
                    <a:pt x="4867" y="21600"/>
                    <a:pt x="12582" y="21124"/>
                    <a:pt x="20296" y="206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4070350" y="1215089"/>
              <a:ext cx="1905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3857"/>
                    <a:pt x="12000" y="7714"/>
                    <a:pt x="8400" y="11314"/>
                  </a:cubicBezTo>
                  <a:cubicBezTo>
                    <a:pt x="4800" y="14914"/>
                    <a:pt x="2400" y="1825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4051300" y="1186245"/>
              <a:ext cx="205241" cy="385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159" fill="norm" stroke="1" extrusionOk="0">
                  <a:moveTo>
                    <a:pt x="0" y="7505"/>
                  </a:moveTo>
                  <a:cubicBezTo>
                    <a:pt x="655" y="5414"/>
                    <a:pt x="1309" y="3324"/>
                    <a:pt x="2618" y="1873"/>
                  </a:cubicBezTo>
                  <a:cubicBezTo>
                    <a:pt x="3927" y="421"/>
                    <a:pt x="5891" y="-392"/>
                    <a:pt x="9164" y="189"/>
                  </a:cubicBezTo>
                  <a:cubicBezTo>
                    <a:pt x="12436" y="769"/>
                    <a:pt x="17018" y="2743"/>
                    <a:pt x="19309" y="5124"/>
                  </a:cubicBezTo>
                  <a:cubicBezTo>
                    <a:pt x="21600" y="7505"/>
                    <a:pt x="21600" y="10292"/>
                    <a:pt x="20182" y="12731"/>
                  </a:cubicBezTo>
                  <a:cubicBezTo>
                    <a:pt x="18764" y="15169"/>
                    <a:pt x="15927" y="17260"/>
                    <a:pt x="13855" y="18479"/>
                  </a:cubicBezTo>
                  <a:cubicBezTo>
                    <a:pt x="11782" y="19698"/>
                    <a:pt x="10473" y="20047"/>
                    <a:pt x="8509" y="20395"/>
                  </a:cubicBezTo>
                  <a:cubicBezTo>
                    <a:pt x="6545" y="20743"/>
                    <a:pt x="3927" y="21092"/>
                    <a:pt x="3273" y="21150"/>
                  </a:cubicBezTo>
                  <a:cubicBezTo>
                    <a:pt x="2618" y="21208"/>
                    <a:pt x="3927" y="20976"/>
                    <a:pt x="5236" y="207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4262734" y="1470035"/>
              <a:ext cx="112417" cy="160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247" fill="norm" stroke="1" extrusionOk="0">
                  <a:moveTo>
                    <a:pt x="844" y="2400"/>
                  </a:moveTo>
                  <a:cubicBezTo>
                    <a:pt x="2444" y="1278"/>
                    <a:pt x="4044" y="156"/>
                    <a:pt x="5644" y="15"/>
                  </a:cubicBezTo>
                  <a:cubicBezTo>
                    <a:pt x="7244" y="-125"/>
                    <a:pt x="8844" y="717"/>
                    <a:pt x="10044" y="2820"/>
                  </a:cubicBezTo>
                  <a:cubicBezTo>
                    <a:pt x="11244" y="4924"/>
                    <a:pt x="12044" y="8291"/>
                    <a:pt x="11044" y="11096"/>
                  </a:cubicBezTo>
                  <a:cubicBezTo>
                    <a:pt x="10044" y="13901"/>
                    <a:pt x="7244" y="16145"/>
                    <a:pt x="4644" y="17828"/>
                  </a:cubicBezTo>
                  <a:cubicBezTo>
                    <a:pt x="2044" y="19511"/>
                    <a:pt x="-356" y="20633"/>
                    <a:pt x="44" y="21054"/>
                  </a:cubicBezTo>
                  <a:cubicBezTo>
                    <a:pt x="444" y="21475"/>
                    <a:pt x="3644" y="21194"/>
                    <a:pt x="7644" y="20353"/>
                  </a:cubicBezTo>
                  <a:cubicBezTo>
                    <a:pt x="11644" y="19511"/>
                    <a:pt x="16444" y="18109"/>
                    <a:pt x="21244" y="16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4508499" y="1386539"/>
              <a:ext cx="158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4508500" y="1481789"/>
              <a:ext cx="17780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16200"/>
                  </a:moveTo>
                  <a:cubicBezTo>
                    <a:pt x="4114" y="18900"/>
                    <a:pt x="8229" y="21600"/>
                    <a:pt x="11829" y="18900"/>
                  </a:cubicBezTo>
                  <a:cubicBezTo>
                    <a:pt x="15429" y="16200"/>
                    <a:pt x="18514" y="8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4861729" y="1215089"/>
              <a:ext cx="154771" cy="214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29" fill="norm" stroke="1" extrusionOk="0">
                  <a:moveTo>
                    <a:pt x="11711" y="0"/>
                  </a:moveTo>
                  <a:cubicBezTo>
                    <a:pt x="8500" y="4871"/>
                    <a:pt x="5289" y="9741"/>
                    <a:pt x="3392" y="12706"/>
                  </a:cubicBezTo>
                  <a:cubicBezTo>
                    <a:pt x="1494" y="15671"/>
                    <a:pt x="911" y="16729"/>
                    <a:pt x="473" y="17894"/>
                  </a:cubicBezTo>
                  <a:cubicBezTo>
                    <a:pt x="35" y="19059"/>
                    <a:pt x="-257" y="20329"/>
                    <a:pt x="327" y="20965"/>
                  </a:cubicBezTo>
                  <a:cubicBezTo>
                    <a:pt x="911" y="21600"/>
                    <a:pt x="2370" y="21600"/>
                    <a:pt x="6019" y="20859"/>
                  </a:cubicBezTo>
                  <a:cubicBezTo>
                    <a:pt x="9667" y="20118"/>
                    <a:pt x="15505" y="18635"/>
                    <a:pt x="21343" y="17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4978399" y="1348439"/>
              <a:ext cx="19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5060949" y="1034845"/>
              <a:ext cx="144259" cy="618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538" fill="norm" stroke="1" extrusionOk="0">
                  <a:moveTo>
                    <a:pt x="7406" y="85"/>
                  </a:moveTo>
                  <a:cubicBezTo>
                    <a:pt x="8949" y="12"/>
                    <a:pt x="10491" y="-62"/>
                    <a:pt x="11571" y="85"/>
                  </a:cubicBezTo>
                  <a:cubicBezTo>
                    <a:pt x="12651" y="233"/>
                    <a:pt x="13269" y="601"/>
                    <a:pt x="14657" y="2039"/>
                  </a:cubicBezTo>
                  <a:cubicBezTo>
                    <a:pt x="16046" y="3477"/>
                    <a:pt x="18206" y="5983"/>
                    <a:pt x="19594" y="8416"/>
                  </a:cubicBezTo>
                  <a:cubicBezTo>
                    <a:pt x="20983" y="10849"/>
                    <a:pt x="21600" y="13208"/>
                    <a:pt x="20366" y="15198"/>
                  </a:cubicBezTo>
                  <a:cubicBezTo>
                    <a:pt x="19131" y="17189"/>
                    <a:pt x="16046" y="18810"/>
                    <a:pt x="12343" y="19806"/>
                  </a:cubicBezTo>
                  <a:cubicBezTo>
                    <a:pt x="8640" y="20801"/>
                    <a:pt x="4320" y="21169"/>
                    <a:pt x="0" y="21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1708149" y="1723354"/>
              <a:ext cx="1705435" cy="120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553" fill="norm" stroke="1" extrusionOk="0">
                  <a:moveTo>
                    <a:pt x="0" y="21553"/>
                  </a:moveTo>
                  <a:cubicBezTo>
                    <a:pt x="883" y="20416"/>
                    <a:pt x="1767" y="19279"/>
                    <a:pt x="2717" y="17574"/>
                  </a:cubicBezTo>
                  <a:cubicBezTo>
                    <a:pt x="3667" y="15869"/>
                    <a:pt x="4684" y="13595"/>
                    <a:pt x="5674" y="11700"/>
                  </a:cubicBezTo>
                  <a:cubicBezTo>
                    <a:pt x="6665" y="9806"/>
                    <a:pt x="7628" y="8290"/>
                    <a:pt x="8605" y="6964"/>
                  </a:cubicBezTo>
                  <a:cubicBezTo>
                    <a:pt x="9582" y="5637"/>
                    <a:pt x="10572" y="4500"/>
                    <a:pt x="11643" y="3553"/>
                  </a:cubicBezTo>
                  <a:cubicBezTo>
                    <a:pt x="12714" y="2606"/>
                    <a:pt x="13865" y="1848"/>
                    <a:pt x="14962" y="1279"/>
                  </a:cubicBezTo>
                  <a:cubicBezTo>
                    <a:pt x="16059" y="711"/>
                    <a:pt x="17103" y="332"/>
                    <a:pt x="18147" y="142"/>
                  </a:cubicBezTo>
                  <a:cubicBezTo>
                    <a:pt x="19191" y="-47"/>
                    <a:pt x="20235" y="-47"/>
                    <a:pt x="20837" y="142"/>
                  </a:cubicBezTo>
                  <a:cubicBezTo>
                    <a:pt x="21439" y="332"/>
                    <a:pt x="21600" y="711"/>
                    <a:pt x="21560" y="1469"/>
                  </a:cubicBezTo>
                  <a:cubicBezTo>
                    <a:pt x="21520" y="2227"/>
                    <a:pt x="21279" y="3364"/>
                    <a:pt x="21038" y="4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2388543" y="1874358"/>
              <a:ext cx="183208" cy="362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81" fill="norm" stroke="1" extrusionOk="0">
                  <a:moveTo>
                    <a:pt x="11806" y="6471"/>
                  </a:moveTo>
                  <a:cubicBezTo>
                    <a:pt x="10565" y="6471"/>
                    <a:pt x="9323" y="6471"/>
                    <a:pt x="8455" y="6974"/>
                  </a:cubicBezTo>
                  <a:cubicBezTo>
                    <a:pt x="7586" y="7476"/>
                    <a:pt x="7089" y="8481"/>
                    <a:pt x="5972" y="10553"/>
                  </a:cubicBezTo>
                  <a:cubicBezTo>
                    <a:pt x="4855" y="12625"/>
                    <a:pt x="3117" y="15764"/>
                    <a:pt x="1875" y="17962"/>
                  </a:cubicBezTo>
                  <a:cubicBezTo>
                    <a:pt x="634" y="20160"/>
                    <a:pt x="-111" y="21415"/>
                    <a:pt x="13" y="21478"/>
                  </a:cubicBezTo>
                  <a:cubicBezTo>
                    <a:pt x="137" y="21541"/>
                    <a:pt x="1130" y="20411"/>
                    <a:pt x="2744" y="17836"/>
                  </a:cubicBezTo>
                  <a:cubicBezTo>
                    <a:pt x="4358" y="15262"/>
                    <a:pt x="6592" y="11243"/>
                    <a:pt x="8827" y="8229"/>
                  </a:cubicBezTo>
                  <a:cubicBezTo>
                    <a:pt x="11061" y="5215"/>
                    <a:pt x="13296" y="3206"/>
                    <a:pt x="15034" y="1888"/>
                  </a:cubicBezTo>
                  <a:cubicBezTo>
                    <a:pt x="16772" y="569"/>
                    <a:pt x="18013" y="-59"/>
                    <a:pt x="18882" y="4"/>
                  </a:cubicBezTo>
                  <a:cubicBezTo>
                    <a:pt x="19751" y="67"/>
                    <a:pt x="20248" y="820"/>
                    <a:pt x="20496" y="3583"/>
                  </a:cubicBezTo>
                  <a:cubicBezTo>
                    <a:pt x="20744" y="6346"/>
                    <a:pt x="20744" y="11118"/>
                    <a:pt x="20868" y="14194"/>
                  </a:cubicBezTo>
                  <a:cubicBezTo>
                    <a:pt x="20992" y="17271"/>
                    <a:pt x="21241" y="18653"/>
                    <a:pt x="21489" y="200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2463799" y="2120462"/>
              <a:ext cx="1651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3323" y="12302"/>
                    <a:pt x="6646" y="4448"/>
                    <a:pt x="10246" y="1502"/>
                  </a:cubicBezTo>
                  <a:cubicBezTo>
                    <a:pt x="13846" y="-1443"/>
                    <a:pt x="17723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4156220" y="1710894"/>
              <a:ext cx="722843" cy="113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505" fill="norm" stroke="1" extrusionOk="0">
                  <a:moveTo>
                    <a:pt x="278" y="21505"/>
                  </a:moveTo>
                  <a:cubicBezTo>
                    <a:pt x="89" y="19105"/>
                    <a:pt x="-99" y="16705"/>
                    <a:pt x="58" y="15505"/>
                  </a:cubicBezTo>
                  <a:cubicBezTo>
                    <a:pt x="215" y="14305"/>
                    <a:pt x="717" y="14305"/>
                    <a:pt x="2130" y="13105"/>
                  </a:cubicBezTo>
                  <a:cubicBezTo>
                    <a:pt x="3543" y="11905"/>
                    <a:pt x="5866" y="9505"/>
                    <a:pt x="8189" y="7305"/>
                  </a:cubicBezTo>
                  <a:cubicBezTo>
                    <a:pt x="10513" y="5105"/>
                    <a:pt x="12836" y="3105"/>
                    <a:pt x="14877" y="1905"/>
                  </a:cubicBezTo>
                  <a:cubicBezTo>
                    <a:pt x="16917" y="705"/>
                    <a:pt x="18675" y="305"/>
                    <a:pt x="19743" y="105"/>
                  </a:cubicBezTo>
                  <a:cubicBezTo>
                    <a:pt x="20810" y="-95"/>
                    <a:pt x="21187" y="-95"/>
                    <a:pt x="21344" y="905"/>
                  </a:cubicBezTo>
                  <a:cubicBezTo>
                    <a:pt x="21501" y="1905"/>
                    <a:pt x="21438" y="3905"/>
                    <a:pt x="21375" y="590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4495799" y="1900889"/>
              <a:ext cx="4235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506"/>
                    <a:pt x="21600" y="11012"/>
                    <a:pt x="21600" y="14612"/>
                  </a:cubicBezTo>
                  <a:cubicBezTo>
                    <a:pt x="21600" y="18212"/>
                    <a:pt x="10800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4406900" y="1845467"/>
              <a:ext cx="229115" cy="284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69" fill="norm" stroke="1" extrusionOk="0">
                  <a:moveTo>
                    <a:pt x="8247" y="4189"/>
                  </a:moveTo>
                  <a:cubicBezTo>
                    <a:pt x="8247" y="3389"/>
                    <a:pt x="8247" y="2589"/>
                    <a:pt x="8444" y="1789"/>
                  </a:cubicBezTo>
                  <a:cubicBezTo>
                    <a:pt x="8640" y="989"/>
                    <a:pt x="9033" y="189"/>
                    <a:pt x="10702" y="29"/>
                  </a:cubicBezTo>
                  <a:cubicBezTo>
                    <a:pt x="12371" y="-131"/>
                    <a:pt x="15316" y="349"/>
                    <a:pt x="17084" y="1789"/>
                  </a:cubicBezTo>
                  <a:cubicBezTo>
                    <a:pt x="18851" y="3229"/>
                    <a:pt x="19440" y="5629"/>
                    <a:pt x="18949" y="7469"/>
                  </a:cubicBezTo>
                  <a:cubicBezTo>
                    <a:pt x="18458" y="9309"/>
                    <a:pt x="16887" y="10589"/>
                    <a:pt x="15218" y="11469"/>
                  </a:cubicBezTo>
                  <a:cubicBezTo>
                    <a:pt x="13549" y="12349"/>
                    <a:pt x="11782" y="12829"/>
                    <a:pt x="11782" y="13069"/>
                  </a:cubicBezTo>
                  <a:cubicBezTo>
                    <a:pt x="11782" y="13309"/>
                    <a:pt x="13549" y="13309"/>
                    <a:pt x="15415" y="13789"/>
                  </a:cubicBezTo>
                  <a:cubicBezTo>
                    <a:pt x="17280" y="14269"/>
                    <a:pt x="19244" y="15229"/>
                    <a:pt x="20324" y="16109"/>
                  </a:cubicBezTo>
                  <a:cubicBezTo>
                    <a:pt x="21404" y="16989"/>
                    <a:pt x="21600" y="17789"/>
                    <a:pt x="20618" y="18669"/>
                  </a:cubicBezTo>
                  <a:cubicBezTo>
                    <a:pt x="19636" y="19549"/>
                    <a:pt x="17476" y="20509"/>
                    <a:pt x="13844" y="20989"/>
                  </a:cubicBezTo>
                  <a:cubicBezTo>
                    <a:pt x="10211" y="21469"/>
                    <a:pt x="5105" y="21469"/>
                    <a:pt x="0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5753100" y="1373839"/>
              <a:ext cx="2349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14" y="18000"/>
                    <a:pt x="6227" y="14400"/>
                    <a:pt x="9827" y="10800"/>
                  </a:cubicBezTo>
                  <a:cubicBezTo>
                    <a:pt x="13427" y="7200"/>
                    <a:pt x="17514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5803900" y="1507189"/>
              <a:ext cx="1778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5200"/>
                    <a:pt x="8229" y="8800"/>
                    <a:pt x="11829" y="5200"/>
                  </a:cubicBezTo>
                  <a:cubicBezTo>
                    <a:pt x="15429" y="1600"/>
                    <a:pt x="18514" y="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6654800" y="1061478"/>
              <a:ext cx="149652" cy="510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432" fill="norm" stroke="1" extrusionOk="0">
                  <a:moveTo>
                    <a:pt x="5400" y="7251"/>
                  </a:moveTo>
                  <a:cubicBezTo>
                    <a:pt x="5100" y="9295"/>
                    <a:pt x="4800" y="11340"/>
                    <a:pt x="4650" y="13517"/>
                  </a:cubicBezTo>
                  <a:cubicBezTo>
                    <a:pt x="4500" y="15695"/>
                    <a:pt x="4500" y="18006"/>
                    <a:pt x="4500" y="19429"/>
                  </a:cubicBezTo>
                  <a:cubicBezTo>
                    <a:pt x="4500" y="20851"/>
                    <a:pt x="4500" y="21384"/>
                    <a:pt x="4650" y="21429"/>
                  </a:cubicBezTo>
                  <a:cubicBezTo>
                    <a:pt x="4800" y="21473"/>
                    <a:pt x="5100" y="21029"/>
                    <a:pt x="5250" y="19251"/>
                  </a:cubicBezTo>
                  <a:cubicBezTo>
                    <a:pt x="5400" y="17473"/>
                    <a:pt x="5400" y="14362"/>
                    <a:pt x="5400" y="11340"/>
                  </a:cubicBezTo>
                  <a:cubicBezTo>
                    <a:pt x="5400" y="8317"/>
                    <a:pt x="5400" y="5384"/>
                    <a:pt x="6150" y="3517"/>
                  </a:cubicBezTo>
                  <a:cubicBezTo>
                    <a:pt x="6900" y="1651"/>
                    <a:pt x="8400" y="851"/>
                    <a:pt x="10050" y="406"/>
                  </a:cubicBezTo>
                  <a:cubicBezTo>
                    <a:pt x="11700" y="-38"/>
                    <a:pt x="13500" y="-127"/>
                    <a:pt x="15450" y="184"/>
                  </a:cubicBezTo>
                  <a:cubicBezTo>
                    <a:pt x="17400" y="495"/>
                    <a:pt x="19500" y="1206"/>
                    <a:pt x="20550" y="2362"/>
                  </a:cubicBezTo>
                  <a:cubicBezTo>
                    <a:pt x="21600" y="3517"/>
                    <a:pt x="21600" y="5117"/>
                    <a:pt x="19050" y="6540"/>
                  </a:cubicBezTo>
                  <a:cubicBezTo>
                    <a:pt x="16500" y="7962"/>
                    <a:pt x="11400" y="9206"/>
                    <a:pt x="7800" y="9784"/>
                  </a:cubicBezTo>
                  <a:cubicBezTo>
                    <a:pt x="4200" y="10362"/>
                    <a:pt x="2100" y="10273"/>
                    <a:pt x="0" y="10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6800850" y="1303989"/>
              <a:ext cx="190500" cy="231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0" fill="norm" stroke="1" extrusionOk="0">
                  <a:moveTo>
                    <a:pt x="0" y="3503"/>
                  </a:moveTo>
                  <a:cubicBezTo>
                    <a:pt x="2640" y="4086"/>
                    <a:pt x="5280" y="4670"/>
                    <a:pt x="7440" y="6616"/>
                  </a:cubicBezTo>
                  <a:cubicBezTo>
                    <a:pt x="9600" y="8562"/>
                    <a:pt x="11280" y="11870"/>
                    <a:pt x="11040" y="14595"/>
                  </a:cubicBezTo>
                  <a:cubicBezTo>
                    <a:pt x="10800" y="17319"/>
                    <a:pt x="8640" y="19459"/>
                    <a:pt x="6840" y="20530"/>
                  </a:cubicBezTo>
                  <a:cubicBezTo>
                    <a:pt x="5040" y="21600"/>
                    <a:pt x="3600" y="21600"/>
                    <a:pt x="2880" y="20043"/>
                  </a:cubicBezTo>
                  <a:cubicBezTo>
                    <a:pt x="2160" y="18486"/>
                    <a:pt x="2160" y="15373"/>
                    <a:pt x="4800" y="11968"/>
                  </a:cubicBezTo>
                  <a:cubicBezTo>
                    <a:pt x="7440" y="8562"/>
                    <a:pt x="12720" y="4865"/>
                    <a:pt x="15960" y="2822"/>
                  </a:cubicBezTo>
                  <a:cubicBezTo>
                    <a:pt x="19200" y="778"/>
                    <a:pt x="20400" y="3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7287365" y="1090197"/>
              <a:ext cx="161185" cy="429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95" fill="norm" stroke="1" extrusionOk="0">
                  <a:moveTo>
                    <a:pt x="21362" y="1166"/>
                  </a:moveTo>
                  <a:cubicBezTo>
                    <a:pt x="20520" y="742"/>
                    <a:pt x="19679" y="319"/>
                    <a:pt x="18417" y="107"/>
                  </a:cubicBezTo>
                  <a:cubicBezTo>
                    <a:pt x="17154" y="-105"/>
                    <a:pt x="15471" y="-105"/>
                    <a:pt x="12666" y="1113"/>
                  </a:cubicBezTo>
                  <a:cubicBezTo>
                    <a:pt x="9861" y="2330"/>
                    <a:pt x="5933" y="4766"/>
                    <a:pt x="3409" y="7466"/>
                  </a:cubicBezTo>
                  <a:cubicBezTo>
                    <a:pt x="884" y="10166"/>
                    <a:pt x="-238" y="13130"/>
                    <a:pt x="43" y="15460"/>
                  </a:cubicBezTo>
                  <a:cubicBezTo>
                    <a:pt x="323" y="17789"/>
                    <a:pt x="2006" y="19483"/>
                    <a:pt x="4952" y="20383"/>
                  </a:cubicBezTo>
                  <a:cubicBezTo>
                    <a:pt x="7897" y="21283"/>
                    <a:pt x="12105" y="21389"/>
                    <a:pt x="16313" y="214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7519064" y="1089032"/>
              <a:ext cx="158087" cy="4002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496" fill="norm" stroke="1" extrusionOk="0">
                  <a:moveTo>
                    <a:pt x="9290" y="9840"/>
                  </a:moveTo>
                  <a:cubicBezTo>
                    <a:pt x="7869" y="10181"/>
                    <a:pt x="6448" y="10522"/>
                    <a:pt x="5453" y="11431"/>
                  </a:cubicBezTo>
                  <a:cubicBezTo>
                    <a:pt x="4459" y="12341"/>
                    <a:pt x="3890" y="13818"/>
                    <a:pt x="3322" y="15410"/>
                  </a:cubicBezTo>
                  <a:cubicBezTo>
                    <a:pt x="2753" y="17002"/>
                    <a:pt x="2185" y="18707"/>
                    <a:pt x="1759" y="19844"/>
                  </a:cubicBezTo>
                  <a:cubicBezTo>
                    <a:pt x="1332" y="20981"/>
                    <a:pt x="1048" y="21549"/>
                    <a:pt x="622" y="21492"/>
                  </a:cubicBezTo>
                  <a:cubicBezTo>
                    <a:pt x="195" y="21435"/>
                    <a:pt x="-373" y="20753"/>
                    <a:pt x="338" y="18593"/>
                  </a:cubicBezTo>
                  <a:cubicBezTo>
                    <a:pt x="1048" y="16433"/>
                    <a:pt x="3038" y="12795"/>
                    <a:pt x="5027" y="9840"/>
                  </a:cubicBezTo>
                  <a:cubicBezTo>
                    <a:pt x="7016" y="6884"/>
                    <a:pt x="9006" y="4610"/>
                    <a:pt x="10427" y="3189"/>
                  </a:cubicBezTo>
                  <a:cubicBezTo>
                    <a:pt x="11848" y="1768"/>
                    <a:pt x="12701" y="1200"/>
                    <a:pt x="13838" y="745"/>
                  </a:cubicBezTo>
                  <a:cubicBezTo>
                    <a:pt x="14974" y="290"/>
                    <a:pt x="16395" y="-51"/>
                    <a:pt x="17532" y="6"/>
                  </a:cubicBezTo>
                  <a:cubicBezTo>
                    <a:pt x="18669" y="63"/>
                    <a:pt x="19522" y="517"/>
                    <a:pt x="20090" y="2393"/>
                  </a:cubicBezTo>
                  <a:cubicBezTo>
                    <a:pt x="20659" y="4269"/>
                    <a:pt x="20943" y="7566"/>
                    <a:pt x="21085" y="10351"/>
                  </a:cubicBezTo>
                  <a:cubicBezTo>
                    <a:pt x="21227" y="13136"/>
                    <a:pt x="21227" y="15410"/>
                    <a:pt x="21227" y="17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7556500" y="1303989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7871322" y="1109973"/>
              <a:ext cx="156807" cy="285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231" fill="norm" stroke="1" extrusionOk="0">
                  <a:moveTo>
                    <a:pt x="4623" y="8776"/>
                  </a:moveTo>
                  <a:cubicBezTo>
                    <a:pt x="3486" y="12402"/>
                    <a:pt x="2349" y="16028"/>
                    <a:pt x="1638" y="18235"/>
                  </a:cubicBezTo>
                  <a:cubicBezTo>
                    <a:pt x="928" y="20443"/>
                    <a:pt x="644" y="21231"/>
                    <a:pt x="359" y="21231"/>
                  </a:cubicBezTo>
                  <a:cubicBezTo>
                    <a:pt x="75" y="21231"/>
                    <a:pt x="-209" y="20443"/>
                    <a:pt x="217" y="17762"/>
                  </a:cubicBezTo>
                  <a:cubicBezTo>
                    <a:pt x="644" y="15082"/>
                    <a:pt x="1780" y="10510"/>
                    <a:pt x="3202" y="7278"/>
                  </a:cubicBezTo>
                  <a:cubicBezTo>
                    <a:pt x="4623" y="4046"/>
                    <a:pt x="6328" y="2154"/>
                    <a:pt x="7891" y="1050"/>
                  </a:cubicBezTo>
                  <a:cubicBezTo>
                    <a:pt x="9454" y="-54"/>
                    <a:pt x="10875" y="-369"/>
                    <a:pt x="13149" y="498"/>
                  </a:cubicBezTo>
                  <a:cubicBezTo>
                    <a:pt x="15423" y="1365"/>
                    <a:pt x="18549" y="3415"/>
                    <a:pt x="19970" y="6489"/>
                  </a:cubicBezTo>
                  <a:cubicBezTo>
                    <a:pt x="21391" y="9564"/>
                    <a:pt x="21107" y="13663"/>
                    <a:pt x="20823" y="177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8153400" y="1164289"/>
              <a:ext cx="38100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143"/>
                    <a:pt x="12000" y="10286"/>
                    <a:pt x="8400" y="13886"/>
                  </a:cubicBezTo>
                  <a:cubicBezTo>
                    <a:pt x="4800" y="17486"/>
                    <a:pt x="2400" y="1954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8153400" y="1091479"/>
              <a:ext cx="140980" cy="293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218" fill="norm" stroke="1" extrusionOk="0">
                  <a:moveTo>
                    <a:pt x="1906" y="3891"/>
                  </a:moveTo>
                  <a:cubicBezTo>
                    <a:pt x="1906" y="2819"/>
                    <a:pt x="1906" y="1746"/>
                    <a:pt x="2541" y="981"/>
                  </a:cubicBezTo>
                  <a:cubicBezTo>
                    <a:pt x="3176" y="215"/>
                    <a:pt x="4447" y="-245"/>
                    <a:pt x="7306" y="138"/>
                  </a:cubicBezTo>
                  <a:cubicBezTo>
                    <a:pt x="10165" y="521"/>
                    <a:pt x="14612" y="1746"/>
                    <a:pt x="16359" y="3432"/>
                  </a:cubicBezTo>
                  <a:cubicBezTo>
                    <a:pt x="18106" y="5117"/>
                    <a:pt x="17153" y="7261"/>
                    <a:pt x="15406" y="8793"/>
                  </a:cubicBezTo>
                  <a:cubicBezTo>
                    <a:pt x="13659" y="10325"/>
                    <a:pt x="11118" y="11244"/>
                    <a:pt x="10641" y="12010"/>
                  </a:cubicBezTo>
                  <a:cubicBezTo>
                    <a:pt x="10165" y="12776"/>
                    <a:pt x="11753" y="13389"/>
                    <a:pt x="13818" y="14232"/>
                  </a:cubicBezTo>
                  <a:cubicBezTo>
                    <a:pt x="15882" y="15074"/>
                    <a:pt x="18424" y="16146"/>
                    <a:pt x="19853" y="17066"/>
                  </a:cubicBezTo>
                  <a:cubicBezTo>
                    <a:pt x="21282" y="17985"/>
                    <a:pt x="21600" y="18751"/>
                    <a:pt x="20488" y="19593"/>
                  </a:cubicBezTo>
                  <a:cubicBezTo>
                    <a:pt x="19376" y="20436"/>
                    <a:pt x="16835" y="21355"/>
                    <a:pt x="13182" y="21202"/>
                  </a:cubicBezTo>
                  <a:cubicBezTo>
                    <a:pt x="9529" y="21049"/>
                    <a:pt x="4765" y="19823"/>
                    <a:pt x="0" y="18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8331200" y="1043639"/>
              <a:ext cx="167933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600" fill="norm" stroke="1" extrusionOk="0">
                  <a:moveTo>
                    <a:pt x="8693" y="0"/>
                  </a:moveTo>
                  <a:cubicBezTo>
                    <a:pt x="11590" y="800"/>
                    <a:pt x="14488" y="1600"/>
                    <a:pt x="16990" y="3600"/>
                  </a:cubicBezTo>
                  <a:cubicBezTo>
                    <a:pt x="19493" y="5600"/>
                    <a:pt x="21600" y="8800"/>
                    <a:pt x="20678" y="11644"/>
                  </a:cubicBezTo>
                  <a:cubicBezTo>
                    <a:pt x="19756" y="14489"/>
                    <a:pt x="15805" y="16978"/>
                    <a:pt x="11854" y="18578"/>
                  </a:cubicBezTo>
                  <a:cubicBezTo>
                    <a:pt x="7902" y="20178"/>
                    <a:pt x="3951" y="208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6788150" y="1780768"/>
              <a:ext cx="1073150" cy="629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21420"/>
                  </a:moveTo>
                  <a:cubicBezTo>
                    <a:pt x="1789" y="19260"/>
                    <a:pt x="3579" y="17100"/>
                    <a:pt x="5304" y="14220"/>
                  </a:cubicBezTo>
                  <a:cubicBezTo>
                    <a:pt x="7030" y="11340"/>
                    <a:pt x="8691" y="7740"/>
                    <a:pt x="10331" y="5220"/>
                  </a:cubicBezTo>
                  <a:cubicBezTo>
                    <a:pt x="11972" y="2700"/>
                    <a:pt x="13591" y="1260"/>
                    <a:pt x="15252" y="540"/>
                  </a:cubicBezTo>
                  <a:cubicBezTo>
                    <a:pt x="16914" y="-180"/>
                    <a:pt x="18618" y="-180"/>
                    <a:pt x="19683" y="540"/>
                  </a:cubicBezTo>
                  <a:cubicBezTo>
                    <a:pt x="20748" y="1260"/>
                    <a:pt x="21174" y="2700"/>
                    <a:pt x="21600" y="41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7201164" y="1936787"/>
              <a:ext cx="125926" cy="417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495" fill="norm" stroke="1" extrusionOk="0">
                  <a:moveTo>
                    <a:pt x="1018" y="9604"/>
                  </a:moveTo>
                  <a:cubicBezTo>
                    <a:pt x="664" y="12550"/>
                    <a:pt x="310" y="15495"/>
                    <a:pt x="133" y="17295"/>
                  </a:cubicBezTo>
                  <a:cubicBezTo>
                    <a:pt x="-44" y="19095"/>
                    <a:pt x="-44" y="19750"/>
                    <a:pt x="133" y="20350"/>
                  </a:cubicBezTo>
                  <a:cubicBezTo>
                    <a:pt x="310" y="20950"/>
                    <a:pt x="664" y="21495"/>
                    <a:pt x="1195" y="21495"/>
                  </a:cubicBezTo>
                  <a:cubicBezTo>
                    <a:pt x="1726" y="21495"/>
                    <a:pt x="2435" y="20950"/>
                    <a:pt x="3320" y="19040"/>
                  </a:cubicBezTo>
                  <a:cubicBezTo>
                    <a:pt x="4205" y="17131"/>
                    <a:pt x="5267" y="13859"/>
                    <a:pt x="6684" y="10750"/>
                  </a:cubicBezTo>
                  <a:cubicBezTo>
                    <a:pt x="8100" y="7640"/>
                    <a:pt x="9871" y="4695"/>
                    <a:pt x="11287" y="2950"/>
                  </a:cubicBezTo>
                  <a:cubicBezTo>
                    <a:pt x="12704" y="1204"/>
                    <a:pt x="13766" y="659"/>
                    <a:pt x="15182" y="331"/>
                  </a:cubicBezTo>
                  <a:cubicBezTo>
                    <a:pt x="16599" y="4"/>
                    <a:pt x="18369" y="-105"/>
                    <a:pt x="19608" y="113"/>
                  </a:cubicBezTo>
                  <a:cubicBezTo>
                    <a:pt x="20848" y="331"/>
                    <a:pt x="21556" y="877"/>
                    <a:pt x="20671" y="2459"/>
                  </a:cubicBezTo>
                  <a:cubicBezTo>
                    <a:pt x="19786" y="4040"/>
                    <a:pt x="17307" y="6659"/>
                    <a:pt x="13943" y="8459"/>
                  </a:cubicBezTo>
                  <a:cubicBezTo>
                    <a:pt x="10579" y="10259"/>
                    <a:pt x="6330" y="11240"/>
                    <a:pt x="2081" y="122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7315200" y="2116789"/>
              <a:ext cx="165100" cy="201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0" fill="norm" stroke="1" extrusionOk="0">
                  <a:moveTo>
                    <a:pt x="0" y="3340"/>
                  </a:moveTo>
                  <a:cubicBezTo>
                    <a:pt x="3046" y="5122"/>
                    <a:pt x="6092" y="6903"/>
                    <a:pt x="8031" y="9130"/>
                  </a:cubicBezTo>
                  <a:cubicBezTo>
                    <a:pt x="9969" y="11357"/>
                    <a:pt x="10800" y="14029"/>
                    <a:pt x="11077" y="16033"/>
                  </a:cubicBezTo>
                  <a:cubicBezTo>
                    <a:pt x="11354" y="18037"/>
                    <a:pt x="11077" y="19373"/>
                    <a:pt x="10246" y="20264"/>
                  </a:cubicBezTo>
                  <a:cubicBezTo>
                    <a:pt x="9415" y="21155"/>
                    <a:pt x="8031" y="21600"/>
                    <a:pt x="6923" y="20598"/>
                  </a:cubicBezTo>
                  <a:cubicBezTo>
                    <a:pt x="5815" y="19596"/>
                    <a:pt x="4985" y="17146"/>
                    <a:pt x="5400" y="14140"/>
                  </a:cubicBezTo>
                  <a:cubicBezTo>
                    <a:pt x="5815" y="11134"/>
                    <a:pt x="7477" y="7571"/>
                    <a:pt x="10385" y="5122"/>
                  </a:cubicBezTo>
                  <a:cubicBezTo>
                    <a:pt x="13292" y="2672"/>
                    <a:pt x="17446" y="13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7536344" y="2033888"/>
              <a:ext cx="90007" cy="2607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283" fill="norm" stroke="1" extrusionOk="0">
                  <a:moveTo>
                    <a:pt x="21360" y="2621"/>
                  </a:moveTo>
                  <a:cubicBezTo>
                    <a:pt x="20355" y="1757"/>
                    <a:pt x="19351" y="893"/>
                    <a:pt x="17090" y="374"/>
                  </a:cubicBezTo>
                  <a:cubicBezTo>
                    <a:pt x="14830" y="-144"/>
                    <a:pt x="11313" y="-317"/>
                    <a:pt x="7546" y="1152"/>
                  </a:cubicBezTo>
                  <a:cubicBezTo>
                    <a:pt x="3779" y="2621"/>
                    <a:pt x="-240" y="5731"/>
                    <a:pt x="11" y="9187"/>
                  </a:cubicBezTo>
                  <a:cubicBezTo>
                    <a:pt x="262" y="12643"/>
                    <a:pt x="4783" y="16445"/>
                    <a:pt x="8300" y="18518"/>
                  </a:cubicBezTo>
                  <a:cubicBezTo>
                    <a:pt x="11816" y="20592"/>
                    <a:pt x="14327" y="20937"/>
                    <a:pt x="16839" y="21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7733077" y="2072339"/>
              <a:ext cx="13923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4500"/>
                    <a:pt x="1783" y="9000"/>
                    <a:pt x="240" y="12600"/>
                  </a:cubicBezTo>
                  <a:cubicBezTo>
                    <a:pt x="-1303" y="16200"/>
                    <a:pt x="4868" y="18900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7747000" y="1969822"/>
              <a:ext cx="107480" cy="295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120" fill="norm" stroke="1" extrusionOk="0">
                  <a:moveTo>
                    <a:pt x="0" y="4597"/>
                  </a:moveTo>
                  <a:cubicBezTo>
                    <a:pt x="1694" y="3086"/>
                    <a:pt x="3388" y="1576"/>
                    <a:pt x="5294" y="745"/>
                  </a:cubicBezTo>
                  <a:cubicBezTo>
                    <a:pt x="7200" y="-86"/>
                    <a:pt x="9318" y="-237"/>
                    <a:pt x="11647" y="367"/>
                  </a:cubicBezTo>
                  <a:cubicBezTo>
                    <a:pt x="13976" y="971"/>
                    <a:pt x="16518" y="2331"/>
                    <a:pt x="16941" y="3841"/>
                  </a:cubicBezTo>
                  <a:cubicBezTo>
                    <a:pt x="17365" y="5352"/>
                    <a:pt x="15671" y="7013"/>
                    <a:pt x="13976" y="8071"/>
                  </a:cubicBezTo>
                  <a:cubicBezTo>
                    <a:pt x="12282" y="9128"/>
                    <a:pt x="10588" y="9581"/>
                    <a:pt x="8894" y="10110"/>
                  </a:cubicBezTo>
                  <a:cubicBezTo>
                    <a:pt x="7200" y="10639"/>
                    <a:pt x="5506" y="11243"/>
                    <a:pt x="5718" y="11545"/>
                  </a:cubicBezTo>
                  <a:cubicBezTo>
                    <a:pt x="5929" y="11847"/>
                    <a:pt x="8047" y="11847"/>
                    <a:pt x="10165" y="11922"/>
                  </a:cubicBezTo>
                  <a:cubicBezTo>
                    <a:pt x="12282" y="11998"/>
                    <a:pt x="14400" y="12149"/>
                    <a:pt x="16306" y="12527"/>
                  </a:cubicBezTo>
                  <a:cubicBezTo>
                    <a:pt x="18212" y="12904"/>
                    <a:pt x="19906" y="13508"/>
                    <a:pt x="20753" y="14188"/>
                  </a:cubicBezTo>
                  <a:cubicBezTo>
                    <a:pt x="21600" y="14868"/>
                    <a:pt x="21600" y="15623"/>
                    <a:pt x="21388" y="16529"/>
                  </a:cubicBezTo>
                  <a:cubicBezTo>
                    <a:pt x="21176" y="17436"/>
                    <a:pt x="20753" y="18493"/>
                    <a:pt x="19271" y="19475"/>
                  </a:cubicBezTo>
                  <a:cubicBezTo>
                    <a:pt x="17788" y="20457"/>
                    <a:pt x="15247" y="21363"/>
                    <a:pt x="12071" y="21061"/>
                  </a:cubicBezTo>
                  <a:cubicBezTo>
                    <a:pt x="8894" y="20759"/>
                    <a:pt x="5082" y="19248"/>
                    <a:pt x="1271" y="177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7912100" y="1913589"/>
              <a:ext cx="73835" cy="411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425" fill="norm" stroke="1" extrusionOk="0">
                  <a:moveTo>
                    <a:pt x="1800" y="0"/>
                  </a:moveTo>
                  <a:cubicBezTo>
                    <a:pt x="7200" y="2865"/>
                    <a:pt x="12600" y="5731"/>
                    <a:pt x="16200" y="8871"/>
                  </a:cubicBezTo>
                  <a:cubicBezTo>
                    <a:pt x="19800" y="12012"/>
                    <a:pt x="21600" y="15429"/>
                    <a:pt x="20700" y="17633"/>
                  </a:cubicBezTo>
                  <a:cubicBezTo>
                    <a:pt x="19800" y="19837"/>
                    <a:pt x="16200" y="20829"/>
                    <a:pt x="12300" y="21214"/>
                  </a:cubicBezTo>
                  <a:cubicBezTo>
                    <a:pt x="8400" y="21600"/>
                    <a:pt x="4200" y="21380"/>
                    <a:pt x="0" y="211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8788400" y="1730497"/>
              <a:ext cx="127000" cy="24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20700"/>
                  </a:moveTo>
                  <a:cubicBezTo>
                    <a:pt x="3960" y="13500"/>
                    <a:pt x="7920" y="6300"/>
                    <a:pt x="10980" y="2700"/>
                  </a:cubicBezTo>
                  <a:cubicBezTo>
                    <a:pt x="14040" y="-900"/>
                    <a:pt x="16200" y="-900"/>
                    <a:pt x="17820" y="2700"/>
                  </a:cubicBezTo>
                  <a:cubicBezTo>
                    <a:pt x="19440" y="6300"/>
                    <a:pt x="20520" y="13500"/>
                    <a:pt x="21600" y="207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8845550" y="1799289"/>
              <a:ext cx="1143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9200586" y="1227274"/>
              <a:ext cx="85770" cy="413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92" h="21517" fill="norm" stroke="1" extrusionOk="0">
                  <a:moveTo>
                    <a:pt x="6022" y="10937"/>
                  </a:moveTo>
                  <a:cubicBezTo>
                    <a:pt x="5040" y="13362"/>
                    <a:pt x="4058" y="15786"/>
                    <a:pt x="3813" y="17329"/>
                  </a:cubicBezTo>
                  <a:cubicBezTo>
                    <a:pt x="3567" y="18872"/>
                    <a:pt x="4058" y="19533"/>
                    <a:pt x="4304" y="20195"/>
                  </a:cubicBezTo>
                  <a:cubicBezTo>
                    <a:pt x="4549" y="20856"/>
                    <a:pt x="4549" y="21517"/>
                    <a:pt x="4058" y="21517"/>
                  </a:cubicBezTo>
                  <a:cubicBezTo>
                    <a:pt x="3567" y="21517"/>
                    <a:pt x="2585" y="20856"/>
                    <a:pt x="1604" y="18431"/>
                  </a:cubicBezTo>
                  <a:cubicBezTo>
                    <a:pt x="622" y="16007"/>
                    <a:pt x="-360" y="11819"/>
                    <a:pt x="131" y="8623"/>
                  </a:cubicBezTo>
                  <a:cubicBezTo>
                    <a:pt x="622" y="5427"/>
                    <a:pt x="2585" y="3223"/>
                    <a:pt x="4304" y="1901"/>
                  </a:cubicBezTo>
                  <a:cubicBezTo>
                    <a:pt x="6022" y="578"/>
                    <a:pt x="7495" y="137"/>
                    <a:pt x="9458" y="27"/>
                  </a:cubicBezTo>
                  <a:cubicBezTo>
                    <a:pt x="11422" y="-83"/>
                    <a:pt x="13876" y="137"/>
                    <a:pt x="16331" y="854"/>
                  </a:cubicBezTo>
                  <a:cubicBezTo>
                    <a:pt x="18785" y="1570"/>
                    <a:pt x="21240" y="2782"/>
                    <a:pt x="19031" y="4601"/>
                  </a:cubicBezTo>
                  <a:cubicBezTo>
                    <a:pt x="16822" y="6419"/>
                    <a:pt x="9949" y="8844"/>
                    <a:pt x="3076" y="11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9271000" y="1399239"/>
              <a:ext cx="139700" cy="176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4629"/>
                  </a:moveTo>
                  <a:cubicBezTo>
                    <a:pt x="1309" y="3857"/>
                    <a:pt x="2618" y="3086"/>
                    <a:pt x="4255" y="3343"/>
                  </a:cubicBezTo>
                  <a:cubicBezTo>
                    <a:pt x="5891" y="3600"/>
                    <a:pt x="7855" y="4886"/>
                    <a:pt x="9491" y="7843"/>
                  </a:cubicBezTo>
                  <a:cubicBezTo>
                    <a:pt x="11127" y="10800"/>
                    <a:pt x="12436" y="15429"/>
                    <a:pt x="12273" y="18129"/>
                  </a:cubicBezTo>
                  <a:cubicBezTo>
                    <a:pt x="12109" y="20829"/>
                    <a:pt x="10473" y="21600"/>
                    <a:pt x="9164" y="21471"/>
                  </a:cubicBezTo>
                  <a:cubicBezTo>
                    <a:pt x="7855" y="21343"/>
                    <a:pt x="6873" y="20314"/>
                    <a:pt x="7200" y="17614"/>
                  </a:cubicBezTo>
                  <a:cubicBezTo>
                    <a:pt x="7527" y="14914"/>
                    <a:pt x="9164" y="10543"/>
                    <a:pt x="11782" y="7329"/>
                  </a:cubicBezTo>
                  <a:cubicBezTo>
                    <a:pt x="14400" y="4114"/>
                    <a:pt x="1800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9476565" y="1246357"/>
              <a:ext cx="118285" cy="339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243" fill="norm" stroke="1" extrusionOk="0">
                  <a:moveTo>
                    <a:pt x="21176" y="1223"/>
                  </a:moveTo>
                  <a:cubicBezTo>
                    <a:pt x="20039" y="693"/>
                    <a:pt x="18902" y="163"/>
                    <a:pt x="17387" y="31"/>
                  </a:cubicBezTo>
                  <a:cubicBezTo>
                    <a:pt x="15871" y="-102"/>
                    <a:pt x="13976" y="163"/>
                    <a:pt x="11323" y="1621"/>
                  </a:cubicBezTo>
                  <a:cubicBezTo>
                    <a:pt x="8671" y="3078"/>
                    <a:pt x="5260" y="5729"/>
                    <a:pt x="2987" y="8644"/>
                  </a:cubicBezTo>
                  <a:cubicBezTo>
                    <a:pt x="713" y="11559"/>
                    <a:pt x="-424" y="14740"/>
                    <a:pt x="144" y="16992"/>
                  </a:cubicBezTo>
                  <a:cubicBezTo>
                    <a:pt x="713" y="19245"/>
                    <a:pt x="2987" y="20570"/>
                    <a:pt x="6397" y="21034"/>
                  </a:cubicBezTo>
                  <a:cubicBezTo>
                    <a:pt x="9808" y="21498"/>
                    <a:pt x="14355" y="21100"/>
                    <a:pt x="18902" y="20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9710146" y="1236836"/>
              <a:ext cx="105938" cy="319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341" fill="norm" stroke="1" extrusionOk="0">
                  <a:moveTo>
                    <a:pt x="2342" y="8291"/>
                  </a:moveTo>
                  <a:cubicBezTo>
                    <a:pt x="2342" y="11679"/>
                    <a:pt x="2342" y="15067"/>
                    <a:pt x="2342" y="17114"/>
                  </a:cubicBezTo>
                  <a:cubicBezTo>
                    <a:pt x="2342" y="19161"/>
                    <a:pt x="2342" y="19867"/>
                    <a:pt x="2130" y="19867"/>
                  </a:cubicBezTo>
                  <a:cubicBezTo>
                    <a:pt x="1919" y="19867"/>
                    <a:pt x="1495" y="19161"/>
                    <a:pt x="1707" y="16620"/>
                  </a:cubicBezTo>
                  <a:cubicBezTo>
                    <a:pt x="1919" y="14079"/>
                    <a:pt x="2766" y="9702"/>
                    <a:pt x="3401" y="7020"/>
                  </a:cubicBezTo>
                  <a:cubicBezTo>
                    <a:pt x="4036" y="4338"/>
                    <a:pt x="4460" y="3349"/>
                    <a:pt x="5095" y="2432"/>
                  </a:cubicBezTo>
                  <a:cubicBezTo>
                    <a:pt x="5730" y="1514"/>
                    <a:pt x="6577" y="667"/>
                    <a:pt x="8060" y="244"/>
                  </a:cubicBezTo>
                  <a:cubicBezTo>
                    <a:pt x="9542" y="-180"/>
                    <a:pt x="11660" y="-180"/>
                    <a:pt x="14625" y="1302"/>
                  </a:cubicBezTo>
                  <a:cubicBezTo>
                    <a:pt x="17589" y="2785"/>
                    <a:pt x="21401" y="5749"/>
                    <a:pt x="21189" y="8996"/>
                  </a:cubicBezTo>
                  <a:cubicBezTo>
                    <a:pt x="20977" y="12244"/>
                    <a:pt x="16742" y="15773"/>
                    <a:pt x="13566" y="17891"/>
                  </a:cubicBezTo>
                  <a:cubicBezTo>
                    <a:pt x="10389" y="20008"/>
                    <a:pt x="8272" y="20714"/>
                    <a:pt x="5730" y="21067"/>
                  </a:cubicBezTo>
                  <a:cubicBezTo>
                    <a:pt x="3189" y="21420"/>
                    <a:pt x="225" y="21420"/>
                    <a:pt x="13" y="21138"/>
                  </a:cubicBezTo>
                  <a:cubicBezTo>
                    <a:pt x="-199" y="20855"/>
                    <a:pt x="2342" y="20291"/>
                    <a:pt x="4883" y="19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9848850" y="1494489"/>
              <a:ext cx="1" cy="1143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9925050" y="1424639"/>
              <a:ext cx="1079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9956800" y="1354789"/>
              <a:ext cx="25400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6000"/>
                    <a:pt x="10800" y="12000"/>
                    <a:pt x="14400" y="15600"/>
                  </a:cubicBezTo>
                  <a:cubicBezTo>
                    <a:pt x="18000" y="19200"/>
                    <a:pt x="19800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10090149" y="1342089"/>
              <a:ext cx="190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927"/>
                    <a:pt x="7200" y="7855"/>
                    <a:pt x="3600" y="11455"/>
                  </a:cubicBezTo>
                  <a:cubicBezTo>
                    <a:pt x="0" y="15055"/>
                    <a:pt x="0" y="183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10064749" y="1271452"/>
              <a:ext cx="103672" cy="318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4" h="21264" fill="norm" stroke="1" extrusionOk="0">
                  <a:moveTo>
                    <a:pt x="3812" y="5135"/>
                  </a:moveTo>
                  <a:cubicBezTo>
                    <a:pt x="3812" y="4429"/>
                    <a:pt x="3812" y="3723"/>
                    <a:pt x="3812" y="2805"/>
                  </a:cubicBezTo>
                  <a:cubicBezTo>
                    <a:pt x="3812" y="1888"/>
                    <a:pt x="3812" y="758"/>
                    <a:pt x="4871" y="264"/>
                  </a:cubicBezTo>
                  <a:cubicBezTo>
                    <a:pt x="5929" y="-230"/>
                    <a:pt x="8047" y="-89"/>
                    <a:pt x="11224" y="1182"/>
                  </a:cubicBezTo>
                  <a:cubicBezTo>
                    <a:pt x="14400" y="2452"/>
                    <a:pt x="18635" y="4852"/>
                    <a:pt x="20118" y="7676"/>
                  </a:cubicBezTo>
                  <a:cubicBezTo>
                    <a:pt x="21600" y="10499"/>
                    <a:pt x="20329" y="13746"/>
                    <a:pt x="17576" y="16005"/>
                  </a:cubicBezTo>
                  <a:cubicBezTo>
                    <a:pt x="14824" y="18264"/>
                    <a:pt x="10588" y="19535"/>
                    <a:pt x="7412" y="20311"/>
                  </a:cubicBezTo>
                  <a:cubicBezTo>
                    <a:pt x="4235" y="21088"/>
                    <a:pt x="2118" y="21370"/>
                    <a:pt x="1059" y="21229"/>
                  </a:cubicBezTo>
                  <a:cubicBezTo>
                    <a:pt x="0" y="21088"/>
                    <a:pt x="0" y="20523"/>
                    <a:pt x="0" y="199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10191750" y="1545289"/>
              <a:ext cx="76200" cy="110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3" fill="norm" stroke="1" extrusionOk="0">
                  <a:moveTo>
                    <a:pt x="0" y="2445"/>
                  </a:moveTo>
                  <a:cubicBezTo>
                    <a:pt x="2400" y="1223"/>
                    <a:pt x="4800" y="0"/>
                    <a:pt x="7200" y="0"/>
                  </a:cubicBezTo>
                  <a:cubicBezTo>
                    <a:pt x="9600" y="0"/>
                    <a:pt x="12000" y="1223"/>
                    <a:pt x="13200" y="2853"/>
                  </a:cubicBezTo>
                  <a:cubicBezTo>
                    <a:pt x="14400" y="4483"/>
                    <a:pt x="14400" y="6521"/>
                    <a:pt x="13200" y="8966"/>
                  </a:cubicBezTo>
                  <a:cubicBezTo>
                    <a:pt x="12000" y="11411"/>
                    <a:pt x="9600" y="14264"/>
                    <a:pt x="7500" y="16506"/>
                  </a:cubicBezTo>
                  <a:cubicBezTo>
                    <a:pt x="5400" y="18747"/>
                    <a:pt x="3600" y="20377"/>
                    <a:pt x="4200" y="20989"/>
                  </a:cubicBezTo>
                  <a:cubicBezTo>
                    <a:pt x="4800" y="21600"/>
                    <a:pt x="7800" y="21192"/>
                    <a:pt x="11100" y="20377"/>
                  </a:cubicBezTo>
                  <a:cubicBezTo>
                    <a:pt x="14400" y="19562"/>
                    <a:pt x="18000" y="18340"/>
                    <a:pt x="21600" y="171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10350499" y="1437339"/>
              <a:ext cx="698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10344150" y="1507189"/>
              <a:ext cx="952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10515600" y="1292300"/>
              <a:ext cx="174380" cy="316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4" h="21531" fill="norm" stroke="1" extrusionOk="0">
                  <a:moveTo>
                    <a:pt x="0" y="2523"/>
                  </a:moveTo>
                  <a:cubicBezTo>
                    <a:pt x="771" y="1947"/>
                    <a:pt x="1543" y="1371"/>
                    <a:pt x="4243" y="939"/>
                  </a:cubicBezTo>
                  <a:cubicBezTo>
                    <a:pt x="6943" y="507"/>
                    <a:pt x="11571" y="219"/>
                    <a:pt x="14914" y="75"/>
                  </a:cubicBezTo>
                  <a:cubicBezTo>
                    <a:pt x="18257" y="-69"/>
                    <a:pt x="20314" y="-69"/>
                    <a:pt x="20957" y="651"/>
                  </a:cubicBezTo>
                  <a:cubicBezTo>
                    <a:pt x="21600" y="1371"/>
                    <a:pt x="20829" y="2811"/>
                    <a:pt x="19286" y="5331"/>
                  </a:cubicBezTo>
                  <a:cubicBezTo>
                    <a:pt x="17743" y="7851"/>
                    <a:pt x="15429" y="11451"/>
                    <a:pt x="13629" y="14331"/>
                  </a:cubicBezTo>
                  <a:cubicBezTo>
                    <a:pt x="11829" y="17211"/>
                    <a:pt x="10543" y="19371"/>
                    <a:pt x="9257" y="215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10553699" y="1424639"/>
              <a:ext cx="2032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18514"/>
                  </a:moveTo>
                  <a:cubicBezTo>
                    <a:pt x="3825" y="20057"/>
                    <a:pt x="7650" y="21600"/>
                    <a:pt x="11250" y="18514"/>
                  </a:cubicBezTo>
                  <a:cubicBezTo>
                    <a:pt x="14850" y="15429"/>
                    <a:pt x="18225" y="77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11004975" y="1289934"/>
              <a:ext cx="160771" cy="3136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7" h="21196" fill="norm" stroke="1" extrusionOk="0">
                  <a:moveTo>
                    <a:pt x="2469" y="6099"/>
                  </a:moveTo>
                  <a:cubicBezTo>
                    <a:pt x="1908" y="9961"/>
                    <a:pt x="1347" y="13824"/>
                    <a:pt x="1066" y="16112"/>
                  </a:cubicBezTo>
                  <a:cubicBezTo>
                    <a:pt x="786" y="18401"/>
                    <a:pt x="786" y="19116"/>
                    <a:pt x="645" y="19832"/>
                  </a:cubicBezTo>
                  <a:cubicBezTo>
                    <a:pt x="505" y="20547"/>
                    <a:pt x="225" y="21262"/>
                    <a:pt x="84" y="21190"/>
                  </a:cubicBezTo>
                  <a:cubicBezTo>
                    <a:pt x="-56" y="21119"/>
                    <a:pt x="-56" y="20261"/>
                    <a:pt x="365" y="17257"/>
                  </a:cubicBezTo>
                  <a:cubicBezTo>
                    <a:pt x="786" y="14253"/>
                    <a:pt x="1627" y="9103"/>
                    <a:pt x="3310" y="5741"/>
                  </a:cubicBezTo>
                  <a:cubicBezTo>
                    <a:pt x="4993" y="2380"/>
                    <a:pt x="7518" y="806"/>
                    <a:pt x="10043" y="234"/>
                  </a:cubicBezTo>
                  <a:cubicBezTo>
                    <a:pt x="12567" y="-338"/>
                    <a:pt x="15092" y="91"/>
                    <a:pt x="17196" y="2022"/>
                  </a:cubicBezTo>
                  <a:cubicBezTo>
                    <a:pt x="19300" y="3953"/>
                    <a:pt x="20983" y="7387"/>
                    <a:pt x="21263" y="10605"/>
                  </a:cubicBezTo>
                  <a:cubicBezTo>
                    <a:pt x="21544" y="13824"/>
                    <a:pt x="20422" y="16828"/>
                    <a:pt x="19300" y="198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11408490" y="1208284"/>
              <a:ext cx="133856" cy="384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5" h="21436" fill="norm" stroke="1" extrusionOk="0">
                  <a:moveTo>
                    <a:pt x="5371" y="9232"/>
                  </a:moveTo>
                  <a:cubicBezTo>
                    <a:pt x="4042" y="10412"/>
                    <a:pt x="2713" y="11592"/>
                    <a:pt x="1882" y="13127"/>
                  </a:cubicBezTo>
                  <a:cubicBezTo>
                    <a:pt x="1051" y="14661"/>
                    <a:pt x="719" y="16550"/>
                    <a:pt x="553" y="17789"/>
                  </a:cubicBezTo>
                  <a:cubicBezTo>
                    <a:pt x="387" y="19028"/>
                    <a:pt x="387" y="19618"/>
                    <a:pt x="387" y="19618"/>
                  </a:cubicBezTo>
                  <a:cubicBezTo>
                    <a:pt x="387" y="19618"/>
                    <a:pt x="387" y="19028"/>
                    <a:pt x="719" y="16550"/>
                  </a:cubicBezTo>
                  <a:cubicBezTo>
                    <a:pt x="1051" y="14071"/>
                    <a:pt x="1716" y="9704"/>
                    <a:pt x="2879" y="6812"/>
                  </a:cubicBezTo>
                  <a:cubicBezTo>
                    <a:pt x="4042" y="3920"/>
                    <a:pt x="5704" y="2504"/>
                    <a:pt x="7033" y="1559"/>
                  </a:cubicBezTo>
                  <a:cubicBezTo>
                    <a:pt x="8362" y="615"/>
                    <a:pt x="9359" y="143"/>
                    <a:pt x="10688" y="25"/>
                  </a:cubicBezTo>
                  <a:cubicBezTo>
                    <a:pt x="12017" y="-93"/>
                    <a:pt x="13679" y="143"/>
                    <a:pt x="16005" y="1973"/>
                  </a:cubicBezTo>
                  <a:cubicBezTo>
                    <a:pt x="18331" y="3802"/>
                    <a:pt x="21322" y="7225"/>
                    <a:pt x="20990" y="10530"/>
                  </a:cubicBezTo>
                  <a:cubicBezTo>
                    <a:pt x="20657" y="13835"/>
                    <a:pt x="17002" y="17022"/>
                    <a:pt x="14344" y="18792"/>
                  </a:cubicBezTo>
                  <a:cubicBezTo>
                    <a:pt x="11685" y="20563"/>
                    <a:pt x="10024" y="20917"/>
                    <a:pt x="8362" y="21153"/>
                  </a:cubicBezTo>
                  <a:cubicBezTo>
                    <a:pt x="6700" y="21389"/>
                    <a:pt x="5039" y="21507"/>
                    <a:pt x="3544" y="21389"/>
                  </a:cubicBezTo>
                  <a:cubicBezTo>
                    <a:pt x="2048" y="21271"/>
                    <a:pt x="719" y="20917"/>
                    <a:pt x="220" y="20445"/>
                  </a:cubicBezTo>
                  <a:cubicBezTo>
                    <a:pt x="-278" y="19973"/>
                    <a:pt x="54" y="19382"/>
                    <a:pt x="1384" y="19146"/>
                  </a:cubicBezTo>
                  <a:cubicBezTo>
                    <a:pt x="2713" y="18910"/>
                    <a:pt x="5039" y="19028"/>
                    <a:pt x="7365" y="191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11544035" y="1538376"/>
              <a:ext cx="127265" cy="105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024" fill="norm" stroke="1" extrusionOk="0">
                  <a:moveTo>
                    <a:pt x="4293" y="1383"/>
                  </a:moveTo>
                  <a:cubicBezTo>
                    <a:pt x="6064" y="536"/>
                    <a:pt x="7834" y="-311"/>
                    <a:pt x="9251" y="113"/>
                  </a:cubicBezTo>
                  <a:cubicBezTo>
                    <a:pt x="10667" y="536"/>
                    <a:pt x="11729" y="2230"/>
                    <a:pt x="12083" y="4136"/>
                  </a:cubicBezTo>
                  <a:cubicBezTo>
                    <a:pt x="12438" y="6042"/>
                    <a:pt x="12083" y="8160"/>
                    <a:pt x="10844" y="10489"/>
                  </a:cubicBezTo>
                  <a:cubicBezTo>
                    <a:pt x="9605" y="12818"/>
                    <a:pt x="7480" y="15360"/>
                    <a:pt x="5179" y="17265"/>
                  </a:cubicBezTo>
                  <a:cubicBezTo>
                    <a:pt x="2877" y="19171"/>
                    <a:pt x="398" y="20442"/>
                    <a:pt x="44" y="20865"/>
                  </a:cubicBezTo>
                  <a:cubicBezTo>
                    <a:pt x="-310" y="21289"/>
                    <a:pt x="1460" y="20865"/>
                    <a:pt x="5356" y="19595"/>
                  </a:cubicBezTo>
                  <a:cubicBezTo>
                    <a:pt x="9251" y="18324"/>
                    <a:pt x="15270" y="16207"/>
                    <a:pt x="21290" y="140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11715750" y="1418289"/>
              <a:ext cx="952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11715750" y="1481789"/>
              <a:ext cx="1206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11902857" y="1284939"/>
              <a:ext cx="124043" cy="186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95" fill="norm" stroke="1" extrusionOk="0">
                  <a:moveTo>
                    <a:pt x="12668" y="0"/>
                  </a:moveTo>
                  <a:cubicBezTo>
                    <a:pt x="9007" y="4854"/>
                    <a:pt x="5346" y="9708"/>
                    <a:pt x="3149" y="12742"/>
                  </a:cubicBezTo>
                  <a:cubicBezTo>
                    <a:pt x="952" y="15775"/>
                    <a:pt x="220" y="16989"/>
                    <a:pt x="37" y="18324"/>
                  </a:cubicBezTo>
                  <a:cubicBezTo>
                    <a:pt x="-146" y="19658"/>
                    <a:pt x="220" y="21115"/>
                    <a:pt x="3881" y="21357"/>
                  </a:cubicBezTo>
                  <a:cubicBezTo>
                    <a:pt x="7542" y="21600"/>
                    <a:pt x="14498" y="20629"/>
                    <a:pt x="21454" y="19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11993927" y="1430989"/>
              <a:ext cx="13923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927"/>
                    <a:pt x="1783" y="7855"/>
                    <a:pt x="240" y="11455"/>
                  </a:cubicBezTo>
                  <a:cubicBezTo>
                    <a:pt x="-1303" y="15055"/>
                    <a:pt x="4868" y="18327"/>
                    <a:pt x="1104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12039600" y="1196039"/>
              <a:ext cx="119605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1600" fill="norm" stroke="1" extrusionOk="0">
                  <a:moveTo>
                    <a:pt x="7688" y="0"/>
                  </a:moveTo>
                  <a:cubicBezTo>
                    <a:pt x="12081" y="2329"/>
                    <a:pt x="16475" y="4659"/>
                    <a:pt x="18854" y="7200"/>
                  </a:cubicBezTo>
                  <a:cubicBezTo>
                    <a:pt x="21234" y="9741"/>
                    <a:pt x="21600" y="12494"/>
                    <a:pt x="18122" y="14929"/>
                  </a:cubicBezTo>
                  <a:cubicBezTo>
                    <a:pt x="14644" y="17365"/>
                    <a:pt x="7322" y="1948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9264649" y="1862789"/>
              <a:ext cx="2257516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600" fill="norm" stroke="1" extrusionOk="0">
                  <a:moveTo>
                    <a:pt x="0" y="21600"/>
                  </a:moveTo>
                  <a:cubicBezTo>
                    <a:pt x="486" y="20800"/>
                    <a:pt x="972" y="20000"/>
                    <a:pt x="1579" y="18000"/>
                  </a:cubicBezTo>
                  <a:cubicBezTo>
                    <a:pt x="2186" y="16000"/>
                    <a:pt x="2915" y="12800"/>
                    <a:pt x="3715" y="9600"/>
                  </a:cubicBezTo>
                  <a:cubicBezTo>
                    <a:pt x="4514" y="6400"/>
                    <a:pt x="5385" y="3200"/>
                    <a:pt x="6184" y="1600"/>
                  </a:cubicBezTo>
                  <a:cubicBezTo>
                    <a:pt x="6984" y="0"/>
                    <a:pt x="7713" y="0"/>
                    <a:pt x="8452" y="0"/>
                  </a:cubicBezTo>
                  <a:cubicBezTo>
                    <a:pt x="9191" y="0"/>
                    <a:pt x="9940" y="0"/>
                    <a:pt x="10689" y="0"/>
                  </a:cubicBezTo>
                  <a:cubicBezTo>
                    <a:pt x="11438" y="0"/>
                    <a:pt x="12187" y="0"/>
                    <a:pt x="12915" y="0"/>
                  </a:cubicBezTo>
                  <a:cubicBezTo>
                    <a:pt x="13644" y="0"/>
                    <a:pt x="14353" y="0"/>
                    <a:pt x="15142" y="0"/>
                  </a:cubicBezTo>
                  <a:cubicBezTo>
                    <a:pt x="15932" y="0"/>
                    <a:pt x="16802" y="0"/>
                    <a:pt x="17652" y="800"/>
                  </a:cubicBezTo>
                  <a:cubicBezTo>
                    <a:pt x="18503" y="1600"/>
                    <a:pt x="19333" y="3200"/>
                    <a:pt x="19950" y="4800"/>
                  </a:cubicBezTo>
                  <a:cubicBezTo>
                    <a:pt x="20568" y="6400"/>
                    <a:pt x="20972" y="8000"/>
                    <a:pt x="21225" y="9600"/>
                  </a:cubicBezTo>
                  <a:cubicBezTo>
                    <a:pt x="21479" y="11200"/>
                    <a:pt x="21580" y="12800"/>
                    <a:pt x="21590" y="14800"/>
                  </a:cubicBezTo>
                  <a:cubicBezTo>
                    <a:pt x="21600" y="16800"/>
                    <a:pt x="21519" y="19200"/>
                    <a:pt x="2143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10007600" y="2038129"/>
              <a:ext cx="142532" cy="394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294" fill="norm" stroke="1" extrusionOk="0">
                  <a:moveTo>
                    <a:pt x="5718" y="9047"/>
                  </a:moveTo>
                  <a:cubicBezTo>
                    <a:pt x="4447" y="9504"/>
                    <a:pt x="3176" y="9961"/>
                    <a:pt x="2700" y="11504"/>
                  </a:cubicBezTo>
                  <a:cubicBezTo>
                    <a:pt x="2224" y="13047"/>
                    <a:pt x="2541" y="15675"/>
                    <a:pt x="2700" y="17333"/>
                  </a:cubicBezTo>
                  <a:cubicBezTo>
                    <a:pt x="2859" y="18990"/>
                    <a:pt x="2859" y="19675"/>
                    <a:pt x="2700" y="20304"/>
                  </a:cubicBezTo>
                  <a:cubicBezTo>
                    <a:pt x="2541" y="20933"/>
                    <a:pt x="2224" y="21504"/>
                    <a:pt x="2065" y="21218"/>
                  </a:cubicBezTo>
                  <a:cubicBezTo>
                    <a:pt x="1906" y="20933"/>
                    <a:pt x="1906" y="19790"/>
                    <a:pt x="2224" y="17618"/>
                  </a:cubicBezTo>
                  <a:cubicBezTo>
                    <a:pt x="2541" y="15447"/>
                    <a:pt x="3176" y="12247"/>
                    <a:pt x="4288" y="9561"/>
                  </a:cubicBezTo>
                  <a:cubicBezTo>
                    <a:pt x="5400" y="6875"/>
                    <a:pt x="6988" y="4704"/>
                    <a:pt x="8735" y="3218"/>
                  </a:cubicBezTo>
                  <a:cubicBezTo>
                    <a:pt x="10482" y="1733"/>
                    <a:pt x="12388" y="933"/>
                    <a:pt x="14135" y="475"/>
                  </a:cubicBezTo>
                  <a:cubicBezTo>
                    <a:pt x="15882" y="18"/>
                    <a:pt x="17471" y="-96"/>
                    <a:pt x="18741" y="75"/>
                  </a:cubicBezTo>
                  <a:cubicBezTo>
                    <a:pt x="20012" y="247"/>
                    <a:pt x="20965" y="704"/>
                    <a:pt x="21282" y="2075"/>
                  </a:cubicBezTo>
                  <a:cubicBezTo>
                    <a:pt x="21600" y="3447"/>
                    <a:pt x="21282" y="5733"/>
                    <a:pt x="19376" y="7618"/>
                  </a:cubicBezTo>
                  <a:cubicBezTo>
                    <a:pt x="17471" y="9504"/>
                    <a:pt x="13976" y="10990"/>
                    <a:pt x="10482" y="11790"/>
                  </a:cubicBezTo>
                  <a:cubicBezTo>
                    <a:pt x="6988" y="12590"/>
                    <a:pt x="3494" y="12704"/>
                    <a:pt x="0" y="12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10096500" y="2224739"/>
              <a:ext cx="177800" cy="2074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951"/>
                  </a:moveTo>
                  <a:cubicBezTo>
                    <a:pt x="3343" y="8376"/>
                    <a:pt x="6686" y="10800"/>
                    <a:pt x="8614" y="13114"/>
                  </a:cubicBezTo>
                  <a:cubicBezTo>
                    <a:pt x="10543" y="15429"/>
                    <a:pt x="11057" y="17633"/>
                    <a:pt x="10929" y="19176"/>
                  </a:cubicBezTo>
                  <a:cubicBezTo>
                    <a:pt x="10800" y="20718"/>
                    <a:pt x="10029" y="21600"/>
                    <a:pt x="9257" y="21600"/>
                  </a:cubicBezTo>
                  <a:cubicBezTo>
                    <a:pt x="8486" y="21600"/>
                    <a:pt x="7714" y="20718"/>
                    <a:pt x="7329" y="18624"/>
                  </a:cubicBezTo>
                  <a:cubicBezTo>
                    <a:pt x="6943" y="16531"/>
                    <a:pt x="6943" y="13224"/>
                    <a:pt x="9386" y="9918"/>
                  </a:cubicBezTo>
                  <a:cubicBezTo>
                    <a:pt x="11829" y="6612"/>
                    <a:pt x="16714" y="330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10362068" y="2114708"/>
              <a:ext cx="102732" cy="325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58" fill="norm" stroke="1" extrusionOk="0">
                  <a:moveTo>
                    <a:pt x="21395" y="1391"/>
                  </a:moveTo>
                  <a:cubicBezTo>
                    <a:pt x="19632" y="973"/>
                    <a:pt x="17868" y="555"/>
                    <a:pt x="15885" y="276"/>
                  </a:cubicBezTo>
                  <a:cubicBezTo>
                    <a:pt x="13901" y="-3"/>
                    <a:pt x="11697" y="-142"/>
                    <a:pt x="9934" y="206"/>
                  </a:cubicBezTo>
                  <a:cubicBezTo>
                    <a:pt x="8171" y="555"/>
                    <a:pt x="6848" y="1391"/>
                    <a:pt x="4864" y="3830"/>
                  </a:cubicBezTo>
                  <a:cubicBezTo>
                    <a:pt x="2881" y="6268"/>
                    <a:pt x="236" y="10310"/>
                    <a:pt x="15" y="13515"/>
                  </a:cubicBezTo>
                  <a:cubicBezTo>
                    <a:pt x="-205" y="16720"/>
                    <a:pt x="1999" y="19089"/>
                    <a:pt x="4864" y="20273"/>
                  </a:cubicBezTo>
                  <a:cubicBezTo>
                    <a:pt x="7730" y="21458"/>
                    <a:pt x="11256" y="21458"/>
                    <a:pt x="14783" y="214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10487755" y="2123139"/>
              <a:ext cx="133459" cy="328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2" h="21477" fill="norm" stroke="1" extrusionOk="0">
                  <a:moveTo>
                    <a:pt x="7362" y="3323"/>
                  </a:moveTo>
                  <a:cubicBezTo>
                    <a:pt x="6033" y="5400"/>
                    <a:pt x="4704" y="7477"/>
                    <a:pt x="4039" y="10108"/>
                  </a:cubicBezTo>
                  <a:cubicBezTo>
                    <a:pt x="3374" y="12738"/>
                    <a:pt x="3374" y="15923"/>
                    <a:pt x="3208" y="17931"/>
                  </a:cubicBezTo>
                  <a:cubicBezTo>
                    <a:pt x="3042" y="19938"/>
                    <a:pt x="2710" y="20769"/>
                    <a:pt x="2544" y="20769"/>
                  </a:cubicBezTo>
                  <a:cubicBezTo>
                    <a:pt x="2377" y="20769"/>
                    <a:pt x="2377" y="19938"/>
                    <a:pt x="3208" y="17308"/>
                  </a:cubicBezTo>
                  <a:cubicBezTo>
                    <a:pt x="4039" y="14677"/>
                    <a:pt x="5701" y="10246"/>
                    <a:pt x="7030" y="7200"/>
                  </a:cubicBezTo>
                  <a:cubicBezTo>
                    <a:pt x="8359" y="4154"/>
                    <a:pt x="9356" y="2492"/>
                    <a:pt x="10685" y="1454"/>
                  </a:cubicBezTo>
                  <a:cubicBezTo>
                    <a:pt x="12014" y="415"/>
                    <a:pt x="13676" y="0"/>
                    <a:pt x="15171" y="0"/>
                  </a:cubicBezTo>
                  <a:cubicBezTo>
                    <a:pt x="16667" y="0"/>
                    <a:pt x="17996" y="415"/>
                    <a:pt x="19159" y="1938"/>
                  </a:cubicBezTo>
                  <a:cubicBezTo>
                    <a:pt x="20322" y="3462"/>
                    <a:pt x="21319" y="6092"/>
                    <a:pt x="20821" y="8792"/>
                  </a:cubicBezTo>
                  <a:cubicBezTo>
                    <a:pt x="20322" y="11492"/>
                    <a:pt x="18328" y="14262"/>
                    <a:pt x="15337" y="16408"/>
                  </a:cubicBezTo>
                  <a:cubicBezTo>
                    <a:pt x="12347" y="18554"/>
                    <a:pt x="8359" y="20077"/>
                    <a:pt x="5534" y="20838"/>
                  </a:cubicBezTo>
                  <a:cubicBezTo>
                    <a:pt x="2710" y="21600"/>
                    <a:pt x="1048" y="21600"/>
                    <a:pt x="384" y="21254"/>
                  </a:cubicBezTo>
                  <a:cubicBezTo>
                    <a:pt x="-281" y="20908"/>
                    <a:pt x="51" y="20215"/>
                    <a:pt x="384" y="195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10646506" y="2389839"/>
              <a:ext cx="84995" cy="138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376" fill="norm" stroke="1" extrusionOk="0">
                  <a:moveTo>
                    <a:pt x="608" y="1964"/>
                  </a:moveTo>
                  <a:cubicBezTo>
                    <a:pt x="2715" y="982"/>
                    <a:pt x="4822" y="0"/>
                    <a:pt x="6930" y="0"/>
                  </a:cubicBezTo>
                  <a:cubicBezTo>
                    <a:pt x="9037" y="0"/>
                    <a:pt x="11144" y="982"/>
                    <a:pt x="12198" y="2455"/>
                  </a:cubicBezTo>
                  <a:cubicBezTo>
                    <a:pt x="13252" y="3927"/>
                    <a:pt x="13252" y="5891"/>
                    <a:pt x="11671" y="8182"/>
                  </a:cubicBezTo>
                  <a:cubicBezTo>
                    <a:pt x="10091" y="10473"/>
                    <a:pt x="6930" y="13091"/>
                    <a:pt x="4295" y="15382"/>
                  </a:cubicBezTo>
                  <a:cubicBezTo>
                    <a:pt x="1661" y="17673"/>
                    <a:pt x="-446" y="19636"/>
                    <a:pt x="81" y="20618"/>
                  </a:cubicBezTo>
                  <a:cubicBezTo>
                    <a:pt x="608" y="21600"/>
                    <a:pt x="3769" y="21600"/>
                    <a:pt x="7720" y="20782"/>
                  </a:cubicBezTo>
                  <a:cubicBezTo>
                    <a:pt x="11671" y="19964"/>
                    <a:pt x="16413" y="18327"/>
                    <a:pt x="21154" y="166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10890250" y="2319989"/>
              <a:ext cx="889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10858500" y="2377139"/>
              <a:ext cx="158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11116958" y="2224739"/>
              <a:ext cx="103492" cy="176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468" fill="norm" stroke="1" extrusionOk="0">
                  <a:moveTo>
                    <a:pt x="12050" y="0"/>
                  </a:moveTo>
                  <a:cubicBezTo>
                    <a:pt x="9458" y="4114"/>
                    <a:pt x="6866" y="8229"/>
                    <a:pt x="4922" y="11057"/>
                  </a:cubicBezTo>
                  <a:cubicBezTo>
                    <a:pt x="2978" y="13886"/>
                    <a:pt x="1682" y="15429"/>
                    <a:pt x="818" y="16971"/>
                  </a:cubicBezTo>
                  <a:cubicBezTo>
                    <a:pt x="-46" y="18514"/>
                    <a:pt x="-478" y="20057"/>
                    <a:pt x="818" y="20829"/>
                  </a:cubicBezTo>
                  <a:cubicBezTo>
                    <a:pt x="2114" y="21600"/>
                    <a:pt x="5138" y="21600"/>
                    <a:pt x="8810" y="21214"/>
                  </a:cubicBezTo>
                  <a:cubicBezTo>
                    <a:pt x="12482" y="20829"/>
                    <a:pt x="16802" y="20057"/>
                    <a:pt x="21122" y="192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11188699" y="2351739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11290300" y="2154889"/>
              <a:ext cx="111638" cy="448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382" fill="norm" stroke="1" extrusionOk="0">
                  <a:moveTo>
                    <a:pt x="11782" y="0"/>
                  </a:moveTo>
                  <a:cubicBezTo>
                    <a:pt x="14531" y="2927"/>
                    <a:pt x="17280" y="5854"/>
                    <a:pt x="19047" y="8630"/>
                  </a:cubicBezTo>
                  <a:cubicBezTo>
                    <a:pt x="20815" y="11406"/>
                    <a:pt x="21600" y="14030"/>
                    <a:pt x="19244" y="16200"/>
                  </a:cubicBezTo>
                  <a:cubicBezTo>
                    <a:pt x="16887" y="18370"/>
                    <a:pt x="11389" y="20086"/>
                    <a:pt x="7658" y="20843"/>
                  </a:cubicBezTo>
                  <a:cubicBezTo>
                    <a:pt x="3927" y="21600"/>
                    <a:pt x="1964" y="21398"/>
                    <a:pt x="0" y="211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9629157" y="861806"/>
              <a:ext cx="55477" cy="883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600" fill="norm" stroke="1" extrusionOk="0">
                  <a:moveTo>
                    <a:pt x="21472" y="0"/>
                  </a:moveTo>
                  <a:cubicBezTo>
                    <a:pt x="19354" y="776"/>
                    <a:pt x="17237" y="1552"/>
                    <a:pt x="14907" y="2355"/>
                  </a:cubicBezTo>
                  <a:cubicBezTo>
                    <a:pt x="12578" y="3158"/>
                    <a:pt x="10037" y="3988"/>
                    <a:pt x="8554" y="4992"/>
                  </a:cubicBezTo>
                  <a:cubicBezTo>
                    <a:pt x="7072" y="5996"/>
                    <a:pt x="6648" y="7173"/>
                    <a:pt x="6225" y="8297"/>
                  </a:cubicBezTo>
                  <a:cubicBezTo>
                    <a:pt x="5801" y="9422"/>
                    <a:pt x="5378" y="10492"/>
                    <a:pt x="4743" y="11496"/>
                  </a:cubicBezTo>
                  <a:cubicBezTo>
                    <a:pt x="4107" y="12500"/>
                    <a:pt x="3260" y="13436"/>
                    <a:pt x="2413" y="14346"/>
                  </a:cubicBezTo>
                  <a:cubicBezTo>
                    <a:pt x="1566" y="15257"/>
                    <a:pt x="719" y="16140"/>
                    <a:pt x="296" y="17103"/>
                  </a:cubicBezTo>
                  <a:cubicBezTo>
                    <a:pt x="-128" y="18067"/>
                    <a:pt x="-128" y="19111"/>
                    <a:pt x="507" y="19874"/>
                  </a:cubicBezTo>
                  <a:cubicBezTo>
                    <a:pt x="1143" y="20636"/>
                    <a:pt x="2413" y="21118"/>
                    <a:pt x="368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9602563" y="855398"/>
              <a:ext cx="2519706" cy="912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7" h="21570" fill="norm" stroke="1" extrusionOk="0">
                  <a:moveTo>
                    <a:pt x="703" y="384"/>
                  </a:moveTo>
                  <a:cubicBezTo>
                    <a:pt x="882" y="229"/>
                    <a:pt x="1060" y="73"/>
                    <a:pt x="1327" y="22"/>
                  </a:cubicBezTo>
                  <a:cubicBezTo>
                    <a:pt x="1594" y="-30"/>
                    <a:pt x="1951" y="22"/>
                    <a:pt x="2312" y="48"/>
                  </a:cubicBezTo>
                  <a:cubicBezTo>
                    <a:pt x="2673" y="73"/>
                    <a:pt x="3039" y="73"/>
                    <a:pt x="3405" y="86"/>
                  </a:cubicBezTo>
                  <a:cubicBezTo>
                    <a:pt x="3770" y="99"/>
                    <a:pt x="4136" y="125"/>
                    <a:pt x="4483" y="177"/>
                  </a:cubicBezTo>
                  <a:cubicBezTo>
                    <a:pt x="4830" y="229"/>
                    <a:pt x="5158" y="306"/>
                    <a:pt x="5491" y="371"/>
                  </a:cubicBezTo>
                  <a:cubicBezTo>
                    <a:pt x="5824" y="436"/>
                    <a:pt x="6162" y="487"/>
                    <a:pt x="6514" y="526"/>
                  </a:cubicBezTo>
                  <a:cubicBezTo>
                    <a:pt x="6865" y="565"/>
                    <a:pt x="7231" y="591"/>
                    <a:pt x="7588" y="630"/>
                  </a:cubicBezTo>
                  <a:cubicBezTo>
                    <a:pt x="7944" y="668"/>
                    <a:pt x="8291" y="720"/>
                    <a:pt x="8633" y="772"/>
                  </a:cubicBezTo>
                  <a:cubicBezTo>
                    <a:pt x="8976" y="824"/>
                    <a:pt x="9313" y="875"/>
                    <a:pt x="9660" y="927"/>
                  </a:cubicBezTo>
                  <a:cubicBezTo>
                    <a:pt x="10007" y="979"/>
                    <a:pt x="10364" y="1031"/>
                    <a:pt x="10725" y="1095"/>
                  </a:cubicBezTo>
                  <a:cubicBezTo>
                    <a:pt x="11086" y="1160"/>
                    <a:pt x="11452" y="1238"/>
                    <a:pt x="11808" y="1328"/>
                  </a:cubicBezTo>
                  <a:cubicBezTo>
                    <a:pt x="12165" y="1419"/>
                    <a:pt x="12512" y="1522"/>
                    <a:pt x="12854" y="1600"/>
                  </a:cubicBezTo>
                  <a:cubicBezTo>
                    <a:pt x="13196" y="1677"/>
                    <a:pt x="13534" y="1729"/>
                    <a:pt x="13862" y="1794"/>
                  </a:cubicBezTo>
                  <a:cubicBezTo>
                    <a:pt x="14191" y="1858"/>
                    <a:pt x="14509" y="1936"/>
                    <a:pt x="14861" y="2039"/>
                  </a:cubicBezTo>
                  <a:cubicBezTo>
                    <a:pt x="15213" y="2143"/>
                    <a:pt x="15597" y="2272"/>
                    <a:pt x="15940" y="2350"/>
                  </a:cubicBezTo>
                  <a:cubicBezTo>
                    <a:pt x="16282" y="2427"/>
                    <a:pt x="16582" y="2453"/>
                    <a:pt x="16906" y="2492"/>
                  </a:cubicBezTo>
                  <a:cubicBezTo>
                    <a:pt x="17229" y="2531"/>
                    <a:pt x="17576" y="2583"/>
                    <a:pt x="17933" y="2699"/>
                  </a:cubicBezTo>
                  <a:cubicBezTo>
                    <a:pt x="18289" y="2816"/>
                    <a:pt x="18655" y="2997"/>
                    <a:pt x="18964" y="3139"/>
                  </a:cubicBezTo>
                  <a:cubicBezTo>
                    <a:pt x="19274" y="3281"/>
                    <a:pt x="19527" y="3385"/>
                    <a:pt x="19766" y="3462"/>
                  </a:cubicBezTo>
                  <a:cubicBezTo>
                    <a:pt x="20006" y="3540"/>
                    <a:pt x="20231" y="3592"/>
                    <a:pt x="20470" y="3747"/>
                  </a:cubicBezTo>
                  <a:cubicBezTo>
                    <a:pt x="20709" y="3902"/>
                    <a:pt x="20962" y="4161"/>
                    <a:pt x="21136" y="4342"/>
                  </a:cubicBezTo>
                  <a:cubicBezTo>
                    <a:pt x="21309" y="4523"/>
                    <a:pt x="21403" y="4626"/>
                    <a:pt x="21464" y="4833"/>
                  </a:cubicBezTo>
                  <a:cubicBezTo>
                    <a:pt x="21525" y="5040"/>
                    <a:pt x="21553" y="5351"/>
                    <a:pt x="21572" y="5829"/>
                  </a:cubicBezTo>
                  <a:cubicBezTo>
                    <a:pt x="21591" y="6308"/>
                    <a:pt x="21600" y="6954"/>
                    <a:pt x="21595" y="7666"/>
                  </a:cubicBezTo>
                  <a:cubicBezTo>
                    <a:pt x="21591" y="8377"/>
                    <a:pt x="21572" y="9153"/>
                    <a:pt x="21553" y="10059"/>
                  </a:cubicBezTo>
                  <a:cubicBezTo>
                    <a:pt x="21534" y="10964"/>
                    <a:pt x="21516" y="11999"/>
                    <a:pt x="21478" y="12982"/>
                  </a:cubicBezTo>
                  <a:cubicBezTo>
                    <a:pt x="21441" y="13965"/>
                    <a:pt x="21384" y="14896"/>
                    <a:pt x="21295" y="15737"/>
                  </a:cubicBezTo>
                  <a:cubicBezTo>
                    <a:pt x="21206" y="16577"/>
                    <a:pt x="21084" y="17328"/>
                    <a:pt x="20962" y="17987"/>
                  </a:cubicBezTo>
                  <a:cubicBezTo>
                    <a:pt x="20840" y="18647"/>
                    <a:pt x="20718" y="19216"/>
                    <a:pt x="20601" y="19669"/>
                  </a:cubicBezTo>
                  <a:cubicBezTo>
                    <a:pt x="20484" y="20121"/>
                    <a:pt x="20371" y="20458"/>
                    <a:pt x="20212" y="20678"/>
                  </a:cubicBezTo>
                  <a:cubicBezTo>
                    <a:pt x="20052" y="20897"/>
                    <a:pt x="19846" y="21001"/>
                    <a:pt x="19560" y="21040"/>
                  </a:cubicBezTo>
                  <a:cubicBezTo>
                    <a:pt x="19274" y="21079"/>
                    <a:pt x="18908" y="21053"/>
                    <a:pt x="18533" y="21040"/>
                  </a:cubicBezTo>
                  <a:cubicBezTo>
                    <a:pt x="18158" y="21027"/>
                    <a:pt x="17773" y="21027"/>
                    <a:pt x="17417" y="21040"/>
                  </a:cubicBezTo>
                  <a:cubicBezTo>
                    <a:pt x="17061" y="21053"/>
                    <a:pt x="16732" y="21079"/>
                    <a:pt x="16390" y="21117"/>
                  </a:cubicBezTo>
                  <a:cubicBezTo>
                    <a:pt x="16048" y="21156"/>
                    <a:pt x="15691" y="21208"/>
                    <a:pt x="15325" y="21247"/>
                  </a:cubicBezTo>
                  <a:cubicBezTo>
                    <a:pt x="14960" y="21285"/>
                    <a:pt x="14584" y="21311"/>
                    <a:pt x="14200" y="21350"/>
                  </a:cubicBezTo>
                  <a:cubicBezTo>
                    <a:pt x="13815" y="21389"/>
                    <a:pt x="13421" y="21441"/>
                    <a:pt x="13023" y="21467"/>
                  </a:cubicBezTo>
                  <a:cubicBezTo>
                    <a:pt x="12624" y="21492"/>
                    <a:pt x="12221" y="21492"/>
                    <a:pt x="11860" y="21505"/>
                  </a:cubicBezTo>
                  <a:cubicBezTo>
                    <a:pt x="11499" y="21518"/>
                    <a:pt x="11180" y="21544"/>
                    <a:pt x="10809" y="21557"/>
                  </a:cubicBezTo>
                  <a:cubicBezTo>
                    <a:pt x="10439" y="21570"/>
                    <a:pt x="10017" y="21570"/>
                    <a:pt x="9646" y="21570"/>
                  </a:cubicBezTo>
                  <a:cubicBezTo>
                    <a:pt x="9276" y="21570"/>
                    <a:pt x="8957" y="21570"/>
                    <a:pt x="8633" y="21570"/>
                  </a:cubicBezTo>
                  <a:cubicBezTo>
                    <a:pt x="8310" y="21570"/>
                    <a:pt x="7982" y="21570"/>
                    <a:pt x="7616" y="21557"/>
                  </a:cubicBezTo>
                  <a:cubicBezTo>
                    <a:pt x="7250" y="21544"/>
                    <a:pt x="6847" y="21518"/>
                    <a:pt x="6453" y="21479"/>
                  </a:cubicBezTo>
                  <a:cubicBezTo>
                    <a:pt x="6059" y="21441"/>
                    <a:pt x="5674" y="21389"/>
                    <a:pt x="5304" y="21337"/>
                  </a:cubicBezTo>
                  <a:cubicBezTo>
                    <a:pt x="4933" y="21285"/>
                    <a:pt x="4577" y="21234"/>
                    <a:pt x="4216" y="21182"/>
                  </a:cubicBezTo>
                  <a:cubicBezTo>
                    <a:pt x="3855" y="21130"/>
                    <a:pt x="3489" y="21079"/>
                    <a:pt x="3104" y="21053"/>
                  </a:cubicBezTo>
                  <a:cubicBezTo>
                    <a:pt x="2720" y="21027"/>
                    <a:pt x="2317" y="21027"/>
                    <a:pt x="1941" y="21053"/>
                  </a:cubicBezTo>
                  <a:cubicBezTo>
                    <a:pt x="1566" y="21079"/>
                    <a:pt x="1219" y="21130"/>
                    <a:pt x="900" y="21221"/>
                  </a:cubicBezTo>
                  <a:cubicBezTo>
                    <a:pt x="582" y="21311"/>
                    <a:pt x="291" y="21441"/>
                    <a:pt x="0" y="215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9880508" y="440281"/>
              <a:ext cx="100402" cy="243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288" fill="norm" stroke="1" extrusionOk="0">
                  <a:moveTo>
                    <a:pt x="230" y="4416"/>
                  </a:moveTo>
                  <a:cubicBezTo>
                    <a:pt x="460" y="7188"/>
                    <a:pt x="689" y="9960"/>
                    <a:pt x="919" y="12540"/>
                  </a:cubicBezTo>
                  <a:cubicBezTo>
                    <a:pt x="1149" y="15121"/>
                    <a:pt x="1379" y="17510"/>
                    <a:pt x="1494" y="19039"/>
                  </a:cubicBezTo>
                  <a:cubicBezTo>
                    <a:pt x="1609" y="20568"/>
                    <a:pt x="1609" y="21237"/>
                    <a:pt x="1494" y="21285"/>
                  </a:cubicBezTo>
                  <a:cubicBezTo>
                    <a:pt x="1379" y="21333"/>
                    <a:pt x="1149" y="20760"/>
                    <a:pt x="804" y="19039"/>
                  </a:cubicBezTo>
                  <a:cubicBezTo>
                    <a:pt x="460" y="17319"/>
                    <a:pt x="0" y="14452"/>
                    <a:pt x="0" y="11680"/>
                  </a:cubicBezTo>
                  <a:cubicBezTo>
                    <a:pt x="0" y="8908"/>
                    <a:pt x="460" y="6232"/>
                    <a:pt x="1608" y="4225"/>
                  </a:cubicBezTo>
                  <a:cubicBezTo>
                    <a:pt x="2757" y="2218"/>
                    <a:pt x="4596" y="880"/>
                    <a:pt x="6894" y="306"/>
                  </a:cubicBezTo>
                  <a:cubicBezTo>
                    <a:pt x="9191" y="-267"/>
                    <a:pt x="11949" y="-76"/>
                    <a:pt x="14591" y="1214"/>
                  </a:cubicBezTo>
                  <a:cubicBezTo>
                    <a:pt x="17234" y="2505"/>
                    <a:pt x="19762" y="4894"/>
                    <a:pt x="20681" y="7522"/>
                  </a:cubicBezTo>
                  <a:cubicBezTo>
                    <a:pt x="21600" y="10151"/>
                    <a:pt x="20911" y="13018"/>
                    <a:pt x="18957" y="15073"/>
                  </a:cubicBezTo>
                  <a:cubicBezTo>
                    <a:pt x="17004" y="17128"/>
                    <a:pt x="13787" y="18370"/>
                    <a:pt x="11374" y="18991"/>
                  </a:cubicBezTo>
                  <a:cubicBezTo>
                    <a:pt x="8962" y="19613"/>
                    <a:pt x="7353" y="19613"/>
                    <a:pt x="6089" y="19469"/>
                  </a:cubicBezTo>
                  <a:cubicBezTo>
                    <a:pt x="4826" y="19326"/>
                    <a:pt x="3906" y="19039"/>
                    <a:pt x="4251" y="18466"/>
                  </a:cubicBezTo>
                  <a:cubicBezTo>
                    <a:pt x="4596" y="17892"/>
                    <a:pt x="6204" y="17032"/>
                    <a:pt x="7813" y="16554"/>
                  </a:cubicBezTo>
                  <a:cubicBezTo>
                    <a:pt x="9421" y="16076"/>
                    <a:pt x="11030" y="15981"/>
                    <a:pt x="12638" y="158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10006350" y="654988"/>
              <a:ext cx="6566" cy="85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10085137" y="563069"/>
              <a:ext cx="59092" cy="6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10088421" y="635291"/>
              <a:ext cx="78788" cy="6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10251178" y="470643"/>
              <a:ext cx="104851" cy="202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126" fill="norm" stroke="1" extrusionOk="0">
                  <a:moveTo>
                    <a:pt x="276" y="3139"/>
                  </a:moveTo>
                  <a:cubicBezTo>
                    <a:pt x="58" y="2567"/>
                    <a:pt x="-160" y="1996"/>
                    <a:pt x="167" y="1539"/>
                  </a:cubicBezTo>
                  <a:cubicBezTo>
                    <a:pt x="495" y="1081"/>
                    <a:pt x="1367" y="739"/>
                    <a:pt x="4095" y="396"/>
                  </a:cubicBezTo>
                  <a:cubicBezTo>
                    <a:pt x="6822" y="53"/>
                    <a:pt x="11404" y="-290"/>
                    <a:pt x="14567" y="396"/>
                  </a:cubicBezTo>
                  <a:cubicBezTo>
                    <a:pt x="17731" y="1081"/>
                    <a:pt x="19476" y="2796"/>
                    <a:pt x="18713" y="4567"/>
                  </a:cubicBezTo>
                  <a:cubicBezTo>
                    <a:pt x="17949" y="6339"/>
                    <a:pt x="14676" y="8167"/>
                    <a:pt x="12495" y="9139"/>
                  </a:cubicBezTo>
                  <a:cubicBezTo>
                    <a:pt x="10313" y="10110"/>
                    <a:pt x="9222" y="10224"/>
                    <a:pt x="9440" y="10281"/>
                  </a:cubicBezTo>
                  <a:cubicBezTo>
                    <a:pt x="9658" y="10339"/>
                    <a:pt x="11185" y="10339"/>
                    <a:pt x="13258" y="10910"/>
                  </a:cubicBezTo>
                  <a:cubicBezTo>
                    <a:pt x="15331" y="11481"/>
                    <a:pt x="17949" y="12624"/>
                    <a:pt x="19476" y="13996"/>
                  </a:cubicBezTo>
                  <a:cubicBezTo>
                    <a:pt x="21004" y="15367"/>
                    <a:pt x="21440" y="16967"/>
                    <a:pt x="20131" y="18339"/>
                  </a:cubicBezTo>
                  <a:cubicBezTo>
                    <a:pt x="18822" y="19710"/>
                    <a:pt x="15767" y="20853"/>
                    <a:pt x="12385" y="21081"/>
                  </a:cubicBezTo>
                  <a:cubicBezTo>
                    <a:pt x="9004" y="21310"/>
                    <a:pt x="5295" y="20624"/>
                    <a:pt x="1586" y="1993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10569217" y="492246"/>
              <a:ext cx="113395" cy="173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365" fill="norm" stroke="1" extrusionOk="0">
                  <a:moveTo>
                    <a:pt x="2830" y="10762"/>
                  </a:moveTo>
                  <a:cubicBezTo>
                    <a:pt x="1999" y="12382"/>
                    <a:pt x="1168" y="14002"/>
                    <a:pt x="649" y="14812"/>
                  </a:cubicBezTo>
                  <a:cubicBezTo>
                    <a:pt x="130" y="15622"/>
                    <a:pt x="-78" y="15622"/>
                    <a:pt x="26" y="13462"/>
                  </a:cubicBezTo>
                  <a:cubicBezTo>
                    <a:pt x="130" y="11302"/>
                    <a:pt x="545" y="6982"/>
                    <a:pt x="1480" y="4214"/>
                  </a:cubicBezTo>
                  <a:cubicBezTo>
                    <a:pt x="2414" y="1447"/>
                    <a:pt x="3868" y="232"/>
                    <a:pt x="6776" y="29"/>
                  </a:cubicBezTo>
                  <a:cubicBezTo>
                    <a:pt x="9684" y="-173"/>
                    <a:pt x="14045" y="637"/>
                    <a:pt x="16849" y="2932"/>
                  </a:cubicBezTo>
                  <a:cubicBezTo>
                    <a:pt x="19653" y="5227"/>
                    <a:pt x="20899" y="9007"/>
                    <a:pt x="21003" y="12045"/>
                  </a:cubicBezTo>
                  <a:cubicBezTo>
                    <a:pt x="21107" y="15082"/>
                    <a:pt x="20068" y="17377"/>
                    <a:pt x="19445" y="18929"/>
                  </a:cubicBezTo>
                  <a:cubicBezTo>
                    <a:pt x="18822" y="20482"/>
                    <a:pt x="18614" y="21292"/>
                    <a:pt x="19030" y="21359"/>
                  </a:cubicBezTo>
                  <a:cubicBezTo>
                    <a:pt x="19445" y="21427"/>
                    <a:pt x="20484" y="20752"/>
                    <a:pt x="21522" y="2007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10879580" y="465557"/>
              <a:ext cx="94663" cy="196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443" fill="norm" stroke="1" extrusionOk="0">
                  <a:moveTo>
                    <a:pt x="5097" y="5264"/>
                  </a:moveTo>
                  <a:cubicBezTo>
                    <a:pt x="3883" y="7054"/>
                    <a:pt x="2670" y="8844"/>
                    <a:pt x="1820" y="11112"/>
                  </a:cubicBezTo>
                  <a:cubicBezTo>
                    <a:pt x="971" y="13379"/>
                    <a:pt x="485" y="16124"/>
                    <a:pt x="243" y="18093"/>
                  </a:cubicBezTo>
                  <a:cubicBezTo>
                    <a:pt x="0" y="20062"/>
                    <a:pt x="0" y="21255"/>
                    <a:pt x="0" y="21255"/>
                  </a:cubicBezTo>
                  <a:cubicBezTo>
                    <a:pt x="0" y="21255"/>
                    <a:pt x="0" y="20062"/>
                    <a:pt x="0" y="17138"/>
                  </a:cubicBezTo>
                  <a:cubicBezTo>
                    <a:pt x="0" y="14214"/>
                    <a:pt x="0" y="9560"/>
                    <a:pt x="364" y="6637"/>
                  </a:cubicBezTo>
                  <a:cubicBezTo>
                    <a:pt x="728" y="3713"/>
                    <a:pt x="1456" y="2519"/>
                    <a:pt x="2306" y="1684"/>
                  </a:cubicBezTo>
                  <a:cubicBezTo>
                    <a:pt x="3155" y="849"/>
                    <a:pt x="4126" y="371"/>
                    <a:pt x="5218" y="133"/>
                  </a:cubicBezTo>
                  <a:cubicBezTo>
                    <a:pt x="6310" y="-106"/>
                    <a:pt x="7524" y="-106"/>
                    <a:pt x="10315" y="849"/>
                  </a:cubicBezTo>
                  <a:cubicBezTo>
                    <a:pt x="13106" y="1803"/>
                    <a:pt x="17474" y="3713"/>
                    <a:pt x="19537" y="6219"/>
                  </a:cubicBezTo>
                  <a:cubicBezTo>
                    <a:pt x="21600" y="8725"/>
                    <a:pt x="21357" y="11828"/>
                    <a:pt x="19537" y="14334"/>
                  </a:cubicBezTo>
                  <a:cubicBezTo>
                    <a:pt x="17717" y="16840"/>
                    <a:pt x="14319" y="18749"/>
                    <a:pt x="11650" y="19883"/>
                  </a:cubicBezTo>
                  <a:cubicBezTo>
                    <a:pt x="8980" y="21017"/>
                    <a:pt x="7038" y="21375"/>
                    <a:pt x="5461" y="21434"/>
                  </a:cubicBezTo>
                  <a:cubicBezTo>
                    <a:pt x="3883" y="21494"/>
                    <a:pt x="2670" y="21255"/>
                    <a:pt x="2791" y="20897"/>
                  </a:cubicBezTo>
                  <a:cubicBezTo>
                    <a:pt x="2912" y="20539"/>
                    <a:pt x="4369" y="20062"/>
                    <a:pt x="5825" y="1958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10974198" y="648423"/>
              <a:ext cx="69525" cy="897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50" fill="norm" stroke="1" extrusionOk="0">
                  <a:moveTo>
                    <a:pt x="2205" y="1561"/>
                  </a:moveTo>
                  <a:cubicBezTo>
                    <a:pt x="3555" y="781"/>
                    <a:pt x="4906" y="0"/>
                    <a:pt x="6424" y="0"/>
                  </a:cubicBezTo>
                  <a:cubicBezTo>
                    <a:pt x="7943" y="0"/>
                    <a:pt x="9631" y="781"/>
                    <a:pt x="10643" y="2602"/>
                  </a:cubicBezTo>
                  <a:cubicBezTo>
                    <a:pt x="11655" y="4424"/>
                    <a:pt x="11993" y="7287"/>
                    <a:pt x="10812" y="9889"/>
                  </a:cubicBezTo>
                  <a:cubicBezTo>
                    <a:pt x="9631" y="12492"/>
                    <a:pt x="6931" y="14834"/>
                    <a:pt x="4568" y="16655"/>
                  </a:cubicBezTo>
                  <a:cubicBezTo>
                    <a:pt x="2206" y="18477"/>
                    <a:pt x="181" y="19778"/>
                    <a:pt x="12" y="20559"/>
                  </a:cubicBezTo>
                  <a:cubicBezTo>
                    <a:pt x="-157" y="21340"/>
                    <a:pt x="1530" y="21600"/>
                    <a:pt x="5412" y="21080"/>
                  </a:cubicBezTo>
                  <a:cubicBezTo>
                    <a:pt x="9293" y="20559"/>
                    <a:pt x="15368" y="19258"/>
                    <a:pt x="21443" y="1795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11115943" y="589332"/>
              <a:ext cx="75507" cy="6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11135641" y="638574"/>
              <a:ext cx="82071" cy="19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11304596" y="507261"/>
              <a:ext cx="70692" cy="121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374" fill="norm" stroke="1" extrusionOk="0">
                  <a:moveTo>
                    <a:pt x="9504" y="0"/>
                  </a:moveTo>
                  <a:cubicBezTo>
                    <a:pt x="6845" y="3857"/>
                    <a:pt x="4187" y="7714"/>
                    <a:pt x="2525" y="10800"/>
                  </a:cubicBezTo>
                  <a:cubicBezTo>
                    <a:pt x="864" y="13886"/>
                    <a:pt x="199" y="16200"/>
                    <a:pt x="33" y="17936"/>
                  </a:cubicBezTo>
                  <a:cubicBezTo>
                    <a:pt x="-133" y="19671"/>
                    <a:pt x="199" y="20829"/>
                    <a:pt x="3855" y="21214"/>
                  </a:cubicBezTo>
                  <a:cubicBezTo>
                    <a:pt x="7510" y="21600"/>
                    <a:pt x="14489" y="21214"/>
                    <a:pt x="21467" y="20829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11354496" y="609029"/>
              <a:ext cx="20792" cy="98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0" h="21600" fill="norm" stroke="1" extrusionOk="0">
                  <a:moveTo>
                    <a:pt x="20520" y="0"/>
                  </a:moveTo>
                  <a:cubicBezTo>
                    <a:pt x="12960" y="4560"/>
                    <a:pt x="5400" y="9120"/>
                    <a:pt x="2160" y="12720"/>
                  </a:cubicBezTo>
                  <a:cubicBezTo>
                    <a:pt x="-1080" y="16320"/>
                    <a:pt x="0" y="18960"/>
                    <a:pt x="108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4303520" y="3579970"/>
              <a:ext cx="249467" cy="7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54" y="5400"/>
                  </a:moveTo>
                  <a:cubicBezTo>
                    <a:pt x="777" y="5400"/>
                    <a:pt x="0" y="5400"/>
                    <a:pt x="0" y="8100"/>
                  </a:cubicBezTo>
                  <a:cubicBezTo>
                    <a:pt x="0" y="10800"/>
                    <a:pt x="777" y="16200"/>
                    <a:pt x="3341" y="13500"/>
                  </a:cubicBezTo>
                  <a:cubicBezTo>
                    <a:pt x="5905" y="10800"/>
                    <a:pt x="10256" y="0"/>
                    <a:pt x="13597" y="0"/>
                  </a:cubicBezTo>
                  <a:cubicBezTo>
                    <a:pt x="16938" y="0"/>
                    <a:pt x="1926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4308625" y="3780978"/>
              <a:ext cx="222825" cy="19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0868" fill="norm" stroke="1" extrusionOk="0">
                  <a:moveTo>
                    <a:pt x="1236" y="0"/>
                  </a:moveTo>
                  <a:cubicBezTo>
                    <a:pt x="545" y="5891"/>
                    <a:pt x="-146" y="11782"/>
                    <a:pt x="27" y="15709"/>
                  </a:cubicBezTo>
                  <a:cubicBezTo>
                    <a:pt x="200" y="19636"/>
                    <a:pt x="1236" y="21600"/>
                    <a:pt x="4952" y="20618"/>
                  </a:cubicBezTo>
                  <a:cubicBezTo>
                    <a:pt x="8667" y="19636"/>
                    <a:pt x="15060" y="15709"/>
                    <a:pt x="21454" y="117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5392914" y="4017881"/>
              <a:ext cx="1114522" cy="48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83" y="16800"/>
                    <a:pt x="2365" y="12000"/>
                    <a:pt x="3617" y="9200"/>
                  </a:cubicBezTo>
                  <a:cubicBezTo>
                    <a:pt x="4870" y="6400"/>
                    <a:pt x="6191" y="5600"/>
                    <a:pt x="7600" y="4800"/>
                  </a:cubicBezTo>
                  <a:cubicBezTo>
                    <a:pt x="9009" y="4000"/>
                    <a:pt x="10504" y="3200"/>
                    <a:pt x="11965" y="2400"/>
                  </a:cubicBezTo>
                  <a:cubicBezTo>
                    <a:pt x="13426" y="1600"/>
                    <a:pt x="14852" y="800"/>
                    <a:pt x="16243" y="400"/>
                  </a:cubicBezTo>
                  <a:cubicBezTo>
                    <a:pt x="17635" y="0"/>
                    <a:pt x="18991" y="0"/>
                    <a:pt x="19774" y="0"/>
                  </a:cubicBezTo>
                  <a:cubicBezTo>
                    <a:pt x="20557" y="0"/>
                    <a:pt x="20765" y="0"/>
                    <a:pt x="20957" y="0"/>
                  </a:cubicBezTo>
                  <a:cubicBezTo>
                    <a:pt x="21148" y="0"/>
                    <a:pt x="21322" y="0"/>
                    <a:pt x="21426" y="800"/>
                  </a:cubicBezTo>
                  <a:cubicBezTo>
                    <a:pt x="21530" y="1600"/>
                    <a:pt x="21565" y="3200"/>
                    <a:pt x="21600" y="4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5726732" y="4260169"/>
              <a:ext cx="43074" cy="172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300" y="5625"/>
                    <a:pt x="12600" y="11250"/>
                    <a:pt x="16200" y="14850"/>
                  </a:cubicBezTo>
                  <a:cubicBezTo>
                    <a:pt x="19800" y="18450"/>
                    <a:pt x="20700" y="20025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5845184" y="4297858"/>
              <a:ext cx="113068" cy="355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857" y="2945"/>
                    <a:pt x="16114" y="5891"/>
                    <a:pt x="12857" y="9055"/>
                  </a:cubicBezTo>
                  <a:cubicBezTo>
                    <a:pt x="9600" y="12218"/>
                    <a:pt x="5829" y="15600"/>
                    <a:pt x="3600" y="17727"/>
                  </a:cubicBezTo>
                  <a:cubicBezTo>
                    <a:pt x="1371" y="19855"/>
                    <a:pt x="686" y="207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6001799" y="4400157"/>
              <a:ext cx="117978" cy="270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2" h="21425" fill="norm" stroke="1" extrusionOk="0">
                  <a:moveTo>
                    <a:pt x="21192" y="0"/>
                  </a:moveTo>
                  <a:cubicBezTo>
                    <a:pt x="18291" y="1279"/>
                    <a:pt x="15389" y="2558"/>
                    <a:pt x="12004" y="4832"/>
                  </a:cubicBezTo>
                  <a:cubicBezTo>
                    <a:pt x="8619" y="7105"/>
                    <a:pt x="4750" y="10374"/>
                    <a:pt x="2493" y="12789"/>
                  </a:cubicBezTo>
                  <a:cubicBezTo>
                    <a:pt x="237" y="15205"/>
                    <a:pt x="-408" y="16768"/>
                    <a:pt x="237" y="18118"/>
                  </a:cubicBezTo>
                  <a:cubicBezTo>
                    <a:pt x="882" y="19468"/>
                    <a:pt x="2816" y="20605"/>
                    <a:pt x="4911" y="21103"/>
                  </a:cubicBezTo>
                  <a:cubicBezTo>
                    <a:pt x="7007" y="21600"/>
                    <a:pt x="9264" y="21458"/>
                    <a:pt x="11037" y="21103"/>
                  </a:cubicBezTo>
                  <a:cubicBezTo>
                    <a:pt x="12810" y="20747"/>
                    <a:pt x="14099" y="20179"/>
                    <a:pt x="15228" y="19539"/>
                  </a:cubicBezTo>
                  <a:cubicBezTo>
                    <a:pt x="16356" y="18900"/>
                    <a:pt x="17323" y="18189"/>
                    <a:pt x="17323" y="17550"/>
                  </a:cubicBezTo>
                  <a:cubicBezTo>
                    <a:pt x="17323" y="16911"/>
                    <a:pt x="16356" y="16342"/>
                    <a:pt x="14744" y="15774"/>
                  </a:cubicBezTo>
                  <a:cubicBezTo>
                    <a:pt x="13132" y="15205"/>
                    <a:pt x="10876" y="14637"/>
                    <a:pt x="8619" y="14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5726732" y="3446202"/>
              <a:ext cx="64611" cy="1914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8" fill="norm" stroke="1" extrusionOk="0">
                  <a:moveTo>
                    <a:pt x="16200" y="18107"/>
                  </a:moveTo>
                  <a:cubicBezTo>
                    <a:pt x="13200" y="16307"/>
                    <a:pt x="10200" y="14507"/>
                    <a:pt x="8700" y="13107"/>
                  </a:cubicBezTo>
                  <a:cubicBezTo>
                    <a:pt x="7200" y="11707"/>
                    <a:pt x="7200" y="10707"/>
                    <a:pt x="6000" y="9907"/>
                  </a:cubicBezTo>
                  <a:cubicBezTo>
                    <a:pt x="4800" y="9107"/>
                    <a:pt x="2400" y="8507"/>
                    <a:pt x="1200" y="7207"/>
                  </a:cubicBezTo>
                  <a:cubicBezTo>
                    <a:pt x="0" y="5907"/>
                    <a:pt x="0" y="3907"/>
                    <a:pt x="0" y="2407"/>
                  </a:cubicBezTo>
                  <a:cubicBezTo>
                    <a:pt x="0" y="907"/>
                    <a:pt x="0" y="-93"/>
                    <a:pt x="300" y="7"/>
                  </a:cubicBezTo>
                  <a:cubicBezTo>
                    <a:pt x="600" y="107"/>
                    <a:pt x="1200" y="1307"/>
                    <a:pt x="2400" y="4607"/>
                  </a:cubicBezTo>
                  <a:cubicBezTo>
                    <a:pt x="3600" y="7907"/>
                    <a:pt x="5400" y="13307"/>
                    <a:pt x="6900" y="16607"/>
                  </a:cubicBezTo>
                  <a:cubicBezTo>
                    <a:pt x="8400" y="19907"/>
                    <a:pt x="9600" y="21107"/>
                    <a:pt x="11100" y="21307"/>
                  </a:cubicBezTo>
                  <a:cubicBezTo>
                    <a:pt x="12600" y="21507"/>
                    <a:pt x="14400" y="20707"/>
                    <a:pt x="16200" y="19607"/>
                  </a:cubicBezTo>
                  <a:cubicBezTo>
                    <a:pt x="18000" y="18507"/>
                    <a:pt x="19800" y="17107"/>
                    <a:pt x="21600" y="15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5867336" y="3436392"/>
              <a:ext cx="69379" cy="364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515" fill="norm" stroke="1" extrusionOk="0">
                  <a:moveTo>
                    <a:pt x="21410" y="0"/>
                  </a:moveTo>
                  <a:cubicBezTo>
                    <a:pt x="18087" y="3176"/>
                    <a:pt x="14764" y="6353"/>
                    <a:pt x="11718" y="9371"/>
                  </a:cubicBezTo>
                  <a:cubicBezTo>
                    <a:pt x="8672" y="12388"/>
                    <a:pt x="5902" y="15247"/>
                    <a:pt x="3964" y="17047"/>
                  </a:cubicBezTo>
                  <a:cubicBezTo>
                    <a:pt x="2025" y="18847"/>
                    <a:pt x="918" y="19588"/>
                    <a:pt x="364" y="20224"/>
                  </a:cubicBezTo>
                  <a:cubicBezTo>
                    <a:pt x="-190" y="20859"/>
                    <a:pt x="-190" y="21388"/>
                    <a:pt x="918" y="21494"/>
                  </a:cubicBezTo>
                  <a:cubicBezTo>
                    <a:pt x="2025" y="21600"/>
                    <a:pt x="4241" y="21282"/>
                    <a:pt x="6179" y="20806"/>
                  </a:cubicBezTo>
                  <a:cubicBezTo>
                    <a:pt x="8118" y="20329"/>
                    <a:pt x="9779" y="19694"/>
                    <a:pt x="11441" y="19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5974403" y="3603730"/>
              <a:ext cx="90606" cy="217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0" h="21420" fill="norm" stroke="1" extrusionOk="0">
                  <a:moveTo>
                    <a:pt x="0" y="2614"/>
                  </a:moveTo>
                  <a:cubicBezTo>
                    <a:pt x="0" y="1728"/>
                    <a:pt x="0" y="843"/>
                    <a:pt x="1038" y="401"/>
                  </a:cubicBezTo>
                  <a:cubicBezTo>
                    <a:pt x="2077" y="-42"/>
                    <a:pt x="4154" y="-42"/>
                    <a:pt x="6231" y="47"/>
                  </a:cubicBezTo>
                  <a:cubicBezTo>
                    <a:pt x="8308" y="135"/>
                    <a:pt x="10385" y="312"/>
                    <a:pt x="11838" y="843"/>
                  </a:cubicBezTo>
                  <a:cubicBezTo>
                    <a:pt x="13292" y="1374"/>
                    <a:pt x="14123" y="2260"/>
                    <a:pt x="14331" y="3233"/>
                  </a:cubicBezTo>
                  <a:cubicBezTo>
                    <a:pt x="14538" y="4207"/>
                    <a:pt x="14123" y="5269"/>
                    <a:pt x="12669" y="6066"/>
                  </a:cubicBezTo>
                  <a:cubicBezTo>
                    <a:pt x="11215" y="6863"/>
                    <a:pt x="8723" y="7394"/>
                    <a:pt x="8515" y="7837"/>
                  </a:cubicBezTo>
                  <a:cubicBezTo>
                    <a:pt x="8308" y="8279"/>
                    <a:pt x="10385" y="8633"/>
                    <a:pt x="13085" y="9519"/>
                  </a:cubicBezTo>
                  <a:cubicBezTo>
                    <a:pt x="15785" y="10404"/>
                    <a:pt x="19108" y="11820"/>
                    <a:pt x="20354" y="13591"/>
                  </a:cubicBezTo>
                  <a:cubicBezTo>
                    <a:pt x="21600" y="15361"/>
                    <a:pt x="20769" y="17486"/>
                    <a:pt x="19523" y="18814"/>
                  </a:cubicBezTo>
                  <a:cubicBezTo>
                    <a:pt x="18277" y="20142"/>
                    <a:pt x="16615" y="20673"/>
                    <a:pt x="14538" y="21027"/>
                  </a:cubicBezTo>
                  <a:cubicBezTo>
                    <a:pt x="12462" y="21381"/>
                    <a:pt x="9969" y="21558"/>
                    <a:pt x="8100" y="21292"/>
                  </a:cubicBezTo>
                  <a:cubicBezTo>
                    <a:pt x="6231" y="21027"/>
                    <a:pt x="4985" y="20319"/>
                    <a:pt x="5815" y="19345"/>
                  </a:cubicBezTo>
                  <a:cubicBezTo>
                    <a:pt x="6646" y="18371"/>
                    <a:pt x="9554" y="17132"/>
                    <a:pt x="12462" y="158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6114391" y="3598225"/>
              <a:ext cx="112382" cy="219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3" h="21287" fill="norm" stroke="1" extrusionOk="0">
                  <a:moveTo>
                    <a:pt x="16200" y="493"/>
                  </a:moveTo>
                  <a:cubicBezTo>
                    <a:pt x="14513" y="144"/>
                    <a:pt x="12825" y="-204"/>
                    <a:pt x="11138" y="144"/>
                  </a:cubicBezTo>
                  <a:cubicBezTo>
                    <a:pt x="9450" y="493"/>
                    <a:pt x="7763" y="1538"/>
                    <a:pt x="6750" y="4325"/>
                  </a:cubicBezTo>
                  <a:cubicBezTo>
                    <a:pt x="5738" y="7112"/>
                    <a:pt x="5400" y="11641"/>
                    <a:pt x="6075" y="14777"/>
                  </a:cubicBezTo>
                  <a:cubicBezTo>
                    <a:pt x="6750" y="17912"/>
                    <a:pt x="8438" y="19654"/>
                    <a:pt x="10125" y="20525"/>
                  </a:cubicBezTo>
                  <a:cubicBezTo>
                    <a:pt x="11812" y="21396"/>
                    <a:pt x="13500" y="21396"/>
                    <a:pt x="15188" y="21135"/>
                  </a:cubicBezTo>
                  <a:cubicBezTo>
                    <a:pt x="16875" y="20873"/>
                    <a:pt x="18563" y="20351"/>
                    <a:pt x="19744" y="19654"/>
                  </a:cubicBezTo>
                  <a:cubicBezTo>
                    <a:pt x="20925" y="18957"/>
                    <a:pt x="21600" y="18086"/>
                    <a:pt x="20756" y="17564"/>
                  </a:cubicBezTo>
                  <a:cubicBezTo>
                    <a:pt x="19913" y="17041"/>
                    <a:pt x="17550" y="16867"/>
                    <a:pt x="13837" y="16693"/>
                  </a:cubicBezTo>
                  <a:cubicBezTo>
                    <a:pt x="10125" y="16519"/>
                    <a:pt x="5063" y="16344"/>
                    <a:pt x="0" y="16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7196608" y="3985884"/>
              <a:ext cx="134604" cy="26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3818"/>
                  </a:moveTo>
                  <a:cubicBezTo>
                    <a:pt x="4896" y="1118"/>
                    <a:pt x="9792" y="-1582"/>
                    <a:pt x="13392" y="1118"/>
                  </a:cubicBezTo>
                  <a:cubicBezTo>
                    <a:pt x="16992" y="3818"/>
                    <a:pt x="19296" y="11918"/>
                    <a:pt x="21600" y="200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7212760" y="4093260"/>
              <a:ext cx="96915" cy="11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0"/>
                  </a:moveTo>
                  <a:cubicBezTo>
                    <a:pt x="4800" y="9257"/>
                    <a:pt x="9600" y="18514"/>
                    <a:pt x="13200" y="20057"/>
                  </a:cubicBezTo>
                  <a:cubicBezTo>
                    <a:pt x="16800" y="21600"/>
                    <a:pt x="19200" y="15429"/>
                    <a:pt x="21600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7673478" y="3780978"/>
              <a:ext cx="18473" cy="263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0" h="21600" fill="norm" stroke="1" extrusionOk="0">
                  <a:moveTo>
                    <a:pt x="2537" y="0"/>
                  </a:moveTo>
                  <a:cubicBezTo>
                    <a:pt x="2537" y="4849"/>
                    <a:pt x="2537" y="9698"/>
                    <a:pt x="1555" y="13078"/>
                  </a:cubicBezTo>
                  <a:cubicBezTo>
                    <a:pt x="574" y="16457"/>
                    <a:pt x="-1390" y="18367"/>
                    <a:pt x="1555" y="19543"/>
                  </a:cubicBezTo>
                  <a:cubicBezTo>
                    <a:pt x="4501" y="20718"/>
                    <a:pt x="12355" y="21159"/>
                    <a:pt x="2021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7718871" y="3813283"/>
              <a:ext cx="129220" cy="398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362"/>
                    <a:pt x="16800" y="2724"/>
                    <a:pt x="14250" y="5059"/>
                  </a:cubicBezTo>
                  <a:cubicBezTo>
                    <a:pt x="11700" y="7395"/>
                    <a:pt x="9000" y="10703"/>
                    <a:pt x="6600" y="13622"/>
                  </a:cubicBezTo>
                  <a:cubicBezTo>
                    <a:pt x="4200" y="16541"/>
                    <a:pt x="2100" y="1907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7807919" y="4071723"/>
              <a:ext cx="90286" cy="227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1401" fill="norm" stroke="1" extrusionOk="0">
                  <a:moveTo>
                    <a:pt x="15529" y="0"/>
                  </a:moveTo>
                  <a:cubicBezTo>
                    <a:pt x="13452" y="169"/>
                    <a:pt x="11375" y="338"/>
                    <a:pt x="9298" y="1603"/>
                  </a:cubicBezTo>
                  <a:cubicBezTo>
                    <a:pt x="7221" y="2869"/>
                    <a:pt x="5144" y="5231"/>
                    <a:pt x="3482" y="8100"/>
                  </a:cubicBezTo>
                  <a:cubicBezTo>
                    <a:pt x="1821" y="10969"/>
                    <a:pt x="575" y="14344"/>
                    <a:pt x="159" y="16453"/>
                  </a:cubicBezTo>
                  <a:cubicBezTo>
                    <a:pt x="-256" y="18562"/>
                    <a:pt x="159" y="19406"/>
                    <a:pt x="1198" y="20166"/>
                  </a:cubicBezTo>
                  <a:cubicBezTo>
                    <a:pt x="2236" y="20925"/>
                    <a:pt x="3898" y="21600"/>
                    <a:pt x="7221" y="21347"/>
                  </a:cubicBezTo>
                  <a:cubicBezTo>
                    <a:pt x="10544" y="21094"/>
                    <a:pt x="15529" y="19912"/>
                    <a:pt x="18229" y="18816"/>
                  </a:cubicBezTo>
                  <a:cubicBezTo>
                    <a:pt x="20929" y="17719"/>
                    <a:pt x="21344" y="16706"/>
                    <a:pt x="20513" y="16031"/>
                  </a:cubicBezTo>
                  <a:cubicBezTo>
                    <a:pt x="19682" y="15356"/>
                    <a:pt x="17606" y="15019"/>
                    <a:pt x="14282" y="14850"/>
                  </a:cubicBezTo>
                  <a:cubicBezTo>
                    <a:pt x="10959" y="14681"/>
                    <a:pt x="6390" y="14681"/>
                    <a:pt x="1821" y="146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9664135" y="1716739"/>
              <a:ext cx="918276" cy="7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474" fill="norm" stroke="1" extrusionOk="0">
                  <a:moveTo>
                    <a:pt x="1430" y="10330"/>
                  </a:moveTo>
                  <a:cubicBezTo>
                    <a:pt x="2250" y="10017"/>
                    <a:pt x="3070" y="9704"/>
                    <a:pt x="3965" y="9391"/>
                  </a:cubicBezTo>
                  <a:cubicBezTo>
                    <a:pt x="4860" y="9078"/>
                    <a:pt x="5829" y="8765"/>
                    <a:pt x="6836" y="8609"/>
                  </a:cubicBezTo>
                  <a:cubicBezTo>
                    <a:pt x="7843" y="8452"/>
                    <a:pt x="8887" y="8452"/>
                    <a:pt x="9955" y="8452"/>
                  </a:cubicBezTo>
                  <a:cubicBezTo>
                    <a:pt x="11024" y="8452"/>
                    <a:pt x="12118" y="8452"/>
                    <a:pt x="13112" y="8765"/>
                  </a:cubicBezTo>
                  <a:cubicBezTo>
                    <a:pt x="14106" y="9078"/>
                    <a:pt x="15001" y="9704"/>
                    <a:pt x="15859" y="10643"/>
                  </a:cubicBezTo>
                  <a:cubicBezTo>
                    <a:pt x="16716" y="11583"/>
                    <a:pt x="17536" y="12835"/>
                    <a:pt x="18071" y="13461"/>
                  </a:cubicBezTo>
                  <a:cubicBezTo>
                    <a:pt x="18605" y="14087"/>
                    <a:pt x="18854" y="14087"/>
                    <a:pt x="19053" y="13930"/>
                  </a:cubicBezTo>
                  <a:cubicBezTo>
                    <a:pt x="19252" y="13774"/>
                    <a:pt x="19401" y="13461"/>
                    <a:pt x="19426" y="12835"/>
                  </a:cubicBezTo>
                  <a:cubicBezTo>
                    <a:pt x="19450" y="12209"/>
                    <a:pt x="19351" y="11270"/>
                    <a:pt x="18904" y="9861"/>
                  </a:cubicBezTo>
                  <a:cubicBezTo>
                    <a:pt x="18456" y="8452"/>
                    <a:pt x="17661" y="6574"/>
                    <a:pt x="16816" y="5165"/>
                  </a:cubicBezTo>
                  <a:cubicBezTo>
                    <a:pt x="15971" y="3757"/>
                    <a:pt x="15076" y="2817"/>
                    <a:pt x="14168" y="2348"/>
                  </a:cubicBezTo>
                  <a:cubicBezTo>
                    <a:pt x="13261" y="1878"/>
                    <a:pt x="12342" y="1878"/>
                    <a:pt x="11385" y="2191"/>
                  </a:cubicBezTo>
                  <a:cubicBezTo>
                    <a:pt x="10428" y="2504"/>
                    <a:pt x="9433" y="3130"/>
                    <a:pt x="8439" y="4070"/>
                  </a:cubicBezTo>
                  <a:cubicBezTo>
                    <a:pt x="7445" y="5009"/>
                    <a:pt x="6451" y="6261"/>
                    <a:pt x="5481" y="7983"/>
                  </a:cubicBezTo>
                  <a:cubicBezTo>
                    <a:pt x="4512" y="9704"/>
                    <a:pt x="3567" y="11896"/>
                    <a:pt x="2710" y="13930"/>
                  </a:cubicBezTo>
                  <a:cubicBezTo>
                    <a:pt x="1852" y="15965"/>
                    <a:pt x="1082" y="17843"/>
                    <a:pt x="622" y="19096"/>
                  </a:cubicBezTo>
                  <a:cubicBezTo>
                    <a:pt x="162" y="20348"/>
                    <a:pt x="13" y="20974"/>
                    <a:pt x="0" y="21287"/>
                  </a:cubicBezTo>
                  <a:cubicBezTo>
                    <a:pt x="-12" y="21600"/>
                    <a:pt x="112" y="21600"/>
                    <a:pt x="572" y="20661"/>
                  </a:cubicBezTo>
                  <a:cubicBezTo>
                    <a:pt x="1032" y="19722"/>
                    <a:pt x="1827" y="17843"/>
                    <a:pt x="2623" y="16278"/>
                  </a:cubicBezTo>
                  <a:cubicBezTo>
                    <a:pt x="3418" y="14713"/>
                    <a:pt x="4214" y="13461"/>
                    <a:pt x="5084" y="12365"/>
                  </a:cubicBezTo>
                  <a:cubicBezTo>
                    <a:pt x="5953" y="11270"/>
                    <a:pt x="6898" y="10330"/>
                    <a:pt x="7830" y="9704"/>
                  </a:cubicBezTo>
                  <a:cubicBezTo>
                    <a:pt x="8762" y="9078"/>
                    <a:pt x="9682" y="8765"/>
                    <a:pt x="10614" y="8296"/>
                  </a:cubicBezTo>
                  <a:cubicBezTo>
                    <a:pt x="11546" y="7826"/>
                    <a:pt x="12491" y="7200"/>
                    <a:pt x="13398" y="6730"/>
                  </a:cubicBezTo>
                  <a:cubicBezTo>
                    <a:pt x="14305" y="6261"/>
                    <a:pt x="15175" y="5948"/>
                    <a:pt x="16095" y="5635"/>
                  </a:cubicBezTo>
                  <a:cubicBezTo>
                    <a:pt x="17014" y="5322"/>
                    <a:pt x="17984" y="5009"/>
                    <a:pt x="18841" y="4852"/>
                  </a:cubicBezTo>
                  <a:cubicBezTo>
                    <a:pt x="19699" y="4696"/>
                    <a:pt x="20445" y="4696"/>
                    <a:pt x="20904" y="4539"/>
                  </a:cubicBezTo>
                  <a:cubicBezTo>
                    <a:pt x="21364" y="4383"/>
                    <a:pt x="21538" y="4070"/>
                    <a:pt x="21563" y="3600"/>
                  </a:cubicBezTo>
                  <a:cubicBezTo>
                    <a:pt x="21588" y="3130"/>
                    <a:pt x="21464" y="2504"/>
                    <a:pt x="21315" y="1878"/>
                  </a:cubicBezTo>
                  <a:cubicBezTo>
                    <a:pt x="21165" y="1252"/>
                    <a:pt x="20991" y="626"/>
                    <a:pt x="20817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11296892" y="1689222"/>
              <a:ext cx="577353" cy="71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600" fill="norm" stroke="1" extrusionOk="0">
                  <a:moveTo>
                    <a:pt x="3775" y="13976"/>
                  </a:moveTo>
                  <a:cubicBezTo>
                    <a:pt x="2829" y="13659"/>
                    <a:pt x="1883" y="13341"/>
                    <a:pt x="1312" y="13182"/>
                  </a:cubicBezTo>
                  <a:cubicBezTo>
                    <a:pt x="740" y="13024"/>
                    <a:pt x="543" y="13024"/>
                    <a:pt x="346" y="13182"/>
                  </a:cubicBezTo>
                  <a:cubicBezTo>
                    <a:pt x="149" y="13341"/>
                    <a:pt x="-48" y="13659"/>
                    <a:pt x="11" y="13818"/>
                  </a:cubicBezTo>
                  <a:cubicBezTo>
                    <a:pt x="70" y="13976"/>
                    <a:pt x="386" y="13976"/>
                    <a:pt x="1371" y="13818"/>
                  </a:cubicBezTo>
                  <a:cubicBezTo>
                    <a:pt x="2356" y="13659"/>
                    <a:pt x="4012" y="13341"/>
                    <a:pt x="5628" y="12865"/>
                  </a:cubicBezTo>
                  <a:cubicBezTo>
                    <a:pt x="7244" y="12388"/>
                    <a:pt x="8821" y="11753"/>
                    <a:pt x="10417" y="11276"/>
                  </a:cubicBezTo>
                  <a:cubicBezTo>
                    <a:pt x="12013" y="10800"/>
                    <a:pt x="13629" y="10482"/>
                    <a:pt x="15029" y="10006"/>
                  </a:cubicBezTo>
                  <a:cubicBezTo>
                    <a:pt x="16428" y="9529"/>
                    <a:pt x="17610" y="8894"/>
                    <a:pt x="18596" y="8100"/>
                  </a:cubicBezTo>
                  <a:cubicBezTo>
                    <a:pt x="19581" y="7306"/>
                    <a:pt x="20370" y="6353"/>
                    <a:pt x="20862" y="5241"/>
                  </a:cubicBezTo>
                  <a:cubicBezTo>
                    <a:pt x="21355" y="4129"/>
                    <a:pt x="21552" y="2859"/>
                    <a:pt x="21493" y="2065"/>
                  </a:cubicBezTo>
                  <a:cubicBezTo>
                    <a:pt x="21434" y="1271"/>
                    <a:pt x="21118" y="953"/>
                    <a:pt x="20192" y="635"/>
                  </a:cubicBezTo>
                  <a:cubicBezTo>
                    <a:pt x="19266" y="318"/>
                    <a:pt x="17729" y="0"/>
                    <a:pt x="16329" y="0"/>
                  </a:cubicBezTo>
                  <a:cubicBezTo>
                    <a:pt x="14930" y="0"/>
                    <a:pt x="13669" y="318"/>
                    <a:pt x="12329" y="1747"/>
                  </a:cubicBezTo>
                  <a:cubicBezTo>
                    <a:pt x="10988" y="3176"/>
                    <a:pt x="9570" y="5718"/>
                    <a:pt x="8229" y="7782"/>
                  </a:cubicBezTo>
                  <a:cubicBezTo>
                    <a:pt x="6889" y="9847"/>
                    <a:pt x="5628" y="11435"/>
                    <a:pt x="4899" y="12388"/>
                  </a:cubicBezTo>
                  <a:cubicBezTo>
                    <a:pt x="4170" y="13341"/>
                    <a:pt x="3972" y="13659"/>
                    <a:pt x="4032" y="13818"/>
                  </a:cubicBezTo>
                  <a:cubicBezTo>
                    <a:pt x="4091" y="13976"/>
                    <a:pt x="4406" y="13976"/>
                    <a:pt x="5431" y="13976"/>
                  </a:cubicBezTo>
                  <a:cubicBezTo>
                    <a:pt x="6456" y="13976"/>
                    <a:pt x="8190" y="13976"/>
                    <a:pt x="9806" y="13976"/>
                  </a:cubicBezTo>
                  <a:cubicBezTo>
                    <a:pt x="11422" y="13976"/>
                    <a:pt x="12920" y="13976"/>
                    <a:pt x="14280" y="14294"/>
                  </a:cubicBezTo>
                  <a:cubicBezTo>
                    <a:pt x="15640" y="14612"/>
                    <a:pt x="16861" y="15247"/>
                    <a:pt x="17926" y="16518"/>
                  </a:cubicBezTo>
                  <a:cubicBezTo>
                    <a:pt x="18990" y="17788"/>
                    <a:pt x="19897" y="19694"/>
                    <a:pt x="2080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9734822" y="207140"/>
              <a:ext cx="1828796" cy="7188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577" fill="norm" stroke="1" extrusionOk="0">
                  <a:moveTo>
                    <a:pt x="6959" y="235"/>
                  </a:moveTo>
                  <a:cubicBezTo>
                    <a:pt x="6535" y="140"/>
                    <a:pt x="6111" y="45"/>
                    <a:pt x="5668" y="13"/>
                  </a:cubicBezTo>
                  <a:cubicBezTo>
                    <a:pt x="5225" y="-19"/>
                    <a:pt x="4763" y="13"/>
                    <a:pt x="4314" y="76"/>
                  </a:cubicBezTo>
                  <a:cubicBezTo>
                    <a:pt x="3865" y="140"/>
                    <a:pt x="3428" y="235"/>
                    <a:pt x="3022" y="346"/>
                  </a:cubicBezTo>
                  <a:cubicBezTo>
                    <a:pt x="2617" y="457"/>
                    <a:pt x="2243" y="585"/>
                    <a:pt x="1924" y="727"/>
                  </a:cubicBezTo>
                  <a:cubicBezTo>
                    <a:pt x="1606" y="870"/>
                    <a:pt x="1344" y="1029"/>
                    <a:pt x="1169" y="1236"/>
                  </a:cubicBezTo>
                  <a:cubicBezTo>
                    <a:pt x="995" y="1442"/>
                    <a:pt x="907" y="1696"/>
                    <a:pt x="864" y="2125"/>
                  </a:cubicBezTo>
                  <a:cubicBezTo>
                    <a:pt x="820" y="2554"/>
                    <a:pt x="820" y="3157"/>
                    <a:pt x="839" y="4079"/>
                  </a:cubicBezTo>
                  <a:cubicBezTo>
                    <a:pt x="857" y="5000"/>
                    <a:pt x="895" y="6239"/>
                    <a:pt x="895" y="7462"/>
                  </a:cubicBezTo>
                  <a:cubicBezTo>
                    <a:pt x="895" y="8685"/>
                    <a:pt x="857" y="9892"/>
                    <a:pt x="776" y="11003"/>
                  </a:cubicBezTo>
                  <a:cubicBezTo>
                    <a:pt x="695" y="12115"/>
                    <a:pt x="570" y="13132"/>
                    <a:pt x="439" y="14180"/>
                  </a:cubicBezTo>
                  <a:cubicBezTo>
                    <a:pt x="308" y="15228"/>
                    <a:pt x="171" y="16308"/>
                    <a:pt x="90" y="16959"/>
                  </a:cubicBezTo>
                  <a:cubicBezTo>
                    <a:pt x="9" y="17610"/>
                    <a:pt x="-16" y="17833"/>
                    <a:pt x="9" y="17912"/>
                  </a:cubicBezTo>
                  <a:cubicBezTo>
                    <a:pt x="34" y="17992"/>
                    <a:pt x="109" y="17928"/>
                    <a:pt x="302" y="17880"/>
                  </a:cubicBezTo>
                  <a:cubicBezTo>
                    <a:pt x="496" y="17833"/>
                    <a:pt x="808" y="17801"/>
                    <a:pt x="1219" y="17865"/>
                  </a:cubicBezTo>
                  <a:cubicBezTo>
                    <a:pt x="1631" y="17928"/>
                    <a:pt x="2143" y="18087"/>
                    <a:pt x="2611" y="18277"/>
                  </a:cubicBezTo>
                  <a:cubicBezTo>
                    <a:pt x="3079" y="18468"/>
                    <a:pt x="3503" y="18690"/>
                    <a:pt x="3940" y="18929"/>
                  </a:cubicBezTo>
                  <a:cubicBezTo>
                    <a:pt x="4376" y="19167"/>
                    <a:pt x="4826" y="19421"/>
                    <a:pt x="5281" y="19675"/>
                  </a:cubicBezTo>
                  <a:cubicBezTo>
                    <a:pt x="5737" y="19929"/>
                    <a:pt x="6198" y="20183"/>
                    <a:pt x="6679" y="20406"/>
                  </a:cubicBezTo>
                  <a:cubicBezTo>
                    <a:pt x="7159" y="20628"/>
                    <a:pt x="7658" y="20819"/>
                    <a:pt x="8126" y="20962"/>
                  </a:cubicBezTo>
                  <a:cubicBezTo>
                    <a:pt x="8594" y="21105"/>
                    <a:pt x="9031" y="21200"/>
                    <a:pt x="9486" y="21279"/>
                  </a:cubicBezTo>
                  <a:cubicBezTo>
                    <a:pt x="9942" y="21359"/>
                    <a:pt x="10416" y="21422"/>
                    <a:pt x="10909" y="21470"/>
                  </a:cubicBezTo>
                  <a:cubicBezTo>
                    <a:pt x="11402" y="21517"/>
                    <a:pt x="11913" y="21549"/>
                    <a:pt x="12406" y="21565"/>
                  </a:cubicBezTo>
                  <a:cubicBezTo>
                    <a:pt x="12899" y="21581"/>
                    <a:pt x="13373" y="21581"/>
                    <a:pt x="13841" y="21565"/>
                  </a:cubicBezTo>
                  <a:cubicBezTo>
                    <a:pt x="14309" y="21549"/>
                    <a:pt x="14771" y="21517"/>
                    <a:pt x="15257" y="21454"/>
                  </a:cubicBezTo>
                  <a:cubicBezTo>
                    <a:pt x="15744" y="21390"/>
                    <a:pt x="16256" y="21295"/>
                    <a:pt x="16736" y="21200"/>
                  </a:cubicBezTo>
                  <a:cubicBezTo>
                    <a:pt x="17217" y="21105"/>
                    <a:pt x="17666" y="21009"/>
                    <a:pt x="18109" y="20866"/>
                  </a:cubicBezTo>
                  <a:cubicBezTo>
                    <a:pt x="18552" y="20723"/>
                    <a:pt x="18989" y="20533"/>
                    <a:pt x="19288" y="20390"/>
                  </a:cubicBezTo>
                  <a:cubicBezTo>
                    <a:pt x="19587" y="20247"/>
                    <a:pt x="19750" y="20152"/>
                    <a:pt x="19843" y="19882"/>
                  </a:cubicBezTo>
                  <a:cubicBezTo>
                    <a:pt x="19937" y="19612"/>
                    <a:pt x="19962" y="19167"/>
                    <a:pt x="20049" y="18420"/>
                  </a:cubicBezTo>
                  <a:cubicBezTo>
                    <a:pt x="20137" y="17674"/>
                    <a:pt x="20286" y="16626"/>
                    <a:pt x="20442" y="15546"/>
                  </a:cubicBezTo>
                  <a:cubicBezTo>
                    <a:pt x="20598" y="14466"/>
                    <a:pt x="20760" y="13354"/>
                    <a:pt x="20904" y="12306"/>
                  </a:cubicBezTo>
                  <a:cubicBezTo>
                    <a:pt x="21047" y="11257"/>
                    <a:pt x="21172" y="10273"/>
                    <a:pt x="21291" y="9320"/>
                  </a:cubicBezTo>
                  <a:cubicBezTo>
                    <a:pt x="21409" y="8367"/>
                    <a:pt x="21522" y="7446"/>
                    <a:pt x="21553" y="6747"/>
                  </a:cubicBezTo>
                  <a:cubicBezTo>
                    <a:pt x="21584" y="6048"/>
                    <a:pt x="21534" y="5572"/>
                    <a:pt x="21453" y="5254"/>
                  </a:cubicBezTo>
                  <a:cubicBezTo>
                    <a:pt x="21372" y="4936"/>
                    <a:pt x="21260" y="4777"/>
                    <a:pt x="21060" y="4682"/>
                  </a:cubicBezTo>
                  <a:cubicBezTo>
                    <a:pt x="20860" y="4587"/>
                    <a:pt x="20573" y="4555"/>
                    <a:pt x="20186" y="4492"/>
                  </a:cubicBezTo>
                  <a:cubicBezTo>
                    <a:pt x="19800" y="4428"/>
                    <a:pt x="19313" y="4333"/>
                    <a:pt x="18814" y="4174"/>
                  </a:cubicBezTo>
                  <a:cubicBezTo>
                    <a:pt x="18315" y="4015"/>
                    <a:pt x="17803" y="3793"/>
                    <a:pt x="17323" y="3618"/>
                  </a:cubicBezTo>
                  <a:cubicBezTo>
                    <a:pt x="16842" y="3443"/>
                    <a:pt x="16393" y="3316"/>
                    <a:pt x="15900" y="3173"/>
                  </a:cubicBezTo>
                  <a:cubicBezTo>
                    <a:pt x="15407" y="3030"/>
                    <a:pt x="14871" y="2872"/>
                    <a:pt x="14372" y="2745"/>
                  </a:cubicBezTo>
                  <a:cubicBezTo>
                    <a:pt x="13872" y="2617"/>
                    <a:pt x="13411" y="2522"/>
                    <a:pt x="12943" y="2411"/>
                  </a:cubicBezTo>
                  <a:cubicBezTo>
                    <a:pt x="12475" y="2300"/>
                    <a:pt x="12001" y="2173"/>
                    <a:pt x="11514" y="2030"/>
                  </a:cubicBezTo>
                  <a:cubicBezTo>
                    <a:pt x="11027" y="1887"/>
                    <a:pt x="10528" y="1728"/>
                    <a:pt x="10029" y="1553"/>
                  </a:cubicBezTo>
                  <a:cubicBezTo>
                    <a:pt x="9530" y="1379"/>
                    <a:pt x="9031" y="1188"/>
                    <a:pt x="8519" y="1013"/>
                  </a:cubicBezTo>
                  <a:cubicBezTo>
                    <a:pt x="8008" y="839"/>
                    <a:pt x="7483" y="680"/>
                    <a:pt x="6953" y="569"/>
                  </a:cubicBezTo>
                  <a:cubicBezTo>
                    <a:pt x="6423" y="457"/>
                    <a:pt x="5886" y="394"/>
                    <a:pt x="5337" y="394"/>
                  </a:cubicBezTo>
                  <a:cubicBezTo>
                    <a:pt x="4788" y="394"/>
                    <a:pt x="4227" y="457"/>
                    <a:pt x="3665" y="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72" name="Drawing"/>
          <p:cNvGrpSpPr/>
          <p:nvPr/>
        </p:nvGrpSpPr>
        <p:grpSpPr>
          <a:xfrm>
            <a:off x="126780" y="1814456"/>
            <a:ext cx="12654321" cy="7558145"/>
            <a:chOff x="0" y="0"/>
            <a:chExt cx="12654319" cy="7558143"/>
          </a:xfrm>
        </p:grpSpPr>
        <p:sp>
          <p:nvSpPr>
            <p:cNvPr id="1185" name="Line"/>
            <p:cNvSpPr/>
            <p:nvPr/>
          </p:nvSpPr>
          <p:spPr>
            <a:xfrm>
              <a:off x="912765" y="323103"/>
              <a:ext cx="214667" cy="331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270" fill="norm" stroke="1" extrusionOk="0">
                  <a:moveTo>
                    <a:pt x="4587" y="1784"/>
                  </a:moveTo>
                  <a:cubicBezTo>
                    <a:pt x="4587" y="2599"/>
                    <a:pt x="4587" y="3414"/>
                    <a:pt x="5112" y="3822"/>
                  </a:cubicBezTo>
                  <a:cubicBezTo>
                    <a:pt x="5636" y="4229"/>
                    <a:pt x="6684" y="4229"/>
                    <a:pt x="9201" y="3754"/>
                  </a:cubicBezTo>
                  <a:cubicBezTo>
                    <a:pt x="11717" y="3278"/>
                    <a:pt x="15702" y="2327"/>
                    <a:pt x="18114" y="1580"/>
                  </a:cubicBezTo>
                  <a:cubicBezTo>
                    <a:pt x="20525" y="833"/>
                    <a:pt x="21364" y="290"/>
                    <a:pt x="21259" y="86"/>
                  </a:cubicBezTo>
                  <a:cubicBezTo>
                    <a:pt x="21154" y="-118"/>
                    <a:pt x="20106" y="18"/>
                    <a:pt x="17799" y="765"/>
                  </a:cubicBezTo>
                  <a:cubicBezTo>
                    <a:pt x="15492" y="1512"/>
                    <a:pt x="11927" y="2871"/>
                    <a:pt x="9935" y="3890"/>
                  </a:cubicBezTo>
                  <a:cubicBezTo>
                    <a:pt x="7943" y="4908"/>
                    <a:pt x="7523" y="5588"/>
                    <a:pt x="7733" y="6131"/>
                  </a:cubicBezTo>
                  <a:cubicBezTo>
                    <a:pt x="7943" y="6674"/>
                    <a:pt x="8781" y="7082"/>
                    <a:pt x="9515" y="7557"/>
                  </a:cubicBezTo>
                  <a:cubicBezTo>
                    <a:pt x="10249" y="8033"/>
                    <a:pt x="10879" y="8576"/>
                    <a:pt x="10983" y="9188"/>
                  </a:cubicBezTo>
                  <a:cubicBezTo>
                    <a:pt x="11088" y="9799"/>
                    <a:pt x="10669" y="10478"/>
                    <a:pt x="8781" y="12040"/>
                  </a:cubicBezTo>
                  <a:cubicBezTo>
                    <a:pt x="6894" y="13603"/>
                    <a:pt x="3539" y="16048"/>
                    <a:pt x="1756" y="17678"/>
                  </a:cubicBezTo>
                  <a:cubicBezTo>
                    <a:pt x="-26" y="19308"/>
                    <a:pt x="-236" y="20124"/>
                    <a:pt x="183" y="20667"/>
                  </a:cubicBezTo>
                  <a:cubicBezTo>
                    <a:pt x="603" y="21210"/>
                    <a:pt x="1651" y="21482"/>
                    <a:pt x="4482" y="21074"/>
                  </a:cubicBezTo>
                  <a:cubicBezTo>
                    <a:pt x="7314" y="20667"/>
                    <a:pt x="11927" y="19580"/>
                    <a:pt x="16541" y="18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1143219" y="459411"/>
              <a:ext cx="228601" cy="157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30" fill="norm" stroke="1" extrusionOk="0">
                  <a:moveTo>
                    <a:pt x="0" y="3291"/>
                  </a:moveTo>
                  <a:cubicBezTo>
                    <a:pt x="1000" y="2730"/>
                    <a:pt x="2000" y="2169"/>
                    <a:pt x="3000" y="2450"/>
                  </a:cubicBezTo>
                  <a:cubicBezTo>
                    <a:pt x="4000" y="2730"/>
                    <a:pt x="5000" y="3852"/>
                    <a:pt x="5500" y="6658"/>
                  </a:cubicBezTo>
                  <a:cubicBezTo>
                    <a:pt x="6000" y="9463"/>
                    <a:pt x="6000" y="13951"/>
                    <a:pt x="5600" y="16616"/>
                  </a:cubicBezTo>
                  <a:cubicBezTo>
                    <a:pt x="5200" y="19281"/>
                    <a:pt x="4400" y="20122"/>
                    <a:pt x="3400" y="20543"/>
                  </a:cubicBezTo>
                  <a:cubicBezTo>
                    <a:pt x="2400" y="20964"/>
                    <a:pt x="1200" y="20964"/>
                    <a:pt x="600" y="20263"/>
                  </a:cubicBezTo>
                  <a:cubicBezTo>
                    <a:pt x="0" y="19561"/>
                    <a:pt x="0" y="18159"/>
                    <a:pt x="2000" y="14933"/>
                  </a:cubicBezTo>
                  <a:cubicBezTo>
                    <a:pt x="4000" y="11707"/>
                    <a:pt x="8000" y="6658"/>
                    <a:pt x="10500" y="3572"/>
                  </a:cubicBezTo>
                  <a:cubicBezTo>
                    <a:pt x="13000" y="486"/>
                    <a:pt x="14000" y="-636"/>
                    <a:pt x="14200" y="346"/>
                  </a:cubicBezTo>
                  <a:cubicBezTo>
                    <a:pt x="14400" y="1328"/>
                    <a:pt x="13800" y="4413"/>
                    <a:pt x="13500" y="6658"/>
                  </a:cubicBezTo>
                  <a:cubicBezTo>
                    <a:pt x="13200" y="8902"/>
                    <a:pt x="13200" y="10304"/>
                    <a:pt x="13800" y="11426"/>
                  </a:cubicBezTo>
                  <a:cubicBezTo>
                    <a:pt x="14400" y="12548"/>
                    <a:pt x="15600" y="13390"/>
                    <a:pt x="17000" y="13811"/>
                  </a:cubicBezTo>
                  <a:cubicBezTo>
                    <a:pt x="18400" y="14232"/>
                    <a:pt x="20000" y="14232"/>
                    <a:pt x="21600" y="142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1672385" y="325493"/>
              <a:ext cx="16935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3400"/>
                    <a:pt x="0" y="6800"/>
                    <a:pt x="0" y="10400"/>
                  </a:cubicBezTo>
                  <a:cubicBezTo>
                    <a:pt x="0" y="14000"/>
                    <a:pt x="10800" y="17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920969" y="712280"/>
              <a:ext cx="825501" cy="95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5" fill="norm" stroke="1" extrusionOk="0">
                  <a:moveTo>
                    <a:pt x="0" y="21255"/>
                  </a:moveTo>
                  <a:cubicBezTo>
                    <a:pt x="2105" y="17968"/>
                    <a:pt x="4209" y="14681"/>
                    <a:pt x="6314" y="11864"/>
                  </a:cubicBezTo>
                  <a:cubicBezTo>
                    <a:pt x="8418" y="9046"/>
                    <a:pt x="10523" y="6698"/>
                    <a:pt x="12683" y="4585"/>
                  </a:cubicBezTo>
                  <a:cubicBezTo>
                    <a:pt x="14843" y="2472"/>
                    <a:pt x="17058" y="594"/>
                    <a:pt x="18554" y="125"/>
                  </a:cubicBezTo>
                  <a:cubicBezTo>
                    <a:pt x="20049" y="-345"/>
                    <a:pt x="20825" y="594"/>
                    <a:pt x="21600" y="153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1219419" y="795393"/>
              <a:ext cx="3873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03" y="18000"/>
                    <a:pt x="9207" y="14400"/>
                    <a:pt x="12807" y="10800"/>
                  </a:cubicBezTo>
                  <a:cubicBezTo>
                    <a:pt x="16407" y="7200"/>
                    <a:pt x="19003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2013169" y="408043"/>
              <a:ext cx="190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2013169" y="566793"/>
              <a:ext cx="254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2673569" y="121778"/>
              <a:ext cx="146838" cy="4985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285" fill="norm" stroke="1" extrusionOk="0">
                  <a:moveTo>
                    <a:pt x="0" y="10596"/>
                  </a:moveTo>
                  <a:cubicBezTo>
                    <a:pt x="1521" y="13307"/>
                    <a:pt x="3042" y="16018"/>
                    <a:pt x="3955" y="17962"/>
                  </a:cubicBezTo>
                  <a:cubicBezTo>
                    <a:pt x="4868" y="19905"/>
                    <a:pt x="5172" y="21079"/>
                    <a:pt x="5172" y="21260"/>
                  </a:cubicBezTo>
                  <a:cubicBezTo>
                    <a:pt x="5172" y="21441"/>
                    <a:pt x="4868" y="20628"/>
                    <a:pt x="4259" y="18685"/>
                  </a:cubicBezTo>
                  <a:cubicBezTo>
                    <a:pt x="3651" y="16741"/>
                    <a:pt x="2738" y="13669"/>
                    <a:pt x="2586" y="10822"/>
                  </a:cubicBezTo>
                  <a:cubicBezTo>
                    <a:pt x="2434" y="7975"/>
                    <a:pt x="3042" y="5354"/>
                    <a:pt x="4107" y="3592"/>
                  </a:cubicBezTo>
                  <a:cubicBezTo>
                    <a:pt x="5172" y="1829"/>
                    <a:pt x="6693" y="926"/>
                    <a:pt x="8518" y="428"/>
                  </a:cubicBezTo>
                  <a:cubicBezTo>
                    <a:pt x="10344" y="-69"/>
                    <a:pt x="12473" y="-159"/>
                    <a:pt x="14755" y="293"/>
                  </a:cubicBezTo>
                  <a:cubicBezTo>
                    <a:pt x="17037" y="745"/>
                    <a:pt x="19470" y="1739"/>
                    <a:pt x="20535" y="3140"/>
                  </a:cubicBezTo>
                  <a:cubicBezTo>
                    <a:pt x="21600" y="4541"/>
                    <a:pt x="21296" y="6348"/>
                    <a:pt x="18558" y="7749"/>
                  </a:cubicBezTo>
                  <a:cubicBezTo>
                    <a:pt x="15820" y="9150"/>
                    <a:pt x="10648" y="10144"/>
                    <a:pt x="7149" y="10641"/>
                  </a:cubicBezTo>
                  <a:cubicBezTo>
                    <a:pt x="3651" y="11138"/>
                    <a:pt x="1825" y="11138"/>
                    <a:pt x="1825" y="10957"/>
                  </a:cubicBezTo>
                  <a:cubicBezTo>
                    <a:pt x="1825" y="10777"/>
                    <a:pt x="3651" y="10415"/>
                    <a:pt x="5476" y="10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2823706" y="369943"/>
              <a:ext cx="154664" cy="194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102" fill="norm" stroke="1" extrusionOk="0">
                  <a:moveTo>
                    <a:pt x="312" y="8962"/>
                  </a:moveTo>
                  <a:cubicBezTo>
                    <a:pt x="20" y="7813"/>
                    <a:pt x="-272" y="6664"/>
                    <a:pt x="458" y="6089"/>
                  </a:cubicBezTo>
                  <a:cubicBezTo>
                    <a:pt x="1187" y="5515"/>
                    <a:pt x="2939" y="5515"/>
                    <a:pt x="4982" y="6779"/>
                  </a:cubicBezTo>
                  <a:cubicBezTo>
                    <a:pt x="7025" y="8043"/>
                    <a:pt x="9360" y="10570"/>
                    <a:pt x="10820" y="12523"/>
                  </a:cubicBezTo>
                  <a:cubicBezTo>
                    <a:pt x="12279" y="14477"/>
                    <a:pt x="12863" y="15855"/>
                    <a:pt x="13155" y="17119"/>
                  </a:cubicBezTo>
                  <a:cubicBezTo>
                    <a:pt x="13447" y="18383"/>
                    <a:pt x="13447" y="19532"/>
                    <a:pt x="12571" y="20336"/>
                  </a:cubicBezTo>
                  <a:cubicBezTo>
                    <a:pt x="11696" y="21140"/>
                    <a:pt x="9944" y="21600"/>
                    <a:pt x="8339" y="20221"/>
                  </a:cubicBezTo>
                  <a:cubicBezTo>
                    <a:pt x="6733" y="18843"/>
                    <a:pt x="5274" y="15626"/>
                    <a:pt x="7463" y="11949"/>
                  </a:cubicBezTo>
                  <a:cubicBezTo>
                    <a:pt x="9652" y="8272"/>
                    <a:pt x="15490" y="4136"/>
                    <a:pt x="2132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3151095" y="225633"/>
              <a:ext cx="68575" cy="347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492" fill="norm" stroke="1" extrusionOk="0">
                  <a:moveTo>
                    <a:pt x="21205" y="1463"/>
                  </a:moveTo>
                  <a:cubicBezTo>
                    <a:pt x="18587" y="808"/>
                    <a:pt x="15969" y="154"/>
                    <a:pt x="13350" y="23"/>
                  </a:cubicBezTo>
                  <a:cubicBezTo>
                    <a:pt x="10732" y="-108"/>
                    <a:pt x="8114" y="285"/>
                    <a:pt x="5823" y="1921"/>
                  </a:cubicBezTo>
                  <a:cubicBezTo>
                    <a:pt x="3532" y="3557"/>
                    <a:pt x="1569" y="6437"/>
                    <a:pt x="587" y="9579"/>
                  </a:cubicBezTo>
                  <a:cubicBezTo>
                    <a:pt x="-395" y="12721"/>
                    <a:pt x="-395" y="16125"/>
                    <a:pt x="2550" y="18154"/>
                  </a:cubicBezTo>
                  <a:cubicBezTo>
                    <a:pt x="5496" y="20183"/>
                    <a:pt x="11387" y="20837"/>
                    <a:pt x="17278" y="21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3340583" y="235374"/>
              <a:ext cx="131374" cy="369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327" fill="norm" stroke="1" extrusionOk="0">
                  <a:moveTo>
                    <a:pt x="4071" y="4463"/>
                  </a:moveTo>
                  <a:cubicBezTo>
                    <a:pt x="2700" y="6416"/>
                    <a:pt x="1328" y="8368"/>
                    <a:pt x="643" y="10321"/>
                  </a:cubicBezTo>
                  <a:cubicBezTo>
                    <a:pt x="-43" y="12273"/>
                    <a:pt x="-43" y="14226"/>
                    <a:pt x="128" y="15690"/>
                  </a:cubicBezTo>
                  <a:cubicBezTo>
                    <a:pt x="300" y="17155"/>
                    <a:pt x="643" y="18131"/>
                    <a:pt x="814" y="18192"/>
                  </a:cubicBezTo>
                  <a:cubicBezTo>
                    <a:pt x="986" y="18253"/>
                    <a:pt x="986" y="17399"/>
                    <a:pt x="814" y="14958"/>
                  </a:cubicBezTo>
                  <a:cubicBezTo>
                    <a:pt x="643" y="12517"/>
                    <a:pt x="300" y="8490"/>
                    <a:pt x="128" y="6111"/>
                  </a:cubicBezTo>
                  <a:cubicBezTo>
                    <a:pt x="-43" y="3731"/>
                    <a:pt x="-43" y="2999"/>
                    <a:pt x="128" y="2328"/>
                  </a:cubicBezTo>
                  <a:cubicBezTo>
                    <a:pt x="300" y="1656"/>
                    <a:pt x="643" y="1046"/>
                    <a:pt x="2186" y="619"/>
                  </a:cubicBezTo>
                  <a:cubicBezTo>
                    <a:pt x="3728" y="192"/>
                    <a:pt x="6471" y="-52"/>
                    <a:pt x="8871" y="9"/>
                  </a:cubicBezTo>
                  <a:cubicBezTo>
                    <a:pt x="11271" y="70"/>
                    <a:pt x="13328" y="436"/>
                    <a:pt x="14871" y="1290"/>
                  </a:cubicBezTo>
                  <a:cubicBezTo>
                    <a:pt x="16414" y="2145"/>
                    <a:pt x="17443" y="3487"/>
                    <a:pt x="16928" y="4707"/>
                  </a:cubicBezTo>
                  <a:cubicBezTo>
                    <a:pt x="16414" y="5928"/>
                    <a:pt x="14357" y="7026"/>
                    <a:pt x="11957" y="7880"/>
                  </a:cubicBezTo>
                  <a:cubicBezTo>
                    <a:pt x="9557" y="8734"/>
                    <a:pt x="6814" y="9345"/>
                    <a:pt x="7157" y="9894"/>
                  </a:cubicBezTo>
                  <a:cubicBezTo>
                    <a:pt x="7500" y="10443"/>
                    <a:pt x="10928" y="10931"/>
                    <a:pt x="13843" y="11785"/>
                  </a:cubicBezTo>
                  <a:cubicBezTo>
                    <a:pt x="16757" y="12640"/>
                    <a:pt x="19157" y="13860"/>
                    <a:pt x="20357" y="15080"/>
                  </a:cubicBezTo>
                  <a:cubicBezTo>
                    <a:pt x="21557" y="16301"/>
                    <a:pt x="21557" y="17521"/>
                    <a:pt x="20528" y="18558"/>
                  </a:cubicBezTo>
                  <a:cubicBezTo>
                    <a:pt x="19500" y="19595"/>
                    <a:pt x="17443" y="20450"/>
                    <a:pt x="15557" y="20938"/>
                  </a:cubicBezTo>
                  <a:cubicBezTo>
                    <a:pt x="13671" y="21426"/>
                    <a:pt x="11957" y="21548"/>
                    <a:pt x="10757" y="20755"/>
                  </a:cubicBezTo>
                  <a:cubicBezTo>
                    <a:pt x="9557" y="19962"/>
                    <a:pt x="8871" y="18253"/>
                    <a:pt x="8186" y="16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3581619" y="77843"/>
              <a:ext cx="50801" cy="71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1975"/>
                    <a:pt x="18000" y="3950"/>
                    <a:pt x="16200" y="6181"/>
                  </a:cubicBezTo>
                  <a:cubicBezTo>
                    <a:pt x="14400" y="8411"/>
                    <a:pt x="12600" y="10896"/>
                    <a:pt x="9900" y="13221"/>
                  </a:cubicBezTo>
                  <a:cubicBezTo>
                    <a:pt x="7200" y="15547"/>
                    <a:pt x="3600" y="17713"/>
                    <a:pt x="1800" y="19083"/>
                  </a:cubicBezTo>
                  <a:cubicBezTo>
                    <a:pt x="0" y="20453"/>
                    <a:pt x="0" y="210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3741528" y="210064"/>
              <a:ext cx="132227" cy="388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3" h="21545" fill="norm" stroke="1" extrusionOk="0">
                  <a:moveTo>
                    <a:pt x="9940" y="6402"/>
                  </a:moveTo>
                  <a:cubicBezTo>
                    <a:pt x="7915" y="9688"/>
                    <a:pt x="5890" y="12975"/>
                    <a:pt x="4709" y="15030"/>
                  </a:cubicBezTo>
                  <a:cubicBezTo>
                    <a:pt x="3527" y="17084"/>
                    <a:pt x="3190" y="17906"/>
                    <a:pt x="2515" y="18728"/>
                  </a:cubicBezTo>
                  <a:cubicBezTo>
                    <a:pt x="1840" y="19549"/>
                    <a:pt x="827" y="20371"/>
                    <a:pt x="321" y="20430"/>
                  </a:cubicBezTo>
                  <a:cubicBezTo>
                    <a:pt x="-185" y="20488"/>
                    <a:pt x="-185" y="19784"/>
                    <a:pt x="996" y="17554"/>
                  </a:cubicBezTo>
                  <a:cubicBezTo>
                    <a:pt x="2177" y="15323"/>
                    <a:pt x="4540" y="11567"/>
                    <a:pt x="6902" y="8632"/>
                  </a:cubicBezTo>
                  <a:cubicBezTo>
                    <a:pt x="9265" y="5697"/>
                    <a:pt x="11627" y="3584"/>
                    <a:pt x="13315" y="2175"/>
                  </a:cubicBezTo>
                  <a:cubicBezTo>
                    <a:pt x="15002" y="767"/>
                    <a:pt x="16015" y="62"/>
                    <a:pt x="17027" y="4"/>
                  </a:cubicBezTo>
                  <a:cubicBezTo>
                    <a:pt x="18040" y="-55"/>
                    <a:pt x="19052" y="532"/>
                    <a:pt x="19896" y="2704"/>
                  </a:cubicBezTo>
                  <a:cubicBezTo>
                    <a:pt x="20740" y="4875"/>
                    <a:pt x="21415" y="8632"/>
                    <a:pt x="20909" y="12036"/>
                  </a:cubicBezTo>
                  <a:cubicBezTo>
                    <a:pt x="20403" y="15441"/>
                    <a:pt x="18715" y="18493"/>
                    <a:pt x="17027" y="215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3765769" y="388993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3981669" y="198493"/>
              <a:ext cx="79715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7" h="21600" fill="norm" stroke="1" extrusionOk="0">
                  <a:moveTo>
                    <a:pt x="0" y="0"/>
                  </a:moveTo>
                  <a:cubicBezTo>
                    <a:pt x="7560" y="2541"/>
                    <a:pt x="15120" y="5082"/>
                    <a:pt x="18360" y="7941"/>
                  </a:cubicBezTo>
                  <a:cubicBezTo>
                    <a:pt x="21600" y="10800"/>
                    <a:pt x="20520" y="13976"/>
                    <a:pt x="17550" y="16306"/>
                  </a:cubicBezTo>
                  <a:cubicBezTo>
                    <a:pt x="14580" y="18635"/>
                    <a:pt x="9720" y="20118"/>
                    <a:pt x="48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4521419" y="414393"/>
              <a:ext cx="2667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4400"/>
                    <a:pt x="11314" y="7200"/>
                    <a:pt x="14914" y="3600"/>
                  </a:cubicBezTo>
                  <a:cubicBezTo>
                    <a:pt x="18514" y="0"/>
                    <a:pt x="20057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4559519" y="541393"/>
              <a:ext cx="2222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5633677" y="0"/>
              <a:ext cx="151986" cy="441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0" h="21474" fill="norm" stroke="1" extrusionOk="0">
                  <a:moveTo>
                    <a:pt x="8503" y="9337"/>
                  </a:moveTo>
                  <a:cubicBezTo>
                    <a:pt x="7351" y="12114"/>
                    <a:pt x="6199" y="14891"/>
                    <a:pt x="5623" y="16640"/>
                  </a:cubicBezTo>
                  <a:cubicBezTo>
                    <a:pt x="5047" y="18388"/>
                    <a:pt x="5047" y="19108"/>
                    <a:pt x="5191" y="19880"/>
                  </a:cubicBezTo>
                  <a:cubicBezTo>
                    <a:pt x="5335" y="20651"/>
                    <a:pt x="5623" y="21474"/>
                    <a:pt x="5479" y="21474"/>
                  </a:cubicBezTo>
                  <a:cubicBezTo>
                    <a:pt x="5335" y="21474"/>
                    <a:pt x="4759" y="20651"/>
                    <a:pt x="3751" y="18543"/>
                  </a:cubicBezTo>
                  <a:cubicBezTo>
                    <a:pt x="2743" y="16434"/>
                    <a:pt x="1303" y="13040"/>
                    <a:pt x="583" y="10057"/>
                  </a:cubicBezTo>
                  <a:cubicBezTo>
                    <a:pt x="-137" y="7074"/>
                    <a:pt x="-137" y="4503"/>
                    <a:pt x="295" y="2908"/>
                  </a:cubicBezTo>
                  <a:cubicBezTo>
                    <a:pt x="727" y="1314"/>
                    <a:pt x="1591" y="697"/>
                    <a:pt x="2887" y="337"/>
                  </a:cubicBezTo>
                  <a:cubicBezTo>
                    <a:pt x="4183" y="-23"/>
                    <a:pt x="5911" y="-126"/>
                    <a:pt x="8791" y="183"/>
                  </a:cubicBezTo>
                  <a:cubicBezTo>
                    <a:pt x="11671" y="491"/>
                    <a:pt x="15703" y="1211"/>
                    <a:pt x="18151" y="2291"/>
                  </a:cubicBezTo>
                  <a:cubicBezTo>
                    <a:pt x="20599" y="3371"/>
                    <a:pt x="21463" y="4811"/>
                    <a:pt x="19879" y="6251"/>
                  </a:cubicBezTo>
                  <a:cubicBezTo>
                    <a:pt x="18295" y="7691"/>
                    <a:pt x="14263" y="9131"/>
                    <a:pt x="10951" y="9851"/>
                  </a:cubicBezTo>
                  <a:cubicBezTo>
                    <a:pt x="7639" y="10571"/>
                    <a:pt x="5047" y="10571"/>
                    <a:pt x="2455" y="105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5765968" y="160393"/>
              <a:ext cx="196902" cy="257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05" fill="norm" stroke="1" extrusionOk="0">
                  <a:moveTo>
                    <a:pt x="695" y="11063"/>
                  </a:moveTo>
                  <a:cubicBezTo>
                    <a:pt x="236" y="10185"/>
                    <a:pt x="-224" y="9307"/>
                    <a:pt x="121" y="8780"/>
                  </a:cubicBezTo>
                  <a:cubicBezTo>
                    <a:pt x="465" y="8254"/>
                    <a:pt x="1614" y="8078"/>
                    <a:pt x="3682" y="8429"/>
                  </a:cubicBezTo>
                  <a:cubicBezTo>
                    <a:pt x="5750" y="8780"/>
                    <a:pt x="8738" y="9659"/>
                    <a:pt x="10691" y="11151"/>
                  </a:cubicBezTo>
                  <a:cubicBezTo>
                    <a:pt x="12644" y="12644"/>
                    <a:pt x="13563" y="14751"/>
                    <a:pt x="13793" y="16420"/>
                  </a:cubicBezTo>
                  <a:cubicBezTo>
                    <a:pt x="14023" y="18088"/>
                    <a:pt x="13563" y="19317"/>
                    <a:pt x="12759" y="20195"/>
                  </a:cubicBezTo>
                  <a:cubicBezTo>
                    <a:pt x="11955" y="21073"/>
                    <a:pt x="10806" y="21600"/>
                    <a:pt x="9887" y="21337"/>
                  </a:cubicBezTo>
                  <a:cubicBezTo>
                    <a:pt x="8967" y="21073"/>
                    <a:pt x="8278" y="20020"/>
                    <a:pt x="8623" y="17122"/>
                  </a:cubicBezTo>
                  <a:cubicBezTo>
                    <a:pt x="8967" y="14224"/>
                    <a:pt x="10346" y="9483"/>
                    <a:pt x="12644" y="6322"/>
                  </a:cubicBezTo>
                  <a:cubicBezTo>
                    <a:pt x="14942" y="3161"/>
                    <a:pt x="18159" y="1580"/>
                    <a:pt x="2137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6109964" y="89340"/>
              <a:ext cx="100556" cy="297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412" fill="norm" stroke="1" extrusionOk="0">
                  <a:moveTo>
                    <a:pt x="20941" y="999"/>
                  </a:moveTo>
                  <a:cubicBezTo>
                    <a:pt x="19178" y="542"/>
                    <a:pt x="17414" y="86"/>
                    <a:pt x="15431" y="10"/>
                  </a:cubicBezTo>
                  <a:cubicBezTo>
                    <a:pt x="13447" y="-66"/>
                    <a:pt x="11243" y="238"/>
                    <a:pt x="8378" y="2216"/>
                  </a:cubicBezTo>
                  <a:cubicBezTo>
                    <a:pt x="5512" y="4193"/>
                    <a:pt x="1986" y="7844"/>
                    <a:pt x="663" y="11038"/>
                  </a:cubicBezTo>
                  <a:cubicBezTo>
                    <a:pt x="-659" y="14233"/>
                    <a:pt x="223" y="16971"/>
                    <a:pt x="1325" y="18720"/>
                  </a:cubicBezTo>
                  <a:cubicBezTo>
                    <a:pt x="2427" y="20469"/>
                    <a:pt x="3749" y="21230"/>
                    <a:pt x="6394" y="21382"/>
                  </a:cubicBezTo>
                  <a:cubicBezTo>
                    <a:pt x="9039" y="21534"/>
                    <a:pt x="13006" y="21078"/>
                    <a:pt x="16974" y="20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5" name="Line"/>
            <p:cNvSpPr/>
            <p:nvPr/>
          </p:nvSpPr>
          <p:spPr>
            <a:xfrm>
              <a:off x="6286719" y="82486"/>
              <a:ext cx="146222" cy="296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6" h="21007" fill="norm" stroke="1" extrusionOk="0">
                  <a:moveTo>
                    <a:pt x="5476" y="5071"/>
                  </a:moveTo>
                  <a:cubicBezTo>
                    <a:pt x="4868" y="10771"/>
                    <a:pt x="4259" y="16471"/>
                    <a:pt x="3803" y="16471"/>
                  </a:cubicBezTo>
                  <a:cubicBezTo>
                    <a:pt x="3346" y="16471"/>
                    <a:pt x="3042" y="10771"/>
                    <a:pt x="3194" y="7171"/>
                  </a:cubicBezTo>
                  <a:cubicBezTo>
                    <a:pt x="3346" y="3571"/>
                    <a:pt x="3955" y="2071"/>
                    <a:pt x="5780" y="1096"/>
                  </a:cubicBezTo>
                  <a:cubicBezTo>
                    <a:pt x="7606" y="121"/>
                    <a:pt x="10648" y="-329"/>
                    <a:pt x="13386" y="271"/>
                  </a:cubicBezTo>
                  <a:cubicBezTo>
                    <a:pt x="16124" y="871"/>
                    <a:pt x="18558" y="2521"/>
                    <a:pt x="19014" y="4471"/>
                  </a:cubicBezTo>
                  <a:cubicBezTo>
                    <a:pt x="19470" y="6421"/>
                    <a:pt x="17949" y="8671"/>
                    <a:pt x="16580" y="10096"/>
                  </a:cubicBezTo>
                  <a:cubicBezTo>
                    <a:pt x="15211" y="11521"/>
                    <a:pt x="13994" y="12121"/>
                    <a:pt x="12473" y="12496"/>
                  </a:cubicBezTo>
                  <a:cubicBezTo>
                    <a:pt x="10952" y="12871"/>
                    <a:pt x="9127" y="13021"/>
                    <a:pt x="8975" y="13021"/>
                  </a:cubicBezTo>
                  <a:cubicBezTo>
                    <a:pt x="8823" y="13021"/>
                    <a:pt x="10344" y="12871"/>
                    <a:pt x="12625" y="13246"/>
                  </a:cubicBezTo>
                  <a:cubicBezTo>
                    <a:pt x="14907" y="13621"/>
                    <a:pt x="17949" y="14521"/>
                    <a:pt x="19623" y="15346"/>
                  </a:cubicBezTo>
                  <a:cubicBezTo>
                    <a:pt x="21296" y="16171"/>
                    <a:pt x="21600" y="16921"/>
                    <a:pt x="19775" y="17971"/>
                  </a:cubicBezTo>
                  <a:cubicBezTo>
                    <a:pt x="17949" y="19021"/>
                    <a:pt x="13994" y="20371"/>
                    <a:pt x="10344" y="20821"/>
                  </a:cubicBezTo>
                  <a:cubicBezTo>
                    <a:pt x="6693" y="21271"/>
                    <a:pt x="3346" y="20821"/>
                    <a:pt x="0" y="20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6" name="Line"/>
            <p:cNvSpPr/>
            <p:nvPr/>
          </p:nvSpPr>
          <p:spPr>
            <a:xfrm>
              <a:off x="6563954" y="102885"/>
              <a:ext cx="146099" cy="235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7" h="21064" fill="norm" stroke="1" extrusionOk="0">
                  <a:moveTo>
                    <a:pt x="2107" y="7990"/>
                  </a:moveTo>
                  <a:cubicBezTo>
                    <a:pt x="1507" y="12727"/>
                    <a:pt x="907" y="17464"/>
                    <a:pt x="457" y="18127"/>
                  </a:cubicBezTo>
                  <a:cubicBezTo>
                    <a:pt x="7" y="18790"/>
                    <a:pt x="-293" y="15380"/>
                    <a:pt x="457" y="11780"/>
                  </a:cubicBezTo>
                  <a:cubicBezTo>
                    <a:pt x="1207" y="8180"/>
                    <a:pt x="3007" y="4390"/>
                    <a:pt x="4657" y="2211"/>
                  </a:cubicBezTo>
                  <a:cubicBezTo>
                    <a:pt x="6307" y="32"/>
                    <a:pt x="7807" y="-536"/>
                    <a:pt x="10657" y="506"/>
                  </a:cubicBezTo>
                  <a:cubicBezTo>
                    <a:pt x="13507" y="1548"/>
                    <a:pt x="17707" y="4201"/>
                    <a:pt x="19507" y="7327"/>
                  </a:cubicBezTo>
                  <a:cubicBezTo>
                    <a:pt x="21307" y="10453"/>
                    <a:pt x="20707" y="14053"/>
                    <a:pt x="20107" y="16327"/>
                  </a:cubicBezTo>
                  <a:cubicBezTo>
                    <a:pt x="19507" y="18601"/>
                    <a:pt x="18907" y="19548"/>
                    <a:pt x="18757" y="20117"/>
                  </a:cubicBezTo>
                  <a:cubicBezTo>
                    <a:pt x="18607" y="20685"/>
                    <a:pt x="18907" y="20875"/>
                    <a:pt x="19207" y="210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7" name="Line"/>
            <p:cNvSpPr/>
            <p:nvPr/>
          </p:nvSpPr>
          <p:spPr>
            <a:xfrm>
              <a:off x="6863354" y="54559"/>
              <a:ext cx="140916" cy="309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600" fill="norm" stroke="1" extrusionOk="0">
                  <a:moveTo>
                    <a:pt x="9857" y="8729"/>
                  </a:moveTo>
                  <a:cubicBezTo>
                    <a:pt x="7278" y="12427"/>
                    <a:pt x="4699" y="16126"/>
                    <a:pt x="2926" y="18419"/>
                  </a:cubicBezTo>
                  <a:cubicBezTo>
                    <a:pt x="1153" y="20712"/>
                    <a:pt x="185" y="21600"/>
                    <a:pt x="24" y="21600"/>
                  </a:cubicBezTo>
                  <a:cubicBezTo>
                    <a:pt x="-137" y="21600"/>
                    <a:pt x="508" y="20712"/>
                    <a:pt x="2281" y="17827"/>
                  </a:cubicBezTo>
                  <a:cubicBezTo>
                    <a:pt x="4054" y="14942"/>
                    <a:pt x="6956" y="10060"/>
                    <a:pt x="9051" y="6953"/>
                  </a:cubicBezTo>
                  <a:cubicBezTo>
                    <a:pt x="11147" y="3847"/>
                    <a:pt x="12436" y="2515"/>
                    <a:pt x="13726" y="1553"/>
                  </a:cubicBezTo>
                  <a:cubicBezTo>
                    <a:pt x="15015" y="592"/>
                    <a:pt x="16305" y="0"/>
                    <a:pt x="17433" y="0"/>
                  </a:cubicBezTo>
                  <a:cubicBezTo>
                    <a:pt x="18562" y="0"/>
                    <a:pt x="19529" y="592"/>
                    <a:pt x="20173" y="3181"/>
                  </a:cubicBezTo>
                  <a:cubicBezTo>
                    <a:pt x="20818" y="5770"/>
                    <a:pt x="21141" y="10356"/>
                    <a:pt x="21302" y="13093"/>
                  </a:cubicBezTo>
                  <a:cubicBezTo>
                    <a:pt x="21463" y="15830"/>
                    <a:pt x="21463" y="16718"/>
                    <a:pt x="21463" y="17532"/>
                  </a:cubicBezTo>
                  <a:cubicBezTo>
                    <a:pt x="21463" y="18345"/>
                    <a:pt x="21463" y="19085"/>
                    <a:pt x="21302" y="19455"/>
                  </a:cubicBezTo>
                  <a:cubicBezTo>
                    <a:pt x="21141" y="19825"/>
                    <a:pt x="20818" y="19825"/>
                    <a:pt x="20496" y="19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6915369" y="204843"/>
              <a:ext cx="1143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7105869" y="46093"/>
              <a:ext cx="67077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2" h="21600" fill="norm" stroke="1" extrusionOk="0">
                  <a:moveTo>
                    <a:pt x="1964" y="0"/>
                  </a:moveTo>
                  <a:cubicBezTo>
                    <a:pt x="8509" y="2234"/>
                    <a:pt x="15055" y="4469"/>
                    <a:pt x="18327" y="7200"/>
                  </a:cubicBezTo>
                  <a:cubicBezTo>
                    <a:pt x="21600" y="9931"/>
                    <a:pt x="21600" y="13159"/>
                    <a:pt x="18000" y="15641"/>
                  </a:cubicBezTo>
                  <a:cubicBezTo>
                    <a:pt x="14400" y="18124"/>
                    <a:pt x="7200" y="1986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6299419" y="300093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5569169" y="605422"/>
              <a:ext cx="1133248" cy="43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343" fill="norm" stroke="1" extrusionOk="0">
                  <a:moveTo>
                    <a:pt x="0" y="21343"/>
                  </a:moveTo>
                  <a:cubicBezTo>
                    <a:pt x="1166" y="21343"/>
                    <a:pt x="2333" y="21343"/>
                    <a:pt x="3580" y="18772"/>
                  </a:cubicBezTo>
                  <a:cubicBezTo>
                    <a:pt x="4827" y="16200"/>
                    <a:pt x="6154" y="11057"/>
                    <a:pt x="7482" y="7457"/>
                  </a:cubicBezTo>
                  <a:cubicBezTo>
                    <a:pt x="8809" y="3857"/>
                    <a:pt x="10136" y="1800"/>
                    <a:pt x="11665" y="772"/>
                  </a:cubicBezTo>
                  <a:cubicBezTo>
                    <a:pt x="13193" y="-257"/>
                    <a:pt x="14923" y="-257"/>
                    <a:pt x="16451" y="772"/>
                  </a:cubicBezTo>
                  <a:cubicBezTo>
                    <a:pt x="17980" y="1800"/>
                    <a:pt x="19307" y="3857"/>
                    <a:pt x="20172" y="5914"/>
                  </a:cubicBezTo>
                  <a:cubicBezTo>
                    <a:pt x="21037" y="7972"/>
                    <a:pt x="21439" y="10029"/>
                    <a:pt x="21520" y="12086"/>
                  </a:cubicBezTo>
                  <a:cubicBezTo>
                    <a:pt x="21600" y="14143"/>
                    <a:pt x="21359" y="16200"/>
                    <a:pt x="21117" y="18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5855713" y="786791"/>
              <a:ext cx="119857" cy="375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29" fill="norm" stroke="1" extrusionOk="0">
                  <a:moveTo>
                    <a:pt x="4405" y="8093"/>
                  </a:moveTo>
                  <a:cubicBezTo>
                    <a:pt x="4405" y="11713"/>
                    <a:pt x="4405" y="15333"/>
                    <a:pt x="4026" y="17746"/>
                  </a:cubicBezTo>
                  <a:cubicBezTo>
                    <a:pt x="3647" y="20160"/>
                    <a:pt x="2890" y="21366"/>
                    <a:pt x="2132" y="21427"/>
                  </a:cubicBezTo>
                  <a:cubicBezTo>
                    <a:pt x="1374" y="21487"/>
                    <a:pt x="616" y="20401"/>
                    <a:pt x="237" y="17867"/>
                  </a:cubicBezTo>
                  <a:cubicBezTo>
                    <a:pt x="-142" y="15333"/>
                    <a:pt x="-142" y="11351"/>
                    <a:pt x="805" y="8394"/>
                  </a:cubicBezTo>
                  <a:cubicBezTo>
                    <a:pt x="1753" y="5438"/>
                    <a:pt x="3647" y="3507"/>
                    <a:pt x="5353" y="2300"/>
                  </a:cubicBezTo>
                  <a:cubicBezTo>
                    <a:pt x="7058" y="1094"/>
                    <a:pt x="8574" y="611"/>
                    <a:pt x="10847" y="309"/>
                  </a:cubicBezTo>
                  <a:cubicBezTo>
                    <a:pt x="13121" y="8"/>
                    <a:pt x="16153" y="-113"/>
                    <a:pt x="18237" y="128"/>
                  </a:cubicBezTo>
                  <a:cubicBezTo>
                    <a:pt x="20321" y="370"/>
                    <a:pt x="21458" y="973"/>
                    <a:pt x="21458" y="1878"/>
                  </a:cubicBezTo>
                  <a:cubicBezTo>
                    <a:pt x="21458" y="2783"/>
                    <a:pt x="20321" y="3990"/>
                    <a:pt x="17479" y="5076"/>
                  </a:cubicBezTo>
                  <a:cubicBezTo>
                    <a:pt x="14637" y="6162"/>
                    <a:pt x="10090" y="7127"/>
                    <a:pt x="5542" y="80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5950169" y="909693"/>
              <a:ext cx="209551" cy="2249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0" y="6662"/>
                  </a:moveTo>
                  <a:cubicBezTo>
                    <a:pt x="1091" y="6258"/>
                    <a:pt x="2182" y="5854"/>
                    <a:pt x="3818" y="7065"/>
                  </a:cubicBezTo>
                  <a:cubicBezTo>
                    <a:pt x="5455" y="8277"/>
                    <a:pt x="7636" y="11103"/>
                    <a:pt x="8727" y="13525"/>
                  </a:cubicBezTo>
                  <a:cubicBezTo>
                    <a:pt x="9818" y="15948"/>
                    <a:pt x="9818" y="17966"/>
                    <a:pt x="9382" y="19279"/>
                  </a:cubicBezTo>
                  <a:cubicBezTo>
                    <a:pt x="8945" y="20591"/>
                    <a:pt x="8073" y="21196"/>
                    <a:pt x="7091" y="21398"/>
                  </a:cubicBezTo>
                  <a:cubicBezTo>
                    <a:pt x="6109" y="21600"/>
                    <a:pt x="5018" y="21398"/>
                    <a:pt x="4909" y="18976"/>
                  </a:cubicBezTo>
                  <a:cubicBezTo>
                    <a:pt x="4800" y="16553"/>
                    <a:pt x="5673" y="11910"/>
                    <a:pt x="8618" y="8378"/>
                  </a:cubicBezTo>
                  <a:cubicBezTo>
                    <a:pt x="11564" y="4845"/>
                    <a:pt x="16582" y="24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6158648" y="858893"/>
              <a:ext cx="147122" cy="273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5" h="21438" fill="norm" stroke="1" extrusionOk="0">
                  <a:moveTo>
                    <a:pt x="21145" y="997"/>
                  </a:moveTo>
                  <a:cubicBezTo>
                    <a:pt x="19928" y="498"/>
                    <a:pt x="18711" y="0"/>
                    <a:pt x="16430" y="0"/>
                  </a:cubicBezTo>
                  <a:cubicBezTo>
                    <a:pt x="14148" y="0"/>
                    <a:pt x="10801" y="498"/>
                    <a:pt x="7759" y="2492"/>
                  </a:cubicBezTo>
                  <a:cubicBezTo>
                    <a:pt x="4717" y="4486"/>
                    <a:pt x="1979" y="7975"/>
                    <a:pt x="762" y="11049"/>
                  </a:cubicBezTo>
                  <a:cubicBezTo>
                    <a:pt x="-455" y="14123"/>
                    <a:pt x="-151" y="16782"/>
                    <a:pt x="1218" y="18526"/>
                  </a:cubicBezTo>
                  <a:cubicBezTo>
                    <a:pt x="2587" y="20271"/>
                    <a:pt x="5021" y="21102"/>
                    <a:pt x="7151" y="21351"/>
                  </a:cubicBezTo>
                  <a:cubicBezTo>
                    <a:pt x="9280" y="21600"/>
                    <a:pt x="11106" y="21268"/>
                    <a:pt x="12931" y="209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6345194" y="831376"/>
              <a:ext cx="119326" cy="293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527" fill="norm" stroke="1" extrusionOk="0">
                  <a:moveTo>
                    <a:pt x="15679" y="3885"/>
                  </a:moveTo>
                  <a:cubicBezTo>
                    <a:pt x="13784" y="4351"/>
                    <a:pt x="11889" y="4817"/>
                    <a:pt x="10374" y="6294"/>
                  </a:cubicBezTo>
                  <a:cubicBezTo>
                    <a:pt x="8858" y="7770"/>
                    <a:pt x="7721" y="10256"/>
                    <a:pt x="6584" y="12587"/>
                  </a:cubicBezTo>
                  <a:cubicBezTo>
                    <a:pt x="5447" y="14918"/>
                    <a:pt x="4310" y="17094"/>
                    <a:pt x="3174" y="18725"/>
                  </a:cubicBezTo>
                  <a:cubicBezTo>
                    <a:pt x="2037" y="20357"/>
                    <a:pt x="900" y="21445"/>
                    <a:pt x="331" y="21522"/>
                  </a:cubicBezTo>
                  <a:cubicBezTo>
                    <a:pt x="-237" y="21600"/>
                    <a:pt x="-237" y="20668"/>
                    <a:pt x="1658" y="17948"/>
                  </a:cubicBezTo>
                  <a:cubicBezTo>
                    <a:pt x="3552" y="15229"/>
                    <a:pt x="7342" y="10722"/>
                    <a:pt x="10184" y="7692"/>
                  </a:cubicBezTo>
                  <a:cubicBezTo>
                    <a:pt x="13026" y="4662"/>
                    <a:pt x="14921" y="3108"/>
                    <a:pt x="16437" y="1942"/>
                  </a:cubicBezTo>
                  <a:cubicBezTo>
                    <a:pt x="17952" y="777"/>
                    <a:pt x="19089" y="0"/>
                    <a:pt x="19847" y="0"/>
                  </a:cubicBezTo>
                  <a:cubicBezTo>
                    <a:pt x="20605" y="0"/>
                    <a:pt x="20984" y="777"/>
                    <a:pt x="21174" y="3186"/>
                  </a:cubicBezTo>
                  <a:cubicBezTo>
                    <a:pt x="21363" y="5594"/>
                    <a:pt x="21363" y="9635"/>
                    <a:pt x="21363" y="12587"/>
                  </a:cubicBezTo>
                  <a:cubicBezTo>
                    <a:pt x="21363" y="15540"/>
                    <a:pt x="21363" y="17404"/>
                    <a:pt x="21363" y="192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6394669" y="941443"/>
              <a:ext cx="165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6604219" y="814443"/>
              <a:ext cx="75230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9" h="21600" fill="norm" stroke="1" extrusionOk="0">
                  <a:moveTo>
                    <a:pt x="0" y="0"/>
                  </a:moveTo>
                  <a:cubicBezTo>
                    <a:pt x="6422" y="2514"/>
                    <a:pt x="12843" y="5029"/>
                    <a:pt x="16638" y="7886"/>
                  </a:cubicBezTo>
                  <a:cubicBezTo>
                    <a:pt x="20432" y="10743"/>
                    <a:pt x="21600" y="13943"/>
                    <a:pt x="20141" y="16229"/>
                  </a:cubicBezTo>
                  <a:cubicBezTo>
                    <a:pt x="18681" y="18514"/>
                    <a:pt x="14595" y="19886"/>
                    <a:pt x="10800" y="20629"/>
                  </a:cubicBezTo>
                  <a:cubicBezTo>
                    <a:pt x="7005" y="21371"/>
                    <a:pt x="3503" y="214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7772619" y="628176"/>
              <a:ext cx="30480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00" y="10800"/>
                    <a:pt x="10200" y="0"/>
                    <a:pt x="13800" y="0"/>
                  </a:cubicBezTo>
                  <a:cubicBezTo>
                    <a:pt x="17400" y="0"/>
                    <a:pt x="1950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7721819" y="769993"/>
              <a:ext cx="298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43" y="19200"/>
                    <a:pt x="8885" y="16800"/>
                    <a:pt x="12485" y="13200"/>
                  </a:cubicBezTo>
                  <a:cubicBezTo>
                    <a:pt x="16085" y="9600"/>
                    <a:pt x="18843" y="4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7663314" y="139636"/>
              <a:ext cx="126588" cy="299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4" h="21233" fill="norm" stroke="1" extrusionOk="0">
                  <a:moveTo>
                    <a:pt x="4334" y="6421"/>
                  </a:moveTo>
                  <a:cubicBezTo>
                    <a:pt x="4334" y="10471"/>
                    <a:pt x="4334" y="14521"/>
                    <a:pt x="4163" y="16921"/>
                  </a:cubicBezTo>
                  <a:cubicBezTo>
                    <a:pt x="3991" y="19321"/>
                    <a:pt x="3648" y="20071"/>
                    <a:pt x="3134" y="19996"/>
                  </a:cubicBezTo>
                  <a:cubicBezTo>
                    <a:pt x="2620" y="19921"/>
                    <a:pt x="1934" y="19021"/>
                    <a:pt x="1591" y="16396"/>
                  </a:cubicBezTo>
                  <a:cubicBezTo>
                    <a:pt x="1248" y="13771"/>
                    <a:pt x="1248" y="9421"/>
                    <a:pt x="1591" y="6496"/>
                  </a:cubicBezTo>
                  <a:cubicBezTo>
                    <a:pt x="1934" y="3571"/>
                    <a:pt x="2620" y="2071"/>
                    <a:pt x="4505" y="1096"/>
                  </a:cubicBezTo>
                  <a:cubicBezTo>
                    <a:pt x="6391" y="121"/>
                    <a:pt x="9477" y="-329"/>
                    <a:pt x="12048" y="271"/>
                  </a:cubicBezTo>
                  <a:cubicBezTo>
                    <a:pt x="14620" y="871"/>
                    <a:pt x="16677" y="2521"/>
                    <a:pt x="17191" y="4171"/>
                  </a:cubicBezTo>
                  <a:cubicBezTo>
                    <a:pt x="17705" y="5821"/>
                    <a:pt x="16677" y="7471"/>
                    <a:pt x="15648" y="8596"/>
                  </a:cubicBezTo>
                  <a:cubicBezTo>
                    <a:pt x="14620" y="9721"/>
                    <a:pt x="13591" y="10321"/>
                    <a:pt x="13934" y="10621"/>
                  </a:cubicBezTo>
                  <a:cubicBezTo>
                    <a:pt x="14277" y="10921"/>
                    <a:pt x="15991" y="10921"/>
                    <a:pt x="17705" y="11146"/>
                  </a:cubicBezTo>
                  <a:cubicBezTo>
                    <a:pt x="19420" y="11371"/>
                    <a:pt x="21134" y="11821"/>
                    <a:pt x="20277" y="13471"/>
                  </a:cubicBezTo>
                  <a:cubicBezTo>
                    <a:pt x="19420" y="15121"/>
                    <a:pt x="15991" y="17971"/>
                    <a:pt x="13420" y="19471"/>
                  </a:cubicBezTo>
                  <a:cubicBezTo>
                    <a:pt x="10848" y="20971"/>
                    <a:pt x="9134" y="21121"/>
                    <a:pt x="7077" y="21196"/>
                  </a:cubicBezTo>
                  <a:cubicBezTo>
                    <a:pt x="5020" y="21271"/>
                    <a:pt x="2620" y="21271"/>
                    <a:pt x="1248" y="20821"/>
                  </a:cubicBezTo>
                  <a:cubicBezTo>
                    <a:pt x="-123" y="20371"/>
                    <a:pt x="-466" y="19471"/>
                    <a:pt x="734" y="18571"/>
                  </a:cubicBezTo>
                  <a:cubicBezTo>
                    <a:pt x="1934" y="17671"/>
                    <a:pt x="4677" y="16771"/>
                    <a:pt x="7420" y="158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7925019" y="173093"/>
              <a:ext cx="317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720" y="5120"/>
                    <a:pt x="15840" y="10240"/>
                    <a:pt x="12240" y="13840"/>
                  </a:cubicBezTo>
                  <a:cubicBezTo>
                    <a:pt x="8640" y="17440"/>
                    <a:pt x="4320" y="1952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7848819" y="454609"/>
              <a:ext cx="196851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5" y="15247"/>
                    <a:pt x="929" y="8894"/>
                    <a:pt x="3716" y="5082"/>
                  </a:cubicBezTo>
                  <a:cubicBezTo>
                    <a:pt x="6503" y="1271"/>
                    <a:pt x="11613" y="0"/>
                    <a:pt x="14981" y="0"/>
                  </a:cubicBezTo>
                  <a:cubicBezTo>
                    <a:pt x="18348" y="0"/>
                    <a:pt x="19974" y="1271"/>
                    <a:pt x="21600" y="25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8125387" y="156438"/>
              <a:ext cx="151810" cy="3108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435" fill="norm" stroke="1" extrusionOk="0">
                  <a:moveTo>
                    <a:pt x="11048" y="6403"/>
                  </a:moveTo>
                  <a:cubicBezTo>
                    <a:pt x="8977" y="9759"/>
                    <a:pt x="6905" y="13116"/>
                    <a:pt x="5426" y="15378"/>
                  </a:cubicBezTo>
                  <a:cubicBezTo>
                    <a:pt x="3946" y="17640"/>
                    <a:pt x="3059" y="18808"/>
                    <a:pt x="2171" y="19757"/>
                  </a:cubicBezTo>
                  <a:cubicBezTo>
                    <a:pt x="1283" y="20705"/>
                    <a:pt x="396" y="21435"/>
                    <a:pt x="100" y="21435"/>
                  </a:cubicBezTo>
                  <a:cubicBezTo>
                    <a:pt x="-196" y="21435"/>
                    <a:pt x="100" y="20705"/>
                    <a:pt x="1875" y="18224"/>
                  </a:cubicBezTo>
                  <a:cubicBezTo>
                    <a:pt x="3651" y="15743"/>
                    <a:pt x="6905" y="11511"/>
                    <a:pt x="9716" y="8300"/>
                  </a:cubicBezTo>
                  <a:cubicBezTo>
                    <a:pt x="12527" y="5089"/>
                    <a:pt x="14894" y="2900"/>
                    <a:pt x="16670" y="1586"/>
                  </a:cubicBezTo>
                  <a:cubicBezTo>
                    <a:pt x="18445" y="273"/>
                    <a:pt x="19629" y="-165"/>
                    <a:pt x="20368" y="54"/>
                  </a:cubicBezTo>
                  <a:cubicBezTo>
                    <a:pt x="21108" y="273"/>
                    <a:pt x="21404" y="1149"/>
                    <a:pt x="21108" y="3776"/>
                  </a:cubicBezTo>
                  <a:cubicBezTo>
                    <a:pt x="20812" y="6403"/>
                    <a:pt x="19925" y="10781"/>
                    <a:pt x="19333" y="13408"/>
                  </a:cubicBezTo>
                  <a:cubicBezTo>
                    <a:pt x="18741" y="16035"/>
                    <a:pt x="18445" y="16911"/>
                    <a:pt x="18149" y="17859"/>
                  </a:cubicBezTo>
                  <a:cubicBezTo>
                    <a:pt x="17853" y="18808"/>
                    <a:pt x="17557" y="19830"/>
                    <a:pt x="17705" y="19903"/>
                  </a:cubicBezTo>
                  <a:cubicBezTo>
                    <a:pt x="17853" y="19976"/>
                    <a:pt x="18445" y="19100"/>
                    <a:pt x="19037" y="18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8185369" y="325493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9179325" y="267279"/>
              <a:ext cx="171323" cy="495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349" fill="norm" stroke="1" extrusionOk="0">
                  <a:moveTo>
                    <a:pt x="3534" y="8796"/>
                  </a:moveTo>
                  <a:cubicBezTo>
                    <a:pt x="2744" y="11894"/>
                    <a:pt x="1953" y="14993"/>
                    <a:pt x="1558" y="16816"/>
                  </a:cubicBezTo>
                  <a:cubicBezTo>
                    <a:pt x="1163" y="18639"/>
                    <a:pt x="1163" y="19186"/>
                    <a:pt x="1163" y="19823"/>
                  </a:cubicBezTo>
                  <a:cubicBezTo>
                    <a:pt x="1163" y="20461"/>
                    <a:pt x="1163" y="21191"/>
                    <a:pt x="1031" y="21327"/>
                  </a:cubicBezTo>
                  <a:cubicBezTo>
                    <a:pt x="900" y="21464"/>
                    <a:pt x="636" y="21008"/>
                    <a:pt x="373" y="18867"/>
                  </a:cubicBezTo>
                  <a:cubicBezTo>
                    <a:pt x="109" y="16725"/>
                    <a:pt x="-154" y="12897"/>
                    <a:pt x="109" y="9753"/>
                  </a:cubicBezTo>
                  <a:cubicBezTo>
                    <a:pt x="373" y="6608"/>
                    <a:pt x="1163" y="4148"/>
                    <a:pt x="2480" y="2553"/>
                  </a:cubicBezTo>
                  <a:cubicBezTo>
                    <a:pt x="3797" y="958"/>
                    <a:pt x="5641" y="229"/>
                    <a:pt x="8144" y="46"/>
                  </a:cubicBezTo>
                  <a:cubicBezTo>
                    <a:pt x="10646" y="-136"/>
                    <a:pt x="13807" y="229"/>
                    <a:pt x="16441" y="1094"/>
                  </a:cubicBezTo>
                  <a:cubicBezTo>
                    <a:pt x="19075" y="1960"/>
                    <a:pt x="21183" y="3327"/>
                    <a:pt x="21314" y="4831"/>
                  </a:cubicBezTo>
                  <a:cubicBezTo>
                    <a:pt x="21446" y="6335"/>
                    <a:pt x="19602" y="7975"/>
                    <a:pt x="16441" y="8887"/>
                  </a:cubicBezTo>
                  <a:cubicBezTo>
                    <a:pt x="13280" y="9798"/>
                    <a:pt x="8802" y="9980"/>
                    <a:pt x="4324" y="101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9341069" y="496943"/>
              <a:ext cx="171451" cy="213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0" y="5718"/>
                  </a:moveTo>
                  <a:cubicBezTo>
                    <a:pt x="2933" y="8471"/>
                    <a:pt x="5867" y="11224"/>
                    <a:pt x="7467" y="13235"/>
                  </a:cubicBezTo>
                  <a:cubicBezTo>
                    <a:pt x="9067" y="15247"/>
                    <a:pt x="9333" y="16518"/>
                    <a:pt x="9333" y="17788"/>
                  </a:cubicBezTo>
                  <a:cubicBezTo>
                    <a:pt x="9333" y="19059"/>
                    <a:pt x="9067" y="20329"/>
                    <a:pt x="8133" y="20965"/>
                  </a:cubicBezTo>
                  <a:cubicBezTo>
                    <a:pt x="7200" y="21600"/>
                    <a:pt x="5600" y="21600"/>
                    <a:pt x="4400" y="19376"/>
                  </a:cubicBezTo>
                  <a:cubicBezTo>
                    <a:pt x="3200" y="17153"/>
                    <a:pt x="2400" y="12706"/>
                    <a:pt x="3733" y="9212"/>
                  </a:cubicBezTo>
                  <a:cubicBezTo>
                    <a:pt x="5067" y="5718"/>
                    <a:pt x="8533" y="3176"/>
                    <a:pt x="11867" y="1800"/>
                  </a:cubicBezTo>
                  <a:cubicBezTo>
                    <a:pt x="15200" y="424"/>
                    <a:pt x="18400" y="21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9582465" y="380220"/>
              <a:ext cx="111311" cy="351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2" h="21489" fill="norm" stroke="1" extrusionOk="0">
                  <a:moveTo>
                    <a:pt x="20012" y="3640"/>
                  </a:moveTo>
                  <a:cubicBezTo>
                    <a:pt x="20404" y="2993"/>
                    <a:pt x="20797" y="2346"/>
                    <a:pt x="20601" y="1635"/>
                  </a:cubicBezTo>
                  <a:cubicBezTo>
                    <a:pt x="20404" y="924"/>
                    <a:pt x="19619" y="148"/>
                    <a:pt x="18244" y="18"/>
                  </a:cubicBezTo>
                  <a:cubicBezTo>
                    <a:pt x="16870" y="-111"/>
                    <a:pt x="14906" y="406"/>
                    <a:pt x="11764" y="2346"/>
                  </a:cubicBezTo>
                  <a:cubicBezTo>
                    <a:pt x="8622" y="4287"/>
                    <a:pt x="4302" y="7649"/>
                    <a:pt x="1946" y="10754"/>
                  </a:cubicBezTo>
                  <a:cubicBezTo>
                    <a:pt x="-410" y="13858"/>
                    <a:pt x="-803" y="16703"/>
                    <a:pt x="1750" y="18449"/>
                  </a:cubicBezTo>
                  <a:cubicBezTo>
                    <a:pt x="4302" y="20196"/>
                    <a:pt x="9801" y="20842"/>
                    <a:pt x="15299" y="21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9785569" y="446143"/>
              <a:ext cx="44451" cy="299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21600" y="0"/>
                  </a:moveTo>
                  <a:cubicBezTo>
                    <a:pt x="15429" y="2890"/>
                    <a:pt x="9257" y="5780"/>
                    <a:pt x="6171" y="9127"/>
                  </a:cubicBezTo>
                  <a:cubicBezTo>
                    <a:pt x="3086" y="12473"/>
                    <a:pt x="3086" y="16276"/>
                    <a:pt x="3086" y="18558"/>
                  </a:cubicBezTo>
                  <a:cubicBezTo>
                    <a:pt x="3086" y="20839"/>
                    <a:pt x="3086" y="21600"/>
                    <a:pt x="2571" y="21524"/>
                  </a:cubicBezTo>
                  <a:cubicBezTo>
                    <a:pt x="2057" y="21448"/>
                    <a:pt x="1029" y="20535"/>
                    <a:pt x="0" y="196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9785569" y="410609"/>
              <a:ext cx="114572" cy="317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012" fill="norm" stroke="1" extrusionOk="0">
                  <a:moveTo>
                    <a:pt x="0" y="11612"/>
                  </a:moveTo>
                  <a:cubicBezTo>
                    <a:pt x="0" y="8807"/>
                    <a:pt x="0" y="6001"/>
                    <a:pt x="982" y="4038"/>
                  </a:cubicBezTo>
                  <a:cubicBezTo>
                    <a:pt x="1964" y="2074"/>
                    <a:pt x="3927" y="952"/>
                    <a:pt x="6873" y="391"/>
                  </a:cubicBezTo>
                  <a:cubicBezTo>
                    <a:pt x="9818" y="-170"/>
                    <a:pt x="13745" y="-170"/>
                    <a:pt x="16495" y="672"/>
                  </a:cubicBezTo>
                  <a:cubicBezTo>
                    <a:pt x="19244" y="1513"/>
                    <a:pt x="20815" y="3196"/>
                    <a:pt x="20225" y="4739"/>
                  </a:cubicBezTo>
                  <a:cubicBezTo>
                    <a:pt x="19636" y="6282"/>
                    <a:pt x="16887" y="7685"/>
                    <a:pt x="14727" y="8596"/>
                  </a:cubicBezTo>
                  <a:cubicBezTo>
                    <a:pt x="12567" y="9508"/>
                    <a:pt x="10996" y="9929"/>
                    <a:pt x="11193" y="10420"/>
                  </a:cubicBezTo>
                  <a:cubicBezTo>
                    <a:pt x="11389" y="10911"/>
                    <a:pt x="13353" y="11472"/>
                    <a:pt x="15709" y="12383"/>
                  </a:cubicBezTo>
                  <a:cubicBezTo>
                    <a:pt x="18065" y="13295"/>
                    <a:pt x="20815" y="14557"/>
                    <a:pt x="21207" y="16030"/>
                  </a:cubicBezTo>
                  <a:cubicBezTo>
                    <a:pt x="21600" y="17503"/>
                    <a:pt x="19636" y="19186"/>
                    <a:pt x="17476" y="20168"/>
                  </a:cubicBezTo>
                  <a:cubicBezTo>
                    <a:pt x="15316" y="21149"/>
                    <a:pt x="12960" y="21430"/>
                    <a:pt x="10211" y="20168"/>
                  </a:cubicBezTo>
                  <a:cubicBezTo>
                    <a:pt x="7462" y="18905"/>
                    <a:pt x="4320" y="16100"/>
                    <a:pt x="1178" y="132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9906219" y="357243"/>
              <a:ext cx="15921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9" h="21600" fill="norm" stroke="1" extrusionOk="0">
                  <a:moveTo>
                    <a:pt x="10800" y="0"/>
                  </a:moveTo>
                  <a:cubicBezTo>
                    <a:pt x="13846" y="2016"/>
                    <a:pt x="16892" y="4032"/>
                    <a:pt x="18831" y="6480"/>
                  </a:cubicBezTo>
                  <a:cubicBezTo>
                    <a:pt x="20769" y="8928"/>
                    <a:pt x="21600" y="11808"/>
                    <a:pt x="19938" y="14304"/>
                  </a:cubicBezTo>
                  <a:cubicBezTo>
                    <a:pt x="18277" y="16800"/>
                    <a:pt x="14123" y="18912"/>
                    <a:pt x="10385" y="20064"/>
                  </a:cubicBezTo>
                  <a:cubicBezTo>
                    <a:pt x="6646" y="21216"/>
                    <a:pt x="3323" y="2140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2664308" y="1704313"/>
              <a:ext cx="153265" cy="556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2" h="21108" fill="norm" stroke="1" extrusionOk="0">
                  <a:moveTo>
                    <a:pt x="5435" y="9844"/>
                  </a:moveTo>
                  <a:cubicBezTo>
                    <a:pt x="6277" y="12413"/>
                    <a:pt x="7119" y="14983"/>
                    <a:pt x="7539" y="16790"/>
                  </a:cubicBezTo>
                  <a:cubicBezTo>
                    <a:pt x="7960" y="18596"/>
                    <a:pt x="7960" y="19640"/>
                    <a:pt x="7960" y="20363"/>
                  </a:cubicBezTo>
                  <a:cubicBezTo>
                    <a:pt x="7960" y="21086"/>
                    <a:pt x="7960" y="21487"/>
                    <a:pt x="7399" y="20604"/>
                  </a:cubicBezTo>
                  <a:cubicBezTo>
                    <a:pt x="6838" y="19720"/>
                    <a:pt x="5716" y="17552"/>
                    <a:pt x="4454" y="15224"/>
                  </a:cubicBezTo>
                  <a:cubicBezTo>
                    <a:pt x="3191" y="12895"/>
                    <a:pt x="1789" y="10406"/>
                    <a:pt x="947" y="8158"/>
                  </a:cubicBezTo>
                  <a:cubicBezTo>
                    <a:pt x="106" y="5909"/>
                    <a:pt x="-175" y="3902"/>
                    <a:pt x="106" y="2617"/>
                  </a:cubicBezTo>
                  <a:cubicBezTo>
                    <a:pt x="386" y="1332"/>
                    <a:pt x="1228" y="770"/>
                    <a:pt x="2350" y="409"/>
                  </a:cubicBezTo>
                  <a:cubicBezTo>
                    <a:pt x="3472" y="48"/>
                    <a:pt x="4874" y="-113"/>
                    <a:pt x="7539" y="88"/>
                  </a:cubicBezTo>
                  <a:cubicBezTo>
                    <a:pt x="10204" y="288"/>
                    <a:pt x="14131" y="851"/>
                    <a:pt x="16937" y="1894"/>
                  </a:cubicBezTo>
                  <a:cubicBezTo>
                    <a:pt x="19742" y="2938"/>
                    <a:pt x="21425" y="4464"/>
                    <a:pt x="19461" y="5949"/>
                  </a:cubicBezTo>
                  <a:cubicBezTo>
                    <a:pt x="17498" y="7435"/>
                    <a:pt x="11887" y="8880"/>
                    <a:pt x="6277" y="10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2794219" y="1912993"/>
              <a:ext cx="215901" cy="270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594"/>
                  </a:moveTo>
                  <a:cubicBezTo>
                    <a:pt x="424" y="6750"/>
                    <a:pt x="847" y="5906"/>
                    <a:pt x="2329" y="5316"/>
                  </a:cubicBezTo>
                  <a:cubicBezTo>
                    <a:pt x="3812" y="4725"/>
                    <a:pt x="6353" y="4387"/>
                    <a:pt x="8471" y="6159"/>
                  </a:cubicBezTo>
                  <a:cubicBezTo>
                    <a:pt x="10588" y="7931"/>
                    <a:pt x="12282" y="11812"/>
                    <a:pt x="12918" y="14512"/>
                  </a:cubicBezTo>
                  <a:cubicBezTo>
                    <a:pt x="13553" y="17212"/>
                    <a:pt x="13129" y="18731"/>
                    <a:pt x="12494" y="19828"/>
                  </a:cubicBezTo>
                  <a:cubicBezTo>
                    <a:pt x="11859" y="20925"/>
                    <a:pt x="11012" y="21600"/>
                    <a:pt x="10271" y="21600"/>
                  </a:cubicBezTo>
                  <a:cubicBezTo>
                    <a:pt x="9529" y="21600"/>
                    <a:pt x="8894" y="20925"/>
                    <a:pt x="8682" y="18478"/>
                  </a:cubicBezTo>
                  <a:cubicBezTo>
                    <a:pt x="8471" y="16031"/>
                    <a:pt x="8682" y="11812"/>
                    <a:pt x="10906" y="8437"/>
                  </a:cubicBezTo>
                  <a:cubicBezTo>
                    <a:pt x="13129" y="5062"/>
                    <a:pt x="17365" y="25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3126242" y="1838505"/>
              <a:ext cx="144228" cy="377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291" fill="norm" stroke="1" extrusionOk="0">
                  <a:moveTo>
                    <a:pt x="21330" y="2051"/>
                  </a:moveTo>
                  <a:cubicBezTo>
                    <a:pt x="19765" y="1335"/>
                    <a:pt x="18200" y="619"/>
                    <a:pt x="16634" y="261"/>
                  </a:cubicBezTo>
                  <a:cubicBezTo>
                    <a:pt x="15069" y="-97"/>
                    <a:pt x="13504" y="-97"/>
                    <a:pt x="11626" y="321"/>
                  </a:cubicBezTo>
                  <a:cubicBezTo>
                    <a:pt x="9747" y="738"/>
                    <a:pt x="7556" y="1574"/>
                    <a:pt x="5521" y="3543"/>
                  </a:cubicBezTo>
                  <a:cubicBezTo>
                    <a:pt x="3487" y="5512"/>
                    <a:pt x="1608" y="8615"/>
                    <a:pt x="669" y="11180"/>
                  </a:cubicBezTo>
                  <a:cubicBezTo>
                    <a:pt x="-270" y="13746"/>
                    <a:pt x="-270" y="15775"/>
                    <a:pt x="982" y="17446"/>
                  </a:cubicBezTo>
                  <a:cubicBezTo>
                    <a:pt x="2234" y="19116"/>
                    <a:pt x="4739" y="20429"/>
                    <a:pt x="6930" y="20966"/>
                  </a:cubicBezTo>
                  <a:cubicBezTo>
                    <a:pt x="9121" y="21503"/>
                    <a:pt x="11000" y="21264"/>
                    <a:pt x="12878" y="210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3286079" y="1791212"/>
              <a:ext cx="153724" cy="433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55" fill="norm" stroke="1" extrusionOk="0">
                  <a:moveTo>
                    <a:pt x="9357" y="4460"/>
                  </a:moveTo>
                  <a:cubicBezTo>
                    <a:pt x="7582" y="6976"/>
                    <a:pt x="5807" y="9493"/>
                    <a:pt x="4327" y="12062"/>
                  </a:cubicBezTo>
                  <a:cubicBezTo>
                    <a:pt x="2848" y="14631"/>
                    <a:pt x="1664" y="17252"/>
                    <a:pt x="925" y="18982"/>
                  </a:cubicBezTo>
                  <a:cubicBezTo>
                    <a:pt x="185" y="20712"/>
                    <a:pt x="-111" y="21551"/>
                    <a:pt x="37" y="21446"/>
                  </a:cubicBezTo>
                  <a:cubicBezTo>
                    <a:pt x="185" y="21341"/>
                    <a:pt x="777" y="20293"/>
                    <a:pt x="2404" y="17619"/>
                  </a:cubicBezTo>
                  <a:cubicBezTo>
                    <a:pt x="4031" y="14945"/>
                    <a:pt x="6694" y="10646"/>
                    <a:pt x="8766" y="7605"/>
                  </a:cubicBezTo>
                  <a:cubicBezTo>
                    <a:pt x="10837" y="4565"/>
                    <a:pt x="12316" y="2782"/>
                    <a:pt x="13648" y="1629"/>
                  </a:cubicBezTo>
                  <a:cubicBezTo>
                    <a:pt x="14979" y="475"/>
                    <a:pt x="16163" y="-49"/>
                    <a:pt x="17051" y="3"/>
                  </a:cubicBezTo>
                  <a:cubicBezTo>
                    <a:pt x="17938" y="56"/>
                    <a:pt x="18530" y="685"/>
                    <a:pt x="19122" y="2468"/>
                  </a:cubicBezTo>
                  <a:cubicBezTo>
                    <a:pt x="19714" y="4250"/>
                    <a:pt x="20305" y="7186"/>
                    <a:pt x="20749" y="10122"/>
                  </a:cubicBezTo>
                  <a:cubicBezTo>
                    <a:pt x="21193" y="13058"/>
                    <a:pt x="21489" y="15994"/>
                    <a:pt x="21489" y="17567"/>
                  </a:cubicBezTo>
                  <a:cubicBezTo>
                    <a:pt x="21489" y="19139"/>
                    <a:pt x="21193" y="19349"/>
                    <a:pt x="20897" y="195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3327619" y="1995543"/>
              <a:ext cx="1333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8831"/>
                    <a:pt x="0" y="16062"/>
                    <a:pt x="3600" y="12462"/>
                  </a:cubicBezTo>
                  <a:cubicBezTo>
                    <a:pt x="7200" y="8862"/>
                    <a:pt x="14400" y="443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3626069" y="1646293"/>
              <a:ext cx="35984" cy="749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059" y="0"/>
                  </a:moveTo>
                  <a:cubicBezTo>
                    <a:pt x="20329" y="2197"/>
                    <a:pt x="21600" y="4393"/>
                    <a:pt x="21600" y="6559"/>
                  </a:cubicBezTo>
                  <a:cubicBezTo>
                    <a:pt x="21600" y="8725"/>
                    <a:pt x="20329" y="10861"/>
                    <a:pt x="17788" y="12997"/>
                  </a:cubicBezTo>
                  <a:cubicBezTo>
                    <a:pt x="15247" y="15132"/>
                    <a:pt x="11435" y="17268"/>
                    <a:pt x="8259" y="18702"/>
                  </a:cubicBezTo>
                  <a:cubicBezTo>
                    <a:pt x="5082" y="20136"/>
                    <a:pt x="2541" y="208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3742485" y="1912993"/>
              <a:ext cx="4235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053"/>
                    <a:pt x="0" y="10105"/>
                    <a:pt x="0" y="13705"/>
                  </a:cubicBezTo>
                  <a:cubicBezTo>
                    <a:pt x="0" y="17305"/>
                    <a:pt x="10800" y="194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3708619" y="1846913"/>
              <a:ext cx="173496" cy="419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105" fill="norm" stroke="1" extrusionOk="0">
                  <a:moveTo>
                    <a:pt x="4629" y="2044"/>
                  </a:moveTo>
                  <a:cubicBezTo>
                    <a:pt x="4629" y="1512"/>
                    <a:pt x="4629" y="980"/>
                    <a:pt x="5143" y="555"/>
                  </a:cubicBezTo>
                  <a:cubicBezTo>
                    <a:pt x="5657" y="129"/>
                    <a:pt x="6686" y="-190"/>
                    <a:pt x="8871" y="129"/>
                  </a:cubicBezTo>
                  <a:cubicBezTo>
                    <a:pt x="11057" y="448"/>
                    <a:pt x="14400" y="1406"/>
                    <a:pt x="16071" y="2417"/>
                  </a:cubicBezTo>
                  <a:cubicBezTo>
                    <a:pt x="17743" y="3428"/>
                    <a:pt x="17743" y="4492"/>
                    <a:pt x="17357" y="5343"/>
                  </a:cubicBezTo>
                  <a:cubicBezTo>
                    <a:pt x="16971" y="6194"/>
                    <a:pt x="16200" y="6833"/>
                    <a:pt x="14914" y="7365"/>
                  </a:cubicBezTo>
                  <a:cubicBezTo>
                    <a:pt x="13629" y="7897"/>
                    <a:pt x="11829" y="8322"/>
                    <a:pt x="11700" y="8695"/>
                  </a:cubicBezTo>
                  <a:cubicBezTo>
                    <a:pt x="11571" y="9067"/>
                    <a:pt x="13114" y="9386"/>
                    <a:pt x="15171" y="10344"/>
                  </a:cubicBezTo>
                  <a:cubicBezTo>
                    <a:pt x="17229" y="11302"/>
                    <a:pt x="19800" y="12898"/>
                    <a:pt x="20700" y="14600"/>
                  </a:cubicBezTo>
                  <a:cubicBezTo>
                    <a:pt x="21600" y="16303"/>
                    <a:pt x="20829" y="18111"/>
                    <a:pt x="19029" y="19388"/>
                  </a:cubicBezTo>
                  <a:cubicBezTo>
                    <a:pt x="17229" y="20665"/>
                    <a:pt x="14400" y="21410"/>
                    <a:pt x="11057" y="20984"/>
                  </a:cubicBezTo>
                  <a:cubicBezTo>
                    <a:pt x="7714" y="20559"/>
                    <a:pt x="3857" y="18963"/>
                    <a:pt x="1929" y="17526"/>
                  </a:cubicBezTo>
                  <a:cubicBezTo>
                    <a:pt x="0" y="16090"/>
                    <a:pt x="0" y="14813"/>
                    <a:pt x="0" y="135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3848319" y="1733944"/>
              <a:ext cx="162415" cy="54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9" h="21483" fill="norm" stroke="1" extrusionOk="0">
                  <a:moveTo>
                    <a:pt x="6646" y="49"/>
                  </a:moveTo>
                  <a:cubicBezTo>
                    <a:pt x="8031" y="-34"/>
                    <a:pt x="9415" y="-117"/>
                    <a:pt x="11354" y="755"/>
                  </a:cubicBezTo>
                  <a:cubicBezTo>
                    <a:pt x="13292" y="1628"/>
                    <a:pt x="15785" y="3455"/>
                    <a:pt x="17862" y="5698"/>
                  </a:cubicBezTo>
                  <a:cubicBezTo>
                    <a:pt x="19938" y="7941"/>
                    <a:pt x="21600" y="10600"/>
                    <a:pt x="21185" y="13092"/>
                  </a:cubicBezTo>
                  <a:cubicBezTo>
                    <a:pt x="20769" y="15585"/>
                    <a:pt x="18277" y="17911"/>
                    <a:pt x="14400" y="19281"/>
                  </a:cubicBezTo>
                  <a:cubicBezTo>
                    <a:pt x="10523" y="20652"/>
                    <a:pt x="5262" y="21068"/>
                    <a:pt x="0" y="214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4502369" y="1970506"/>
              <a:ext cx="42545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3976" y="11918"/>
                    <a:pt x="7952" y="3818"/>
                    <a:pt x="11552" y="1118"/>
                  </a:cubicBezTo>
                  <a:cubicBezTo>
                    <a:pt x="15152" y="-1582"/>
                    <a:pt x="18376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4559519" y="2135243"/>
              <a:ext cx="285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0" y="15840"/>
                    <a:pt x="10880" y="10080"/>
                    <a:pt x="14480" y="6480"/>
                  </a:cubicBezTo>
                  <a:cubicBezTo>
                    <a:pt x="18080" y="2880"/>
                    <a:pt x="1984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4335188" y="1559764"/>
              <a:ext cx="138888" cy="263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197" fill="norm" stroke="1" extrusionOk="0">
                  <a:moveTo>
                    <a:pt x="4185" y="15626"/>
                  </a:moveTo>
                  <a:cubicBezTo>
                    <a:pt x="3863" y="16477"/>
                    <a:pt x="3541" y="17327"/>
                    <a:pt x="2896" y="18433"/>
                  </a:cubicBezTo>
                  <a:cubicBezTo>
                    <a:pt x="2251" y="19538"/>
                    <a:pt x="1284" y="20899"/>
                    <a:pt x="639" y="21154"/>
                  </a:cubicBezTo>
                  <a:cubicBezTo>
                    <a:pt x="-6" y="21409"/>
                    <a:pt x="-328" y="20559"/>
                    <a:pt x="478" y="17837"/>
                  </a:cubicBezTo>
                  <a:cubicBezTo>
                    <a:pt x="1284" y="15116"/>
                    <a:pt x="3218" y="10524"/>
                    <a:pt x="5314" y="7378"/>
                  </a:cubicBezTo>
                  <a:cubicBezTo>
                    <a:pt x="7409" y="4231"/>
                    <a:pt x="9666" y="2530"/>
                    <a:pt x="11762" y="1425"/>
                  </a:cubicBezTo>
                  <a:cubicBezTo>
                    <a:pt x="13857" y="319"/>
                    <a:pt x="15791" y="-191"/>
                    <a:pt x="17081" y="64"/>
                  </a:cubicBezTo>
                  <a:cubicBezTo>
                    <a:pt x="18371" y="319"/>
                    <a:pt x="19015" y="1340"/>
                    <a:pt x="19660" y="3721"/>
                  </a:cubicBezTo>
                  <a:cubicBezTo>
                    <a:pt x="20305" y="6102"/>
                    <a:pt x="20950" y="9844"/>
                    <a:pt x="21111" y="12565"/>
                  </a:cubicBezTo>
                  <a:cubicBezTo>
                    <a:pt x="21272" y="15286"/>
                    <a:pt x="20950" y="16987"/>
                    <a:pt x="20627" y="186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4343619" y="1697093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32" y="15429"/>
                    <a:pt x="8064" y="9257"/>
                    <a:pt x="11664" y="5657"/>
                  </a:cubicBezTo>
                  <a:cubicBezTo>
                    <a:pt x="15264" y="2057"/>
                    <a:pt x="18432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4661119" y="1538343"/>
              <a:ext cx="127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4559519" y="1766943"/>
              <a:ext cx="2032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5300"/>
                    <a:pt x="5400" y="9000"/>
                    <a:pt x="9000" y="5400"/>
                  </a:cubicBezTo>
                  <a:cubicBezTo>
                    <a:pt x="12600" y="1800"/>
                    <a:pt x="17100" y="9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4918012" y="1582793"/>
              <a:ext cx="9808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5929"/>
                    <a:pt x="2735" y="11859"/>
                    <a:pt x="575" y="15459"/>
                  </a:cubicBezTo>
                  <a:cubicBezTo>
                    <a:pt x="-1585" y="19059"/>
                    <a:pt x="2735" y="20329"/>
                    <a:pt x="705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4896069" y="1520776"/>
              <a:ext cx="127620" cy="295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2" h="21222" fill="norm" stroke="1" extrusionOk="0">
                  <a:moveTo>
                    <a:pt x="3086" y="5369"/>
                  </a:moveTo>
                  <a:cubicBezTo>
                    <a:pt x="2743" y="4000"/>
                    <a:pt x="2400" y="2631"/>
                    <a:pt x="2914" y="1718"/>
                  </a:cubicBezTo>
                  <a:cubicBezTo>
                    <a:pt x="3429" y="806"/>
                    <a:pt x="4800" y="349"/>
                    <a:pt x="7200" y="121"/>
                  </a:cubicBezTo>
                  <a:cubicBezTo>
                    <a:pt x="9600" y="-107"/>
                    <a:pt x="13029" y="-107"/>
                    <a:pt x="15600" y="958"/>
                  </a:cubicBezTo>
                  <a:cubicBezTo>
                    <a:pt x="18171" y="2023"/>
                    <a:pt x="19886" y="4152"/>
                    <a:pt x="19714" y="6054"/>
                  </a:cubicBezTo>
                  <a:cubicBezTo>
                    <a:pt x="19543" y="7955"/>
                    <a:pt x="17486" y="9628"/>
                    <a:pt x="15429" y="10921"/>
                  </a:cubicBezTo>
                  <a:cubicBezTo>
                    <a:pt x="13371" y="12214"/>
                    <a:pt x="11314" y="13127"/>
                    <a:pt x="11143" y="13583"/>
                  </a:cubicBezTo>
                  <a:cubicBezTo>
                    <a:pt x="10971" y="14039"/>
                    <a:pt x="12686" y="14039"/>
                    <a:pt x="14400" y="14192"/>
                  </a:cubicBezTo>
                  <a:cubicBezTo>
                    <a:pt x="16114" y="14344"/>
                    <a:pt x="17829" y="14648"/>
                    <a:pt x="19200" y="15104"/>
                  </a:cubicBezTo>
                  <a:cubicBezTo>
                    <a:pt x="20571" y="15561"/>
                    <a:pt x="21600" y="16169"/>
                    <a:pt x="19371" y="17310"/>
                  </a:cubicBezTo>
                  <a:cubicBezTo>
                    <a:pt x="17143" y="18451"/>
                    <a:pt x="11657" y="20124"/>
                    <a:pt x="7886" y="20808"/>
                  </a:cubicBezTo>
                  <a:cubicBezTo>
                    <a:pt x="4114" y="21493"/>
                    <a:pt x="2057" y="21189"/>
                    <a:pt x="0" y="208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4673819" y="1716143"/>
              <a:ext cx="1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800"/>
                    <a:pt x="0" y="9600"/>
                    <a:pt x="0" y="13200"/>
                  </a:cubicBezTo>
                  <a:cubicBezTo>
                    <a:pt x="0" y="16800"/>
                    <a:pt x="1080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5556469" y="1832241"/>
              <a:ext cx="132810" cy="413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1" h="21506" fill="norm" stroke="1" extrusionOk="0">
                  <a:moveTo>
                    <a:pt x="0" y="9824"/>
                  </a:moveTo>
                  <a:cubicBezTo>
                    <a:pt x="665" y="12469"/>
                    <a:pt x="1329" y="15114"/>
                    <a:pt x="1662" y="16877"/>
                  </a:cubicBezTo>
                  <a:cubicBezTo>
                    <a:pt x="1994" y="18641"/>
                    <a:pt x="1994" y="19522"/>
                    <a:pt x="1994" y="20239"/>
                  </a:cubicBezTo>
                  <a:cubicBezTo>
                    <a:pt x="1994" y="20955"/>
                    <a:pt x="1994" y="21506"/>
                    <a:pt x="1662" y="21506"/>
                  </a:cubicBezTo>
                  <a:cubicBezTo>
                    <a:pt x="1329" y="21506"/>
                    <a:pt x="665" y="20955"/>
                    <a:pt x="332" y="18420"/>
                  </a:cubicBezTo>
                  <a:cubicBezTo>
                    <a:pt x="0" y="15886"/>
                    <a:pt x="0" y="11367"/>
                    <a:pt x="332" y="8171"/>
                  </a:cubicBezTo>
                  <a:cubicBezTo>
                    <a:pt x="665" y="4975"/>
                    <a:pt x="1329" y="3102"/>
                    <a:pt x="2326" y="1945"/>
                  </a:cubicBezTo>
                  <a:cubicBezTo>
                    <a:pt x="3323" y="788"/>
                    <a:pt x="4652" y="347"/>
                    <a:pt x="6314" y="126"/>
                  </a:cubicBezTo>
                  <a:cubicBezTo>
                    <a:pt x="7975" y="-94"/>
                    <a:pt x="9969" y="-94"/>
                    <a:pt x="12794" y="677"/>
                  </a:cubicBezTo>
                  <a:cubicBezTo>
                    <a:pt x="15618" y="1449"/>
                    <a:pt x="19274" y="2992"/>
                    <a:pt x="20437" y="4424"/>
                  </a:cubicBezTo>
                  <a:cubicBezTo>
                    <a:pt x="21600" y="5857"/>
                    <a:pt x="20271" y="7179"/>
                    <a:pt x="16948" y="8226"/>
                  </a:cubicBezTo>
                  <a:cubicBezTo>
                    <a:pt x="13625" y="9273"/>
                    <a:pt x="8308" y="10045"/>
                    <a:pt x="2991" y="108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5683469" y="1970143"/>
              <a:ext cx="177801" cy="242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0" y="8379"/>
                  </a:moveTo>
                  <a:cubicBezTo>
                    <a:pt x="1029" y="7634"/>
                    <a:pt x="2057" y="6890"/>
                    <a:pt x="3214" y="6703"/>
                  </a:cubicBezTo>
                  <a:cubicBezTo>
                    <a:pt x="4371" y="6517"/>
                    <a:pt x="5657" y="6890"/>
                    <a:pt x="7071" y="8100"/>
                  </a:cubicBezTo>
                  <a:cubicBezTo>
                    <a:pt x="8486" y="9310"/>
                    <a:pt x="10029" y="11359"/>
                    <a:pt x="10800" y="13221"/>
                  </a:cubicBezTo>
                  <a:cubicBezTo>
                    <a:pt x="11571" y="15083"/>
                    <a:pt x="11571" y="16759"/>
                    <a:pt x="11057" y="18155"/>
                  </a:cubicBezTo>
                  <a:cubicBezTo>
                    <a:pt x="10543" y="19552"/>
                    <a:pt x="9514" y="20669"/>
                    <a:pt x="8357" y="21134"/>
                  </a:cubicBezTo>
                  <a:cubicBezTo>
                    <a:pt x="7200" y="21600"/>
                    <a:pt x="5914" y="21414"/>
                    <a:pt x="5529" y="19179"/>
                  </a:cubicBezTo>
                  <a:cubicBezTo>
                    <a:pt x="5143" y="16945"/>
                    <a:pt x="5657" y="12662"/>
                    <a:pt x="8486" y="9124"/>
                  </a:cubicBezTo>
                  <a:cubicBezTo>
                    <a:pt x="11314" y="5586"/>
                    <a:pt x="16457" y="279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5938416" y="1880263"/>
              <a:ext cx="145104" cy="3756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415" fill="norm" stroke="1" extrusionOk="0">
                  <a:moveTo>
                    <a:pt x="21153" y="1504"/>
                  </a:moveTo>
                  <a:cubicBezTo>
                    <a:pt x="20227" y="1022"/>
                    <a:pt x="19302" y="539"/>
                    <a:pt x="17913" y="237"/>
                  </a:cubicBezTo>
                  <a:cubicBezTo>
                    <a:pt x="16524" y="-64"/>
                    <a:pt x="14673" y="-185"/>
                    <a:pt x="12513" y="539"/>
                  </a:cubicBezTo>
                  <a:cubicBezTo>
                    <a:pt x="10353" y="1263"/>
                    <a:pt x="7884" y="2832"/>
                    <a:pt x="5570" y="5668"/>
                  </a:cubicBezTo>
                  <a:cubicBezTo>
                    <a:pt x="3256" y="8503"/>
                    <a:pt x="1096" y="12606"/>
                    <a:pt x="324" y="15321"/>
                  </a:cubicBezTo>
                  <a:cubicBezTo>
                    <a:pt x="-447" y="18036"/>
                    <a:pt x="170" y="19364"/>
                    <a:pt x="2022" y="20148"/>
                  </a:cubicBezTo>
                  <a:cubicBezTo>
                    <a:pt x="3873" y="20932"/>
                    <a:pt x="6959" y="21174"/>
                    <a:pt x="10044" y="214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6073746" y="1883144"/>
              <a:ext cx="134657" cy="369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171" fill="norm" stroke="1" extrusionOk="0">
                  <a:moveTo>
                    <a:pt x="11684" y="6080"/>
                  </a:moveTo>
                  <a:cubicBezTo>
                    <a:pt x="9996" y="6201"/>
                    <a:pt x="8309" y="6323"/>
                    <a:pt x="7296" y="6748"/>
                  </a:cubicBezTo>
                  <a:cubicBezTo>
                    <a:pt x="6284" y="7172"/>
                    <a:pt x="5946" y="7900"/>
                    <a:pt x="5102" y="9903"/>
                  </a:cubicBezTo>
                  <a:cubicBezTo>
                    <a:pt x="4259" y="11905"/>
                    <a:pt x="2908" y="15181"/>
                    <a:pt x="1896" y="17426"/>
                  </a:cubicBezTo>
                  <a:cubicBezTo>
                    <a:pt x="883" y="19671"/>
                    <a:pt x="208" y="20885"/>
                    <a:pt x="40" y="21127"/>
                  </a:cubicBezTo>
                  <a:cubicBezTo>
                    <a:pt x="-129" y="21370"/>
                    <a:pt x="208" y="20642"/>
                    <a:pt x="1727" y="18215"/>
                  </a:cubicBezTo>
                  <a:cubicBezTo>
                    <a:pt x="3246" y="15788"/>
                    <a:pt x="5946" y="11662"/>
                    <a:pt x="8140" y="8810"/>
                  </a:cubicBezTo>
                  <a:cubicBezTo>
                    <a:pt x="10334" y="5959"/>
                    <a:pt x="12021" y="4381"/>
                    <a:pt x="14046" y="2986"/>
                  </a:cubicBezTo>
                  <a:cubicBezTo>
                    <a:pt x="16071" y="1590"/>
                    <a:pt x="18434" y="377"/>
                    <a:pt x="19784" y="73"/>
                  </a:cubicBezTo>
                  <a:cubicBezTo>
                    <a:pt x="21134" y="-230"/>
                    <a:pt x="21471" y="377"/>
                    <a:pt x="21471" y="2561"/>
                  </a:cubicBezTo>
                  <a:cubicBezTo>
                    <a:pt x="21471" y="4745"/>
                    <a:pt x="21134" y="8507"/>
                    <a:pt x="20965" y="11783"/>
                  </a:cubicBezTo>
                  <a:cubicBezTo>
                    <a:pt x="20796" y="15060"/>
                    <a:pt x="20796" y="17851"/>
                    <a:pt x="20796" y="20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6102569" y="2094465"/>
              <a:ext cx="1333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1029" y="12302"/>
                    <a:pt x="2057" y="4448"/>
                    <a:pt x="5657" y="1502"/>
                  </a:cubicBezTo>
                  <a:cubicBezTo>
                    <a:pt x="9257" y="-1443"/>
                    <a:pt x="1542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6318469" y="1855843"/>
              <a:ext cx="96964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600" fill="norm" stroke="1" extrusionOk="0">
                  <a:moveTo>
                    <a:pt x="13787" y="0"/>
                  </a:moveTo>
                  <a:cubicBezTo>
                    <a:pt x="17004" y="2900"/>
                    <a:pt x="20221" y="5800"/>
                    <a:pt x="20911" y="8850"/>
                  </a:cubicBezTo>
                  <a:cubicBezTo>
                    <a:pt x="21600" y="11900"/>
                    <a:pt x="19762" y="15100"/>
                    <a:pt x="15855" y="17250"/>
                  </a:cubicBezTo>
                  <a:cubicBezTo>
                    <a:pt x="11949" y="19400"/>
                    <a:pt x="5974" y="205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1143219" y="2897243"/>
              <a:ext cx="99187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20600"/>
                    <a:pt x="0" y="19600"/>
                    <a:pt x="14" y="19100"/>
                  </a:cubicBezTo>
                  <a:cubicBezTo>
                    <a:pt x="28" y="18600"/>
                    <a:pt x="55" y="18600"/>
                    <a:pt x="154" y="18500"/>
                  </a:cubicBezTo>
                  <a:cubicBezTo>
                    <a:pt x="254" y="18400"/>
                    <a:pt x="424" y="18200"/>
                    <a:pt x="595" y="17900"/>
                  </a:cubicBezTo>
                  <a:cubicBezTo>
                    <a:pt x="765" y="17600"/>
                    <a:pt x="936" y="17200"/>
                    <a:pt x="1104" y="16800"/>
                  </a:cubicBezTo>
                  <a:cubicBezTo>
                    <a:pt x="1272" y="16400"/>
                    <a:pt x="1438" y="16000"/>
                    <a:pt x="1595" y="15700"/>
                  </a:cubicBezTo>
                  <a:cubicBezTo>
                    <a:pt x="1752" y="15400"/>
                    <a:pt x="1899" y="15200"/>
                    <a:pt x="2060" y="14900"/>
                  </a:cubicBezTo>
                  <a:cubicBezTo>
                    <a:pt x="2222" y="14600"/>
                    <a:pt x="2397" y="14200"/>
                    <a:pt x="2586" y="13900"/>
                  </a:cubicBezTo>
                  <a:cubicBezTo>
                    <a:pt x="2775" y="13600"/>
                    <a:pt x="2978" y="13400"/>
                    <a:pt x="3155" y="13100"/>
                  </a:cubicBezTo>
                  <a:cubicBezTo>
                    <a:pt x="3333" y="12800"/>
                    <a:pt x="3485" y="12400"/>
                    <a:pt x="3644" y="12000"/>
                  </a:cubicBezTo>
                  <a:cubicBezTo>
                    <a:pt x="3803" y="11600"/>
                    <a:pt x="3969" y="11200"/>
                    <a:pt x="4135" y="10800"/>
                  </a:cubicBezTo>
                  <a:cubicBezTo>
                    <a:pt x="4301" y="10400"/>
                    <a:pt x="4467" y="10000"/>
                    <a:pt x="4649" y="9600"/>
                  </a:cubicBezTo>
                  <a:cubicBezTo>
                    <a:pt x="4831" y="9200"/>
                    <a:pt x="5029" y="8800"/>
                    <a:pt x="5218" y="8400"/>
                  </a:cubicBezTo>
                  <a:cubicBezTo>
                    <a:pt x="5407" y="8000"/>
                    <a:pt x="5587" y="7600"/>
                    <a:pt x="5732" y="7300"/>
                  </a:cubicBezTo>
                  <a:cubicBezTo>
                    <a:pt x="5877" y="7000"/>
                    <a:pt x="5988" y="6800"/>
                    <a:pt x="6094" y="6600"/>
                  </a:cubicBezTo>
                  <a:cubicBezTo>
                    <a:pt x="6200" y="6400"/>
                    <a:pt x="6301" y="6200"/>
                    <a:pt x="6407" y="5900"/>
                  </a:cubicBezTo>
                  <a:cubicBezTo>
                    <a:pt x="6513" y="5600"/>
                    <a:pt x="6624" y="5200"/>
                    <a:pt x="6734" y="4900"/>
                  </a:cubicBezTo>
                  <a:cubicBezTo>
                    <a:pt x="6845" y="4600"/>
                    <a:pt x="6956" y="4400"/>
                    <a:pt x="7064" y="4200"/>
                  </a:cubicBezTo>
                  <a:cubicBezTo>
                    <a:pt x="7172" y="4000"/>
                    <a:pt x="7278" y="3800"/>
                    <a:pt x="7387" y="3600"/>
                  </a:cubicBezTo>
                  <a:cubicBezTo>
                    <a:pt x="7495" y="3400"/>
                    <a:pt x="7606" y="3200"/>
                    <a:pt x="7725" y="3100"/>
                  </a:cubicBezTo>
                  <a:cubicBezTo>
                    <a:pt x="7845" y="3000"/>
                    <a:pt x="7974" y="3000"/>
                    <a:pt x="8085" y="2900"/>
                  </a:cubicBezTo>
                  <a:cubicBezTo>
                    <a:pt x="8196" y="2800"/>
                    <a:pt x="8288" y="2600"/>
                    <a:pt x="8396" y="2400"/>
                  </a:cubicBezTo>
                  <a:cubicBezTo>
                    <a:pt x="8504" y="2200"/>
                    <a:pt x="8629" y="2000"/>
                    <a:pt x="8811" y="1800"/>
                  </a:cubicBezTo>
                  <a:cubicBezTo>
                    <a:pt x="8993" y="1600"/>
                    <a:pt x="9233" y="1400"/>
                    <a:pt x="9479" y="1200"/>
                  </a:cubicBezTo>
                  <a:cubicBezTo>
                    <a:pt x="9726" y="1000"/>
                    <a:pt x="9980" y="800"/>
                    <a:pt x="10171" y="700"/>
                  </a:cubicBezTo>
                  <a:cubicBezTo>
                    <a:pt x="10362" y="600"/>
                    <a:pt x="10491" y="600"/>
                    <a:pt x="10616" y="500"/>
                  </a:cubicBezTo>
                  <a:cubicBezTo>
                    <a:pt x="10740" y="400"/>
                    <a:pt x="10860" y="200"/>
                    <a:pt x="10987" y="100"/>
                  </a:cubicBezTo>
                  <a:cubicBezTo>
                    <a:pt x="11113" y="0"/>
                    <a:pt x="11247" y="0"/>
                    <a:pt x="11383" y="0"/>
                  </a:cubicBezTo>
                  <a:cubicBezTo>
                    <a:pt x="11519" y="0"/>
                    <a:pt x="11657" y="0"/>
                    <a:pt x="11865" y="0"/>
                  </a:cubicBezTo>
                  <a:cubicBezTo>
                    <a:pt x="12072" y="0"/>
                    <a:pt x="12349" y="0"/>
                    <a:pt x="12549" y="0"/>
                  </a:cubicBezTo>
                  <a:cubicBezTo>
                    <a:pt x="12750" y="0"/>
                    <a:pt x="12874" y="0"/>
                    <a:pt x="13010" y="0"/>
                  </a:cubicBezTo>
                  <a:cubicBezTo>
                    <a:pt x="13146" y="0"/>
                    <a:pt x="13294" y="0"/>
                    <a:pt x="13437" y="0"/>
                  </a:cubicBezTo>
                  <a:cubicBezTo>
                    <a:pt x="13580" y="0"/>
                    <a:pt x="13718" y="0"/>
                    <a:pt x="13858" y="100"/>
                  </a:cubicBezTo>
                  <a:cubicBezTo>
                    <a:pt x="13999" y="200"/>
                    <a:pt x="14142" y="400"/>
                    <a:pt x="14278" y="600"/>
                  </a:cubicBezTo>
                  <a:cubicBezTo>
                    <a:pt x="14414" y="800"/>
                    <a:pt x="14543" y="1000"/>
                    <a:pt x="14681" y="1200"/>
                  </a:cubicBezTo>
                  <a:cubicBezTo>
                    <a:pt x="14819" y="1400"/>
                    <a:pt x="14967" y="1600"/>
                    <a:pt x="15110" y="1800"/>
                  </a:cubicBezTo>
                  <a:cubicBezTo>
                    <a:pt x="15253" y="2000"/>
                    <a:pt x="15391" y="2200"/>
                    <a:pt x="15522" y="2400"/>
                  </a:cubicBezTo>
                  <a:cubicBezTo>
                    <a:pt x="15654" y="2600"/>
                    <a:pt x="15778" y="2800"/>
                    <a:pt x="15910" y="3100"/>
                  </a:cubicBezTo>
                  <a:cubicBezTo>
                    <a:pt x="16041" y="3400"/>
                    <a:pt x="16179" y="3800"/>
                    <a:pt x="16318" y="4100"/>
                  </a:cubicBezTo>
                  <a:cubicBezTo>
                    <a:pt x="16456" y="4400"/>
                    <a:pt x="16594" y="4600"/>
                    <a:pt x="16728" y="4900"/>
                  </a:cubicBezTo>
                  <a:cubicBezTo>
                    <a:pt x="16861" y="5200"/>
                    <a:pt x="16991" y="5600"/>
                    <a:pt x="17122" y="6000"/>
                  </a:cubicBezTo>
                  <a:cubicBezTo>
                    <a:pt x="17253" y="6400"/>
                    <a:pt x="17387" y="6800"/>
                    <a:pt x="17504" y="7100"/>
                  </a:cubicBezTo>
                  <a:cubicBezTo>
                    <a:pt x="17622" y="7400"/>
                    <a:pt x="17723" y="7600"/>
                    <a:pt x="17839" y="7900"/>
                  </a:cubicBezTo>
                  <a:cubicBezTo>
                    <a:pt x="17954" y="8200"/>
                    <a:pt x="18083" y="8600"/>
                    <a:pt x="18267" y="9200"/>
                  </a:cubicBezTo>
                  <a:cubicBezTo>
                    <a:pt x="18452" y="9800"/>
                    <a:pt x="18691" y="10600"/>
                    <a:pt x="18924" y="11300"/>
                  </a:cubicBezTo>
                  <a:cubicBezTo>
                    <a:pt x="19157" y="12000"/>
                    <a:pt x="19383" y="12600"/>
                    <a:pt x="19593" y="13300"/>
                  </a:cubicBezTo>
                  <a:cubicBezTo>
                    <a:pt x="19802" y="14000"/>
                    <a:pt x="19996" y="14800"/>
                    <a:pt x="20180" y="15500"/>
                  </a:cubicBezTo>
                  <a:cubicBezTo>
                    <a:pt x="20365" y="16200"/>
                    <a:pt x="20540" y="16800"/>
                    <a:pt x="20775" y="17700"/>
                  </a:cubicBezTo>
                  <a:cubicBezTo>
                    <a:pt x="21010" y="18600"/>
                    <a:pt x="21305" y="19800"/>
                    <a:pt x="21600" y="21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1626324" y="3373485"/>
              <a:ext cx="196346" cy="460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55" fill="norm" stroke="1" extrusionOk="0">
                  <a:moveTo>
                    <a:pt x="8306" y="6214"/>
                  </a:moveTo>
                  <a:cubicBezTo>
                    <a:pt x="7145" y="6510"/>
                    <a:pt x="5984" y="6806"/>
                    <a:pt x="5171" y="7792"/>
                  </a:cubicBezTo>
                  <a:cubicBezTo>
                    <a:pt x="4358" y="8779"/>
                    <a:pt x="3893" y="10455"/>
                    <a:pt x="3197" y="12576"/>
                  </a:cubicBezTo>
                  <a:cubicBezTo>
                    <a:pt x="2500" y="14697"/>
                    <a:pt x="1571" y="17261"/>
                    <a:pt x="990" y="18938"/>
                  </a:cubicBezTo>
                  <a:cubicBezTo>
                    <a:pt x="410" y="20614"/>
                    <a:pt x="177" y="21403"/>
                    <a:pt x="61" y="21453"/>
                  </a:cubicBezTo>
                  <a:cubicBezTo>
                    <a:pt x="-55" y="21502"/>
                    <a:pt x="-55" y="20812"/>
                    <a:pt x="526" y="18938"/>
                  </a:cubicBezTo>
                  <a:cubicBezTo>
                    <a:pt x="1106" y="17064"/>
                    <a:pt x="2268" y="14006"/>
                    <a:pt x="4126" y="10949"/>
                  </a:cubicBezTo>
                  <a:cubicBezTo>
                    <a:pt x="5984" y="7891"/>
                    <a:pt x="8539" y="4834"/>
                    <a:pt x="10164" y="3058"/>
                  </a:cubicBezTo>
                  <a:cubicBezTo>
                    <a:pt x="11790" y="1283"/>
                    <a:pt x="12487" y="790"/>
                    <a:pt x="13416" y="444"/>
                  </a:cubicBezTo>
                  <a:cubicBezTo>
                    <a:pt x="14345" y="99"/>
                    <a:pt x="15506" y="-98"/>
                    <a:pt x="16319" y="50"/>
                  </a:cubicBezTo>
                  <a:cubicBezTo>
                    <a:pt x="17132" y="198"/>
                    <a:pt x="17597" y="691"/>
                    <a:pt x="18061" y="2713"/>
                  </a:cubicBezTo>
                  <a:cubicBezTo>
                    <a:pt x="18526" y="4735"/>
                    <a:pt x="18990" y="8286"/>
                    <a:pt x="19571" y="11392"/>
                  </a:cubicBezTo>
                  <a:cubicBezTo>
                    <a:pt x="20151" y="14499"/>
                    <a:pt x="20848" y="17162"/>
                    <a:pt x="21545" y="198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1670269" y="3633843"/>
              <a:ext cx="165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2108419" y="3398893"/>
              <a:ext cx="317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2186"/>
                    <a:pt x="10080" y="4371"/>
                    <a:pt x="7200" y="7586"/>
                  </a:cubicBezTo>
                  <a:cubicBezTo>
                    <a:pt x="4320" y="10800"/>
                    <a:pt x="4320" y="15043"/>
                    <a:pt x="3600" y="17550"/>
                  </a:cubicBezTo>
                  <a:cubicBezTo>
                    <a:pt x="2880" y="20057"/>
                    <a:pt x="1440" y="2082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1985652" y="3760843"/>
              <a:ext cx="186268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455" y="21600"/>
                  </a:moveTo>
                  <a:cubicBezTo>
                    <a:pt x="1227" y="20160"/>
                    <a:pt x="0" y="18720"/>
                    <a:pt x="0" y="15840"/>
                  </a:cubicBezTo>
                  <a:cubicBezTo>
                    <a:pt x="0" y="12960"/>
                    <a:pt x="1227" y="8640"/>
                    <a:pt x="5032" y="5760"/>
                  </a:cubicBezTo>
                  <a:cubicBezTo>
                    <a:pt x="8836" y="2880"/>
                    <a:pt x="15218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2356069" y="3544943"/>
              <a:ext cx="1270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023"/>
                    <a:pt x="7200" y="10047"/>
                    <a:pt x="3600" y="13647"/>
                  </a:cubicBezTo>
                  <a:cubicBezTo>
                    <a:pt x="0" y="17247"/>
                    <a:pt x="0" y="1942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2330669" y="3426282"/>
              <a:ext cx="200769" cy="401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440" fill="norm" stroke="1" extrusionOk="0">
                  <a:moveTo>
                    <a:pt x="2025" y="5322"/>
                  </a:moveTo>
                  <a:cubicBezTo>
                    <a:pt x="2700" y="3965"/>
                    <a:pt x="3375" y="2608"/>
                    <a:pt x="4837" y="1703"/>
                  </a:cubicBezTo>
                  <a:cubicBezTo>
                    <a:pt x="6300" y="799"/>
                    <a:pt x="8550" y="346"/>
                    <a:pt x="10575" y="120"/>
                  </a:cubicBezTo>
                  <a:cubicBezTo>
                    <a:pt x="12600" y="-106"/>
                    <a:pt x="14400" y="-106"/>
                    <a:pt x="14625" y="968"/>
                  </a:cubicBezTo>
                  <a:cubicBezTo>
                    <a:pt x="14850" y="2043"/>
                    <a:pt x="13500" y="4191"/>
                    <a:pt x="12488" y="5492"/>
                  </a:cubicBezTo>
                  <a:cubicBezTo>
                    <a:pt x="11475" y="6792"/>
                    <a:pt x="10800" y="7245"/>
                    <a:pt x="10350" y="7810"/>
                  </a:cubicBezTo>
                  <a:cubicBezTo>
                    <a:pt x="9900" y="8376"/>
                    <a:pt x="9675" y="9054"/>
                    <a:pt x="11025" y="9789"/>
                  </a:cubicBezTo>
                  <a:cubicBezTo>
                    <a:pt x="12375" y="10524"/>
                    <a:pt x="15300" y="11316"/>
                    <a:pt x="17438" y="12334"/>
                  </a:cubicBezTo>
                  <a:cubicBezTo>
                    <a:pt x="19575" y="13352"/>
                    <a:pt x="20925" y="14596"/>
                    <a:pt x="21262" y="15840"/>
                  </a:cubicBezTo>
                  <a:cubicBezTo>
                    <a:pt x="21600" y="17084"/>
                    <a:pt x="20925" y="18328"/>
                    <a:pt x="17888" y="19402"/>
                  </a:cubicBezTo>
                  <a:cubicBezTo>
                    <a:pt x="14850" y="20476"/>
                    <a:pt x="9450" y="21381"/>
                    <a:pt x="6075" y="21437"/>
                  </a:cubicBezTo>
                  <a:cubicBezTo>
                    <a:pt x="2700" y="21494"/>
                    <a:pt x="1350" y="20702"/>
                    <a:pt x="0" y="19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3118069" y="3580049"/>
              <a:ext cx="27305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688" y="11918"/>
                    <a:pt x="9377" y="3818"/>
                    <a:pt x="12977" y="1118"/>
                  </a:cubicBezTo>
                  <a:cubicBezTo>
                    <a:pt x="16577" y="-1582"/>
                    <a:pt x="19088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3117796" y="3633843"/>
              <a:ext cx="260624" cy="6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600" fill="norm" stroke="1" extrusionOk="0">
                  <a:moveTo>
                    <a:pt x="1590" y="20110"/>
                  </a:moveTo>
                  <a:cubicBezTo>
                    <a:pt x="719" y="20855"/>
                    <a:pt x="-152" y="21600"/>
                    <a:pt x="22" y="21600"/>
                  </a:cubicBezTo>
                  <a:cubicBezTo>
                    <a:pt x="196" y="21600"/>
                    <a:pt x="1416" y="20855"/>
                    <a:pt x="5161" y="17131"/>
                  </a:cubicBezTo>
                  <a:cubicBezTo>
                    <a:pt x="8906" y="13407"/>
                    <a:pt x="15177" y="6703"/>
                    <a:pt x="2144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3314919" y="3511970"/>
              <a:ext cx="158387" cy="2107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1" h="21509" fill="norm" stroke="1" extrusionOk="0">
                  <a:moveTo>
                    <a:pt x="6732" y="773"/>
                  </a:moveTo>
                  <a:cubicBezTo>
                    <a:pt x="5330" y="341"/>
                    <a:pt x="3927" y="-91"/>
                    <a:pt x="4629" y="17"/>
                  </a:cubicBezTo>
                  <a:cubicBezTo>
                    <a:pt x="5330" y="125"/>
                    <a:pt x="8135" y="773"/>
                    <a:pt x="11221" y="1745"/>
                  </a:cubicBezTo>
                  <a:cubicBezTo>
                    <a:pt x="14306" y="2717"/>
                    <a:pt x="17673" y="4013"/>
                    <a:pt x="19496" y="5741"/>
                  </a:cubicBezTo>
                  <a:cubicBezTo>
                    <a:pt x="21319" y="7469"/>
                    <a:pt x="21600" y="9629"/>
                    <a:pt x="19636" y="12113"/>
                  </a:cubicBezTo>
                  <a:cubicBezTo>
                    <a:pt x="17673" y="14597"/>
                    <a:pt x="13465" y="17405"/>
                    <a:pt x="9818" y="19025"/>
                  </a:cubicBezTo>
                  <a:cubicBezTo>
                    <a:pt x="6171" y="20645"/>
                    <a:pt x="3086" y="21077"/>
                    <a:pt x="0" y="215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3036094" y="3522628"/>
              <a:ext cx="183576" cy="245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195" fill="norm" stroke="1" extrusionOk="0">
                  <a:moveTo>
                    <a:pt x="18343" y="1380"/>
                  </a:moveTo>
                  <a:cubicBezTo>
                    <a:pt x="17606" y="648"/>
                    <a:pt x="16870" y="-84"/>
                    <a:pt x="15520" y="8"/>
                  </a:cubicBezTo>
                  <a:cubicBezTo>
                    <a:pt x="14170" y="99"/>
                    <a:pt x="12206" y="1014"/>
                    <a:pt x="9629" y="3760"/>
                  </a:cubicBezTo>
                  <a:cubicBezTo>
                    <a:pt x="7052" y="6506"/>
                    <a:pt x="3861" y="11082"/>
                    <a:pt x="2020" y="14285"/>
                  </a:cubicBezTo>
                  <a:cubicBezTo>
                    <a:pt x="179" y="17489"/>
                    <a:pt x="-312" y="19319"/>
                    <a:pt x="179" y="20326"/>
                  </a:cubicBezTo>
                  <a:cubicBezTo>
                    <a:pt x="670" y="21333"/>
                    <a:pt x="2143" y="21516"/>
                    <a:pt x="5824" y="20601"/>
                  </a:cubicBezTo>
                  <a:cubicBezTo>
                    <a:pt x="9506" y="19685"/>
                    <a:pt x="15397" y="17672"/>
                    <a:pt x="21288" y="15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3981669" y="3318055"/>
              <a:ext cx="138484" cy="453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2" h="21430" fill="norm" stroke="1" extrusionOk="0">
                  <a:moveTo>
                    <a:pt x="3812" y="9219"/>
                  </a:moveTo>
                  <a:cubicBezTo>
                    <a:pt x="4129" y="12719"/>
                    <a:pt x="4447" y="16219"/>
                    <a:pt x="4447" y="18369"/>
                  </a:cubicBezTo>
                  <a:cubicBezTo>
                    <a:pt x="4447" y="20519"/>
                    <a:pt x="4129" y="21319"/>
                    <a:pt x="3653" y="21419"/>
                  </a:cubicBezTo>
                  <a:cubicBezTo>
                    <a:pt x="3176" y="21519"/>
                    <a:pt x="2541" y="20919"/>
                    <a:pt x="1906" y="19019"/>
                  </a:cubicBezTo>
                  <a:cubicBezTo>
                    <a:pt x="1271" y="17119"/>
                    <a:pt x="635" y="13919"/>
                    <a:pt x="635" y="10819"/>
                  </a:cubicBezTo>
                  <a:cubicBezTo>
                    <a:pt x="635" y="7719"/>
                    <a:pt x="1271" y="4719"/>
                    <a:pt x="2224" y="2919"/>
                  </a:cubicBezTo>
                  <a:cubicBezTo>
                    <a:pt x="3176" y="1119"/>
                    <a:pt x="4447" y="519"/>
                    <a:pt x="5876" y="219"/>
                  </a:cubicBezTo>
                  <a:cubicBezTo>
                    <a:pt x="7306" y="-81"/>
                    <a:pt x="8894" y="-81"/>
                    <a:pt x="11435" y="269"/>
                  </a:cubicBezTo>
                  <a:cubicBezTo>
                    <a:pt x="13976" y="619"/>
                    <a:pt x="17471" y="1319"/>
                    <a:pt x="19376" y="2619"/>
                  </a:cubicBezTo>
                  <a:cubicBezTo>
                    <a:pt x="21282" y="3919"/>
                    <a:pt x="21600" y="5819"/>
                    <a:pt x="18106" y="7419"/>
                  </a:cubicBezTo>
                  <a:cubicBezTo>
                    <a:pt x="14612" y="9019"/>
                    <a:pt x="7306" y="10319"/>
                    <a:pt x="0" y="116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4134069" y="3532243"/>
              <a:ext cx="133351" cy="192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1" fill="norm" stroke="1" extrusionOk="0">
                  <a:moveTo>
                    <a:pt x="0" y="4930"/>
                  </a:moveTo>
                  <a:cubicBezTo>
                    <a:pt x="2743" y="6339"/>
                    <a:pt x="5486" y="7748"/>
                    <a:pt x="7543" y="9861"/>
                  </a:cubicBezTo>
                  <a:cubicBezTo>
                    <a:pt x="9600" y="11974"/>
                    <a:pt x="10971" y="14791"/>
                    <a:pt x="11657" y="16904"/>
                  </a:cubicBezTo>
                  <a:cubicBezTo>
                    <a:pt x="12343" y="19017"/>
                    <a:pt x="12343" y="20426"/>
                    <a:pt x="11486" y="21013"/>
                  </a:cubicBezTo>
                  <a:cubicBezTo>
                    <a:pt x="10629" y="21600"/>
                    <a:pt x="8914" y="21365"/>
                    <a:pt x="7886" y="19604"/>
                  </a:cubicBezTo>
                  <a:cubicBezTo>
                    <a:pt x="6857" y="17843"/>
                    <a:pt x="6514" y="14557"/>
                    <a:pt x="7714" y="11387"/>
                  </a:cubicBezTo>
                  <a:cubicBezTo>
                    <a:pt x="8914" y="8217"/>
                    <a:pt x="11657" y="5165"/>
                    <a:pt x="14229" y="3287"/>
                  </a:cubicBezTo>
                  <a:cubicBezTo>
                    <a:pt x="16800" y="1409"/>
                    <a:pt x="19200" y="7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4364193" y="3391980"/>
              <a:ext cx="131827" cy="3334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400" fill="norm" stroke="1" extrusionOk="0">
                  <a:moveTo>
                    <a:pt x="21353" y="443"/>
                  </a:moveTo>
                  <a:cubicBezTo>
                    <a:pt x="19296" y="172"/>
                    <a:pt x="17239" y="-100"/>
                    <a:pt x="15182" y="36"/>
                  </a:cubicBezTo>
                  <a:cubicBezTo>
                    <a:pt x="13124" y="172"/>
                    <a:pt x="11067" y="715"/>
                    <a:pt x="8496" y="2685"/>
                  </a:cubicBezTo>
                  <a:cubicBezTo>
                    <a:pt x="5924" y="4655"/>
                    <a:pt x="2839" y="8051"/>
                    <a:pt x="1296" y="11175"/>
                  </a:cubicBezTo>
                  <a:cubicBezTo>
                    <a:pt x="-247" y="14300"/>
                    <a:pt x="-247" y="17153"/>
                    <a:pt x="439" y="18851"/>
                  </a:cubicBezTo>
                  <a:cubicBezTo>
                    <a:pt x="1124" y="20549"/>
                    <a:pt x="2496" y="21092"/>
                    <a:pt x="4039" y="21296"/>
                  </a:cubicBezTo>
                  <a:cubicBezTo>
                    <a:pt x="5582" y="21500"/>
                    <a:pt x="7296" y="21364"/>
                    <a:pt x="9010" y="212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4541026" y="3370709"/>
              <a:ext cx="139144" cy="351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23" fill="norm" stroke="1" extrusionOk="0">
                  <a:moveTo>
                    <a:pt x="10714" y="4026"/>
                  </a:moveTo>
                  <a:cubicBezTo>
                    <a:pt x="8423" y="6340"/>
                    <a:pt x="6132" y="8654"/>
                    <a:pt x="4496" y="11226"/>
                  </a:cubicBezTo>
                  <a:cubicBezTo>
                    <a:pt x="2859" y="13797"/>
                    <a:pt x="1878" y="16626"/>
                    <a:pt x="1223" y="18490"/>
                  </a:cubicBezTo>
                  <a:cubicBezTo>
                    <a:pt x="569" y="20354"/>
                    <a:pt x="241" y="21254"/>
                    <a:pt x="78" y="21319"/>
                  </a:cubicBezTo>
                  <a:cubicBezTo>
                    <a:pt x="-86" y="21383"/>
                    <a:pt x="-86" y="20612"/>
                    <a:pt x="1059" y="18362"/>
                  </a:cubicBezTo>
                  <a:cubicBezTo>
                    <a:pt x="2205" y="16112"/>
                    <a:pt x="4496" y="12383"/>
                    <a:pt x="6787" y="9169"/>
                  </a:cubicBezTo>
                  <a:cubicBezTo>
                    <a:pt x="9078" y="5954"/>
                    <a:pt x="11369" y="3254"/>
                    <a:pt x="13169" y="1712"/>
                  </a:cubicBezTo>
                  <a:cubicBezTo>
                    <a:pt x="14969" y="169"/>
                    <a:pt x="16278" y="-217"/>
                    <a:pt x="17423" y="104"/>
                  </a:cubicBezTo>
                  <a:cubicBezTo>
                    <a:pt x="18569" y="426"/>
                    <a:pt x="19550" y="1454"/>
                    <a:pt x="20205" y="4026"/>
                  </a:cubicBezTo>
                  <a:cubicBezTo>
                    <a:pt x="20859" y="6597"/>
                    <a:pt x="21187" y="10712"/>
                    <a:pt x="21350" y="13604"/>
                  </a:cubicBezTo>
                  <a:cubicBezTo>
                    <a:pt x="21514" y="16497"/>
                    <a:pt x="21514" y="18169"/>
                    <a:pt x="21514" y="198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4553169" y="3551293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4817282" y="3411777"/>
              <a:ext cx="169348" cy="222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0983" fill="norm" stroke="1" extrusionOk="0">
                  <a:moveTo>
                    <a:pt x="2693" y="5383"/>
                  </a:moveTo>
                  <a:cubicBezTo>
                    <a:pt x="1639" y="10183"/>
                    <a:pt x="585" y="14983"/>
                    <a:pt x="190" y="15183"/>
                  </a:cubicBezTo>
                  <a:cubicBezTo>
                    <a:pt x="-205" y="15383"/>
                    <a:pt x="58" y="10983"/>
                    <a:pt x="585" y="7783"/>
                  </a:cubicBezTo>
                  <a:cubicBezTo>
                    <a:pt x="1112" y="4583"/>
                    <a:pt x="1902" y="2583"/>
                    <a:pt x="3878" y="1283"/>
                  </a:cubicBezTo>
                  <a:cubicBezTo>
                    <a:pt x="5854" y="-17"/>
                    <a:pt x="9015" y="-617"/>
                    <a:pt x="12175" y="883"/>
                  </a:cubicBezTo>
                  <a:cubicBezTo>
                    <a:pt x="15336" y="2383"/>
                    <a:pt x="18497" y="5983"/>
                    <a:pt x="19946" y="9683"/>
                  </a:cubicBezTo>
                  <a:cubicBezTo>
                    <a:pt x="21395" y="13383"/>
                    <a:pt x="21132" y="17183"/>
                    <a:pt x="20868" y="20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5131019" y="3360831"/>
              <a:ext cx="119467" cy="301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244" fill="norm" stroke="1" extrusionOk="0">
                  <a:moveTo>
                    <a:pt x="6703" y="5360"/>
                  </a:moveTo>
                  <a:cubicBezTo>
                    <a:pt x="5959" y="9382"/>
                    <a:pt x="5214" y="13404"/>
                    <a:pt x="4655" y="15787"/>
                  </a:cubicBezTo>
                  <a:cubicBezTo>
                    <a:pt x="4097" y="18171"/>
                    <a:pt x="3724" y="18916"/>
                    <a:pt x="3538" y="18618"/>
                  </a:cubicBezTo>
                  <a:cubicBezTo>
                    <a:pt x="3352" y="18320"/>
                    <a:pt x="3352" y="16979"/>
                    <a:pt x="3538" y="14000"/>
                  </a:cubicBezTo>
                  <a:cubicBezTo>
                    <a:pt x="3724" y="11020"/>
                    <a:pt x="4097" y="6402"/>
                    <a:pt x="4841" y="3721"/>
                  </a:cubicBezTo>
                  <a:cubicBezTo>
                    <a:pt x="5586" y="1040"/>
                    <a:pt x="6703" y="295"/>
                    <a:pt x="8938" y="71"/>
                  </a:cubicBezTo>
                  <a:cubicBezTo>
                    <a:pt x="11172" y="-152"/>
                    <a:pt x="14524" y="146"/>
                    <a:pt x="16945" y="965"/>
                  </a:cubicBezTo>
                  <a:cubicBezTo>
                    <a:pt x="19366" y="1785"/>
                    <a:pt x="20855" y="3125"/>
                    <a:pt x="20855" y="4466"/>
                  </a:cubicBezTo>
                  <a:cubicBezTo>
                    <a:pt x="20855" y="5807"/>
                    <a:pt x="19366" y="7147"/>
                    <a:pt x="17131" y="8041"/>
                  </a:cubicBezTo>
                  <a:cubicBezTo>
                    <a:pt x="14897" y="8935"/>
                    <a:pt x="11917" y="9382"/>
                    <a:pt x="11172" y="9829"/>
                  </a:cubicBezTo>
                  <a:cubicBezTo>
                    <a:pt x="10428" y="10276"/>
                    <a:pt x="11917" y="10722"/>
                    <a:pt x="14338" y="11840"/>
                  </a:cubicBezTo>
                  <a:cubicBezTo>
                    <a:pt x="16759" y="12957"/>
                    <a:pt x="20110" y="14745"/>
                    <a:pt x="20855" y="16458"/>
                  </a:cubicBezTo>
                  <a:cubicBezTo>
                    <a:pt x="21600" y="18171"/>
                    <a:pt x="19738" y="19809"/>
                    <a:pt x="16759" y="20629"/>
                  </a:cubicBezTo>
                  <a:cubicBezTo>
                    <a:pt x="13779" y="21448"/>
                    <a:pt x="9683" y="21448"/>
                    <a:pt x="6703" y="20629"/>
                  </a:cubicBezTo>
                  <a:cubicBezTo>
                    <a:pt x="3724" y="19809"/>
                    <a:pt x="1862" y="18171"/>
                    <a:pt x="0" y="165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5270719" y="3309993"/>
              <a:ext cx="110826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600" fill="norm" stroke="1" extrusionOk="0">
                  <a:moveTo>
                    <a:pt x="3600" y="0"/>
                  </a:moveTo>
                  <a:cubicBezTo>
                    <a:pt x="5600" y="0"/>
                    <a:pt x="7600" y="0"/>
                    <a:pt x="10600" y="806"/>
                  </a:cubicBezTo>
                  <a:cubicBezTo>
                    <a:pt x="13600" y="1612"/>
                    <a:pt x="17600" y="3224"/>
                    <a:pt x="19600" y="5749"/>
                  </a:cubicBezTo>
                  <a:cubicBezTo>
                    <a:pt x="21600" y="8275"/>
                    <a:pt x="21600" y="11713"/>
                    <a:pt x="18000" y="14507"/>
                  </a:cubicBezTo>
                  <a:cubicBezTo>
                    <a:pt x="14400" y="17301"/>
                    <a:pt x="7200" y="1945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5619969" y="3519543"/>
              <a:ext cx="203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5670769" y="3602093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6007319" y="3296312"/>
              <a:ext cx="120806" cy="380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0" h="21245" fill="norm" stroke="1" extrusionOk="0">
                  <a:moveTo>
                    <a:pt x="5311" y="11386"/>
                  </a:moveTo>
                  <a:cubicBezTo>
                    <a:pt x="3895" y="13275"/>
                    <a:pt x="2479" y="15163"/>
                    <a:pt x="1770" y="16580"/>
                  </a:cubicBezTo>
                  <a:cubicBezTo>
                    <a:pt x="1062" y="17996"/>
                    <a:pt x="1062" y="18940"/>
                    <a:pt x="885" y="19767"/>
                  </a:cubicBezTo>
                  <a:cubicBezTo>
                    <a:pt x="708" y="20593"/>
                    <a:pt x="354" y="21301"/>
                    <a:pt x="177" y="21242"/>
                  </a:cubicBezTo>
                  <a:cubicBezTo>
                    <a:pt x="0" y="21183"/>
                    <a:pt x="0" y="20357"/>
                    <a:pt x="0" y="17465"/>
                  </a:cubicBezTo>
                  <a:cubicBezTo>
                    <a:pt x="0" y="14573"/>
                    <a:pt x="0" y="9616"/>
                    <a:pt x="708" y="6429"/>
                  </a:cubicBezTo>
                  <a:cubicBezTo>
                    <a:pt x="1416" y="3242"/>
                    <a:pt x="2833" y="1826"/>
                    <a:pt x="5489" y="940"/>
                  </a:cubicBezTo>
                  <a:cubicBezTo>
                    <a:pt x="8144" y="55"/>
                    <a:pt x="12039" y="-299"/>
                    <a:pt x="15403" y="291"/>
                  </a:cubicBezTo>
                  <a:cubicBezTo>
                    <a:pt x="18767" y="881"/>
                    <a:pt x="21600" y="2416"/>
                    <a:pt x="19475" y="4186"/>
                  </a:cubicBezTo>
                  <a:cubicBezTo>
                    <a:pt x="17351" y="5957"/>
                    <a:pt x="10269" y="7963"/>
                    <a:pt x="3187" y="99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6121619" y="3456043"/>
              <a:ext cx="171451" cy="241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6762"/>
                  </a:moveTo>
                  <a:cubicBezTo>
                    <a:pt x="1067" y="6198"/>
                    <a:pt x="2133" y="5635"/>
                    <a:pt x="3200" y="5823"/>
                  </a:cubicBezTo>
                  <a:cubicBezTo>
                    <a:pt x="4267" y="6010"/>
                    <a:pt x="5333" y="6950"/>
                    <a:pt x="6400" y="9016"/>
                  </a:cubicBezTo>
                  <a:cubicBezTo>
                    <a:pt x="7467" y="11082"/>
                    <a:pt x="8533" y="14275"/>
                    <a:pt x="8933" y="16435"/>
                  </a:cubicBezTo>
                  <a:cubicBezTo>
                    <a:pt x="9333" y="18595"/>
                    <a:pt x="9067" y="19722"/>
                    <a:pt x="8000" y="20473"/>
                  </a:cubicBezTo>
                  <a:cubicBezTo>
                    <a:pt x="6933" y="21224"/>
                    <a:pt x="5067" y="21600"/>
                    <a:pt x="4000" y="21318"/>
                  </a:cubicBezTo>
                  <a:cubicBezTo>
                    <a:pt x="2933" y="21037"/>
                    <a:pt x="2667" y="20097"/>
                    <a:pt x="3600" y="17468"/>
                  </a:cubicBezTo>
                  <a:cubicBezTo>
                    <a:pt x="4533" y="14838"/>
                    <a:pt x="6667" y="10518"/>
                    <a:pt x="9867" y="7325"/>
                  </a:cubicBezTo>
                  <a:cubicBezTo>
                    <a:pt x="13067" y="4132"/>
                    <a:pt x="17333" y="206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6333512" y="3386556"/>
              <a:ext cx="105608" cy="2790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410" fill="norm" stroke="1" extrusionOk="0">
                  <a:moveTo>
                    <a:pt x="21131" y="460"/>
                  </a:moveTo>
                  <a:cubicBezTo>
                    <a:pt x="18166" y="135"/>
                    <a:pt x="15202" y="-190"/>
                    <a:pt x="12660" y="135"/>
                  </a:cubicBezTo>
                  <a:cubicBezTo>
                    <a:pt x="10119" y="460"/>
                    <a:pt x="8002" y="1434"/>
                    <a:pt x="5672" y="4114"/>
                  </a:cubicBezTo>
                  <a:cubicBezTo>
                    <a:pt x="3343" y="6793"/>
                    <a:pt x="802" y="11178"/>
                    <a:pt x="166" y="14264"/>
                  </a:cubicBezTo>
                  <a:cubicBezTo>
                    <a:pt x="-469" y="17350"/>
                    <a:pt x="802" y="19136"/>
                    <a:pt x="2496" y="20111"/>
                  </a:cubicBezTo>
                  <a:cubicBezTo>
                    <a:pt x="4190" y="21085"/>
                    <a:pt x="6307" y="21248"/>
                    <a:pt x="8425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6503230" y="3339308"/>
              <a:ext cx="142546" cy="3147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10" fill="norm" stroke="1" extrusionOk="0">
                  <a:moveTo>
                    <a:pt x="13249" y="4486"/>
                  </a:moveTo>
                  <a:cubicBezTo>
                    <a:pt x="10708" y="6934"/>
                    <a:pt x="8167" y="9382"/>
                    <a:pt x="6102" y="11902"/>
                  </a:cubicBezTo>
                  <a:cubicBezTo>
                    <a:pt x="4037" y="14422"/>
                    <a:pt x="2449" y="17014"/>
                    <a:pt x="1496" y="18742"/>
                  </a:cubicBezTo>
                  <a:cubicBezTo>
                    <a:pt x="543" y="20470"/>
                    <a:pt x="226" y="21334"/>
                    <a:pt x="67" y="21406"/>
                  </a:cubicBezTo>
                  <a:cubicBezTo>
                    <a:pt x="-92" y="21478"/>
                    <a:pt x="-92" y="20758"/>
                    <a:pt x="1496" y="18166"/>
                  </a:cubicBezTo>
                  <a:cubicBezTo>
                    <a:pt x="3084" y="15574"/>
                    <a:pt x="6261" y="11110"/>
                    <a:pt x="8643" y="7942"/>
                  </a:cubicBezTo>
                  <a:cubicBezTo>
                    <a:pt x="11026" y="4774"/>
                    <a:pt x="12614" y="2902"/>
                    <a:pt x="14043" y="1678"/>
                  </a:cubicBezTo>
                  <a:cubicBezTo>
                    <a:pt x="15473" y="454"/>
                    <a:pt x="16743" y="-122"/>
                    <a:pt x="17696" y="22"/>
                  </a:cubicBezTo>
                  <a:cubicBezTo>
                    <a:pt x="18649" y="166"/>
                    <a:pt x="19284" y="1030"/>
                    <a:pt x="19920" y="3910"/>
                  </a:cubicBezTo>
                  <a:cubicBezTo>
                    <a:pt x="20555" y="6790"/>
                    <a:pt x="21190" y="11686"/>
                    <a:pt x="21349" y="14566"/>
                  </a:cubicBezTo>
                  <a:cubicBezTo>
                    <a:pt x="21508" y="17446"/>
                    <a:pt x="21190" y="18310"/>
                    <a:pt x="20873" y="191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6553419" y="3468743"/>
              <a:ext cx="1206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6718519" y="3309993"/>
              <a:ext cx="8353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5" h="21600" fill="norm" stroke="1" extrusionOk="0">
                  <a:moveTo>
                    <a:pt x="0" y="0"/>
                  </a:moveTo>
                  <a:cubicBezTo>
                    <a:pt x="6171" y="2760"/>
                    <a:pt x="12343" y="5520"/>
                    <a:pt x="16200" y="8220"/>
                  </a:cubicBezTo>
                  <a:cubicBezTo>
                    <a:pt x="20057" y="10920"/>
                    <a:pt x="21600" y="13560"/>
                    <a:pt x="19029" y="15780"/>
                  </a:cubicBezTo>
                  <a:cubicBezTo>
                    <a:pt x="16457" y="18000"/>
                    <a:pt x="9771" y="19800"/>
                    <a:pt x="308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6909019" y="3557643"/>
              <a:ext cx="1" cy="190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7179440" y="3280359"/>
              <a:ext cx="145789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3" h="21600" fill="norm" stroke="1" extrusionOk="0">
                  <a:moveTo>
                    <a:pt x="3073" y="8160"/>
                  </a:moveTo>
                  <a:cubicBezTo>
                    <a:pt x="2773" y="11520"/>
                    <a:pt x="2473" y="14880"/>
                    <a:pt x="2323" y="16920"/>
                  </a:cubicBezTo>
                  <a:cubicBezTo>
                    <a:pt x="2173" y="18960"/>
                    <a:pt x="2173" y="19680"/>
                    <a:pt x="2173" y="20340"/>
                  </a:cubicBezTo>
                  <a:cubicBezTo>
                    <a:pt x="2173" y="21000"/>
                    <a:pt x="2173" y="21600"/>
                    <a:pt x="1873" y="21600"/>
                  </a:cubicBezTo>
                  <a:cubicBezTo>
                    <a:pt x="1573" y="21600"/>
                    <a:pt x="973" y="21000"/>
                    <a:pt x="523" y="18780"/>
                  </a:cubicBezTo>
                  <a:cubicBezTo>
                    <a:pt x="73" y="16560"/>
                    <a:pt x="-227" y="12720"/>
                    <a:pt x="223" y="9600"/>
                  </a:cubicBezTo>
                  <a:cubicBezTo>
                    <a:pt x="673" y="6480"/>
                    <a:pt x="1873" y="4080"/>
                    <a:pt x="4723" y="2460"/>
                  </a:cubicBezTo>
                  <a:cubicBezTo>
                    <a:pt x="7573" y="840"/>
                    <a:pt x="12073" y="0"/>
                    <a:pt x="15523" y="0"/>
                  </a:cubicBezTo>
                  <a:cubicBezTo>
                    <a:pt x="18973" y="0"/>
                    <a:pt x="21373" y="840"/>
                    <a:pt x="20473" y="2460"/>
                  </a:cubicBezTo>
                  <a:cubicBezTo>
                    <a:pt x="19573" y="4080"/>
                    <a:pt x="15373" y="6480"/>
                    <a:pt x="11773" y="8100"/>
                  </a:cubicBezTo>
                  <a:cubicBezTo>
                    <a:pt x="8173" y="9720"/>
                    <a:pt x="5173" y="10560"/>
                    <a:pt x="2173" y="114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7334469" y="3443343"/>
              <a:ext cx="133351" cy="169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1340"/>
                  </a:moveTo>
                  <a:cubicBezTo>
                    <a:pt x="0" y="9720"/>
                    <a:pt x="0" y="8100"/>
                    <a:pt x="1029" y="7425"/>
                  </a:cubicBezTo>
                  <a:cubicBezTo>
                    <a:pt x="2057" y="6750"/>
                    <a:pt x="4114" y="7020"/>
                    <a:pt x="5829" y="8370"/>
                  </a:cubicBezTo>
                  <a:cubicBezTo>
                    <a:pt x="7543" y="9720"/>
                    <a:pt x="8914" y="12150"/>
                    <a:pt x="9600" y="14175"/>
                  </a:cubicBezTo>
                  <a:cubicBezTo>
                    <a:pt x="10286" y="16200"/>
                    <a:pt x="10286" y="17820"/>
                    <a:pt x="9600" y="19170"/>
                  </a:cubicBezTo>
                  <a:cubicBezTo>
                    <a:pt x="8914" y="20520"/>
                    <a:pt x="7543" y="21600"/>
                    <a:pt x="6343" y="21600"/>
                  </a:cubicBezTo>
                  <a:cubicBezTo>
                    <a:pt x="5143" y="21600"/>
                    <a:pt x="4114" y="20520"/>
                    <a:pt x="4286" y="17685"/>
                  </a:cubicBezTo>
                  <a:cubicBezTo>
                    <a:pt x="4457" y="14850"/>
                    <a:pt x="5829" y="10260"/>
                    <a:pt x="8914" y="7020"/>
                  </a:cubicBezTo>
                  <a:cubicBezTo>
                    <a:pt x="12000" y="3780"/>
                    <a:pt x="16800" y="18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7558092" y="3331033"/>
              <a:ext cx="87528" cy="315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322" fill="norm" stroke="1" extrusionOk="0">
                  <a:moveTo>
                    <a:pt x="21266" y="3298"/>
                  </a:moveTo>
                  <a:cubicBezTo>
                    <a:pt x="20237" y="2011"/>
                    <a:pt x="19209" y="723"/>
                    <a:pt x="17409" y="223"/>
                  </a:cubicBezTo>
                  <a:cubicBezTo>
                    <a:pt x="15609" y="-278"/>
                    <a:pt x="13037" y="8"/>
                    <a:pt x="9952" y="1653"/>
                  </a:cubicBezTo>
                  <a:cubicBezTo>
                    <a:pt x="6866" y="3298"/>
                    <a:pt x="3266" y="6302"/>
                    <a:pt x="1466" y="9449"/>
                  </a:cubicBezTo>
                  <a:cubicBezTo>
                    <a:pt x="-334" y="12596"/>
                    <a:pt x="-334" y="15886"/>
                    <a:pt x="695" y="17889"/>
                  </a:cubicBezTo>
                  <a:cubicBezTo>
                    <a:pt x="1723" y="19892"/>
                    <a:pt x="3780" y="20607"/>
                    <a:pt x="5837" y="213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7734519" y="3367143"/>
              <a:ext cx="190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6300"/>
                    <a:pt x="7200" y="12600"/>
                    <a:pt x="3600" y="16200"/>
                  </a:cubicBezTo>
                  <a:cubicBezTo>
                    <a:pt x="0" y="19800"/>
                    <a:pt x="0" y="207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7715469" y="3331402"/>
              <a:ext cx="131154" cy="304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4" h="21154" fill="norm" stroke="1" extrusionOk="0">
                  <a:moveTo>
                    <a:pt x="4114" y="3363"/>
                  </a:moveTo>
                  <a:cubicBezTo>
                    <a:pt x="4800" y="2187"/>
                    <a:pt x="5486" y="1012"/>
                    <a:pt x="6686" y="424"/>
                  </a:cubicBezTo>
                  <a:cubicBezTo>
                    <a:pt x="7886" y="-164"/>
                    <a:pt x="9600" y="-164"/>
                    <a:pt x="12171" y="571"/>
                  </a:cubicBezTo>
                  <a:cubicBezTo>
                    <a:pt x="14743" y="1305"/>
                    <a:pt x="18171" y="2775"/>
                    <a:pt x="19714" y="4244"/>
                  </a:cubicBezTo>
                  <a:cubicBezTo>
                    <a:pt x="21257" y="5714"/>
                    <a:pt x="20914" y="7183"/>
                    <a:pt x="20057" y="8212"/>
                  </a:cubicBezTo>
                  <a:cubicBezTo>
                    <a:pt x="19200" y="9240"/>
                    <a:pt x="17829" y="9828"/>
                    <a:pt x="16114" y="10195"/>
                  </a:cubicBezTo>
                  <a:cubicBezTo>
                    <a:pt x="14400" y="10563"/>
                    <a:pt x="12343" y="10709"/>
                    <a:pt x="12000" y="11003"/>
                  </a:cubicBezTo>
                  <a:cubicBezTo>
                    <a:pt x="11657" y="11297"/>
                    <a:pt x="13029" y="11738"/>
                    <a:pt x="14914" y="12767"/>
                  </a:cubicBezTo>
                  <a:cubicBezTo>
                    <a:pt x="16800" y="13795"/>
                    <a:pt x="19200" y="15412"/>
                    <a:pt x="20400" y="16660"/>
                  </a:cubicBezTo>
                  <a:cubicBezTo>
                    <a:pt x="21600" y="17909"/>
                    <a:pt x="21600" y="18791"/>
                    <a:pt x="19886" y="19673"/>
                  </a:cubicBezTo>
                  <a:cubicBezTo>
                    <a:pt x="18171" y="20554"/>
                    <a:pt x="14743" y="21436"/>
                    <a:pt x="11143" y="21069"/>
                  </a:cubicBezTo>
                  <a:cubicBezTo>
                    <a:pt x="7543" y="20701"/>
                    <a:pt x="3771" y="19085"/>
                    <a:pt x="0" y="17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7899619" y="3322693"/>
              <a:ext cx="111313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5" h="21600" fill="norm" stroke="1" extrusionOk="0">
                  <a:moveTo>
                    <a:pt x="14400" y="0"/>
                  </a:moveTo>
                  <a:cubicBezTo>
                    <a:pt x="17200" y="2268"/>
                    <a:pt x="20000" y="4537"/>
                    <a:pt x="20800" y="7151"/>
                  </a:cubicBezTo>
                  <a:cubicBezTo>
                    <a:pt x="21600" y="9764"/>
                    <a:pt x="20400" y="12723"/>
                    <a:pt x="16600" y="15189"/>
                  </a:cubicBezTo>
                  <a:cubicBezTo>
                    <a:pt x="12800" y="17655"/>
                    <a:pt x="6400" y="196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1498819" y="4520414"/>
              <a:ext cx="222251" cy="446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0" y="21513"/>
                  </a:moveTo>
                  <a:cubicBezTo>
                    <a:pt x="617" y="19475"/>
                    <a:pt x="1234" y="17438"/>
                    <a:pt x="2571" y="14941"/>
                  </a:cubicBezTo>
                  <a:cubicBezTo>
                    <a:pt x="3909" y="12445"/>
                    <a:pt x="5966" y="9490"/>
                    <a:pt x="7920" y="7045"/>
                  </a:cubicBezTo>
                  <a:cubicBezTo>
                    <a:pt x="9874" y="4600"/>
                    <a:pt x="11726" y="2664"/>
                    <a:pt x="13063" y="1492"/>
                  </a:cubicBezTo>
                  <a:cubicBezTo>
                    <a:pt x="14400" y="321"/>
                    <a:pt x="15223" y="-87"/>
                    <a:pt x="15634" y="15"/>
                  </a:cubicBezTo>
                  <a:cubicBezTo>
                    <a:pt x="16046" y="117"/>
                    <a:pt x="16046" y="728"/>
                    <a:pt x="16560" y="2715"/>
                  </a:cubicBezTo>
                  <a:cubicBezTo>
                    <a:pt x="17074" y="4702"/>
                    <a:pt x="18103" y="8064"/>
                    <a:pt x="19029" y="11019"/>
                  </a:cubicBezTo>
                  <a:cubicBezTo>
                    <a:pt x="19954" y="13973"/>
                    <a:pt x="20777" y="16521"/>
                    <a:pt x="21600" y="190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1530569" y="4719693"/>
              <a:ext cx="1905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60" y="16457"/>
                    <a:pt x="11520" y="11314"/>
                    <a:pt x="15120" y="7714"/>
                  </a:cubicBezTo>
                  <a:cubicBezTo>
                    <a:pt x="18720" y="4114"/>
                    <a:pt x="2016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2216369" y="4503793"/>
              <a:ext cx="635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300"/>
                    <a:pt x="0" y="8600"/>
                    <a:pt x="3600" y="12200"/>
                  </a:cubicBezTo>
                  <a:cubicBezTo>
                    <a:pt x="7200" y="15800"/>
                    <a:pt x="14400" y="187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2074552" y="4866655"/>
              <a:ext cx="362366" cy="49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0239" fill="norm" stroke="1" extrusionOk="0">
                  <a:moveTo>
                    <a:pt x="2009" y="17772"/>
                  </a:moveTo>
                  <a:cubicBezTo>
                    <a:pt x="1005" y="17772"/>
                    <a:pt x="0" y="17772"/>
                    <a:pt x="0" y="18636"/>
                  </a:cubicBezTo>
                  <a:cubicBezTo>
                    <a:pt x="0" y="19500"/>
                    <a:pt x="1005" y="21228"/>
                    <a:pt x="3453" y="19500"/>
                  </a:cubicBezTo>
                  <a:cubicBezTo>
                    <a:pt x="5902" y="17772"/>
                    <a:pt x="9795" y="12588"/>
                    <a:pt x="12809" y="8700"/>
                  </a:cubicBezTo>
                  <a:cubicBezTo>
                    <a:pt x="15823" y="4812"/>
                    <a:pt x="17958" y="2220"/>
                    <a:pt x="19340" y="924"/>
                  </a:cubicBezTo>
                  <a:cubicBezTo>
                    <a:pt x="20721" y="-372"/>
                    <a:pt x="21349" y="-372"/>
                    <a:pt x="21474" y="1356"/>
                  </a:cubicBezTo>
                  <a:cubicBezTo>
                    <a:pt x="21600" y="3084"/>
                    <a:pt x="21223" y="6540"/>
                    <a:pt x="20847" y="99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2629119" y="4567293"/>
              <a:ext cx="9807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5449"/>
                    <a:pt x="17280" y="10897"/>
                    <a:pt x="19440" y="14497"/>
                  </a:cubicBezTo>
                  <a:cubicBezTo>
                    <a:pt x="21600" y="18097"/>
                    <a:pt x="17280" y="19849"/>
                    <a:pt x="1296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2591019" y="4498413"/>
              <a:ext cx="225161" cy="334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198" fill="norm" stroke="1" extrusionOk="0">
                  <a:moveTo>
                    <a:pt x="4845" y="4768"/>
                  </a:moveTo>
                  <a:cubicBezTo>
                    <a:pt x="4845" y="3963"/>
                    <a:pt x="4845" y="3158"/>
                    <a:pt x="4845" y="2286"/>
                  </a:cubicBezTo>
                  <a:cubicBezTo>
                    <a:pt x="4845" y="1414"/>
                    <a:pt x="4845" y="475"/>
                    <a:pt x="6460" y="139"/>
                  </a:cubicBezTo>
                  <a:cubicBezTo>
                    <a:pt x="8075" y="-196"/>
                    <a:pt x="11305" y="72"/>
                    <a:pt x="13222" y="944"/>
                  </a:cubicBezTo>
                  <a:cubicBezTo>
                    <a:pt x="15140" y="1816"/>
                    <a:pt x="15746" y="3292"/>
                    <a:pt x="15443" y="4701"/>
                  </a:cubicBezTo>
                  <a:cubicBezTo>
                    <a:pt x="15140" y="6110"/>
                    <a:pt x="13929" y="7451"/>
                    <a:pt x="12920" y="8592"/>
                  </a:cubicBezTo>
                  <a:cubicBezTo>
                    <a:pt x="11910" y="9732"/>
                    <a:pt x="11103" y="10671"/>
                    <a:pt x="11305" y="11342"/>
                  </a:cubicBezTo>
                  <a:cubicBezTo>
                    <a:pt x="11507" y="12013"/>
                    <a:pt x="12718" y="12415"/>
                    <a:pt x="14333" y="13153"/>
                  </a:cubicBezTo>
                  <a:cubicBezTo>
                    <a:pt x="15948" y="13891"/>
                    <a:pt x="17966" y="14964"/>
                    <a:pt x="19279" y="15970"/>
                  </a:cubicBezTo>
                  <a:cubicBezTo>
                    <a:pt x="20591" y="16977"/>
                    <a:pt x="21196" y="17916"/>
                    <a:pt x="21398" y="18721"/>
                  </a:cubicBezTo>
                  <a:cubicBezTo>
                    <a:pt x="21600" y="19526"/>
                    <a:pt x="21398" y="20197"/>
                    <a:pt x="20793" y="20666"/>
                  </a:cubicBezTo>
                  <a:cubicBezTo>
                    <a:pt x="20187" y="21136"/>
                    <a:pt x="19178" y="21404"/>
                    <a:pt x="15645" y="21002"/>
                  </a:cubicBezTo>
                  <a:cubicBezTo>
                    <a:pt x="12112" y="20599"/>
                    <a:pt x="6056" y="19526"/>
                    <a:pt x="0" y="184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3295869" y="4637506"/>
              <a:ext cx="3302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708" y="11918"/>
                    <a:pt x="9415" y="3818"/>
                    <a:pt x="13015" y="1118"/>
                  </a:cubicBezTo>
                  <a:cubicBezTo>
                    <a:pt x="16615" y="-1582"/>
                    <a:pt x="19108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3270469" y="4694293"/>
              <a:ext cx="400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8600"/>
                    <a:pt x="8000" y="15600"/>
                    <a:pt x="11600" y="12000"/>
                  </a:cubicBezTo>
                  <a:cubicBezTo>
                    <a:pt x="15200" y="8400"/>
                    <a:pt x="18400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3567789" y="4516560"/>
              <a:ext cx="189530" cy="29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440" fill="norm" stroke="1" extrusionOk="0">
                  <a:moveTo>
                    <a:pt x="2975" y="1860"/>
                  </a:moveTo>
                  <a:cubicBezTo>
                    <a:pt x="1551" y="1083"/>
                    <a:pt x="126" y="306"/>
                    <a:pt x="8" y="73"/>
                  </a:cubicBezTo>
                  <a:cubicBezTo>
                    <a:pt x="-111" y="-160"/>
                    <a:pt x="1076" y="151"/>
                    <a:pt x="4162" y="1239"/>
                  </a:cubicBezTo>
                  <a:cubicBezTo>
                    <a:pt x="7247" y="2326"/>
                    <a:pt x="12232" y="4191"/>
                    <a:pt x="15436" y="5512"/>
                  </a:cubicBezTo>
                  <a:cubicBezTo>
                    <a:pt x="18641" y="6833"/>
                    <a:pt x="20065" y="7610"/>
                    <a:pt x="20777" y="8464"/>
                  </a:cubicBezTo>
                  <a:cubicBezTo>
                    <a:pt x="21489" y="9319"/>
                    <a:pt x="21489" y="10252"/>
                    <a:pt x="20184" y="11728"/>
                  </a:cubicBezTo>
                  <a:cubicBezTo>
                    <a:pt x="18878" y="13204"/>
                    <a:pt x="16267" y="15224"/>
                    <a:pt x="13656" y="16934"/>
                  </a:cubicBezTo>
                  <a:cubicBezTo>
                    <a:pt x="11045" y="18643"/>
                    <a:pt x="8434" y="20041"/>
                    <a:pt x="5823" y="214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3188871" y="4611743"/>
              <a:ext cx="227649" cy="192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21" fill="norm" stroke="1" extrusionOk="0">
                  <a:moveTo>
                    <a:pt x="8910" y="0"/>
                  </a:moveTo>
                  <a:cubicBezTo>
                    <a:pt x="6510" y="4226"/>
                    <a:pt x="4110" y="8452"/>
                    <a:pt x="2510" y="11739"/>
                  </a:cubicBezTo>
                  <a:cubicBezTo>
                    <a:pt x="910" y="15026"/>
                    <a:pt x="110" y="17374"/>
                    <a:pt x="10" y="19017"/>
                  </a:cubicBezTo>
                  <a:cubicBezTo>
                    <a:pt x="-90" y="20661"/>
                    <a:pt x="510" y="21600"/>
                    <a:pt x="4210" y="21248"/>
                  </a:cubicBezTo>
                  <a:cubicBezTo>
                    <a:pt x="7910" y="20896"/>
                    <a:pt x="14710" y="19252"/>
                    <a:pt x="21510" y="176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4254719" y="4336424"/>
              <a:ext cx="130414" cy="509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4" h="21475" fill="norm" stroke="1" extrusionOk="0">
                  <a:moveTo>
                    <a:pt x="0" y="12413"/>
                  </a:moveTo>
                  <a:cubicBezTo>
                    <a:pt x="1029" y="11967"/>
                    <a:pt x="2057" y="11520"/>
                    <a:pt x="2571" y="11520"/>
                  </a:cubicBezTo>
                  <a:cubicBezTo>
                    <a:pt x="3086" y="11520"/>
                    <a:pt x="3086" y="11967"/>
                    <a:pt x="3429" y="13127"/>
                  </a:cubicBezTo>
                  <a:cubicBezTo>
                    <a:pt x="3771" y="14287"/>
                    <a:pt x="4457" y="16162"/>
                    <a:pt x="4800" y="17500"/>
                  </a:cubicBezTo>
                  <a:cubicBezTo>
                    <a:pt x="5143" y="18839"/>
                    <a:pt x="5143" y="19643"/>
                    <a:pt x="5143" y="20312"/>
                  </a:cubicBezTo>
                  <a:cubicBezTo>
                    <a:pt x="5143" y="20981"/>
                    <a:pt x="5143" y="21517"/>
                    <a:pt x="4800" y="21472"/>
                  </a:cubicBezTo>
                  <a:cubicBezTo>
                    <a:pt x="4457" y="21428"/>
                    <a:pt x="3771" y="20803"/>
                    <a:pt x="3086" y="19018"/>
                  </a:cubicBezTo>
                  <a:cubicBezTo>
                    <a:pt x="2400" y="17233"/>
                    <a:pt x="1714" y="14287"/>
                    <a:pt x="2057" y="11297"/>
                  </a:cubicBezTo>
                  <a:cubicBezTo>
                    <a:pt x="2400" y="8307"/>
                    <a:pt x="3771" y="5272"/>
                    <a:pt x="4800" y="3532"/>
                  </a:cubicBezTo>
                  <a:cubicBezTo>
                    <a:pt x="5829" y="1791"/>
                    <a:pt x="6514" y="1345"/>
                    <a:pt x="7371" y="943"/>
                  </a:cubicBezTo>
                  <a:cubicBezTo>
                    <a:pt x="8229" y="542"/>
                    <a:pt x="9257" y="185"/>
                    <a:pt x="10629" y="51"/>
                  </a:cubicBezTo>
                  <a:cubicBezTo>
                    <a:pt x="12000" y="-83"/>
                    <a:pt x="13714" y="6"/>
                    <a:pt x="15771" y="810"/>
                  </a:cubicBezTo>
                  <a:cubicBezTo>
                    <a:pt x="17829" y="1613"/>
                    <a:pt x="20229" y="3130"/>
                    <a:pt x="20914" y="4826"/>
                  </a:cubicBezTo>
                  <a:cubicBezTo>
                    <a:pt x="21600" y="6522"/>
                    <a:pt x="20571" y="8396"/>
                    <a:pt x="18343" y="9691"/>
                  </a:cubicBezTo>
                  <a:cubicBezTo>
                    <a:pt x="16114" y="10985"/>
                    <a:pt x="12686" y="11699"/>
                    <a:pt x="9943" y="11967"/>
                  </a:cubicBezTo>
                  <a:cubicBezTo>
                    <a:pt x="7200" y="12234"/>
                    <a:pt x="5143" y="12056"/>
                    <a:pt x="5143" y="11833"/>
                  </a:cubicBezTo>
                  <a:cubicBezTo>
                    <a:pt x="5143" y="11610"/>
                    <a:pt x="7200" y="11342"/>
                    <a:pt x="9257" y="1107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4402470" y="4497443"/>
              <a:ext cx="233250" cy="270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226" fill="norm" stroke="1" extrusionOk="0">
                  <a:moveTo>
                    <a:pt x="1012" y="9969"/>
                  </a:moveTo>
                  <a:cubicBezTo>
                    <a:pt x="428" y="8972"/>
                    <a:pt x="-156" y="7975"/>
                    <a:pt x="39" y="7394"/>
                  </a:cubicBezTo>
                  <a:cubicBezTo>
                    <a:pt x="233" y="6812"/>
                    <a:pt x="1206" y="6646"/>
                    <a:pt x="2568" y="7062"/>
                  </a:cubicBezTo>
                  <a:cubicBezTo>
                    <a:pt x="3930" y="7477"/>
                    <a:pt x="5682" y="8474"/>
                    <a:pt x="6849" y="10551"/>
                  </a:cubicBezTo>
                  <a:cubicBezTo>
                    <a:pt x="8017" y="12628"/>
                    <a:pt x="8601" y="15785"/>
                    <a:pt x="8601" y="17695"/>
                  </a:cubicBezTo>
                  <a:cubicBezTo>
                    <a:pt x="8601" y="19606"/>
                    <a:pt x="8017" y="20271"/>
                    <a:pt x="7239" y="20769"/>
                  </a:cubicBezTo>
                  <a:cubicBezTo>
                    <a:pt x="6460" y="21268"/>
                    <a:pt x="5487" y="21600"/>
                    <a:pt x="4612" y="20437"/>
                  </a:cubicBezTo>
                  <a:cubicBezTo>
                    <a:pt x="3736" y="19274"/>
                    <a:pt x="2958" y="16615"/>
                    <a:pt x="4514" y="13458"/>
                  </a:cubicBezTo>
                  <a:cubicBezTo>
                    <a:pt x="6071" y="10302"/>
                    <a:pt x="9963" y="6646"/>
                    <a:pt x="13174" y="4320"/>
                  </a:cubicBezTo>
                  <a:cubicBezTo>
                    <a:pt x="16385" y="1994"/>
                    <a:pt x="18914" y="997"/>
                    <a:pt x="2144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4670908" y="4409492"/>
              <a:ext cx="136262" cy="366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75" fill="norm" stroke="1" extrusionOk="0">
                  <a:moveTo>
                    <a:pt x="21392" y="1061"/>
                  </a:moveTo>
                  <a:cubicBezTo>
                    <a:pt x="20395" y="565"/>
                    <a:pt x="19398" y="68"/>
                    <a:pt x="17903" y="6"/>
                  </a:cubicBezTo>
                  <a:cubicBezTo>
                    <a:pt x="16407" y="-56"/>
                    <a:pt x="14414" y="316"/>
                    <a:pt x="11755" y="1930"/>
                  </a:cubicBezTo>
                  <a:cubicBezTo>
                    <a:pt x="9097" y="3544"/>
                    <a:pt x="5774" y="6399"/>
                    <a:pt x="3614" y="9565"/>
                  </a:cubicBezTo>
                  <a:cubicBezTo>
                    <a:pt x="1454" y="12730"/>
                    <a:pt x="457" y="16206"/>
                    <a:pt x="124" y="18254"/>
                  </a:cubicBezTo>
                  <a:cubicBezTo>
                    <a:pt x="-208" y="20303"/>
                    <a:pt x="124" y="20923"/>
                    <a:pt x="1121" y="21234"/>
                  </a:cubicBezTo>
                  <a:cubicBezTo>
                    <a:pt x="2118" y="21544"/>
                    <a:pt x="3780" y="21544"/>
                    <a:pt x="5109" y="21296"/>
                  </a:cubicBezTo>
                  <a:cubicBezTo>
                    <a:pt x="6438" y="21047"/>
                    <a:pt x="7435" y="20551"/>
                    <a:pt x="8432" y="20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4846594" y="4398838"/>
              <a:ext cx="132026" cy="345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209" fill="norm" stroke="1" extrusionOk="0">
                  <a:moveTo>
                    <a:pt x="13156" y="4891"/>
                  </a:moveTo>
                  <a:cubicBezTo>
                    <a:pt x="11442" y="6322"/>
                    <a:pt x="9728" y="7753"/>
                    <a:pt x="8185" y="9510"/>
                  </a:cubicBezTo>
                  <a:cubicBezTo>
                    <a:pt x="6642" y="11267"/>
                    <a:pt x="5271" y="13349"/>
                    <a:pt x="4414" y="14910"/>
                  </a:cubicBezTo>
                  <a:cubicBezTo>
                    <a:pt x="3556" y="16471"/>
                    <a:pt x="3214" y="17512"/>
                    <a:pt x="2528" y="18618"/>
                  </a:cubicBezTo>
                  <a:cubicBezTo>
                    <a:pt x="1842" y="19724"/>
                    <a:pt x="814" y="20896"/>
                    <a:pt x="299" y="21156"/>
                  </a:cubicBezTo>
                  <a:cubicBezTo>
                    <a:pt x="-215" y="21416"/>
                    <a:pt x="-215" y="20765"/>
                    <a:pt x="1499" y="18293"/>
                  </a:cubicBezTo>
                  <a:cubicBezTo>
                    <a:pt x="3214" y="15821"/>
                    <a:pt x="6642" y="11527"/>
                    <a:pt x="9556" y="8274"/>
                  </a:cubicBezTo>
                  <a:cubicBezTo>
                    <a:pt x="12471" y="5021"/>
                    <a:pt x="14871" y="2809"/>
                    <a:pt x="16756" y="1508"/>
                  </a:cubicBezTo>
                  <a:cubicBezTo>
                    <a:pt x="18642" y="206"/>
                    <a:pt x="20014" y="-184"/>
                    <a:pt x="20699" y="76"/>
                  </a:cubicBezTo>
                  <a:cubicBezTo>
                    <a:pt x="21385" y="336"/>
                    <a:pt x="21385" y="1247"/>
                    <a:pt x="21385" y="4240"/>
                  </a:cubicBezTo>
                  <a:cubicBezTo>
                    <a:pt x="21385" y="7233"/>
                    <a:pt x="21385" y="12308"/>
                    <a:pt x="21385" y="17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4870669" y="4548243"/>
              <a:ext cx="1333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86" y="17600"/>
                    <a:pt x="1371" y="13600"/>
                    <a:pt x="4971" y="10000"/>
                  </a:cubicBezTo>
                  <a:cubicBezTo>
                    <a:pt x="8571" y="6400"/>
                    <a:pt x="15086" y="3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5194944" y="4256143"/>
              <a:ext cx="25539" cy="584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47" h="21466" fill="norm" stroke="1" extrusionOk="0">
                  <a:moveTo>
                    <a:pt x="14620" y="0"/>
                  </a:moveTo>
                  <a:cubicBezTo>
                    <a:pt x="17943" y="2564"/>
                    <a:pt x="21266" y="5128"/>
                    <a:pt x="19604" y="7886"/>
                  </a:cubicBezTo>
                  <a:cubicBezTo>
                    <a:pt x="17943" y="10645"/>
                    <a:pt x="11297" y="13597"/>
                    <a:pt x="7143" y="15617"/>
                  </a:cubicBezTo>
                  <a:cubicBezTo>
                    <a:pt x="2989" y="17637"/>
                    <a:pt x="1328" y="18725"/>
                    <a:pt x="497" y="19619"/>
                  </a:cubicBezTo>
                  <a:cubicBezTo>
                    <a:pt x="-334" y="20512"/>
                    <a:pt x="-334" y="21212"/>
                    <a:pt x="2158" y="21406"/>
                  </a:cubicBezTo>
                  <a:cubicBezTo>
                    <a:pt x="4651" y="21600"/>
                    <a:pt x="9635" y="21289"/>
                    <a:pt x="14620" y="20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5343925" y="4433943"/>
              <a:ext cx="15695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851"/>
                    <a:pt x="3818" y="7702"/>
                    <a:pt x="1118" y="11302"/>
                  </a:cubicBezTo>
                  <a:cubicBezTo>
                    <a:pt x="-1582" y="14902"/>
                    <a:pt x="1118" y="18251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5346919" y="4421995"/>
              <a:ext cx="116834" cy="3059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1097" fill="norm" stroke="1" extrusionOk="0">
                  <a:moveTo>
                    <a:pt x="0" y="3013"/>
                  </a:moveTo>
                  <a:cubicBezTo>
                    <a:pt x="379" y="2283"/>
                    <a:pt x="758" y="1553"/>
                    <a:pt x="3032" y="897"/>
                  </a:cubicBezTo>
                  <a:cubicBezTo>
                    <a:pt x="5305" y="240"/>
                    <a:pt x="9474" y="-344"/>
                    <a:pt x="12695" y="240"/>
                  </a:cubicBezTo>
                  <a:cubicBezTo>
                    <a:pt x="15916" y="824"/>
                    <a:pt x="18189" y="2575"/>
                    <a:pt x="18379" y="4107"/>
                  </a:cubicBezTo>
                  <a:cubicBezTo>
                    <a:pt x="18568" y="5640"/>
                    <a:pt x="16674" y="6953"/>
                    <a:pt x="14400" y="7902"/>
                  </a:cubicBezTo>
                  <a:cubicBezTo>
                    <a:pt x="12126" y="8851"/>
                    <a:pt x="9474" y="9434"/>
                    <a:pt x="9095" y="9799"/>
                  </a:cubicBezTo>
                  <a:cubicBezTo>
                    <a:pt x="8716" y="10164"/>
                    <a:pt x="10611" y="10310"/>
                    <a:pt x="13263" y="10967"/>
                  </a:cubicBezTo>
                  <a:cubicBezTo>
                    <a:pt x="15916" y="11624"/>
                    <a:pt x="19326" y="12791"/>
                    <a:pt x="20463" y="14251"/>
                  </a:cubicBezTo>
                  <a:cubicBezTo>
                    <a:pt x="21600" y="15710"/>
                    <a:pt x="20463" y="17461"/>
                    <a:pt x="18568" y="18702"/>
                  </a:cubicBezTo>
                  <a:cubicBezTo>
                    <a:pt x="16674" y="19942"/>
                    <a:pt x="14021" y="20672"/>
                    <a:pt x="11747" y="20964"/>
                  </a:cubicBezTo>
                  <a:cubicBezTo>
                    <a:pt x="9474" y="21256"/>
                    <a:pt x="7579" y="21110"/>
                    <a:pt x="6063" y="20088"/>
                  </a:cubicBezTo>
                  <a:cubicBezTo>
                    <a:pt x="4547" y="19067"/>
                    <a:pt x="3411" y="17170"/>
                    <a:pt x="2274" y="152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5461219" y="4281543"/>
              <a:ext cx="143583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600" fill="norm" stroke="1" extrusionOk="0">
                  <a:moveTo>
                    <a:pt x="0" y="0"/>
                  </a:moveTo>
                  <a:cubicBezTo>
                    <a:pt x="3086" y="327"/>
                    <a:pt x="6171" y="655"/>
                    <a:pt x="9874" y="1909"/>
                  </a:cubicBezTo>
                  <a:cubicBezTo>
                    <a:pt x="13577" y="3164"/>
                    <a:pt x="17897" y="5345"/>
                    <a:pt x="19749" y="8236"/>
                  </a:cubicBezTo>
                  <a:cubicBezTo>
                    <a:pt x="21600" y="11127"/>
                    <a:pt x="20983" y="14727"/>
                    <a:pt x="19903" y="17073"/>
                  </a:cubicBezTo>
                  <a:cubicBezTo>
                    <a:pt x="18823" y="19418"/>
                    <a:pt x="17280" y="20509"/>
                    <a:pt x="14657" y="21055"/>
                  </a:cubicBezTo>
                  <a:cubicBezTo>
                    <a:pt x="12034" y="21600"/>
                    <a:pt x="8331" y="21600"/>
                    <a:pt x="462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6000969" y="4535543"/>
              <a:ext cx="1079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6007319" y="4624443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6401382" y="4274554"/>
              <a:ext cx="129553" cy="448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381" fill="norm" stroke="1" extrusionOk="0">
                  <a:moveTo>
                    <a:pt x="1998" y="10629"/>
                  </a:moveTo>
                  <a:cubicBezTo>
                    <a:pt x="1655" y="13253"/>
                    <a:pt x="1312" y="15878"/>
                    <a:pt x="1141" y="17442"/>
                  </a:cubicBezTo>
                  <a:cubicBezTo>
                    <a:pt x="970" y="19007"/>
                    <a:pt x="970" y="19511"/>
                    <a:pt x="798" y="20117"/>
                  </a:cubicBezTo>
                  <a:cubicBezTo>
                    <a:pt x="627" y="20722"/>
                    <a:pt x="284" y="21429"/>
                    <a:pt x="112" y="21379"/>
                  </a:cubicBezTo>
                  <a:cubicBezTo>
                    <a:pt x="-59" y="21328"/>
                    <a:pt x="-59" y="20521"/>
                    <a:pt x="284" y="18149"/>
                  </a:cubicBezTo>
                  <a:cubicBezTo>
                    <a:pt x="627" y="15777"/>
                    <a:pt x="1312" y="11840"/>
                    <a:pt x="2341" y="8762"/>
                  </a:cubicBezTo>
                  <a:cubicBezTo>
                    <a:pt x="3370" y="5683"/>
                    <a:pt x="4741" y="3463"/>
                    <a:pt x="5941" y="2150"/>
                  </a:cubicBezTo>
                  <a:cubicBezTo>
                    <a:pt x="7141" y="838"/>
                    <a:pt x="8170" y="435"/>
                    <a:pt x="9541" y="182"/>
                  </a:cubicBezTo>
                  <a:cubicBezTo>
                    <a:pt x="10912" y="-70"/>
                    <a:pt x="12627" y="-171"/>
                    <a:pt x="14855" y="636"/>
                  </a:cubicBezTo>
                  <a:cubicBezTo>
                    <a:pt x="17084" y="1444"/>
                    <a:pt x="19827" y="3160"/>
                    <a:pt x="20684" y="4926"/>
                  </a:cubicBezTo>
                  <a:cubicBezTo>
                    <a:pt x="21541" y="6693"/>
                    <a:pt x="20512" y="8509"/>
                    <a:pt x="18284" y="9872"/>
                  </a:cubicBezTo>
                  <a:cubicBezTo>
                    <a:pt x="16055" y="11235"/>
                    <a:pt x="12627" y="12143"/>
                    <a:pt x="10055" y="12547"/>
                  </a:cubicBezTo>
                  <a:cubicBezTo>
                    <a:pt x="7484" y="12950"/>
                    <a:pt x="5770" y="12850"/>
                    <a:pt x="4055" y="127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6521669" y="4440293"/>
              <a:ext cx="203201" cy="264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776"/>
                  </a:moveTo>
                  <a:cubicBezTo>
                    <a:pt x="675" y="6739"/>
                    <a:pt x="1350" y="5702"/>
                    <a:pt x="2362" y="5184"/>
                  </a:cubicBezTo>
                  <a:cubicBezTo>
                    <a:pt x="3375" y="4666"/>
                    <a:pt x="4725" y="4666"/>
                    <a:pt x="6300" y="6739"/>
                  </a:cubicBezTo>
                  <a:cubicBezTo>
                    <a:pt x="7875" y="8813"/>
                    <a:pt x="9675" y="12960"/>
                    <a:pt x="10350" y="15552"/>
                  </a:cubicBezTo>
                  <a:cubicBezTo>
                    <a:pt x="11025" y="18144"/>
                    <a:pt x="10575" y="19181"/>
                    <a:pt x="9900" y="20045"/>
                  </a:cubicBezTo>
                  <a:cubicBezTo>
                    <a:pt x="9225" y="20909"/>
                    <a:pt x="8325" y="21600"/>
                    <a:pt x="7538" y="21600"/>
                  </a:cubicBezTo>
                  <a:cubicBezTo>
                    <a:pt x="6750" y="21600"/>
                    <a:pt x="6075" y="20909"/>
                    <a:pt x="6300" y="18662"/>
                  </a:cubicBezTo>
                  <a:cubicBezTo>
                    <a:pt x="6525" y="16416"/>
                    <a:pt x="7650" y="12614"/>
                    <a:pt x="10350" y="9245"/>
                  </a:cubicBezTo>
                  <a:cubicBezTo>
                    <a:pt x="13050" y="5875"/>
                    <a:pt x="17325" y="293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6725662" y="4369968"/>
              <a:ext cx="132558" cy="3190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282" fill="norm" stroke="1" extrusionOk="0">
                  <a:moveTo>
                    <a:pt x="21471" y="1303"/>
                  </a:moveTo>
                  <a:cubicBezTo>
                    <a:pt x="20442" y="738"/>
                    <a:pt x="19414" y="173"/>
                    <a:pt x="18042" y="32"/>
                  </a:cubicBezTo>
                  <a:cubicBezTo>
                    <a:pt x="16671" y="-109"/>
                    <a:pt x="14957" y="173"/>
                    <a:pt x="12385" y="1867"/>
                  </a:cubicBezTo>
                  <a:cubicBezTo>
                    <a:pt x="9814" y="3562"/>
                    <a:pt x="6385" y="6667"/>
                    <a:pt x="4157" y="9420"/>
                  </a:cubicBezTo>
                  <a:cubicBezTo>
                    <a:pt x="1928" y="12173"/>
                    <a:pt x="900" y="14573"/>
                    <a:pt x="385" y="16338"/>
                  </a:cubicBezTo>
                  <a:cubicBezTo>
                    <a:pt x="-129" y="18103"/>
                    <a:pt x="-129" y="19232"/>
                    <a:pt x="385" y="20079"/>
                  </a:cubicBezTo>
                  <a:cubicBezTo>
                    <a:pt x="900" y="20926"/>
                    <a:pt x="1928" y="21491"/>
                    <a:pt x="5357" y="21209"/>
                  </a:cubicBezTo>
                  <a:cubicBezTo>
                    <a:pt x="8785" y="20926"/>
                    <a:pt x="14614" y="19797"/>
                    <a:pt x="20442" y="186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6880174" y="4336576"/>
              <a:ext cx="155846" cy="333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536" fill="norm" stroke="1" extrusionOk="0">
                  <a:moveTo>
                    <a:pt x="11859" y="5468"/>
                  </a:moveTo>
                  <a:cubicBezTo>
                    <a:pt x="8940" y="8886"/>
                    <a:pt x="6021" y="12304"/>
                    <a:pt x="4123" y="14696"/>
                  </a:cubicBezTo>
                  <a:cubicBezTo>
                    <a:pt x="2226" y="17089"/>
                    <a:pt x="1350" y="18456"/>
                    <a:pt x="767" y="19549"/>
                  </a:cubicBezTo>
                  <a:cubicBezTo>
                    <a:pt x="183" y="20643"/>
                    <a:pt x="-109" y="21463"/>
                    <a:pt x="37" y="21532"/>
                  </a:cubicBezTo>
                  <a:cubicBezTo>
                    <a:pt x="183" y="21600"/>
                    <a:pt x="767" y="20916"/>
                    <a:pt x="2664" y="18182"/>
                  </a:cubicBezTo>
                  <a:cubicBezTo>
                    <a:pt x="4561" y="15448"/>
                    <a:pt x="7772" y="10663"/>
                    <a:pt x="10107" y="7519"/>
                  </a:cubicBezTo>
                  <a:cubicBezTo>
                    <a:pt x="12442" y="4375"/>
                    <a:pt x="13902" y="2871"/>
                    <a:pt x="15215" y="1777"/>
                  </a:cubicBezTo>
                  <a:cubicBezTo>
                    <a:pt x="16529" y="684"/>
                    <a:pt x="17696" y="0"/>
                    <a:pt x="18572" y="0"/>
                  </a:cubicBezTo>
                  <a:cubicBezTo>
                    <a:pt x="19448" y="0"/>
                    <a:pt x="20032" y="684"/>
                    <a:pt x="20177" y="2939"/>
                  </a:cubicBezTo>
                  <a:cubicBezTo>
                    <a:pt x="20323" y="5195"/>
                    <a:pt x="20032" y="9023"/>
                    <a:pt x="19886" y="11552"/>
                  </a:cubicBezTo>
                  <a:cubicBezTo>
                    <a:pt x="19740" y="14081"/>
                    <a:pt x="19740" y="15311"/>
                    <a:pt x="19740" y="16337"/>
                  </a:cubicBezTo>
                  <a:cubicBezTo>
                    <a:pt x="19740" y="17362"/>
                    <a:pt x="19740" y="18182"/>
                    <a:pt x="20032" y="18182"/>
                  </a:cubicBezTo>
                  <a:cubicBezTo>
                    <a:pt x="20323" y="18182"/>
                    <a:pt x="20907" y="17362"/>
                    <a:pt x="21491" y="165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6933289" y="4472043"/>
              <a:ext cx="197981" cy="49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200" fill="norm" stroke="1" extrusionOk="0">
                  <a:moveTo>
                    <a:pt x="2880" y="16200"/>
                  </a:moveTo>
                  <a:cubicBezTo>
                    <a:pt x="1502" y="18000"/>
                    <a:pt x="123" y="19800"/>
                    <a:pt x="8" y="20700"/>
                  </a:cubicBezTo>
                  <a:cubicBezTo>
                    <a:pt x="-107" y="21600"/>
                    <a:pt x="1042" y="21600"/>
                    <a:pt x="4833" y="18000"/>
                  </a:cubicBezTo>
                  <a:cubicBezTo>
                    <a:pt x="8625" y="14400"/>
                    <a:pt x="15059" y="7200"/>
                    <a:pt x="2149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7080469" y="4332343"/>
              <a:ext cx="98629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8" h="21600" fill="norm" stroke="1" extrusionOk="0">
                  <a:moveTo>
                    <a:pt x="13500" y="0"/>
                  </a:moveTo>
                  <a:cubicBezTo>
                    <a:pt x="16650" y="3777"/>
                    <a:pt x="19800" y="7554"/>
                    <a:pt x="20700" y="10859"/>
                  </a:cubicBezTo>
                  <a:cubicBezTo>
                    <a:pt x="21600" y="14164"/>
                    <a:pt x="20250" y="16997"/>
                    <a:pt x="16425" y="18708"/>
                  </a:cubicBezTo>
                  <a:cubicBezTo>
                    <a:pt x="12600" y="20420"/>
                    <a:pt x="6300" y="2101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7690333" y="4481394"/>
              <a:ext cx="202937" cy="194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0664" fill="norm" stroke="1" extrusionOk="0">
                  <a:moveTo>
                    <a:pt x="13197" y="4406"/>
                  </a:moveTo>
                  <a:cubicBezTo>
                    <a:pt x="12977" y="3281"/>
                    <a:pt x="12756" y="2156"/>
                    <a:pt x="12205" y="1143"/>
                  </a:cubicBezTo>
                  <a:cubicBezTo>
                    <a:pt x="11654" y="131"/>
                    <a:pt x="10773" y="-769"/>
                    <a:pt x="8569" y="1031"/>
                  </a:cubicBezTo>
                  <a:cubicBezTo>
                    <a:pt x="6365" y="2831"/>
                    <a:pt x="2838" y="7331"/>
                    <a:pt x="1185" y="10706"/>
                  </a:cubicBezTo>
                  <a:cubicBezTo>
                    <a:pt x="-468" y="14081"/>
                    <a:pt x="-248" y="16331"/>
                    <a:pt x="965" y="17794"/>
                  </a:cubicBezTo>
                  <a:cubicBezTo>
                    <a:pt x="2177" y="19256"/>
                    <a:pt x="4381" y="19931"/>
                    <a:pt x="6365" y="18581"/>
                  </a:cubicBezTo>
                  <a:cubicBezTo>
                    <a:pt x="8348" y="17231"/>
                    <a:pt x="10112" y="13856"/>
                    <a:pt x="11214" y="11381"/>
                  </a:cubicBezTo>
                  <a:cubicBezTo>
                    <a:pt x="12316" y="8906"/>
                    <a:pt x="12756" y="7331"/>
                    <a:pt x="13087" y="5981"/>
                  </a:cubicBezTo>
                  <a:cubicBezTo>
                    <a:pt x="13418" y="4631"/>
                    <a:pt x="13638" y="3506"/>
                    <a:pt x="13969" y="3506"/>
                  </a:cubicBezTo>
                  <a:cubicBezTo>
                    <a:pt x="14299" y="3506"/>
                    <a:pt x="14740" y="4631"/>
                    <a:pt x="14961" y="6993"/>
                  </a:cubicBezTo>
                  <a:cubicBezTo>
                    <a:pt x="15181" y="9356"/>
                    <a:pt x="15181" y="12956"/>
                    <a:pt x="15181" y="15318"/>
                  </a:cubicBezTo>
                  <a:cubicBezTo>
                    <a:pt x="15181" y="17681"/>
                    <a:pt x="15181" y="18806"/>
                    <a:pt x="15732" y="19593"/>
                  </a:cubicBezTo>
                  <a:cubicBezTo>
                    <a:pt x="16283" y="20381"/>
                    <a:pt x="17385" y="20831"/>
                    <a:pt x="18377" y="20606"/>
                  </a:cubicBezTo>
                  <a:cubicBezTo>
                    <a:pt x="19369" y="20381"/>
                    <a:pt x="20250" y="19481"/>
                    <a:pt x="21132" y="1858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7918669" y="4497595"/>
              <a:ext cx="107951" cy="177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0" fill="norm" stroke="1" extrusionOk="0">
                  <a:moveTo>
                    <a:pt x="0" y="3750"/>
                  </a:moveTo>
                  <a:cubicBezTo>
                    <a:pt x="847" y="8522"/>
                    <a:pt x="1694" y="13294"/>
                    <a:pt x="2329" y="13671"/>
                  </a:cubicBezTo>
                  <a:cubicBezTo>
                    <a:pt x="2965" y="14047"/>
                    <a:pt x="3388" y="10029"/>
                    <a:pt x="5718" y="6764"/>
                  </a:cubicBezTo>
                  <a:cubicBezTo>
                    <a:pt x="8047" y="3499"/>
                    <a:pt x="12282" y="987"/>
                    <a:pt x="15035" y="233"/>
                  </a:cubicBezTo>
                  <a:cubicBezTo>
                    <a:pt x="17788" y="-520"/>
                    <a:pt x="19059" y="485"/>
                    <a:pt x="19906" y="4252"/>
                  </a:cubicBezTo>
                  <a:cubicBezTo>
                    <a:pt x="20753" y="8020"/>
                    <a:pt x="21176" y="14550"/>
                    <a:pt x="21600" y="2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8097412" y="4276190"/>
              <a:ext cx="145108" cy="410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498" fill="norm" stroke="1" extrusionOk="0">
                  <a:moveTo>
                    <a:pt x="13008" y="12576"/>
                  </a:moveTo>
                  <a:cubicBezTo>
                    <a:pt x="11443" y="12465"/>
                    <a:pt x="9877" y="12354"/>
                    <a:pt x="7999" y="12797"/>
                  </a:cubicBezTo>
                  <a:cubicBezTo>
                    <a:pt x="6121" y="13240"/>
                    <a:pt x="3930" y="14237"/>
                    <a:pt x="2364" y="15677"/>
                  </a:cubicBezTo>
                  <a:cubicBezTo>
                    <a:pt x="799" y="17117"/>
                    <a:pt x="-140" y="19000"/>
                    <a:pt x="17" y="20108"/>
                  </a:cubicBezTo>
                  <a:cubicBezTo>
                    <a:pt x="173" y="21216"/>
                    <a:pt x="1425" y="21548"/>
                    <a:pt x="2677" y="21493"/>
                  </a:cubicBezTo>
                  <a:cubicBezTo>
                    <a:pt x="3930" y="21437"/>
                    <a:pt x="5182" y="20994"/>
                    <a:pt x="7530" y="18945"/>
                  </a:cubicBezTo>
                  <a:cubicBezTo>
                    <a:pt x="9877" y="16896"/>
                    <a:pt x="13321" y="13240"/>
                    <a:pt x="15356" y="10028"/>
                  </a:cubicBezTo>
                  <a:cubicBezTo>
                    <a:pt x="17390" y="6816"/>
                    <a:pt x="18017" y="4046"/>
                    <a:pt x="18173" y="2330"/>
                  </a:cubicBezTo>
                  <a:cubicBezTo>
                    <a:pt x="18330" y="613"/>
                    <a:pt x="18017" y="-52"/>
                    <a:pt x="17390" y="3"/>
                  </a:cubicBezTo>
                  <a:cubicBezTo>
                    <a:pt x="16764" y="59"/>
                    <a:pt x="15825" y="834"/>
                    <a:pt x="15199" y="3160"/>
                  </a:cubicBezTo>
                  <a:cubicBezTo>
                    <a:pt x="14573" y="5486"/>
                    <a:pt x="14260" y="9363"/>
                    <a:pt x="14103" y="11911"/>
                  </a:cubicBezTo>
                  <a:cubicBezTo>
                    <a:pt x="13947" y="14459"/>
                    <a:pt x="13947" y="15677"/>
                    <a:pt x="14260" y="16563"/>
                  </a:cubicBezTo>
                  <a:cubicBezTo>
                    <a:pt x="14573" y="17450"/>
                    <a:pt x="15199" y="18003"/>
                    <a:pt x="16451" y="18280"/>
                  </a:cubicBezTo>
                  <a:cubicBezTo>
                    <a:pt x="17703" y="18557"/>
                    <a:pt x="19582" y="18557"/>
                    <a:pt x="21460" y="185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8719239" y="4253716"/>
              <a:ext cx="126531" cy="443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464" fill="norm" stroke="1" extrusionOk="0">
                  <a:moveTo>
                    <a:pt x="2080" y="10252"/>
                  </a:moveTo>
                  <a:cubicBezTo>
                    <a:pt x="1720" y="13426"/>
                    <a:pt x="1360" y="16599"/>
                    <a:pt x="1180" y="18595"/>
                  </a:cubicBezTo>
                  <a:cubicBezTo>
                    <a:pt x="1000" y="20592"/>
                    <a:pt x="1000" y="21411"/>
                    <a:pt x="820" y="21462"/>
                  </a:cubicBezTo>
                  <a:cubicBezTo>
                    <a:pt x="640" y="21513"/>
                    <a:pt x="280" y="20796"/>
                    <a:pt x="100" y="18288"/>
                  </a:cubicBezTo>
                  <a:cubicBezTo>
                    <a:pt x="-80" y="15780"/>
                    <a:pt x="-80" y="11481"/>
                    <a:pt x="640" y="8256"/>
                  </a:cubicBezTo>
                  <a:cubicBezTo>
                    <a:pt x="1360" y="5031"/>
                    <a:pt x="2800" y="2882"/>
                    <a:pt x="4060" y="1602"/>
                  </a:cubicBezTo>
                  <a:cubicBezTo>
                    <a:pt x="5320" y="322"/>
                    <a:pt x="6400" y="-87"/>
                    <a:pt x="8560" y="15"/>
                  </a:cubicBezTo>
                  <a:cubicBezTo>
                    <a:pt x="10720" y="118"/>
                    <a:pt x="13960" y="732"/>
                    <a:pt x="16660" y="2063"/>
                  </a:cubicBezTo>
                  <a:cubicBezTo>
                    <a:pt x="19360" y="3394"/>
                    <a:pt x="21520" y="5441"/>
                    <a:pt x="21520" y="7284"/>
                  </a:cubicBezTo>
                  <a:cubicBezTo>
                    <a:pt x="21520" y="9126"/>
                    <a:pt x="19360" y="10764"/>
                    <a:pt x="17380" y="11686"/>
                  </a:cubicBezTo>
                  <a:cubicBezTo>
                    <a:pt x="15400" y="12607"/>
                    <a:pt x="13600" y="12812"/>
                    <a:pt x="11800" y="12965"/>
                  </a:cubicBezTo>
                  <a:cubicBezTo>
                    <a:pt x="10000" y="13119"/>
                    <a:pt x="8200" y="13221"/>
                    <a:pt x="7660" y="13119"/>
                  </a:cubicBezTo>
                  <a:cubicBezTo>
                    <a:pt x="7120" y="13016"/>
                    <a:pt x="7840" y="12709"/>
                    <a:pt x="8560" y="124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8852119" y="4440293"/>
              <a:ext cx="171451" cy="209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5832"/>
                  </a:moveTo>
                  <a:cubicBezTo>
                    <a:pt x="1333" y="5832"/>
                    <a:pt x="2667" y="5832"/>
                    <a:pt x="4667" y="7668"/>
                  </a:cubicBezTo>
                  <a:cubicBezTo>
                    <a:pt x="6667" y="9504"/>
                    <a:pt x="9333" y="13176"/>
                    <a:pt x="10533" y="15660"/>
                  </a:cubicBezTo>
                  <a:cubicBezTo>
                    <a:pt x="11733" y="18144"/>
                    <a:pt x="11467" y="19440"/>
                    <a:pt x="10667" y="20304"/>
                  </a:cubicBezTo>
                  <a:cubicBezTo>
                    <a:pt x="9867" y="21168"/>
                    <a:pt x="8533" y="21600"/>
                    <a:pt x="7600" y="21276"/>
                  </a:cubicBezTo>
                  <a:cubicBezTo>
                    <a:pt x="6667" y="20952"/>
                    <a:pt x="6133" y="19872"/>
                    <a:pt x="6400" y="17172"/>
                  </a:cubicBezTo>
                  <a:cubicBezTo>
                    <a:pt x="6667" y="14472"/>
                    <a:pt x="7733" y="10152"/>
                    <a:pt x="10400" y="7020"/>
                  </a:cubicBezTo>
                  <a:cubicBezTo>
                    <a:pt x="13067" y="3888"/>
                    <a:pt x="17333" y="194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9070379" y="4336816"/>
              <a:ext cx="111941" cy="325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177" fill="norm" stroke="1" extrusionOk="0">
                  <a:moveTo>
                    <a:pt x="19954" y="1773"/>
                  </a:moveTo>
                  <a:cubicBezTo>
                    <a:pt x="19154" y="1085"/>
                    <a:pt x="18354" y="397"/>
                    <a:pt x="16954" y="122"/>
                  </a:cubicBezTo>
                  <a:cubicBezTo>
                    <a:pt x="15554" y="-153"/>
                    <a:pt x="13554" y="-15"/>
                    <a:pt x="10954" y="1085"/>
                  </a:cubicBezTo>
                  <a:cubicBezTo>
                    <a:pt x="8354" y="2186"/>
                    <a:pt x="5154" y="4250"/>
                    <a:pt x="2954" y="7208"/>
                  </a:cubicBezTo>
                  <a:cubicBezTo>
                    <a:pt x="754" y="10165"/>
                    <a:pt x="-446" y="14018"/>
                    <a:pt x="154" y="16632"/>
                  </a:cubicBezTo>
                  <a:cubicBezTo>
                    <a:pt x="754" y="19246"/>
                    <a:pt x="3154" y="20622"/>
                    <a:pt x="6354" y="21034"/>
                  </a:cubicBezTo>
                  <a:cubicBezTo>
                    <a:pt x="9554" y="21447"/>
                    <a:pt x="13554" y="20897"/>
                    <a:pt x="16154" y="20278"/>
                  </a:cubicBezTo>
                  <a:cubicBezTo>
                    <a:pt x="18754" y="19658"/>
                    <a:pt x="19954" y="18971"/>
                    <a:pt x="21154" y="182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9261875" y="4402193"/>
              <a:ext cx="15695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5093"/>
                    <a:pt x="3818" y="10185"/>
                    <a:pt x="1118" y="13785"/>
                  </a:cubicBezTo>
                  <a:cubicBezTo>
                    <a:pt x="-1582" y="17385"/>
                    <a:pt x="1118" y="19493"/>
                    <a:pt x="38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9258519" y="4361213"/>
              <a:ext cx="118184" cy="3115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336" fill="norm" stroke="1" extrusionOk="0">
                  <a:moveTo>
                    <a:pt x="0" y="3241"/>
                  </a:moveTo>
                  <a:cubicBezTo>
                    <a:pt x="0" y="2226"/>
                    <a:pt x="0" y="1212"/>
                    <a:pt x="947" y="632"/>
                  </a:cubicBezTo>
                  <a:cubicBezTo>
                    <a:pt x="1895" y="52"/>
                    <a:pt x="3789" y="-93"/>
                    <a:pt x="5874" y="52"/>
                  </a:cubicBezTo>
                  <a:cubicBezTo>
                    <a:pt x="7958" y="197"/>
                    <a:pt x="10232" y="632"/>
                    <a:pt x="11747" y="2009"/>
                  </a:cubicBezTo>
                  <a:cubicBezTo>
                    <a:pt x="13263" y="3386"/>
                    <a:pt x="14021" y="5706"/>
                    <a:pt x="13832" y="7155"/>
                  </a:cubicBezTo>
                  <a:cubicBezTo>
                    <a:pt x="13642" y="8605"/>
                    <a:pt x="12505" y="9185"/>
                    <a:pt x="10989" y="9620"/>
                  </a:cubicBezTo>
                  <a:cubicBezTo>
                    <a:pt x="9474" y="10055"/>
                    <a:pt x="7579" y="10345"/>
                    <a:pt x="7768" y="10490"/>
                  </a:cubicBezTo>
                  <a:cubicBezTo>
                    <a:pt x="7958" y="10635"/>
                    <a:pt x="10232" y="10635"/>
                    <a:pt x="12884" y="11214"/>
                  </a:cubicBezTo>
                  <a:cubicBezTo>
                    <a:pt x="15537" y="11794"/>
                    <a:pt x="18568" y="12954"/>
                    <a:pt x="20084" y="14041"/>
                  </a:cubicBezTo>
                  <a:cubicBezTo>
                    <a:pt x="21600" y="15128"/>
                    <a:pt x="21600" y="16143"/>
                    <a:pt x="19516" y="17375"/>
                  </a:cubicBezTo>
                  <a:cubicBezTo>
                    <a:pt x="17432" y="18608"/>
                    <a:pt x="13263" y="20057"/>
                    <a:pt x="10232" y="20782"/>
                  </a:cubicBezTo>
                  <a:cubicBezTo>
                    <a:pt x="7200" y="21507"/>
                    <a:pt x="5305" y="21507"/>
                    <a:pt x="4168" y="20855"/>
                  </a:cubicBezTo>
                  <a:cubicBezTo>
                    <a:pt x="3032" y="20202"/>
                    <a:pt x="2653" y="18898"/>
                    <a:pt x="2274" y="175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9417269" y="4294243"/>
              <a:ext cx="108130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600" fill="norm" stroke="1" extrusionOk="0">
                  <a:moveTo>
                    <a:pt x="2492" y="0"/>
                  </a:moveTo>
                  <a:cubicBezTo>
                    <a:pt x="5815" y="860"/>
                    <a:pt x="9138" y="1719"/>
                    <a:pt x="12877" y="3815"/>
                  </a:cubicBezTo>
                  <a:cubicBezTo>
                    <a:pt x="16615" y="5910"/>
                    <a:pt x="20769" y="9242"/>
                    <a:pt x="21185" y="12090"/>
                  </a:cubicBezTo>
                  <a:cubicBezTo>
                    <a:pt x="21600" y="14937"/>
                    <a:pt x="18277" y="17301"/>
                    <a:pt x="14123" y="18806"/>
                  </a:cubicBezTo>
                  <a:cubicBezTo>
                    <a:pt x="9969" y="20310"/>
                    <a:pt x="4985" y="2095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9753819" y="4374797"/>
              <a:ext cx="277284" cy="313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7" fill="norm" stroke="1" extrusionOk="0">
                  <a:moveTo>
                    <a:pt x="0" y="137"/>
                  </a:moveTo>
                  <a:cubicBezTo>
                    <a:pt x="824" y="-8"/>
                    <a:pt x="1649" y="-153"/>
                    <a:pt x="3215" y="354"/>
                  </a:cubicBezTo>
                  <a:cubicBezTo>
                    <a:pt x="4782" y="862"/>
                    <a:pt x="7090" y="2021"/>
                    <a:pt x="9646" y="3254"/>
                  </a:cubicBezTo>
                  <a:cubicBezTo>
                    <a:pt x="12202" y="4486"/>
                    <a:pt x="15005" y="5791"/>
                    <a:pt x="16818" y="6588"/>
                  </a:cubicBezTo>
                  <a:cubicBezTo>
                    <a:pt x="18632" y="7385"/>
                    <a:pt x="19456" y="7675"/>
                    <a:pt x="20198" y="8038"/>
                  </a:cubicBezTo>
                  <a:cubicBezTo>
                    <a:pt x="20940" y="8400"/>
                    <a:pt x="21600" y="8835"/>
                    <a:pt x="21600" y="9342"/>
                  </a:cubicBezTo>
                  <a:cubicBezTo>
                    <a:pt x="21600" y="9850"/>
                    <a:pt x="20940" y="10430"/>
                    <a:pt x="18879" y="11807"/>
                  </a:cubicBezTo>
                  <a:cubicBezTo>
                    <a:pt x="16818" y="13184"/>
                    <a:pt x="13356" y="15358"/>
                    <a:pt x="10882" y="17098"/>
                  </a:cubicBezTo>
                  <a:cubicBezTo>
                    <a:pt x="8409" y="18838"/>
                    <a:pt x="6925" y="20142"/>
                    <a:pt x="5441" y="2144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10200273" y="4427593"/>
              <a:ext cx="206600" cy="241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6" h="21415" fill="norm" stroke="1" extrusionOk="0">
                  <a:moveTo>
                    <a:pt x="17472" y="1127"/>
                  </a:moveTo>
                  <a:cubicBezTo>
                    <a:pt x="14199" y="1878"/>
                    <a:pt x="10926" y="2630"/>
                    <a:pt x="7981" y="4696"/>
                  </a:cubicBezTo>
                  <a:cubicBezTo>
                    <a:pt x="5035" y="6762"/>
                    <a:pt x="2417" y="10143"/>
                    <a:pt x="1108" y="12772"/>
                  </a:cubicBezTo>
                  <a:cubicBezTo>
                    <a:pt x="-201" y="15402"/>
                    <a:pt x="-201" y="17280"/>
                    <a:pt x="344" y="18501"/>
                  </a:cubicBezTo>
                  <a:cubicBezTo>
                    <a:pt x="890" y="19722"/>
                    <a:pt x="1981" y="20285"/>
                    <a:pt x="4054" y="20755"/>
                  </a:cubicBezTo>
                  <a:cubicBezTo>
                    <a:pt x="6126" y="21224"/>
                    <a:pt x="9181" y="21600"/>
                    <a:pt x="11690" y="21318"/>
                  </a:cubicBezTo>
                  <a:cubicBezTo>
                    <a:pt x="14199" y="21037"/>
                    <a:pt x="16163" y="20097"/>
                    <a:pt x="17908" y="17937"/>
                  </a:cubicBezTo>
                  <a:cubicBezTo>
                    <a:pt x="19654" y="15777"/>
                    <a:pt x="21181" y="12397"/>
                    <a:pt x="21290" y="9297"/>
                  </a:cubicBezTo>
                  <a:cubicBezTo>
                    <a:pt x="21399" y="6198"/>
                    <a:pt x="20090" y="3381"/>
                    <a:pt x="18890" y="1878"/>
                  </a:cubicBezTo>
                  <a:cubicBezTo>
                    <a:pt x="17690" y="376"/>
                    <a:pt x="16599" y="188"/>
                    <a:pt x="15508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1512369" y="5498050"/>
              <a:ext cx="221401" cy="470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48" fill="norm" stroke="1" extrusionOk="0">
                  <a:moveTo>
                    <a:pt x="3003" y="13658"/>
                  </a:moveTo>
                  <a:cubicBezTo>
                    <a:pt x="2386" y="15866"/>
                    <a:pt x="1768" y="18074"/>
                    <a:pt x="1254" y="19466"/>
                  </a:cubicBezTo>
                  <a:cubicBezTo>
                    <a:pt x="740" y="20858"/>
                    <a:pt x="328" y="21434"/>
                    <a:pt x="123" y="21338"/>
                  </a:cubicBezTo>
                  <a:cubicBezTo>
                    <a:pt x="-83" y="21242"/>
                    <a:pt x="-83" y="20474"/>
                    <a:pt x="534" y="18650"/>
                  </a:cubicBezTo>
                  <a:cubicBezTo>
                    <a:pt x="1151" y="16826"/>
                    <a:pt x="2386" y="13946"/>
                    <a:pt x="4340" y="10970"/>
                  </a:cubicBezTo>
                  <a:cubicBezTo>
                    <a:pt x="6294" y="7994"/>
                    <a:pt x="8968" y="4922"/>
                    <a:pt x="10717" y="3002"/>
                  </a:cubicBezTo>
                  <a:cubicBezTo>
                    <a:pt x="12466" y="1082"/>
                    <a:pt x="13288" y="314"/>
                    <a:pt x="14111" y="74"/>
                  </a:cubicBezTo>
                  <a:cubicBezTo>
                    <a:pt x="14934" y="-166"/>
                    <a:pt x="15757" y="122"/>
                    <a:pt x="16683" y="1754"/>
                  </a:cubicBezTo>
                  <a:cubicBezTo>
                    <a:pt x="17608" y="3386"/>
                    <a:pt x="18637" y="6362"/>
                    <a:pt x="19460" y="9242"/>
                  </a:cubicBezTo>
                  <a:cubicBezTo>
                    <a:pt x="20283" y="12122"/>
                    <a:pt x="20900" y="14906"/>
                    <a:pt x="21517" y="176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1549568" y="5773793"/>
              <a:ext cx="120702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600" fill="norm" stroke="1" extrusionOk="0">
                  <a:moveTo>
                    <a:pt x="1126" y="21600"/>
                  </a:moveTo>
                  <a:cubicBezTo>
                    <a:pt x="381" y="18600"/>
                    <a:pt x="-364" y="15600"/>
                    <a:pt x="195" y="12900"/>
                  </a:cubicBezTo>
                  <a:cubicBezTo>
                    <a:pt x="753" y="10200"/>
                    <a:pt x="2615" y="7800"/>
                    <a:pt x="6339" y="5700"/>
                  </a:cubicBezTo>
                  <a:cubicBezTo>
                    <a:pt x="10064" y="3600"/>
                    <a:pt x="15650" y="1800"/>
                    <a:pt x="21236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2190969" y="5488043"/>
              <a:ext cx="4445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14" y="2647"/>
                    <a:pt x="15429" y="5294"/>
                    <a:pt x="12857" y="8576"/>
                  </a:cubicBezTo>
                  <a:cubicBezTo>
                    <a:pt x="10286" y="11859"/>
                    <a:pt x="8229" y="15776"/>
                    <a:pt x="6171" y="18053"/>
                  </a:cubicBezTo>
                  <a:cubicBezTo>
                    <a:pt x="4114" y="20329"/>
                    <a:pt x="2057" y="209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2070319" y="5875393"/>
              <a:ext cx="304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50" y="18000"/>
                    <a:pt x="8100" y="14400"/>
                    <a:pt x="11700" y="10800"/>
                  </a:cubicBezTo>
                  <a:cubicBezTo>
                    <a:pt x="15300" y="7200"/>
                    <a:pt x="1845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2650285" y="5595993"/>
              <a:ext cx="23285" cy="280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21600" y="0"/>
                  </a:moveTo>
                  <a:cubicBezTo>
                    <a:pt x="17673" y="5847"/>
                    <a:pt x="13745" y="11693"/>
                    <a:pt x="10800" y="15023"/>
                  </a:cubicBezTo>
                  <a:cubicBezTo>
                    <a:pt x="7855" y="18352"/>
                    <a:pt x="5891" y="19164"/>
                    <a:pt x="3927" y="19976"/>
                  </a:cubicBezTo>
                  <a:cubicBezTo>
                    <a:pt x="1964" y="20788"/>
                    <a:pt x="0" y="21600"/>
                    <a:pt x="0" y="21519"/>
                  </a:cubicBezTo>
                  <a:cubicBezTo>
                    <a:pt x="0" y="21438"/>
                    <a:pt x="1964" y="20463"/>
                    <a:pt x="3927" y="19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2654519" y="5520790"/>
              <a:ext cx="164737" cy="373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543" fill="norm" stroke="1" extrusionOk="0">
                  <a:moveTo>
                    <a:pt x="0" y="7631"/>
                  </a:moveTo>
                  <a:cubicBezTo>
                    <a:pt x="810" y="5557"/>
                    <a:pt x="1620" y="3482"/>
                    <a:pt x="4185" y="2079"/>
                  </a:cubicBezTo>
                  <a:cubicBezTo>
                    <a:pt x="6750" y="675"/>
                    <a:pt x="11070" y="-57"/>
                    <a:pt x="14310" y="4"/>
                  </a:cubicBezTo>
                  <a:cubicBezTo>
                    <a:pt x="17550" y="65"/>
                    <a:pt x="19710" y="919"/>
                    <a:pt x="20115" y="2262"/>
                  </a:cubicBezTo>
                  <a:cubicBezTo>
                    <a:pt x="20520" y="3604"/>
                    <a:pt x="19170" y="5435"/>
                    <a:pt x="17955" y="6594"/>
                  </a:cubicBezTo>
                  <a:cubicBezTo>
                    <a:pt x="16740" y="7753"/>
                    <a:pt x="15660" y="8241"/>
                    <a:pt x="14310" y="8729"/>
                  </a:cubicBezTo>
                  <a:cubicBezTo>
                    <a:pt x="12960" y="9218"/>
                    <a:pt x="11340" y="9706"/>
                    <a:pt x="11205" y="9889"/>
                  </a:cubicBezTo>
                  <a:cubicBezTo>
                    <a:pt x="11070" y="10072"/>
                    <a:pt x="12420" y="9950"/>
                    <a:pt x="14310" y="10316"/>
                  </a:cubicBezTo>
                  <a:cubicBezTo>
                    <a:pt x="16200" y="10682"/>
                    <a:pt x="18630" y="11536"/>
                    <a:pt x="19980" y="12757"/>
                  </a:cubicBezTo>
                  <a:cubicBezTo>
                    <a:pt x="21330" y="13977"/>
                    <a:pt x="21600" y="15563"/>
                    <a:pt x="19305" y="17089"/>
                  </a:cubicBezTo>
                  <a:cubicBezTo>
                    <a:pt x="17010" y="18614"/>
                    <a:pt x="12150" y="20079"/>
                    <a:pt x="8505" y="20811"/>
                  </a:cubicBezTo>
                  <a:cubicBezTo>
                    <a:pt x="4860" y="21543"/>
                    <a:pt x="2430" y="21543"/>
                    <a:pt x="0" y="215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3346669" y="5697543"/>
              <a:ext cx="32385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812" y="11670"/>
                    <a:pt x="7624" y="3363"/>
                    <a:pt x="11224" y="870"/>
                  </a:cubicBezTo>
                  <a:cubicBezTo>
                    <a:pt x="14824" y="-1622"/>
                    <a:pt x="18212" y="1701"/>
                    <a:pt x="21600" y="5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3391119" y="5767443"/>
              <a:ext cx="292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04" y="15709"/>
                    <a:pt x="12209" y="9818"/>
                    <a:pt x="15809" y="6218"/>
                  </a:cubicBezTo>
                  <a:cubicBezTo>
                    <a:pt x="19409" y="2618"/>
                    <a:pt x="20504" y="130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3594319" y="5634093"/>
              <a:ext cx="208553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600" fill="norm" stroke="1" extrusionOk="0">
                  <a:moveTo>
                    <a:pt x="6545" y="0"/>
                  </a:moveTo>
                  <a:cubicBezTo>
                    <a:pt x="10691" y="1662"/>
                    <a:pt x="14836" y="3323"/>
                    <a:pt x="17564" y="5077"/>
                  </a:cubicBezTo>
                  <a:cubicBezTo>
                    <a:pt x="20291" y="6831"/>
                    <a:pt x="21600" y="8677"/>
                    <a:pt x="21491" y="10246"/>
                  </a:cubicBezTo>
                  <a:cubicBezTo>
                    <a:pt x="21382" y="11815"/>
                    <a:pt x="19855" y="13108"/>
                    <a:pt x="16036" y="14954"/>
                  </a:cubicBezTo>
                  <a:cubicBezTo>
                    <a:pt x="12218" y="16800"/>
                    <a:pt x="6109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3265437" y="5672193"/>
              <a:ext cx="176483" cy="192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02" fill="norm" stroke="1" extrusionOk="0">
                  <a:moveTo>
                    <a:pt x="12183" y="0"/>
                  </a:moveTo>
                  <a:cubicBezTo>
                    <a:pt x="8583" y="4930"/>
                    <a:pt x="4983" y="9861"/>
                    <a:pt x="2926" y="12913"/>
                  </a:cubicBezTo>
                  <a:cubicBezTo>
                    <a:pt x="869" y="15965"/>
                    <a:pt x="354" y="17139"/>
                    <a:pt x="97" y="18313"/>
                  </a:cubicBezTo>
                  <a:cubicBezTo>
                    <a:pt x="-160" y="19487"/>
                    <a:pt x="-160" y="20661"/>
                    <a:pt x="3440" y="21130"/>
                  </a:cubicBezTo>
                  <a:cubicBezTo>
                    <a:pt x="7040" y="21600"/>
                    <a:pt x="14240" y="21365"/>
                    <a:pt x="21440" y="2113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4398091" y="5497889"/>
              <a:ext cx="123663" cy="493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4" h="21360" fill="norm" stroke="1" extrusionOk="0">
                  <a:moveTo>
                    <a:pt x="2531" y="13028"/>
                  </a:moveTo>
                  <a:cubicBezTo>
                    <a:pt x="1834" y="15042"/>
                    <a:pt x="1138" y="17055"/>
                    <a:pt x="963" y="18565"/>
                  </a:cubicBezTo>
                  <a:cubicBezTo>
                    <a:pt x="789" y="20076"/>
                    <a:pt x="1138" y="21082"/>
                    <a:pt x="1138" y="21311"/>
                  </a:cubicBezTo>
                  <a:cubicBezTo>
                    <a:pt x="1138" y="21540"/>
                    <a:pt x="789" y="20991"/>
                    <a:pt x="441" y="18977"/>
                  </a:cubicBezTo>
                  <a:cubicBezTo>
                    <a:pt x="92" y="16964"/>
                    <a:pt x="-256" y="13486"/>
                    <a:pt x="267" y="10511"/>
                  </a:cubicBezTo>
                  <a:cubicBezTo>
                    <a:pt x="789" y="7537"/>
                    <a:pt x="2183" y="5065"/>
                    <a:pt x="3925" y="3418"/>
                  </a:cubicBezTo>
                  <a:cubicBezTo>
                    <a:pt x="5667" y="1771"/>
                    <a:pt x="7757" y="947"/>
                    <a:pt x="9673" y="489"/>
                  </a:cubicBezTo>
                  <a:cubicBezTo>
                    <a:pt x="11589" y="32"/>
                    <a:pt x="13331" y="-60"/>
                    <a:pt x="14899" y="32"/>
                  </a:cubicBezTo>
                  <a:cubicBezTo>
                    <a:pt x="16467" y="123"/>
                    <a:pt x="17860" y="398"/>
                    <a:pt x="19079" y="1176"/>
                  </a:cubicBezTo>
                  <a:cubicBezTo>
                    <a:pt x="20299" y="1954"/>
                    <a:pt x="21344" y="3235"/>
                    <a:pt x="18731" y="4654"/>
                  </a:cubicBezTo>
                  <a:cubicBezTo>
                    <a:pt x="16118" y="6072"/>
                    <a:pt x="9847" y="7628"/>
                    <a:pt x="3576" y="9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4489669" y="5703943"/>
              <a:ext cx="165101" cy="2268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0" y="4756"/>
                  </a:moveTo>
                  <a:cubicBezTo>
                    <a:pt x="1108" y="4161"/>
                    <a:pt x="2215" y="3567"/>
                    <a:pt x="3462" y="3567"/>
                  </a:cubicBezTo>
                  <a:cubicBezTo>
                    <a:pt x="4708" y="3567"/>
                    <a:pt x="6092" y="4161"/>
                    <a:pt x="8308" y="6341"/>
                  </a:cubicBezTo>
                  <a:cubicBezTo>
                    <a:pt x="10523" y="8521"/>
                    <a:pt x="13569" y="12286"/>
                    <a:pt x="14954" y="14763"/>
                  </a:cubicBezTo>
                  <a:cubicBezTo>
                    <a:pt x="16338" y="17240"/>
                    <a:pt x="16062" y="18429"/>
                    <a:pt x="15369" y="19519"/>
                  </a:cubicBezTo>
                  <a:cubicBezTo>
                    <a:pt x="14677" y="20609"/>
                    <a:pt x="13569" y="21600"/>
                    <a:pt x="11908" y="21105"/>
                  </a:cubicBezTo>
                  <a:cubicBezTo>
                    <a:pt x="10246" y="20609"/>
                    <a:pt x="8031" y="18628"/>
                    <a:pt x="8031" y="15457"/>
                  </a:cubicBezTo>
                  <a:cubicBezTo>
                    <a:pt x="8031" y="12286"/>
                    <a:pt x="10246" y="7927"/>
                    <a:pt x="12877" y="5152"/>
                  </a:cubicBezTo>
                  <a:cubicBezTo>
                    <a:pt x="15508" y="2378"/>
                    <a:pt x="18554" y="118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4709477" y="5520228"/>
              <a:ext cx="161193" cy="361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449" fill="norm" stroke="1" extrusionOk="0">
                  <a:moveTo>
                    <a:pt x="21089" y="2235"/>
                  </a:moveTo>
                  <a:cubicBezTo>
                    <a:pt x="20812" y="1607"/>
                    <a:pt x="20535" y="979"/>
                    <a:pt x="19704" y="540"/>
                  </a:cubicBezTo>
                  <a:cubicBezTo>
                    <a:pt x="18874" y="100"/>
                    <a:pt x="17489" y="-151"/>
                    <a:pt x="15412" y="100"/>
                  </a:cubicBezTo>
                  <a:cubicBezTo>
                    <a:pt x="13335" y="351"/>
                    <a:pt x="10566" y="1105"/>
                    <a:pt x="7797" y="2800"/>
                  </a:cubicBezTo>
                  <a:cubicBezTo>
                    <a:pt x="5027" y="4496"/>
                    <a:pt x="2258" y="7133"/>
                    <a:pt x="874" y="9707"/>
                  </a:cubicBezTo>
                  <a:cubicBezTo>
                    <a:pt x="-511" y="12282"/>
                    <a:pt x="-511" y="14793"/>
                    <a:pt x="2812" y="16740"/>
                  </a:cubicBezTo>
                  <a:cubicBezTo>
                    <a:pt x="6135" y="18686"/>
                    <a:pt x="12781" y="20068"/>
                    <a:pt x="19427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4959569" y="5486523"/>
              <a:ext cx="159683" cy="365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197" fill="norm" stroke="1" extrusionOk="0">
                  <a:moveTo>
                    <a:pt x="2525" y="8556"/>
                  </a:moveTo>
                  <a:cubicBezTo>
                    <a:pt x="3086" y="11747"/>
                    <a:pt x="3647" y="14938"/>
                    <a:pt x="3927" y="16840"/>
                  </a:cubicBezTo>
                  <a:cubicBezTo>
                    <a:pt x="4208" y="18742"/>
                    <a:pt x="4208" y="19356"/>
                    <a:pt x="4208" y="19970"/>
                  </a:cubicBezTo>
                  <a:cubicBezTo>
                    <a:pt x="4208" y="20583"/>
                    <a:pt x="4208" y="21197"/>
                    <a:pt x="3787" y="21197"/>
                  </a:cubicBezTo>
                  <a:cubicBezTo>
                    <a:pt x="3366" y="21197"/>
                    <a:pt x="2525" y="20583"/>
                    <a:pt x="1823" y="18313"/>
                  </a:cubicBezTo>
                  <a:cubicBezTo>
                    <a:pt x="1122" y="16042"/>
                    <a:pt x="561" y="12115"/>
                    <a:pt x="842" y="8924"/>
                  </a:cubicBezTo>
                  <a:cubicBezTo>
                    <a:pt x="1122" y="5733"/>
                    <a:pt x="2244" y="3279"/>
                    <a:pt x="4348" y="1745"/>
                  </a:cubicBezTo>
                  <a:cubicBezTo>
                    <a:pt x="6452" y="211"/>
                    <a:pt x="9538" y="-403"/>
                    <a:pt x="12483" y="272"/>
                  </a:cubicBezTo>
                  <a:cubicBezTo>
                    <a:pt x="15429" y="947"/>
                    <a:pt x="18234" y="2911"/>
                    <a:pt x="18795" y="4813"/>
                  </a:cubicBezTo>
                  <a:cubicBezTo>
                    <a:pt x="19356" y="6715"/>
                    <a:pt x="17673" y="8556"/>
                    <a:pt x="16270" y="9661"/>
                  </a:cubicBezTo>
                  <a:cubicBezTo>
                    <a:pt x="14868" y="10765"/>
                    <a:pt x="13745" y="11133"/>
                    <a:pt x="13886" y="11195"/>
                  </a:cubicBezTo>
                  <a:cubicBezTo>
                    <a:pt x="14026" y="11256"/>
                    <a:pt x="15429" y="11011"/>
                    <a:pt x="16831" y="11195"/>
                  </a:cubicBezTo>
                  <a:cubicBezTo>
                    <a:pt x="18234" y="11379"/>
                    <a:pt x="19636" y="11992"/>
                    <a:pt x="20478" y="12913"/>
                  </a:cubicBezTo>
                  <a:cubicBezTo>
                    <a:pt x="21319" y="13833"/>
                    <a:pt x="21600" y="15061"/>
                    <a:pt x="20057" y="16165"/>
                  </a:cubicBezTo>
                  <a:cubicBezTo>
                    <a:pt x="18514" y="17270"/>
                    <a:pt x="15148" y="18252"/>
                    <a:pt x="11501" y="18374"/>
                  </a:cubicBezTo>
                  <a:cubicBezTo>
                    <a:pt x="7855" y="18497"/>
                    <a:pt x="3927" y="17761"/>
                    <a:pt x="0" y="170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5264369" y="5380093"/>
              <a:ext cx="25401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3000"/>
                    <a:pt x="18000" y="6000"/>
                    <a:pt x="15300" y="8700"/>
                  </a:cubicBezTo>
                  <a:cubicBezTo>
                    <a:pt x="12600" y="11400"/>
                    <a:pt x="9000" y="13800"/>
                    <a:pt x="6300" y="15900"/>
                  </a:cubicBezTo>
                  <a:cubicBezTo>
                    <a:pt x="3600" y="18000"/>
                    <a:pt x="1800" y="198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5354168" y="5428776"/>
              <a:ext cx="151502" cy="377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95" fill="norm" stroke="1" extrusionOk="0">
                  <a:moveTo>
                    <a:pt x="10673" y="6999"/>
                  </a:moveTo>
                  <a:cubicBezTo>
                    <a:pt x="7973" y="10740"/>
                    <a:pt x="5273" y="14480"/>
                    <a:pt x="3773" y="16713"/>
                  </a:cubicBezTo>
                  <a:cubicBezTo>
                    <a:pt x="2273" y="18945"/>
                    <a:pt x="1973" y="19669"/>
                    <a:pt x="1523" y="20333"/>
                  </a:cubicBezTo>
                  <a:cubicBezTo>
                    <a:pt x="1073" y="20997"/>
                    <a:pt x="473" y="21600"/>
                    <a:pt x="173" y="21479"/>
                  </a:cubicBezTo>
                  <a:cubicBezTo>
                    <a:pt x="-127" y="21359"/>
                    <a:pt x="-127" y="20514"/>
                    <a:pt x="923" y="18342"/>
                  </a:cubicBezTo>
                  <a:cubicBezTo>
                    <a:pt x="1973" y="16170"/>
                    <a:pt x="4073" y="12670"/>
                    <a:pt x="6473" y="9593"/>
                  </a:cubicBezTo>
                  <a:cubicBezTo>
                    <a:pt x="8873" y="6516"/>
                    <a:pt x="11573" y="3861"/>
                    <a:pt x="13523" y="2232"/>
                  </a:cubicBezTo>
                  <a:cubicBezTo>
                    <a:pt x="15473" y="603"/>
                    <a:pt x="16673" y="0"/>
                    <a:pt x="17873" y="0"/>
                  </a:cubicBezTo>
                  <a:cubicBezTo>
                    <a:pt x="19073" y="0"/>
                    <a:pt x="20273" y="603"/>
                    <a:pt x="20873" y="2775"/>
                  </a:cubicBezTo>
                  <a:cubicBezTo>
                    <a:pt x="21473" y="4947"/>
                    <a:pt x="21473" y="8688"/>
                    <a:pt x="21473" y="11946"/>
                  </a:cubicBezTo>
                  <a:cubicBezTo>
                    <a:pt x="21473" y="15204"/>
                    <a:pt x="21473" y="17980"/>
                    <a:pt x="21473" y="207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5416769" y="5608693"/>
              <a:ext cx="1587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" y="18327"/>
                    <a:pt x="576" y="15055"/>
                    <a:pt x="1584" y="13091"/>
                  </a:cubicBezTo>
                  <a:cubicBezTo>
                    <a:pt x="2592" y="11127"/>
                    <a:pt x="4320" y="10473"/>
                    <a:pt x="7776" y="8509"/>
                  </a:cubicBezTo>
                  <a:cubicBezTo>
                    <a:pt x="11232" y="6545"/>
                    <a:pt x="16416" y="327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5600919" y="5405493"/>
              <a:ext cx="105555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5" h="21600" fill="norm" stroke="1" extrusionOk="0">
                  <a:moveTo>
                    <a:pt x="0" y="0"/>
                  </a:moveTo>
                  <a:cubicBezTo>
                    <a:pt x="5815" y="1688"/>
                    <a:pt x="11631" y="3375"/>
                    <a:pt x="15577" y="6075"/>
                  </a:cubicBezTo>
                  <a:cubicBezTo>
                    <a:pt x="19523" y="8775"/>
                    <a:pt x="21600" y="12488"/>
                    <a:pt x="20354" y="15244"/>
                  </a:cubicBezTo>
                  <a:cubicBezTo>
                    <a:pt x="19108" y="18000"/>
                    <a:pt x="14538" y="19800"/>
                    <a:pt x="9969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6026369" y="5659493"/>
              <a:ext cx="17780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6045419" y="5684893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71" y="17100"/>
                    <a:pt x="1543" y="12600"/>
                    <a:pt x="5143" y="9000"/>
                  </a:cubicBezTo>
                  <a:cubicBezTo>
                    <a:pt x="8743" y="5400"/>
                    <a:pt x="15171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6470869" y="5334584"/>
              <a:ext cx="129943" cy="460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8" h="20876" fill="norm" stroke="1" extrusionOk="0">
                  <a:moveTo>
                    <a:pt x="3086" y="10416"/>
                  </a:moveTo>
                  <a:cubicBezTo>
                    <a:pt x="2400" y="12720"/>
                    <a:pt x="1714" y="15024"/>
                    <a:pt x="1200" y="16704"/>
                  </a:cubicBezTo>
                  <a:cubicBezTo>
                    <a:pt x="686" y="18384"/>
                    <a:pt x="343" y="19440"/>
                    <a:pt x="171" y="20208"/>
                  </a:cubicBezTo>
                  <a:cubicBezTo>
                    <a:pt x="0" y="20976"/>
                    <a:pt x="0" y="21456"/>
                    <a:pt x="0" y="19488"/>
                  </a:cubicBezTo>
                  <a:cubicBezTo>
                    <a:pt x="0" y="17520"/>
                    <a:pt x="0" y="13104"/>
                    <a:pt x="857" y="9696"/>
                  </a:cubicBezTo>
                  <a:cubicBezTo>
                    <a:pt x="1714" y="6288"/>
                    <a:pt x="3429" y="3888"/>
                    <a:pt x="4971" y="2448"/>
                  </a:cubicBezTo>
                  <a:cubicBezTo>
                    <a:pt x="6514" y="1008"/>
                    <a:pt x="7886" y="528"/>
                    <a:pt x="9943" y="240"/>
                  </a:cubicBezTo>
                  <a:cubicBezTo>
                    <a:pt x="12000" y="-48"/>
                    <a:pt x="14743" y="-144"/>
                    <a:pt x="17143" y="336"/>
                  </a:cubicBezTo>
                  <a:cubicBezTo>
                    <a:pt x="19543" y="816"/>
                    <a:pt x="21600" y="1872"/>
                    <a:pt x="20914" y="3504"/>
                  </a:cubicBezTo>
                  <a:cubicBezTo>
                    <a:pt x="20229" y="5136"/>
                    <a:pt x="16800" y="7344"/>
                    <a:pt x="13200" y="8928"/>
                  </a:cubicBezTo>
                  <a:cubicBezTo>
                    <a:pt x="9600" y="10512"/>
                    <a:pt x="5829" y="11472"/>
                    <a:pt x="2057" y="12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6566119" y="5532493"/>
              <a:ext cx="127001" cy="236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0" y="8028"/>
                  </a:moveTo>
                  <a:cubicBezTo>
                    <a:pt x="0" y="7073"/>
                    <a:pt x="0" y="6117"/>
                    <a:pt x="900" y="5735"/>
                  </a:cubicBezTo>
                  <a:cubicBezTo>
                    <a:pt x="1800" y="5352"/>
                    <a:pt x="3600" y="5543"/>
                    <a:pt x="6480" y="7264"/>
                  </a:cubicBezTo>
                  <a:cubicBezTo>
                    <a:pt x="9360" y="8984"/>
                    <a:pt x="13320" y="12234"/>
                    <a:pt x="15300" y="14432"/>
                  </a:cubicBezTo>
                  <a:cubicBezTo>
                    <a:pt x="17280" y="16630"/>
                    <a:pt x="17280" y="17777"/>
                    <a:pt x="16380" y="18828"/>
                  </a:cubicBezTo>
                  <a:cubicBezTo>
                    <a:pt x="15480" y="19880"/>
                    <a:pt x="13680" y="20835"/>
                    <a:pt x="11880" y="21218"/>
                  </a:cubicBezTo>
                  <a:cubicBezTo>
                    <a:pt x="10080" y="21600"/>
                    <a:pt x="8280" y="21409"/>
                    <a:pt x="8100" y="18542"/>
                  </a:cubicBezTo>
                  <a:cubicBezTo>
                    <a:pt x="7920" y="15674"/>
                    <a:pt x="9360" y="10131"/>
                    <a:pt x="11880" y="6595"/>
                  </a:cubicBezTo>
                  <a:cubicBezTo>
                    <a:pt x="14400" y="3058"/>
                    <a:pt x="18000" y="15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6828585" y="5419784"/>
              <a:ext cx="156635" cy="3559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239" fill="norm" stroke="1" extrusionOk="0">
                  <a:moveTo>
                    <a:pt x="21032" y="2558"/>
                  </a:moveTo>
                  <a:cubicBezTo>
                    <a:pt x="19611" y="1547"/>
                    <a:pt x="18190" y="537"/>
                    <a:pt x="16769" y="158"/>
                  </a:cubicBezTo>
                  <a:cubicBezTo>
                    <a:pt x="15348" y="-221"/>
                    <a:pt x="13927" y="32"/>
                    <a:pt x="11227" y="1484"/>
                  </a:cubicBezTo>
                  <a:cubicBezTo>
                    <a:pt x="8527" y="2937"/>
                    <a:pt x="4548" y="5590"/>
                    <a:pt x="2274" y="8558"/>
                  </a:cubicBezTo>
                  <a:cubicBezTo>
                    <a:pt x="0" y="11526"/>
                    <a:pt x="-568" y="14811"/>
                    <a:pt x="569" y="17021"/>
                  </a:cubicBezTo>
                  <a:cubicBezTo>
                    <a:pt x="1706" y="19232"/>
                    <a:pt x="4548" y="20368"/>
                    <a:pt x="6679" y="20874"/>
                  </a:cubicBezTo>
                  <a:cubicBezTo>
                    <a:pt x="8811" y="21379"/>
                    <a:pt x="10232" y="21253"/>
                    <a:pt x="11653" y="211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6997919" y="5413552"/>
              <a:ext cx="120216" cy="320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264" fill="norm" stroke="1" extrusionOk="0">
                  <a:moveTo>
                    <a:pt x="8938" y="5357"/>
                  </a:moveTo>
                  <a:cubicBezTo>
                    <a:pt x="7076" y="9004"/>
                    <a:pt x="5214" y="12651"/>
                    <a:pt x="3910" y="15526"/>
                  </a:cubicBezTo>
                  <a:cubicBezTo>
                    <a:pt x="2607" y="18401"/>
                    <a:pt x="1862" y="20505"/>
                    <a:pt x="1862" y="19173"/>
                  </a:cubicBezTo>
                  <a:cubicBezTo>
                    <a:pt x="1862" y="17840"/>
                    <a:pt x="2607" y="13071"/>
                    <a:pt x="3538" y="9845"/>
                  </a:cubicBezTo>
                  <a:cubicBezTo>
                    <a:pt x="4469" y="6619"/>
                    <a:pt x="5586" y="4936"/>
                    <a:pt x="6517" y="3674"/>
                  </a:cubicBezTo>
                  <a:cubicBezTo>
                    <a:pt x="7448" y="2412"/>
                    <a:pt x="8193" y="1570"/>
                    <a:pt x="9310" y="939"/>
                  </a:cubicBezTo>
                  <a:cubicBezTo>
                    <a:pt x="10428" y="308"/>
                    <a:pt x="11917" y="-113"/>
                    <a:pt x="13221" y="27"/>
                  </a:cubicBezTo>
                  <a:cubicBezTo>
                    <a:pt x="14524" y="168"/>
                    <a:pt x="15641" y="869"/>
                    <a:pt x="15828" y="2482"/>
                  </a:cubicBezTo>
                  <a:cubicBezTo>
                    <a:pt x="16014" y="4095"/>
                    <a:pt x="15269" y="6619"/>
                    <a:pt x="13966" y="8303"/>
                  </a:cubicBezTo>
                  <a:cubicBezTo>
                    <a:pt x="12662" y="9986"/>
                    <a:pt x="10800" y="10827"/>
                    <a:pt x="10800" y="11178"/>
                  </a:cubicBezTo>
                  <a:cubicBezTo>
                    <a:pt x="10800" y="11529"/>
                    <a:pt x="12662" y="11388"/>
                    <a:pt x="14524" y="11529"/>
                  </a:cubicBezTo>
                  <a:cubicBezTo>
                    <a:pt x="16386" y="11669"/>
                    <a:pt x="18248" y="12090"/>
                    <a:pt x="19552" y="13142"/>
                  </a:cubicBezTo>
                  <a:cubicBezTo>
                    <a:pt x="20855" y="14193"/>
                    <a:pt x="21600" y="15877"/>
                    <a:pt x="20855" y="17279"/>
                  </a:cubicBezTo>
                  <a:cubicBezTo>
                    <a:pt x="20110" y="18682"/>
                    <a:pt x="17876" y="19804"/>
                    <a:pt x="15641" y="20505"/>
                  </a:cubicBezTo>
                  <a:cubicBezTo>
                    <a:pt x="13407" y="21206"/>
                    <a:pt x="11172" y="21487"/>
                    <a:pt x="8566" y="21066"/>
                  </a:cubicBezTo>
                  <a:cubicBezTo>
                    <a:pt x="5959" y="20645"/>
                    <a:pt x="2979" y="19523"/>
                    <a:pt x="0" y="1840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7080469" y="5405493"/>
              <a:ext cx="142653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600" fill="norm" stroke="1" extrusionOk="0">
                  <a:moveTo>
                    <a:pt x="8452" y="686"/>
                  </a:moveTo>
                  <a:cubicBezTo>
                    <a:pt x="10330" y="343"/>
                    <a:pt x="12209" y="0"/>
                    <a:pt x="13774" y="0"/>
                  </a:cubicBezTo>
                  <a:cubicBezTo>
                    <a:pt x="15339" y="0"/>
                    <a:pt x="16591" y="343"/>
                    <a:pt x="18157" y="2114"/>
                  </a:cubicBezTo>
                  <a:cubicBezTo>
                    <a:pt x="19722" y="3886"/>
                    <a:pt x="21600" y="7086"/>
                    <a:pt x="20974" y="10114"/>
                  </a:cubicBezTo>
                  <a:cubicBezTo>
                    <a:pt x="20348" y="13143"/>
                    <a:pt x="17217" y="16000"/>
                    <a:pt x="13304" y="17886"/>
                  </a:cubicBezTo>
                  <a:cubicBezTo>
                    <a:pt x="9391" y="19771"/>
                    <a:pt x="4696" y="2068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7761244" y="5545547"/>
              <a:ext cx="189176" cy="154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0528" fill="norm" stroke="1" extrusionOk="0">
                  <a:moveTo>
                    <a:pt x="16410" y="5844"/>
                  </a:moveTo>
                  <a:cubicBezTo>
                    <a:pt x="16170" y="4441"/>
                    <a:pt x="15930" y="3039"/>
                    <a:pt x="14610" y="1776"/>
                  </a:cubicBezTo>
                  <a:cubicBezTo>
                    <a:pt x="13290" y="514"/>
                    <a:pt x="10890" y="-608"/>
                    <a:pt x="8610" y="374"/>
                  </a:cubicBezTo>
                  <a:cubicBezTo>
                    <a:pt x="6330" y="1356"/>
                    <a:pt x="4170" y="4441"/>
                    <a:pt x="2730" y="7247"/>
                  </a:cubicBezTo>
                  <a:cubicBezTo>
                    <a:pt x="1290" y="10052"/>
                    <a:pt x="570" y="12576"/>
                    <a:pt x="210" y="14961"/>
                  </a:cubicBezTo>
                  <a:cubicBezTo>
                    <a:pt x="-150" y="17345"/>
                    <a:pt x="-150" y="19589"/>
                    <a:pt x="1050" y="20291"/>
                  </a:cubicBezTo>
                  <a:cubicBezTo>
                    <a:pt x="2250" y="20992"/>
                    <a:pt x="4650" y="20150"/>
                    <a:pt x="6810" y="17626"/>
                  </a:cubicBezTo>
                  <a:cubicBezTo>
                    <a:pt x="8970" y="15101"/>
                    <a:pt x="10890" y="10893"/>
                    <a:pt x="11970" y="8088"/>
                  </a:cubicBezTo>
                  <a:cubicBezTo>
                    <a:pt x="13050" y="5283"/>
                    <a:pt x="13290" y="3880"/>
                    <a:pt x="13530" y="4021"/>
                  </a:cubicBezTo>
                  <a:cubicBezTo>
                    <a:pt x="13770" y="4161"/>
                    <a:pt x="14010" y="5844"/>
                    <a:pt x="15330" y="8509"/>
                  </a:cubicBezTo>
                  <a:cubicBezTo>
                    <a:pt x="16650" y="11174"/>
                    <a:pt x="19050" y="14821"/>
                    <a:pt x="21450" y="184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8006346" y="5533219"/>
              <a:ext cx="121874" cy="170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246" fill="norm" stroke="1" extrusionOk="0">
                  <a:moveTo>
                    <a:pt x="1333" y="7022"/>
                  </a:moveTo>
                  <a:cubicBezTo>
                    <a:pt x="588" y="11763"/>
                    <a:pt x="-157" y="16505"/>
                    <a:pt x="29" y="15978"/>
                  </a:cubicBezTo>
                  <a:cubicBezTo>
                    <a:pt x="215" y="15451"/>
                    <a:pt x="1333" y="9656"/>
                    <a:pt x="2450" y="5968"/>
                  </a:cubicBezTo>
                  <a:cubicBezTo>
                    <a:pt x="3567" y="2280"/>
                    <a:pt x="4684" y="700"/>
                    <a:pt x="6919" y="173"/>
                  </a:cubicBezTo>
                  <a:cubicBezTo>
                    <a:pt x="9153" y="-354"/>
                    <a:pt x="12505" y="173"/>
                    <a:pt x="15112" y="3861"/>
                  </a:cubicBezTo>
                  <a:cubicBezTo>
                    <a:pt x="17719" y="7548"/>
                    <a:pt x="19581" y="14397"/>
                    <a:pt x="21443" y="212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8129735" y="5288881"/>
              <a:ext cx="185582" cy="432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343" fill="norm" stroke="1" extrusionOk="0">
                  <a:moveTo>
                    <a:pt x="18756" y="14201"/>
                  </a:moveTo>
                  <a:cubicBezTo>
                    <a:pt x="18271" y="13679"/>
                    <a:pt x="17786" y="13157"/>
                    <a:pt x="16451" y="12740"/>
                  </a:cubicBezTo>
                  <a:cubicBezTo>
                    <a:pt x="15116" y="12322"/>
                    <a:pt x="12932" y="12009"/>
                    <a:pt x="10019" y="12948"/>
                  </a:cubicBezTo>
                  <a:cubicBezTo>
                    <a:pt x="7107" y="13888"/>
                    <a:pt x="3466" y="16079"/>
                    <a:pt x="1646" y="17540"/>
                  </a:cubicBezTo>
                  <a:cubicBezTo>
                    <a:pt x="-174" y="19001"/>
                    <a:pt x="-174" y="19731"/>
                    <a:pt x="190" y="20357"/>
                  </a:cubicBezTo>
                  <a:cubicBezTo>
                    <a:pt x="554" y="20983"/>
                    <a:pt x="1282" y="21505"/>
                    <a:pt x="3224" y="21296"/>
                  </a:cubicBezTo>
                  <a:cubicBezTo>
                    <a:pt x="5165" y="21088"/>
                    <a:pt x="8320" y="20148"/>
                    <a:pt x="11233" y="17957"/>
                  </a:cubicBezTo>
                  <a:cubicBezTo>
                    <a:pt x="14145" y="15766"/>
                    <a:pt x="16815" y="12322"/>
                    <a:pt x="18514" y="9453"/>
                  </a:cubicBezTo>
                  <a:cubicBezTo>
                    <a:pt x="20213" y="6583"/>
                    <a:pt x="20941" y="4288"/>
                    <a:pt x="21183" y="2670"/>
                  </a:cubicBezTo>
                  <a:cubicBezTo>
                    <a:pt x="21426" y="1053"/>
                    <a:pt x="21183" y="114"/>
                    <a:pt x="20698" y="9"/>
                  </a:cubicBezTo>
                  <a:cubicBezTo>
                    <a:pt x="20213" y="-95"/>
                    <a:pt x="19484" y="635"/>
                    <a:pt x="18514" y="2879"/>
                  </a:cubicBezTo>
                  <a:cubicBezTo>
                    <a:pt x="17543" y="5122"/>
                    <a:pt x="16329" y="8879"/>
                    <a:pt x="16087" y="12009"/>
                  </a:cubicBezTo>
                  <a:cubicBezTo>
                    <a:pt x="15844" y="15140"/>
                    <a:pt x="16572" y="17644"/>
                    <a:pt x="17300" y="201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8906246" y="5293320"/>
              <a:ext cx="136342" cy="427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0964" fill="norm" stroke="1" extrusionOk="0">
                  <a:moveTo>
                    <a:pt x="2395" y="10800"/>
                  </a:moveTo>
                  <a:cubicBezTo>
                    <a:pt x="1428" y="13500"/>
                    <a:pt x="461" y="16200"/>
                    <a:pt x="138" y="17809"/>
                  </a:cubicBezTo>
                  <a:cubicBezTo>
                    <a:pt x="-184" y="19419"/>
                    <a:pt x="138" y="19938"/>
                    <a:pt x="300" y="20458"/>
                  </a:cubicBezTo>
                  <a:cubicBezTo>
                    <a:pt x="461" y="20977"/>
                    <a:pt x="461" y="21496"/>
                    <a:pt x="622" y="19834"/>
                  </a:cubicBezTo>
                  <a:cubicBezTo>
                    <a:pt x="783" y="18173"/>
                    <a:pt x="1106" y="14331"/>
                    <a:pt x="2073" y="10904"/>
                  </a:cubicBezTo>
                  <a:cubicBezTo>
                    <a:pt x="3040" y="7477"/>
                    <a:pt x="4652" y="4465"/>
                    <a:pt x="5780" y="2700"/>
                  </a:cubicBezTo>
                  <a:cubicBezTo>
                    <a:pt x="6909" y="934"/>
                    <a:pt x="7553" y="415"/>
                    <a:pt x="8682" y="156"/>
                  </a:cubicBezTo>
                  <a:cubicBezTo>
                    <a:pt x="9810" y="-104"/>
                    <a:pt x="11422" y="-104"/>
                    <a:pt x="13840" y="675"/>
                  </a:cubicBezTo>
                  <a:cubicBezTo>
                    <a:pt x="16258" y="1454"/>
                    <a:pt x="19482" y="3011"/>
                    <a:pt x="20449" y="4517"/>
                  </a:cubicBezTo>
                  <a:cubicBezTo>
                    <a:pt x="21416" y="6023"/>
                    <a:pt x="20126" y="7477"/>
                    <a:pt x="17225" y="8463"/>
                  </a:cubicBezTo>
                  <a:cubicBezTo>
                    <a:pt x="14323" y="9450"/>
                    <a:pt x="9810" y="9969"/>
                    <a:pt x="5297" y="104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9017219" y="5481693"/>
              <a:ext cx="152401" cy="204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0" y="5290"/>
                  </a:moveTo>
                  <a:cubicBezTo>
                    <a:pt x="1500" y="5290"/>
                    <a:pt x="3000" y="5290"/>
                    <a:pt x="5100" y="7494"/>
                  </a:cubicBezTo>
                  <a:cubicBezTo>
                    <a:pt x="7200" y="9698"/>
                    <a:pt x="9900" y="14106"/>
                    <a:pt x="10800" y="16751"/>
                  </a:cubicBezTo>
                  <a:cubicBezTo>
                    <a:pt x="11700" y="19396"/>
                    <a:pt x="10800" y="20278"/>
                    <a:pt x="9600" y="20829"/>
                  </a:cubicBezTo>
                  <a:cubicBezTo>
                    <a:pt x="8400" y="21380"/>
                    <a:pt x="6900" y="21600"/>
                    <a:pt x="5700" y="20829"/>
                  </a:cubicBezTo>
                  <a:cubicBezTo>
                    <a:pt x="4500" y="20057"/>
                    <a:pt x="3600" y="18294"/>
                    <a:pt x="5550" y="14878"/>
                  </a:cubicBezTo>
                  <a:cubicBezTo>
                    <a:pt x="7500" y="11461"/>
                    <a:pt x="12300" y="6392"/>
                    <a:pt x="15450" y="3637"/>
                  </a:cubicBezTo>
                  <a:cubicBezTo>
                    <a:pt x="18600" y="882"/>
                    <a:pt x="20100" y="4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9204897" y="5406441"/>
              <a:ext cx="142523" cy="284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528" fill="norm" stroke="1" extrusionOk="0">
                  <a:moveTo>
                    <a:pt x="21388" y="1368"/>
                  </a:moveTo>
                  <a:cubicBezTo>
                    <a:pt x="20117" y="728"/>
                    <a:pt x="18847" y="88"/>
                    <a:pt x="17259" y="8"/>
                  </a:cubicBezTo>
                  <a:cubicBezTo>
                    <a:pt x="15670" y="-72"/>
                    <a:pt x="13764" y="408"/>
                    <a:pt x="10906" y="2168"/>
                  </a:cubicBezTo>
                  <a:cubicBezTo>
                    <a:pt x="8047" y="3928"/>
                    <a:pt x="4235" y="6968"/>
                    <a:pt x="2170" y="10088"/>
                  </a:cubicBezTo>
                  <a:cubicBezTo>
                    <a:pt x="106" y="13208"/>
                    <a:pt x="-212" y="16408"/>
                    <a:pt x="106" y="18328"/>
                  </a:cubicBezTo>
                  <a:cubicBezTo>
                    <a:pt x="423" y="20248"/>
                    <a:pt x="1376" y="20888"/>
                    <a:pt x="2647" y="21208"/>
                  </a:cubicBezTo>
                  <a:cubicBezTo>
                    <a:pt x="3917" y="21528"/>
                    <a:pt x="5506" y="21528"/>
                    <a:pt x="7094" y="215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9360912" y="5364132"/>
              <a:ext cx="140130" cy="314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08" fill="norm" stroke="1" extrusionOk="0">
                  <a:moveTo>
                    <a:pt x="13419" y="5838"/>
                  </a:moveTo>
                  <a:cubicBezTo>
                    <a:pt x="9873" y="8574"/>
                    <a:pt x="6327" y="11310"/>
                    <a:pt x="4070" y="13686"/>
                  </a:cubicBezTo>
                  <a:cubicBezTo>
                    <a:pt x="1813" y="16062"/>
                    <a:pt x="846" y="18078"/>
                    <a:pt x="363" y="19446"/>
                  </a:cubicBezTo>
                  <a:cubicBezTo>
                    <a:pt x="-121" y="20814"/>
                    <a:pt x="-121" y="21534"/>
                    <a:pt x="363" y="21390"/>
                  </a:cubicBezTo>
                  <a:cubicBezTo>
                    <a:pt x="846" y="21246"/>
                    <a:pt x="1813" y="20238"/>
                    <a:pt x="3909" y="17574"/>
                  </a:cubicBezTo>
                  <a:cubicBezTo>
                    <a:pt x="6004" y="14910"/>
                    <a:pt x="9228" y="10590"/>
                    <a:pt x="11646" y="7638"/>
                  </a:cubicBezTo>
                  <a:cubicBezTo>
                    <a:pt x="14064" y="4686"/>
                    <a:pt x="15676" y="3102"/>
                    <a:pt x="16804" y="1950"/>
                  </a:cubicBezTo>
                  <a:cubicBezTo>
                    <a:pt x="17933" y="798"/>
                    <a:pt x="18578" y="78"/>
                    <a:pt x="19383" y="6"/>
                  </a:cubicBezTo>
                  <a:cubicBezTo>
                    <a:pt x="20189" y="-66"/>
                    <a:pt x="21157" y="510"/>
                    <a:pt x="21318" y="2670"/>
                  </a:cubicBezTo>
                  <a:cubicBezTo>
                    <a:pt x="21479" y="4830"/>
                    <a:pt x="20834" y="8574"/>
                    <a:pt x="20189" y="11526"/>
                  </a:cubicBezTo>
                  <a:cubicBezTo>
                    <a:pt x="19545" y="14478"/>
                    <a:pt x="18900" y="16638"/>
                    <a:pt x="18255" y="187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9388604" y="5494863"/>
              <a:ext cx="149316" cy="2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200" fill="norm" stroke="1" extrusionOk="0">
                  <a:moveTo>
                    <a:pt x="2295" y="21200"/>
                  </a:moveTo>
                  <a:cubicBezTo>
                    <a:pt x="1078" y="14000"/>
                    <a:pt x="-139" y="6800"/>
                    <a:pt x="13" y="3200"/>
                  </a:cubicBezTo>
                  <a:cubicBezTo>
                    <a:pt x="165" y="-400"/>
                    <a:pt x="1686" y="-400"/>
                    <a:pt x="5489" y="500"/>
                  </a:cubicBezTo>
                  <a:cubicBezTo>
                    <a:pt x="9292" y="1400"/>
                    <a:pt x="15376" y="3200"/>
                    <a:pt x="21461" y="5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9582369" y="5322943"/>
              <a:ext cx="9204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8" h="21600" fill="norm" stroke="1" extrusionOk="0">
                  <a:moveTo>
                    <a:pt x="7043" y="0"/>
                  </a:moveTo>
                  <a:cubicBezTo>
                    <a:pt x="11270" y="2925"/>
                    <a:pt x="15496" y="5850"/>
                    <a:pt x="18078" y="8438"/>
                  </a:cubicBezTo>
                  <a:cubicBezTo>
                    <a:pt x="20661" y="11025"/>
                    <a:pt x="21600" y="13275"/>
                    <a:pt x="18313" y="15413"/>
                  </a:cubicBezTo>
                  <a:cubicBezTo>
                    <a:pt x="15026" y="17550"/>
                    <a:pt x="7513" y="1957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9957019" y="5431598"/>
              <a:ext cx="261797" cy="259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368" fill="norm" stroke="1" extrusionOk="0">
                  <a:moveTo>
                    <a:pt x="0" y="465"/>
                  </a:moveTo>
                  <a:cubicBezTo>
                    <a:pt x="1037" y="116"/>
                    <a:pt x="2074" y="-232"/>
                    <a:pt x="4147" y="203"/>
                  </a:cubicBezTo>
                  <a:cubicBezTo>
                    <a:pt x="6221" y="639"/>
                    <a:pt x="9331" y="1858"/>
                    <a:pt x="12355" y="3165"/>
                  </a:cubicBezTo>
                  <a:cubicBezTo>
                    <a:pt x="15379" y="4471"/>
                    <a:pt x="18317" y="5865"/>
                    <a:pt x="19872" y="7171"/>
                  </a:cubicBezTo>
                  <a:cubicBezTo>
                    <a:pt x="21427" y="8478"/>
                    <a:pt x="21600" y="9697"/>
                    <a:pt x="21168" y="10655"/>
                  </a:cubicBezTo>
                  <a:cubicBezTo>
                    <a:pt x="20736" y="11613"/>
                    <a:pt x="19699" y="12310"/>
                    <a:pt x="17453" y="13007"/>
                  </a:cubicBezTo>
                  <a:cubicBezTo>
                    <a:pt x="15206" y="13703"/>
                    <a:pt x="11750" y="14400"/>
                    <a:pt x="8813" y="15184"/>
                  </a:cubicBezTo>
                  <a:cubicBezTo>
                    <a:pt x="5875" y="15968"/>
                    <a:pt x="3456" y="16839"/>
                    <a:pt x="1987" y="17623"/>
                  </a:cubicBezTo>
                  <a:cubicBezTo>
                    <a:pt x="518" y="18407"/>
                    <a:pt x="0" y="19103"/>
                    <a:pt x="518" y="19713"/>
                  </a:cubicBezTo>
                  <a:cubicBezTo>
                    <a:pt x="1037" y="20323"/>
                    <a:pt x="2592" y="20845"/>
                    <a:pt x="4147" y="213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10276909" y="5477594"/>
              <a:ext cx="192813" cy="210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010" fill="norm" stroke="1" extrusionOk="0">
                  <a:moveTo>
                    <a:pt x="16461" y="3587"/>
                  </a:moveTo>
                  <a:cubicBezTo>
                    <a:pt x="15764" y="2316"/>
                    <a:pt x="15067" y="1046"/>
                    <a:pt x="14138" y="410"/>
                  </a:cubicBezTo>
                  <a:cubicBezTo>
                    <a:pt x="13209" y="-225"/>
                    <a:pt x="12048" y="-225"/>
                    <a:pt x="9841" y="1151"/>
                  </a:cubicBezTo>
                  <a:cubicBezTo>
                    <a:pt x="7635" y="2528"/>
                    <a:pt x="4383" y="5281"/>
                    <a:pt x="2409" y="8246"/>
                  </a:cubicBezTo>
                  <a:cubicBezTo>
                    <a:pt x="435" y="11210"/>
                    <a:pt x="-262" y="14387"/>
                    <a:pt x="86" y="16928"/>
                  </a:cubicBezTo>
                  <a:cubicBezTo>
                    <a:pt x="435" y="19469"/>
                    <a:pt x="1828" y="21375"/>
                    <a:pt x="5080" y="20951"/>
                  </a:cubicBezTo>
                  <a:cubicBezTo>
                    <a:pt x="8332" y="20528"/>
                    <a:pt x="13441" y="17775"/>
                    <a:pt x="16461" y="14493"/>
                  </a:cubicBezTo>
                  <a:cubicBezTo>
                    <a:pt x="19480" y="11210"/>
                    <a:pt x="20409" y="7399"/>
                    <a:pt x="20873" y="4963"/>
                  </a:cubicBezTo>
                  <a:cubicBezTo>
                    <a:pt x="21338" y="2528"/>
                    <a:pt x="21338" y="1469"/>
                    <a:pt x="20061" y="940"/>
                  </a:cubicBezTo>
                  <a:cubicBezTo>
                    <a:pt x="18783" y="410"/>
                    <a:pt x="16228" y="410"/>
                    <a:pt x="13673" y="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8528269" y="4033893"/>
              <a:ext cx="38101" cy="806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1474"/>
                    <a:pt x="16800" y="2948"/>
                    <a:pt x="14400" y="4762"/>
                  </a:cubicBezTo>
                  <a:cubicBezTo>
                    <a:pt x="12000" y="6576"/>
                    <a:pt x="9600" y="8731"/>
                    <a:pt x="7200" y="10828"/>
                  </a:cubicBezTo>
                  <a:cubicBezTo>
                    <a:pt x="4800" y="12926"/>
                    <a:pt x="2400" y="14967"/>
                    <a:pt x="1200" y="16753"/>
                  </a:cubicBezTo>
                  <a:cubicBezTo>
                    <a:pt x="0" y="18539"/>
                    <a:pt x="0" y="2006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4" name="Line"/>
            <p:cNvSpPr/>
            <p:nvPr/>
          </p:nvSpPr>
          <p:spPr>
            <a:xfrm>
              <a:off x="8445719" y="4084693"/>
              <a:ext cx="2162012" cy="897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00" fill="norm" stroke="1" extrusionOk="0">
                  <a:moveTo>
                    <a:pt x="1267" y="2130"/>
                  </a:moveTo>
                  <a:cubicBezTo>
                    <a:pt x="1478" y="1876"/>
                    <a:pt x="1689" y="1623"/>
                    <a:pt x="2154" y="1445"/>
                  </a:cubicBezTo>
                  <a:cubicBezTo>
                    <a:pt x="2618" y="1268"/>
                    <a:pt x="3336" y="1166"/>
                    <a:pt x="4107" y="1039"/>
                  </a:cubicBezTo>
                  <a:cubicBezTo>
                    <a:pt x="4877" y="913"/>
                    <a:pt x="5701" y="761"/>
                    <a:pt x="6514" y="659"/>
                  </a:cubicBezTo>
                  <a:cubicBezTo>
                    <a:pt x="7327" y="558"/>
                    <a:pt x="8129" y="507"/>
                    <a:pt x="8931" y="482"/>
                  </a:cubicBezTo>
                  <a:cubicBezTo>
                    <a:pt x="9734" y="456"/>
                    <a:pt x="10536" y="456"/>
                    <a:pt x="11317" y="406"/>
                  </a:cubicBezTo>
                  <a:cubicBezTo>
                    <a:pt x="12099" y="355"/>
                    <a:pt x="12859" y="254"/>
                    <a:pt x="13608" y="177"/>
                  </a:cubicBezTo>
                  <a:cubicBezTo>
                    <a:pt x="14358" y="101"/>
                    <a:pt x="15097" y="51"/>
                    <a:pt x="15910" y="25"/>
                  </a:cubicBezTo>
                  <a:cubicBezTo>
                    <a:pt x="16723" y="0"/>
                    <a:pt x="17609" y="0"/>
                    <a:pt x="18317" y="0"/>
                  </a:cubicBezTo>
                  <a:cubicBezTo>
                    <a:pt x="19024" y="0"/>
                    <a:pt x="19552" y="0"/>
                    <a:pt x="19943" y="76"/>
                  </a:cubicBezTo>
                  <a:cubicBezTo>
                    <a:pt x="20333" y="152"/>
                    <a:pt x="20587" y="304"/>
                    <a:pt x="20755" y="786"/>
                  </a:cubicBezTo>
                  <a:cubicBezTo>
                    <a:pt x="20924" y="1268"/>
                    <a:pt x="21009" y="2079"/>
                    <a:pt x="21072" y="3321"/>
                  </a:cubicBezTo>
                  <a:cubicBezTo>
                    <a:pt x="21135" y="4563"/>
                    <a:pt x="21178" y="6237"/>
                    <a:pt x="21241" y="7834"/>
                  </a:cubicBezTo>
                  <a:cubicBezTo>
                    <a:pt x="21304" y="9431"/>
                    <a:pt x="21389" y="10952"/>
                    <a:pt x="21463" y="12625"/>
                  </a:cubicBezTo>
                  <a:cubicBezTo>
                    <a:pt x="21537" y="14299"/>
                    <a:pt x="21600" y="16124"/>
                    <a:pt x="21547" y="17417"/>
                  </a:cubicBezTo>
                  <a:cubicBezTo>
                    <a:pt x="21494" y="18710"/>
                    <a:pt x="21326" y="19470"/>
                    <a:pt x="20977" y="20104"/>
                  </a:cubicBezTo>
                  <a:cubicBezTo>
                    <a:pt x="20629" y="20738"/>
                    <a:pt x="20101" y="21245"/>
                    <a:pt x="19425" y="21423"/>
                  </a:cubicBezTo>
                  <a:cubicBezTo>
                    <a:pt x="18750" y="21600"/>
                    <a:pt x="17926" y="21448"/>
                    <a:pt x="17113" y="21220"/>
                  </a:cubicBezTo>
                  <a:cubicBezTo>
                    <a:pt x="16300" y="20992"/>
                    <a:pt x="15498" y="20687"/>
                    <a:pt x="14696" y="20383"/>
                  </a:cubicBezTo>
                  <a:cubicBezTo>
                    <a:pt x="13893" y="20079"/>
                    <a:pt x="13091" y="19775"/>
                    <a:pt x="12320" y="19572"/>
                  </a:cubicBezTo>
                  <a:cubicBezTo>
                    <a:pt x="11550" y="19369"/>
                    <a:pt x="10811" y="19268"/>
                    <a:pt x="10019" y="19192"/>
                  </a:cubicBezTo>
                  <a:cubicBezTo>
                    <a:pt x="9227" y="19115"/>
                    <a:pt x="8382" y="19065"/>
                    <a:pt x="7527" y="18989"/>
                  </a:cubicBezTo>
                  <a:cubicBezTo>
                    <a:pt x="6672" y="18913"/>
                    <a:pt x="5806" y="18811"/>
                    <a:pt x="4888" y="18685"/>
                  </a:cubicBezTo>
                  <a:cubicBezTo>
                    <a:pt x="3970" y="18558"/>
                    <a:pt x="2998" y="18406"/>
                    <a:pt x="2175" y="18203"/>
                  </a:cubicBezTo>
                  <a:cubicBezTo>
                    <a:pt x="1351" y="18000"/>
                    <a:pt x="676" y="17746"/>
                    <a:pt x="0" y="17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5" name="Line"/>
            <p:cNvSpPr/>
            <p:nvPr/>
          </p:nvSpPr>
          <p:spPr>
            <a:xfrm>
              <a:off x="8629869" y="5183243"/>
              <a:ext cx="50801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1882"/>
                    <a:pt x="21600" y="3764"/>
                    <a:pt x="18900" y="6218"/>
                  </a:cubicBezTo>
                  <a:cubicBezTo>
                    <a:pt x="16200" y="8673"/>
                    <a:pt x="10800" y="11700"/>
                    <a:pt x="7200" y="14359"/>
                  </a:cubicBezTo>
                  <a:cubicBezTo>
                    <a:pt x="3600" y="17018"/>
                    <a:pt x="1800" y="1930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6" name="Line"/>
            <p:cNvSpPr/>
            <p:nvPr/>
          </p:nvSpPr>
          <p:spPr>
            <a:xfrm>
              <a:off x="8693369" y="5151757"/>
              <a:ext cx="2202581" cy="8184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582" fill="norm" stroke="1" extrusionOk="0">
                  <a:moveTo>
                    <a:pt x="0" y="3509"/>
                  </a:moveTo>
                  <a:cubicBezTo>
                    <a:pt x="0" y="3174"/>
                    <a:pt x="0" y="2840"/>
                    <a:pt x="62" y="2588"/>
                  </a:cubicBezTo>
                  <a:cubicBezTo>
                    <a:pt x="124" y="2337"/>
                    <a:pt x="249" y="2170"/>
                    <a:pt x="663" y="1974"/>
                  </a:cubicBezTo>
                  <a:cubicBezTo>
                    <a:pt x="1077" y="1779"/>
                    <a:pt x="1781" y="1556"/>
                    <a:pt x="2506" y="1360"/>
                  </a:cubicBezTo>
                  <a:cubicBezTo>
                    <a:pt x="3231" y="1165"/>
                    <a:pt x="3976" y="998"/>
                    <a:pt x="4753" y="858"/>
                  </a:cubicBezTo>
                  <a:cubicBezTo>
                    <a:pt x="5529" y="719"/>
                    <a:pt x="6337" y="607"/>
                    <a:pt x="7186" y="495"/>
                  </a:cubicBezTo>
                  <a:cubicBezTo>
                    <a:pt x="8035" y="384"/>
                    <a:pt x="8926" y="272"/>
                    <a:pt x="9754" y="188"/>
                  </a:cubicBezTo>
                  <a:cubicBezTo>
                    <a:pt x="10583" y="105"/>
                    <a:pt x="11349" y="49"/>
                    <a:pt x="12156" y="21"/>
                  </a:cubicBezTo>
                  <a:cubicBezTo>
                    <a:pt x="12964" y="-7"/>
                    <a:pt x="13813" y="-7"/>
                    <a:pt x="14662" y="21"/>
                  </a:cubicBezTo>
                  <a:cubicBezTo>
                    <a:pt x="15511" y="49"/>
                    <a:pt x="16360" y="105"/>
                    <a:pt x="17189" y="244"/>
                  </a:cubicBezTo>
                  <a:cubicBezTo>
                    <a:pt x="18017" y="384"/>
                    <a:pt x="18825" y="607"/>
                    <a:pt x="19446" y="858"/>
                  </a:cubicBezTo>
                  <a:cubicBezTo>
                    <a:pt x="20067" y="1109"/>
                    <a:pt x="20502" y="1388"/>
                    <a:pt x="20844" y="1612"/>
                  </a:cubicBezTo>
                  <a:cubicBezTo>
                    <a:pt x="21186" y="1835"/>
                    <a:pt x="21434" y="2002"/>
                    <a:pt x="21517" y="2226"/>
                  </a:cubicBezTo>
                  <a:cubicBezTo>
                    <a:pt x="21600" y="2449"/>
                    <a:pt x="21517" y="2728"/>
                    <a:pt x="21372" y="3788"/>
                  </a:cubicBezTo>
                  <a:cubicBezTo>
                    <a:pt x="21227" y="4849"/>
                    <a:pt x="21020" y="6691"/>
                    <a:pt x="20782" y="8560"/>
                  </a:cubicBezTo>
                  <a:cubicBezTo>
                    <a:pt x="20544" y="10430"/>
                    <a:pt x="20275" y="12328"/>
                    <a:pt x="20036" y="13946"/>
                  </a:cubicBezTo>
                  <a:cubicBezTo>
                    <a:pt x="19798" y="15565"/>
                    <a:pt x="19591" y="16905"/>
                    <a:pt x="19394" y="17826"/>
                  </a:cubicBezTo>
                  <a:cubicBezTo>
                    <a:pt x="19198" y="18746"/>
                    <a:pt x="19011" y="19249"/>
                    <a:pt x="18670" y="19779"/>
                  </a:cubicBezTo>
                  <a:cubicBezTo>
                    <a:pt x="18328" y="20309"/>
                    <a:pt x="17831" y="20867"/>
                    <a:pt x="17168" y="21174"/>
                  </a:cubicBezTo>
                  <a:cubicBezTo>
                    <a:pt x="16505" y="21481"/>
                    <a:pt x="15677" y="21537"/>
                    <a:pt x="14849" y="21565"/>
                  </a:cubicBezTo>
                  <a:cubicBezTo>
                    <a:pt x="14020" y="21593"/>
                    <a:pt x="13192" y="21593"/>
                    <a:pt x="12333" y="21509"/>
                  </a:cubicBezTo>
                  <a:cubicBezTo>
                    <a:pt x="11473" y="21426"/>
                    <a:pt x="10583" y="21258"/>
                    <a:pt x="9754" y="21063"/>
                  </a:cubicBezTo>
                  <a:cubicBezTo>
                    <a:pt x="8926" y="20867"/>
                    <a:pt x="8160" y="20644"/>
                    <a:pt x="7373" y="20309"/>
                  </a:cubicBezTo>
                  <a:cubicBezTo>
                    <a:pt x="6586" y="19974"/>
                    <a:pt x="5778" y="19528"/>
                    <a:pt x="5012" y="19026"/>
                  </a:cubicBezTo>
                  <a:cubicBezTo>
                    <a:pt x="4245" y="18523"/>
                    <a:pt x="3521" y="17965"/>
                    <a:pt x="2775" y="17491"/>
                  </a:cubicBezTo>
                  <a:cubicBezTo>
                    <a:pt x="2030" y="17016"/>
                    <a:pt x="1263" y="16626"/>
                    <a:pt x="497" y="16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10692370" y="4027543"/>
              <a:ext cx="369550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600" fill="norm" stroke="1" extrusionOk="0">
                  <a:moveTo>
                    <a:pt x="72" y="21600"/>
                  </a:moveTo>
                  <a:cubicBezTo>
                    <a:pt x="-50" y="20800"/>
                    <a:pt x="-173" y="20000"/>
                    <a:pt x="1116" y="18320"/>
                  </a:cubicBezTo>
                  <a:cubicBezTo>
                    <a:pt x="2404" y="16640"/>
                    <a:pt x="5104" y="14080"/>
                    <a:pt x="8295" y="11440"/>
                  </a:cubicBezTo>
                  <a:cubicBezTo>
                    <a:pt x="11486" y="8800"/>
                    <a:pt x="15168" y="6080"/>
                    <a:pt x="17438" y="4160"/>
                  </a:cubicBezTo>
                  <a:cubicBezTo>
                    <a:pt x="19709" y="2240"/>
                    <a:pt x="20568" y="1120"/>
                    <a:pt x="21427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10938833" y="3969842"/>
              <a:ext cx="162381" cy="152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381" fill="norm" stroke="1" extrusionOk="0">
                  <a:moveTo>
                    <a:pt x="3551" y="4515"/>
                  </a:moveTo>
                  <a:cubicBezTo>
                    <a:pt x="1931" y="4515"/>
                    <a:pt x="311" y="4515"/>
                    <a:pt x="41" y="3923"/>
                  </a:cubicBezTo>
                  <a:cubicBezTo>
                    <a:pt x="-229" y="3332"/>
                    <a:pt x="851" y="2148"/>
                    <a:pt x="3146" y="1260"/>
                  </a:cubicBezTo>
                  <a:cubicBezTo>
                    <a:pt x="5441" y="373"/>
                    <a:pt x="8951" y="-219"/>
                    <a:pt x="12461" y="77"/>
                  </a:cubicBezTo>
                  <a:cubicBezTo>
                    <a:pt x="15971" y="373"/>
                    <a:pt x="19481" y="1556"/>
                    <a:pt x="20426" y="4515"/>
                  </a:cubicBezTo>
                  <a:cubicBezTo>
                    <a:pt x="21371" y="7474"/>
                    <a:pt x="19751" y="12208"/>
                    <a:pt x="18941" y="15315"/>
                  </a:cubicBezTo>
                  <a:cubicBezTo>
                    <a:pt x="18131" y="18422"/>
                    <a:pt x="18131" y="19902"/>
                    <a:pt x="18131" y="2138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11313432" y="3609064"/>
              <a:ext cx="108101" cy="393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4" h="21132" fill="norm" stroke="1" extrusionOk="0">
                  <a:moveTo>
                    <a:pt x="7815" y="10539"/>
                  </a:moveTo>
                  <a:cubicBezTo>
                    <a:pt x="8630" y="13267"/>
                    <a:pt x="9445" y="15996"/>
                    <a:pt x="10056" y="17872"/>
                  </a:cubicBezTo>
                  <a:cubicBezTo>
                    <a:pt x="10668" y="19747"/>
                    <a:pt x="11075" y="20771"/>
                    <a:pt x="10668" y="21055"/>
                  </a:cubicBezTo>
                  <a:cubicBezTo>
                    <a:pt x="10260" y="21339"/>
                    <a:pt x="9038" y="20884"/>
                    <a:pt x="7204" y="18838"/>
                  </a:cubicBezTo>
                  <a:cubicBezTo>
                    <a:pt x="5370" y="16792"/>
                    <a:pt x="2924" y="13154"/>
                    <a:pt x="1498" y="10255"/>
                  </a:cubicBezTo>
                  <a:cubicBezTo>
                    <a:pt x="72" y="7356"/>
                    <a:pt x="-336" y="5196"/>
                    <a:pt x="275" y="3491"/>
                  </a:cubicBezTo>
                  <a:cubicBezTo>
                    <a:pt x="887" y="1785"/>
                    <a:pt x="2517" y="535"/>
                    <a:pt x="5166" y="137"/>
                  </a:cubicBezTo>
                  <a:cubicBezTo>
                    <a:pt x="7815" y="-261"/>
                    <a:pt x="11483" y="194"/>
                    <a:pt x="14539" y="1672"/>
                  </a:cubicBezTo>
                  <a:cubicBezTo>
                    <a:pt x="17596" y="3150"/>
                    <a:pt x="20041" y="5651"/>
                    <a:pt x="20653" y="7242"/>
                  </a:cubicBezTo>
                  <a:cubicBezTo>
                    <a:pt x="21264" y="8834"/>
                    <a:pt x="20041" y="9516"/>
                    <a:pt x="18615" y="10141"/>
                  </a:cubicBezTo>
                  <a:cubicBezTo>
                    <a:pt x="17189" y="10766"/>
                    <a:pt x="15558" y="11335"/>
                    <a:pt x="13928" y="11448"/>
                  </a:cubicBezTo>
                  <a:cubicBezTo>
                    <a:pt x="12298" y="11562"/>
                    <a:pt x="10668" y="11221"/>
                    <a:pt x="9038" y="108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11436569" y="3741793"/>
              <a:ext cx="152401" cy="199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7503"/>
                  </a:moveTo>
                  <a:cubicBezTo>
                    <a:pt x="1800" y="7503"/>
                    <a:pt x="3600" y="7503"/>
                    <a:pt x="5700" y="9208"/>
                  </a:cubicBezTo>
                  <a:cubicBezTo>
                    <a:pt x="7800" y="10914"/>
                    <a:pt x="10200" y="14324"/>
                    <a:pt x="11400" y="16598"/>
                  </a:cubicBezTo>
                  <a:cubicBezTo>
                    <a:pt x="12600" y="18872"/>
                    <a:pt x="12600" y="20008"/>
                    <a:pt x="11850" y="20691"/>
                  </a:cubicBezTo>
                  <a:cubicBezTo>
                    <a:pt x="11100" y="21373"/>
                    <a:pt x="9600" y="21600"/>
                    <a:pt x="8250" y="21259"/>
                  </a:cubicBezTo>
                  <a:cubicBezTo>
                    <a:pt x="6900" y="20918"/>
                    <a:pt x="5700" y="20008"/>
                    <a:pt x="5550" y="17621"/>
                  </a:cubicBezTo>
                  <a:cubicBezTo>
                    <a:pt x="5400" y="15234"/>
                    <a:pt x="6300" y="11368"/>
                    <a:pt x="9150" y="8185"/>
                  </a:cubicBezTo>
                  <a:cubicBezTo>
                    <a:pt x="12000" y="5002"/>
                    <a:pt x="16800" y="250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11617455" y="3641655"/>
              <a:ext cx="66765" cy="220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256" fill="norm" stroke="1" extrusionOk="0">
                  <a:moveTo>
                    <a:pt x="21291" y="471"/>
                  </a:moveTo>
                  <a:cubicBezTo>
                    <a:pt x="15891" y="64"/>
                    <a:pt x="10491" y="-344"/>
                    <a:pt x="6441" y="471"/>
                  </a:cubicBezTo>
                  <a:cubicBezTo>
                    <a:pt x="2391" y="1286"/>
                    <a:pt x="-309" y="3324"/>
                    <a:pt x="28" y="6584"/>
                  </a:cubicBezTo>
                  <a:cubicBezTo>
                    <a:pt x="366" y="9845"/>
                    <a:pt x="3741" y="14328"/>
                    <a:pt x="6778" y="16977"/>
                  </a:cubicBezTo>
                  <a:cubicBezTo>
                    <a:pt x="9816" y="19626"/>
                    <a:pt x="12516" y="20441"/>
                    <a:pt x="15216" y="212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11792169" y="3659243"/>
              <a:ext cx="254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500"/>
                    <a:pt x="0" y="9000"/>
                    <a:pt x="3600" y="12600"/>
                  </a:cubicBezTo>
                  <a:cubicBezTo>
                    <a:pt x="7200" y="16200"/>
                    <a:pt x="14400" y="189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11781560" y="3602076"/>
              <a:ext cx="98566" cy="260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7" h="21256" fill="norm" stroke="1" extrusionOk="0">
                  <a:moveTo>
                    <a:pt x="2210" y="6741"/>
                  </a:moveTo>
                  <a:cubicBezTo>
                    <a:pt x="1769" y="5877"/>
                    <a:pt x="1328" y="5013"/>
                    <a:pt x="667" y="3717"/>
                  </a:cubicBezTo>
                  <a:cubicBezTo>
                    <a:pt x="6" y="2421"/>
                    <a:pt x="-876" y="693"/>
                    <a:pt x="1989" y="174"/>
                  </a:cubicBezTo>
                  <a:cubicBezTo>
                    <a:pt x="4855" y="-344"/>
                    <a:pt x="11467" y="347"/>
                    <a:pt x="15214" y="1557"/>
                  </a:cubicBezTo>
                  <a:cubicBezTo>
                    <a:pt x="18961" y="2766"/>
                    <a:pt x="19842" y="4494"/>
                    <a:pt x="19842" y="5790"/>
                  </a:cubicBezTo>
                  <a:cubicBezTo>
                    <a:pt x="19842" y="7086"/>
                    <a:pt x="18961" y="7950"/>
                    <a:pt x="16977" y="8642"/>
                  </a:cubicBezTo>
                  <a:cubicBezTo>
                    <a:pt x="14993" y="9333"/>
                    <a:pt x="11908" y="9851"/>
                    <a:pt x="11687" y="10110"/>
                  </a:cubicBezTo>
                  <a:cubicBezTo>
                    <a:pt x="11467" y="10370"/>
                    <a:pt x="14112" y="10370"/>
                    <a:pt x="16316" y="10629"/>
                  </a:cubicBezTo>
                  <a:cubicBezTo>
                    <a:pt x="18520" y="10888"/>
                    <a:pt x="20283" y="11406"/>
                    <a:pt x="20504" y="12875"/>
                  </a:cubicBezTo>
                  <a:cubicBezTo>
                    <a:pt x="20724" y="14344"/>
                    <a:pt x="19402" y="16763"/>
                    <a:pt x="17197" y="18318"/>
                  </a:cubicBezTo>
                  <a:cubicBezTo>
                    <a:pt x="14993" y="19874"/>
                    <a:pt x="11908" y="20565"/>
                    <a:pt x="8822" y="2125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11912819" y="3549488"/>
              <a:ext cx="141024" cy="307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1323" fill="norm" stroke="1" extrusionOk="0">
                  <a:moveTo>
                    <a:pt x="0" y="125"/>
                  </a:moveTo>
                  <a:cubicBezTo>
                    <a:pt x="1588" y="-22"/>
                    <a:pt x="3176" y="-169"/>
                    <a:pt x="5241" y="492"/>
                  </a:cubicBezTo>
                  <a:cubicBezTo>
                    <a:pt x="7306" y="1153"/>
                    <a:pt x="9847" y="2623"/>
                    <a:pt x="12706" y="4753"/>
                  </a:cubicBezTo>
                  <a:cubicBezTo>
                    <a:pt x="15565" y="6884"/>
                    <a:pt x="18741" y="9676"/>
                    <a:pt x="20171" y="12174"/>
                  </a:cubicBezTo>
                  <a:cubicBezTo>
                    <a:pt x="21600" y="14672"/>
                    <a:pt x="21282" y="16876"/>
                    <a:pt x="20488" y="18272"/>
                  </a:cubicBezTo>
                  <a:cubicBezTo>
                    <a:pt x="19694" y="19668"/>
                    <a:pt x="18424" y="20255"/>
                    <a:pt x="16994" y="20696"/>
                  </a:cubicBezTo>
                  <a:cubicBezTo>
                    <a:pt x="15565" y="21137"/>
                    <a:pt x="13976" y="21431"/>
                    <a:pt x="12706" y="21284"/>
                  </a:cubicBezTo>
                  <a:cubicBezTo>
                    <a:pt x="11435" y="21137"/>
                    <a:pt x="10482" y="20549"/>
                    <a:pt x="9529" y="199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12116019" y="3621143"/>
              <a:ext cx="1206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68" y="15429"/>
                    <a:pt x="8337" y="9257"/>
                    <a:pt x="11937" y="5657"/>
                  </a:cubicBezTo>
                  <a:cubicBezTo>
                    <a:pt x="15537" y="2057"/>
                    <a:pt x="18568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12122369" y="3710043"/>
              <a:ext cx="1651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5" y="15600"/>
                    <a:pt x="11631" y="9600"/>
                    <a:pt x="15231" y="6000"/>
                  </a:cubicBezTo>
                  <a:cubicBezTo>
                    <a:pt x="18831" y="2400"/>
                    <a:pt x="20215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12377377" y="3559105"/>
              <a:ext cx="164600" cy="23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115" fill="norm" stroke="1" extrusionOk="0">
                  <a:moveTo>
                    <a:pt x="17095" y="433"/>
                  </a:moveTo>
                  <a:cubicBezTo>
                    <a:pt x="15181" y="58"/>
                    <a:pt x="13267" y="-318"/>
                    <a:pt x="11080" y="433"/>
                  </a:cubicBezTo>
                  <a:cubicBezTo>
                    <a:pt x="8893" y="1185"/>
                    <a:pt x="6432" y="3063"/>
                    <a:pt x="4518" y="5786"/>
                  </a:cubicBezTo>
                  <a:cubicBezTo>
                    <a:pt x="2604" y="8510"/>
                    <a:pt x="1237" y="12079"/>
                    <a:pt x="554" y="14332"/>
                  </a:cubicBezTo>
                  <a:cubicBezTo>
                    <a:pt x="-130" y="16586"/>
                    <a:pt x="-130" y="17525"/>
                    <a:pt x="280" y="18465"/>
                  </a:cubicBezTo>
                  <a:cubicBezTo>
                    <a:pt x="690" y="19404"/>
                    <a:pt x="1511" y="20343"/>
                    <a:pt x="3151" y="20812"/>
                  </a:cubicBezTo>
                  <a:cubicBezTo>
                    <a:pt x="4792" y="21282"/>
                    <a:pt x="7252" y="21282"/>
                    <a:pt x="10260" y="20249"/>
                  </a:cubicBezTo>
                  <a:cubicBezTo>
                    <a:pt x="13267" y="19216"/>
                    <a:pt x="16822" y="17150"/>
                    <a:pt x="18873" y="14708"/>
                  </a:cubicBezTo>
                  <a:cubicBezTo>
                    <a:pt x="20923" y="12266"/>
                    <a:pt x="21470" y="9449"/>
                    <a:pt x="21197" y="6913"/>
                  </a:cubicBezTo>
                  <a:cubicBezTo>
                    <a:pt x="20923" y="4378"/>
                    <a:pt x="19829" y="2124"/>
                    <a:pt x="18599" y="1091"/>
                  </a:cubicBezTo>
                  <a:cubicBezTo>
                    <a:pt x="17369" y="58"/>
                    <a:pt x="16002" y="245"/>
                    <a:pt x="14635" y="4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1079450" y="4175045"/>
              <a:ext cx="2019989" cy="1082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571" fill="norm" stroke="1" extrusionOk="0">
                  <a:moveTo>
                    <a:pt x="14493" y="2123"/>
                  </a:moveTo>
                  <a:cubicBezTo>
                    <a:pt x="14493" y="1912"/>
                    <a:pt x="14493" y="1701"/>
                    <a:pt x="14403" y="1426"/>
                  </a:cubicBezTo>
                  <a:cubicBezTo>
                    <a:pt x="14312" y="1152"/>
                    <a:pt x="14132" y="815"/>
                    <a:pt x="13804" y="562"/>
                  </a:cubicBezTo>
                  <a:cubicBezTo>
                    <a:pt x="13477" y="308"/>
                    <a:pt x="13003" y="140"/>
                    <a:pt x="12292" y="55"/>
                  </a:cubicBezTo>
                  <a:cubicBezTo>
                    <a:pt x="11581" y="-29"/>
                    <a:pt x="10633" y="-29"/>
                    <a:pt x="9730" y="140"/>
                  </a:cubicBezTo>
                  <a:cubicBezTo>
                    <a:pt x="8828" y="308"/>
                    <a:pt x="7970" y="646"/>
                    <a:pt x="7112" y="1110"/>
                  </a:cubicBezTo>
                  <a:cubicBezTo>
                    <a:pt x="6255" y="1574"/>
                    <a:pt x="5397" y="2165"/>
                    <a:pt x="4663" y="2903"/>
                  </a:cubicBezTo>
                  <a:cubicBezTo>
                    <a:pt x="3930" y="3641"/>
                    <a:pt x="3320" y="4527"/>
                    <a:pt x="2722" y="5498"/>
                  </a:cubicBezTo>
                  <a:cubicBezTo>
                    <a:pt x="2124" y="6468"/>
                    <a:pt x="1537" y="7523"/>
                    <a:pt x="1120" y="8704"/>
                  </a:cubicBezTo>
                  <a:cubicBezTo>
                    <a:pt x="702" y="9885"/>
                    <a:pt x="454" y="11193"/>
                    <a:pt x="273" y="12416"/>
                  </a:cubicBezTo>
                  <a:cubicBezTo>
                    <a:pt x="93" y="13640"/>
                    <a:pt x="-20" y="14779"/>
                    <a:pt x="3" y="15686"/>
                  </a:cubicBezTo>
                  <a:cubicBezTo>
                    <a:pt x="25" y="16593"/>
                    <a:pt x="183" y="17268"/>
                    <a:pt x="431" y="17880"/>
                  </a:cubicBezTo>
                  <a:cubicBezTo>
                    <a:pt x="680" y="18491"/>
                    <a:pt x="1018" y="19040"/>
                    <a:pt x="1504" y="19567"/>
                  </a:cubicBezTo>
                  <a:cubicBezTo>
                    <a:pt x="1989" y="20094"/>
                    <a:pt x="2621" y="20601"/>
                    <a:pt x="3354" y="20917"/>
                  </a:cubicBezTo>
                  <a:cubicBezTo>
                    <a:pt x="4088" y="21234"/>
                    <a:pt x="4923" y="21360"/>
                    <a:pt x="5702" y="21423"/>
                  </a:cubicBezTo>
                  <a:cubicBezTo>
                    <a:pt x="6480" y="21487"/>
                    <a:pt x="7203" y="21487"/>
                    <a:pt x="8026" y="21508"/>
                  </a:cubicBezTo>
                  <a:cubicBezTo>
                    <a:pt x="8850" y="21529"/>
                    <a:pt x="9776" y="21571"/>
                    <a:pt x="10656" y="21571"/>
                  </a:cubicBezTo>
                  <a:cubicBezTo>
                    <a:pt x="11536" y="21571"/>
                    <a:pt x="12371" y="21529"/>
                    <a:pt x="13161" y="21444"/>
                  </a:cubicBezTo>
                  <a:cubicBezTo>
                    <a:pt x="13951" y="21360"/>
                    <a:pt x="14696" y="21234"/>
                    <a:pt x="15441" y="21044"/>
                  </a:cubicBezTo>
                  <a:cubicBezTo>
                    <a:pt x="16186" y="20854"/>
                    <a:pt x="16930" y="20601"/>
                    <a:pt x="17619" y="20242"/>
                  </a:cubicBezTo>
                  <a:cubicBezTo>
                    <a:pt x="18307" y="19884"/>
                    <a:pt x="18939" y="19419"/>
                    <a:pt x="19504" y="18934"/>
                  </a:cubicBezTo>
                  <a:cubicBezTo>
                    <a:pt x="20068" y="18449"/>
                    <a:pt x="20564" y="17943"/>
                    <a:pt x="20914" y="17268"/>
                  </a:cubicBezTo>
                  <a:cubicBezTo>
                    <a:pt x="21264" y="16593"/>
                    <a:pt x="21467" y="15749"/>
                    <a:pt x="21524" y="14779"/>
                  </a:cubicBezTo>
                  <a:cubicBezTo>
                    <a:pt x="21580" y="13809"/>
                    <a:pt x="21490" y="12712"/>
                    <a:pt x="21174" y="11530"/>
                  </a:cubicBezTo>
                  <a:cubicBezTo>
                    <a:pt x="20858" y="10349"/>
                    <a:pt x="20316" y="9083"/>
                    <a:pt x="19752" y="8071"/>
                  </a:cubicBezTo>
                  <a:cubicBezTo>
                    <a:pt x="19188" y="7059"/>
                    <a:pt x="18601" y="6299"/>
                    <a:pt x="17969" y="5772"/>
                  </a:cubicBezTo>
                  <a:cubicBezTo>
                    <a:pt x="17337" y="5244"/>
                    <a:pt x="16660" y="4949"/>
                    <a:pt x="15904" y="4780"/>
                  </a:cubicBezTo>
                  <a:cubicBezTo>
                    <a:pt x="15147" y="4612"/>
                    <a:pt x="14312" y="4569"/>
                    <a:pt x="13624" y="4569"/>
                  </a:cubicBezTo>
                  <a:cubicBezTo>
                    <a:pt x="12935" y="4569"/>
                    <a:pt x="12394" y="4612"/>
                    <a:pt x="11852" y="465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11474669" y="4287893"/>
              <a:ext cx="209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11464678" y="4332343"/>
              <a:ext cx="225892" cy="97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1088" fill="norm" stroke="1" extrusionOk="0">
                  <a:moveTo>
                    <a:pt x="3944" y="15166"/>
                  </a:moveTo>
                  <a:cubicBezTo>
                    <a:pt x="2144" y="17464"/>
                    <a:pt x="344" y="19762"/>
                    <a:pt x="44" y="20681"/>
                  </a:cubicBezTo>
                  <a:cubicBezTo>
                    <a:pt x="-256" y="21600"/>
                    <a:pt x="944" y="21140"/>
                    <a:pt x="4744" y="17464"/>
                  </a:cubicBezTo>
                  <a:cubicBezTo>
                    <a:pt x="8544" y="13787"/>
                    <a:pt x="14944" y="6894"/>
                    <a:pt x="21344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11624952" y="4243377"/>
              <a:ext cx="110047" cy="190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6" h="21370" fill="norm" stroke="1" extrusionOk="0">
                  <a:moveTo>
                    <a:pt x="4000" y="1432"/>
                  </a:moveTo>
                  <a:cubicBezTo>
                    <a:pt x="2000" y="1194"/>
                    <a:pt x="0" y="957"/>
                    <a:pt x="0" y="601"/>
                  </a:cubicBezTo>
                  <a:cubicBezTo>
                    <a:pt x="0" y="245"/>
                    <a:pt x="2000" y="-230"/>
                    <a:pt x="5800" y="126"/>
                  </a:cubicBezTo>
                  <a:cubicBezTo>
                    <a:pt x="9600" y="482"/>
                    <a:pt x="15200" y="1669"/>
                    <a:pt x="18200" y="3093"/>
                  </a:cubicBezTo>
                  <a:cubicBezTo>
                    <a:pt x="21200" y="4517"/>
                    <a:pt x="21600" y="6179"/>
                    <a:pt x="19400" y="8671"/>
                  </a:cubicBezTo>
                  <a:cubicBezTo>
                    <a:pt x="17200" y="11163"/>
                    <a:pt x="12400" y="14486"/>
                    <a:pt x="10000" y="16741"/>
                  </a:cubicBezTo>
                  <a:cubicBezTo>
                    <a:pt x="7600" y="18996"/>
                    <a:pt x="7600" y="20183"/>
                    <a:pt x="7600" y="2137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11849319" y="4151281"/>
              <a:ext cx="152401" cy="276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0" y="21524"/>
                  </a:moveTo>
                  <a:cubicBezTo>
                    <a:pt x="1800" y="15753"/>
                    <a:pt x="3600" y="9982"/>
                    <a:pt x="4800" y="6684"/>
                  </a:cubicBezTo>
                  <a:cubicBezTo>
                    <a:pt x="6000" y="3387"/>
                    <a:pt x="6600" y="2562"/>
                    <a:pt x="7200" y="1738"/>
                  </a:cubicBezTo>
                  <a:cubicBezTo>
                    <a:pt x="7800" y="913"/>
                    <a:pt x="8400" y="89"/>
                    <a:pt x="9150" y="6"/>
                  </a:cubicBezTo>
                  <a:cubicBezTo>
                    <a:pt x="9900" y="-76"/>
                    <a:pt x="10800" y="584"/>
                    <a:pt x="12000" y="2809"/>
                  </a:cubicBezTo>
                  <a:cubicBezTo>
                    <a:pt x="13200" y="5035"/>
                    <a:pt x="14700" y="8828"/>
                    <a:pt x="16350" y="11631"/>
                  </a:cubicBezTo>
                  <a:cubicBezTo>
                    <a:pt x="18000" y="14434"/>
                    <a:pt x="19800" y="16248"/>
                    <a:pt x="21600" y="18061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11856374" y="4294243"/>
              <a:ext cx="100896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600" fill="norm" stroke="1" extrusionOk="0">
                  <a:moveTo>
                    <a:pt x="1175" y="21600"/>
                  </a:moveTo>
                  <a:cubicBezTo>
                    <a:pt x="294" y="18000"/>
                    <a:pt x="-588" y="14400"/>
                    <a:pt x="514" y="11520"/>
                  </a:cubicBezTo>
                  <a:cubicBezTo>
                    <a:pt x="1616" y="8640"/>
                    <a:pt x="4702" y="6480"/>
                    <a:pt x="8449" y="4680"/>
                  </a:cubicBezTo>
                  <a:cubicBezTo>
                    <a:pt x="12196" y="2880"/>
                    <a:pt x="16604" y="1440"/>
                    <a:pt x="21012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12185869" y="4122793"/>
              <a:ext cx="571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12135069" y="4332343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12471619" y="4129143"/>
              <a:ext cx="508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00" y="6240"/>
                    <a:pt x="9000" y="12480"/>
                    <a:pt x="12600" y="16080"/>
                  </a:cubicBezTo>
                  <a:cubicBezTo>
                    <a:pt x="16200" y="19680"/>
                    <a:pt x="18900" y="2064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12465218" y="4015790"/>
              <a:ext cx="137374" cy="341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6" h="21540" fill="norm" stroke="1" extrusionOk="0">
                  <a:moveTo>
                    <a:pt x="933" y="6740"/>
                  </a:moveTo>
                  <a:cubicBezTo>
                    <a:pt x="316" y="4740"/>
                    <a:pt x="-301" y="2740"/>
                    <a:pt x="162" y="1540"/>
                  </a:cubicBezTo>
                  <a:cubicBezTo>
                    <a:pt x="625" y="340"/>
                    <a:pt x="2168" y="-60"/>
                    <a:pt x="5099" y="7"/>
                  </a:cubicBezTo>
                  <a:cubicBezTo>
                    <a:pt x="8030" y="73"/>
                    <a:pt x="12350" y="607"/>
                    <a:pt x="14819" y="1807"/>
                  </a:cubicBezTo>
                  <a:cubicBezTo>
                    <a:pt x="17288" y="3007"/>
                    <a:pt x="17905" y="4873"/>
                    <a:pt x="17750" y="6073"/>
                  </a:cubicBezTo>
                  <a:cubicBezTo>
                    <a:pt x="17596" y="7273"/>
                    <a:pt x="16670" y="7807"/>
                    <a:pt x="14973" y="8473"/>
                  </a:cubicBezTo>
                  <a:cubicBezTo>
                    <a:pt x="13276" y="9140"/>
                    <a:pt x="10808" y="9940"/>
                    <a:pt x="10345" y="10340"/>
                  </a:cubicBezTo>
                  <a:cubicBezTo>
                    <a:pt x="9882" y="10740"/>
                    <a:pt x="11425" y="10740"/>
                    <a:pt x="12968" y="10740"/>
                  </a:cubicBezTo>
                  <a:cubicBezTo>
                    <a:pt x="14510" y="10740"/>
                    <a:pt x="16053" y="10740"/>
                    <a:pt x="17750" y="11273"/>
                  </a:cubicBezTo>
                  <a:cubicBezTo>
                    <a:pt x="19448" y="11807"/>
                    <a:pt x="21299" y="12873"/>
                    <a:pt x="18830" y="14673"/>
                  </a:cubicBezTo>
                  <a:cubicBezTo>
                    <a:pt x="16362" y="16473"/>
                    <a:pt x="9573" y="19007"/>
                    <a:pt x="2785" y="2154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10833319" y="5354693"/>
              <a:ext cx="5016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03" y="19733"/>
                    <a:pt x="2005" y="17867"/>
                    <a:pt x="4147" y="15733"/>
                  </a:cubicBezTo>
                  <a:cubicBezTo>
                    <a:pt x="6289" y="13600"/>
                    <a:pt x="9570" y="11200"/>
                    <a:pt x="12532" y="9067"/>
                  </a:cubicBezTo>
                  <a:cubicBezTo>
                    <a:pt x="15494" y="6933"/>
                    <a:pt x="18137" y="5067"/>
                    <a:pt x="19595" y="3600"/>
                  </a:cubicBezTo>
                  <a:cubicBezTo>
                    <a:pt x="21053" y="2133"/>
                    <a:pt x="21327" y="10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11170866" y="5303893"/>
              <a:ext cx="175522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600" fill="norm" stroke="1" extrusionOk="0">
                  <a:moveTo>
                    <a:pt x="3649" y="2234"/>
                  </a:moveTo>
                  <a:cubicBezTo>
                    <a:pt x="1891" y="1986"/>
                    <a:pt x="133" y="1738"/>
                    <a:pt x="8" y="1241"/>
                  </a:cubicBezTo>
                  <a:cubicBezTo>
                    <a:pt x="-118" y="745"/>
                    <a:pt x="1389" y="0"/>
                    <a:pt x="4654" y="0"/>
                  </a:cubicBezTo>
                  <a:cubicBezTo>
                    <a:pt x="7919" y="0"/>
                    <a:pt x="12942" y="745"/>
                    <a:pt x="16333" y="2234"/>
                  </a:cubicBezTo>
                  <a:cubicBezTo>
                    <a:pt x="19724" y="3724"/>
                    <a:pt x="21482" y="5959"/>
                    <a:pt x="20603" y="9310"/>
                  </a:cubicBezTo>
                  <a:cubicBezTo>
                    <a:pt x="19724" y="12662"/>
                    <a:pt x="16208" y="17131"/>
                    <a:pt x="1269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11540285" y="5082188"/>
              <a:ext cx="68651" cy="354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4" h="21281" fill="norm" stroke="1" extrusionOk="0">
                  <a:moveTo>
                    <a:pt x="5082" y="10640"/>
                  </a:moveTo>
                  <a:cubicBezTo>
                    <a:pt x="4447" y="12038"/>
                    <a:pt x="3812" y="13435"/>
                    <a:pt x="4129" y="14833"/>
                  </a:cubicBezTo>
                  <a:cubicBezTo>
                    <a:pt x="4447" y="16231"/>
                    <a:pt x="5718" y="17628"/>
                    <a:pt x="6988" y="18835"/>
                  </a:cubicBezTo>
                  <a:cubicBezTo>
                    <a:pt x="8259" y="20042"/>
                    <a:pt x="9529" y="21059"/>
                    <a:pt x="10165" y="21249"/>
                  </a:cubicBezTo>
                  <a:cubicBezTo>
                    <a:pt x="10800" y="21440"/>
                    <a:pt x="10800" y="20805"/>
                    <a:pt x="9212" y="18136"/>
                  </a:cubicBezTo>
                  <a:cubicBezTo>
                    <a:pt x="7624" y="15468"/>
                    <a:pt x="4447" y="10767"/>
                    <a:pt x="2541" y="7718"/>
                  </a:cubicBezTo>
                  <a:cubicBezTo>
                    <a:pt x="635" y="4668"/>
                    <a:pt x="0" y="3271"/>
                    <a:pt x="0" y="2191"/>
                  </a:cubicBezTo>
                  <a:cubicBezTo>
                    <a:pt x="0" y="1111"/>
                    <a:pt x="635" y="348"/>
                    <a:pt x="4129" y="94"/>
                  </a:cubicBezTo>
                  <a:cubicBezTo>
                    <a:pt x="7624" y="-160"/>
                    <a:pt x="13976" y="94"/>
                    <a:pt x="17471" y="920"/>
                  </a:cubicBezTo>
                  <a:cubicBezTo>
                    <a:pt x="20965" y="1746"/>
                    <a:pt x="21600" y="3144"/>
                    <a:pt x="19059" y="4668"/>
                  </a:cubicBezTo>
                  <a:cubicBezTo>
                    <a:pt x="16518" y="6193"/>
                    <a:pt x="10800" y="7845"/>
                    <a:pt x="5082" y="949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11614369" y="5259443"/>
              <a:ext cx="107951" cy="175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12" y="1041"/>
                    <a:pt x="7624" y="2082"/>
                    <a:pt x="11224" y="5335"/>
                  </a:cubicBezTo>
                  <a:cubicBezTo>
                    <a:pt x="14824" y="8588"/>
                    <a:pt x="18212" y="14053"/>
                    <a:pt x="19271" y="17306"/>
                  </a:cubicBezTo>
                  <a:cubicBezTo>
                    <a:pt x="20329" y="20559"/>
                    <a:pt x="19059" y="21600"/>
                    <a:pt x="17788" y="21600"/>
                  </a:cubicBezTo>
                  <a:cubicBezTo>
                    <a:pt x="16518" y="21600"/>
                    <a:pt x="15247" y="20559"/>
                    <a:pt x="14400" y="18477"/>
                  </a:cubicBezTo>
                  <a:cubicBezTo>
                    <a:pt x="13553" y="16395"/>
                    <a:pt x="13129" y="13272"/>
                    <a:pt x="14400" y="10410"/>
                  </a:cubicBezTo>
                  <a:cubicBezTo>
                    <a:pt x="15671" y="7547"/>
                    <a:pt x="18635" y="4945"/>
                    <a:pt x="21600" y="234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11826824" y="5152435"/>
              <a:ext cx="66946" cy="2403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516" fill="norm" stroke="1" extrusionOk="0">
                  <a:moveTo>
                    <a:pt x="21349" y="1053"/>
                  </a:moveTo>
                  <a:cubicBezTo>
                    <a:pt x="16624" y="484"/>
                    <a:pt x="11899" y="-84"/>
                    <a:pt x="8524" y="11"/>
                  </a:cubicBezTo>
                  <a:cubicBezTo>
                    <a:pt x="5149" y="105"/>
                    <a:pt x="3124" y="863"/>
                    <a:pt x="1774" y="4084"/>
                  </a:cubicBezTo>
                  <a:cubicBezTo>
                    <a:pt x="424" y="7305"/>
                    <a:pt x="-251" y="12990"/>
                    <a:pt x="86" y="16305"/>
                  </a:cubicBezTo>
                  <a:cubicBezTo>
                    <a:pt x="424" y="19621"/>
                    <a:pt x="1774" y="20569"/>
                    <a:pt x="3124" y="21516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11906998" y="5144888"/>
              <a:ext cx="101072" cy="254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289" fill="norm" stroke="1" extrusionOk="0">
                  <a:moveTo>
                    <a:pt x="7988" y="5864"/>
                  </a:moveTo>
                  <a:cubicBezTo>
                    <a:pt x="6188" y="6395"/>
                    <a:pt x="4388" y="6926"/>
                    <a:pt x="3038" y="9051"/>
                  </a:cubicBezTo>
                  <a:cubicBezTo>
                    <a:pt x="1688" y="11175"/>
                    <a:pt x="788" y="14893"/>
                    <a:pt x="338" y="17372"/>
                  </a:cubicBezTo>
                  <a:cubicBezTo>
                    <a:pt x="-112" y="19851"/>
                    <a:pt x="-112" y="21090"/>
                    <a:pt x="338" y="21267"/>
                  </a:cubicBezTo>
                  <a:cubicBezTo>
                    <a:pt x="788" y="21444"/>
                    <a:pt x="1688" y="20559"/>
                    <a:pt x="3488" y="17106"/>
                  </a:cubicBezTo>
                  <a:cubicBezTo>
                    <a:pt x="5288" y="13654"/>
                    <a:pt x="7988" y="7634"/>
                    <a:pt x="9788" y="4182"/>
                  </a:cubicBezTo>
                  <a:cubicBezTo>
                    <a:pt x="11588" y="729"/>
                    <a:pt x="12488" y="-156"/>
                    <a:pt x="13163" y="21"/>
                  </a:cubicBezTo>
                  <a:cubicBezTo>
                    <a:pt x="13838" y="198"/>
                    <a:pt x="14288" y="1437"/>
                    <a:pt x="15638" y="4624"/>
                  </a:cubicBezTo>
                  <a:cubicBezTo>
                    <a:pt x="16988" y="7811"/>
                    <a:pt x="19238" y="12946"/>
                    <a:pt x="21488" y="1808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11925519" y="5246743"/>
              <a:ext cx="127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40" y="16457"/>
                    <a:pt x="10080" y="11314"/>
                    <a:pt x="13680" y="7714"/>
                  </a:cubicBezTo>
                  <a:cubicBezTo>
                    <a:pt x="17280" y="4114"/>
                    <a:pt x="1944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12071569" y="5151493"/>
              <a:ext cx="61847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59" h="21600" fill="norm" stroke="1" extrusionOk="0">
                  <a:moveTo>
                    <a:pt x="0" y="0"/>
                  </a:moveTo>
                  <a:cubicBezTo>
                    <a:pt x="7665" y="2700"/>
                    <a:pt x="15329" y="5400"/>
                    <a:pt x="18465" y="9000"/>
                  </a:cubicBezTo>
                  <a:cubicBezTo>
                    <a:pt x="21600" y="12600"/>
                    <a:pt x="20206" y="17100"/>
                    <a:pt x="18813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12249369" y="5225249"/>
              <a:ext cx="1016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1350" y="12582"/>
                    <a:pt x="2700" y="4867"/>
                    <a:pt x="6300" y="1782"/>
                  </a:cubicBezTo>
                  <a:cubicBezTo>
                    <a:pt x="9900" y="-1304"/>
                    <a:pt x="15750" y="239"/>
                    <a:pt x="21600" y="178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12262069" y="5265793"/>
              <a:ext cx="165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12431220" y="5216455"/>
              <a:ext cx="144434" cy="106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0898" fill="norm" stroke="1" extrusionOk="0">
                  <a:moveTo>
                    <a:pt x="14221" y="960"/>
                  </a:moveTo>
                  <a:cubicBezTo>
                    <a:pt x="9592" y="4698"/>
                    <a:pt x="4964" y="8436"/>
                    <a:pt x="2495" y="11344"/>
                  </a:cubicBezTo>
                  <a:cubicBezTo>
                    <a:pt x="27" y="14252"/>
                    <a:pt x="-282" y="16329"/>
                    <a:pt x="181" y="17990"/>
                  </a:cubicBezTo>
                  <a:cubicBezTo>
                    <a:pt x="644" y="19652"/>
                    <a:pt x="1878" y="20898"/>
                    <a:pt x="4809" y="20898"/>
                  </a:cubicBezTo>
                  <a:cubicBezTo>
                    <a:pt x="7741" y="20898"/>
                    <a:pt x="12369" y="19652"/>
                    <a:pt x="15609" y="17783"/>
                  </a:cubicBezTo>
                  <a:cubicBezTo>
                    <a:pt x="18849" y="15913"/>
                    <a:pt x="20701" y="13421"/>
                    <a:pt x="21009" y="10098"/>
                  </a:cubicBezTo>
                  <a:cubicBezTo>
                    <a:pt x="21318" y="6775"/>
                    <a:pt x="20084" y="2621"/>
                    <a:pt x="17307" y="960"/>
                  </a:cubicBezTo>
                  <a:cubicBezTo>
                    <a:pt x="14529" y="-702"/>
                    <a:pt x="10209" y="129"/>
                    <a:pt x="5889" y="96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11519119" y="5811893"/>
              <a:ext cx="2540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80" y="15840"/>
                    <a:pt x="11160" y="10080"/>
                    <a:pt x="14760" y="6480"/>
                  </a:cubicBezTo>
                  <a:cubicBezTo>
                    <a:pt x="18360" y="2880"/>
                    <a:pt x="19980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11588969" y="5862693"/>
              <a:ext cx="228601" cy="91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2" fill="norm" stroke="1" extrusionOk="0">
                  <a:moveTo>
                    <a:pt x="2400" y="20618"/>
                  </a:moveTo>
                  <a:cubicBezTo>
                    <a:pt x="1200" y="21109"/>
                    <a:pt x="0" y="21600"/>
                    <a:pt x="0" y="21109"/>
                  </a:cubicBezTo>
                  <a:cubicBezTo>
                    <a:pt x="0" y="20618"/>
                    <a:pt x="1200" y="19145"/>
                    <a:pt x="5000" y="15464"/>
                  </a:cubicBezTo>
                  <a:cubicBezTo>
                    <a:pt x="8800" y="11782"/>
                    <a:pt x="15200" y="5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11721872" y="5742043"/>
              <a:ext cx="152752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0" h="21600" fill="norm" stroke="1" extrusionOk="0">
                  <a:moveTo>
                    <a:pt x="6028" y="0"/>
                  </a:moveTo>
                  <a:cubicBezTo>
                    <a:pt x="3470" y="180"/>
                    <a:pt x="912" y="360"/>
                    <a:pt x="202" y="720"/>
                  </a:cubicBezTo>
                  <a:cubicBezTo>
                    <a:pt x="-509" y="1080"/>
                    <a:pt x="628" y="1620"/>
                    <a:pt x="4038" y="2430"/>
                  </a:cubicBezTo>
                  <a:cubicBezTo>
                    <a:pt x="7449" y="3240"/>
                    <a:pt x="13133" y="4320"/>
                    <a:pt x="16544" y="5130"/>
                  </a:cubicBezTo>
                  <a:cubicBezTo>
                    <a:pt x="19954" y="5940"/>
                    <a:pt x="21091" y="6480"/>
                    <a:pt x="20238" y="8370"/>
                  </a:cubicBezTo>
                  <a:cubicBezTo>
                    <a:pt x="19386" y="10260"/>
                    <a:pt x="16544" y="13500"/>
                    <a:pt x="14412" y="15480"/>
                  </a:cubicBezTo>
                  <a:cubicBezTo>
                    <a:pt x="12280" y="17460"/>
                    <a:pt x="10859" y="18180"/>
                    <a:pt x="10433" y="18990"/>
                  </a:cubicBezTo>
                  <a:cubicBezTo>
                    <a:pt x="10007" y="19800"/>
                    <a:pt x="10575" y="20700"/>
                    <a:pt x="1114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11989019" y="5709837"/>
              <a:ext cx="114301" cy="305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0" y="21483"/>
                  </a:moveTo>
                  <a:cubicBezTo>
                    <a:pt x="1600" y="15822"/>
                    <a:pt x="3200" y="10162"/>
                    <a:pt x="4400" y="6810"/>
                  </a:cubicBezTo>
                  <a:cubicBezTo>
                    <a:pt x="5600" y="3458"/>
                    <a:pt x="6400" y="2415"/>
                    <a:pt x="7400" y="1596"/>
                  </a:cubicBezTo>
                  <a:cubicBezTo>
                    <a:pt x="8400" y="777"/>
                    <a:pt x="9600" y="181"/>
                    <a:pt x="11200" y="32"/>
                  </a:cubicBezTo>
                  <a:cubicBezTo>
                    <a:pt x="12800" y="-117"/>
                    <a:pt x="14800" y="181"/>
                    <a:pt x="16600" y="2490"/>
                  </a:cubicBezTo>
                  <a:cubicBezTo>
                    <a:pt x="18400" y="4799"/>
                    <a:pt x="20000" y="9119"/>
                    <a:pt x="20800" y="11651"/>
                  </a:cubicBezTo>
                  <a:cubicBezTo>
                    <a:pt x="21600" y="14184"/>
                    <a:pt x="21600" y="14929"/>
                    <a:pt x="21600" y="1567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12001719" y="5818243"/>
              <a:ext cx="1397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64" y="15840"/>
                    <a:pt x="11127" y="10080"/>
                    <a:pt x="14727" y="6480"/>
                  </a:cubicBezTo>
                  <a:cubicBezTo>
                    <a:pt x="18327" y="2880"/>
                    <a:pt x="19964" y="14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12298228" y="5678543"/>
              <a:ext cx="33692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4" h="21600" fill="norm" stroke="1" extrusionOk="0">
                  <a:moveTo>
                    <a:pt x="20224" y="0"/>
                  </a:moveTo>
                  <a:cubicBezTo>
                    <a:pt x="13871" y="206"/>
                    <a:pt x="7518" y="411"/>
                    <a:pt x="3706" y="1954"/>
                  </a:cubicBezTo>
                  <a:cubicBezTo>
                    <a:pt x="-105" y="3497"/>
                    <a:pt x="-1376" y="6377"/>
                    <a:pt x="1800" y="9874"/>
                  </a:cubicBezTo>
                  <a:cubicBezTo>
                    <a:pt x="4977" y="13371"/>
                    <a:pt x="12600" y="17486"/>
                    <a:pt x="20224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12217568" y="5881743"/>
              <a:ext cx="203252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600" fill="norm" stroke="1" extrusionOk="0">
                  <a:moveTo>
                    <a:pt x="674" y="21600"/>
                  </a:moveTo>
                  <a:cubicBezTo>
                    <a:pt x="228" y="18514"/>
                    <a:pt x="-217" y="15429"/>
                    <a:pt x="117" y="13114"/>
                  </a:cubicBezTo>
                  <a:cubicBezTo>
                    <a:pt x="451" y="10800"/>
                    <a:pt x="1564" y="9257"/>
                    <a:pt x="4459" y="7971"/>
                  </a:cubicBezTo>
                  <a:cubicBezTo>
                    <a:pt x="7354" y="6686"/>
                    <a:pt x="12030" y="5657"/>
                    <a:pt x="15148" y="4371"/>
                  </a:cubicBezTo>
                  <a:cubicBezTo>
                    <a:pt x="18265" y="3086"/>
                    <a:pt x="19824" y="1543"/>
                    <a:pt x="21383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12542411" y="5729343"/>
              <a:ext cx="18109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20532" y="0"/>
                  </a:moveTo>
                  <a:cubicBezTo>
                    <a:pt x="10932" y="2787"/>
                    <a:pt x="1332" y="5574"/>
                    <a:pt x="132" y="9174"/>
                  </a:cubicBezTo>
                  <a:cubicBezTo>
                    <a:pt x="-1068" y="12774"/>
                    <a:pt x="6132" y="17187"/>
                    <a:pt x="13332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12522419" y="5640443"/>
              <a:ext cx="131901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1600" fill="norm" stroke="1" extrusionOk="0">
                  <a:moveTo>
                    <a:pt x="0" y="6912"/>
                  </a:moveTo>
                  <a:cubicBezTo>
                    <a:pt x="332" y="4896"/>
                    <a:pt x="665" y="2880"/>
                    <a:pt x="2492" y="1656"/>
                  </a:cubicBezTo>
                  <a:cubicBezTo>
                    <a:pt x="4320" y="432"/>
                    <a:pt x="7643" y="0"/>
                    <a:pt x="9969" y="0"/>
                  </a:cubicBezTo>
                  <a:cubicBezTo>
                    <a:pt x="12295" y="0"/>
                    <a:pt x="13625" y="432"/>
                    <a:pt x="14622" y="1440"/>
                  </a:cubicBezTo>
                  <a:cubicBezTo>
                    <a:pt x="15618" y="2448"/>
                    <a:pt x="16283" y="4032"/>
                    <a:pt x="16117" y="5112"/>
                  </a:cubicBezTo>
                  <a:cubicBezTo>
                    <a:pt x="15951" y="6192"/>
                    <a:pt x="14954" y="6768"/>
                    <a:pt x="15286" y="7632"/>
                  </a:cubicBezTo>
                  <a:cubicBezTo>
                    <a:pt x="15618" y="8496"/>
                    <a:pt x="17280" y="9648"/>
                    <a:pt x="18775" y="11016"/>
                  </a:cubicBezTo>
                  <a:cubicBezTo>
                    <a:pt x="20271" y="12384"/>
                    <a:pt x="21600" y="13968"/>
                    <a:pt x="19938" y="15624"/>
                  </a:cubicBezTo>
                  <a:cubicBezTo>
                    <a:pt x="18277" y="17280"/>
                    <a:pt x="13625" y="19008"/>
                    <a:pt x="10302" y="20016"/>
                  </a:cubicBezTo>
                  <a:cubicBezTo>
                    <a:pt x="6978" y="21024"/>
                    <a:pt x="4985" y="21312"/>
                    <a:pt x="2991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1378169" y="3030593"/>
              <a:ext cx="6849534" cy="968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72" fill="norm" stroke="1" extrusionOk="0">
                  <a:moveTo>
                    <a:pt x="7549" y="1273"/>
                  </a:moveTo>
                  <a:cubicBezTo>
                    <a:pt x="7476" y="1085"/>
                    <a:pt x="7402" y="896"/>
                    <a:pt x="7226" y="802"/>
                  </a:cubicBezTo>
                  <a:cubicBezTo>
                    <a:pt x="7049" y="707"/>
                    <a:pt x="6768" y="707"/>
                    <a:pt x="6488" y="731"/>
                  </a:cubicBezTo>
                  <a:cubicBezTo>
                    <a:pt x="6208" y="755"/>
                    <a:pt x="5927" y="802"/>
                    <a:pt x="5640" y="825"/>
                  </a:cubicBezTo>
                  <a:cubicBezTo>
                    <a:pt x="5353" y="849"/>
                    <a:pt x="5060" y="849"/>
                    <a:pt x="4786" y="943"/>
                  </a:cubicBezTo>
                  <a:cubicBezTo>
                    <a:pt x="4512" y="1038"/>
                    <a:pt x="4259" y="1226"/>
                    <a:pt x="3992" y="1462"/>
                  </a:cubicBezTo>
                  <a:cubicBezTo>
                    <a:pt x="3725" y="1698"/>
                    <a:pt x="3444" y="1981"/>
                    <a:pt x="3194" y="2193"/>
                  </a:cubicBezTo>
                  <a:cubicBezTo>
                    <a:pt x="2944" y="2405"/>
                    <a:pt x="2723" y="2547"/>
                    <a:pt x="2490" y="2688"/>
                  </a:cubicBezTo>
                  <a:cubicBezTo>
                    <a:pt x="2256" y="2830"/>
                    <a:pt x="2009" y="2971"/>
                    <a:pt x="1779" y="3160"/>
                  </a:cubicBezTo>
                  <a:cubicBezTo>
                    <a:pt x="1549" y="3348"/>
                    <a:pt x="1335" y="3584"/>
                    <a:pt x="1138" y="4079"/>
                  </a:cubicBezTo>
                  <a:cubicBezTo>
                    <a:pt x="941" y="4575"/>
                    <a:pt x="761" y="5329"/>
                    <a:pt x="614" y="6272"/>
                  </a:cubicBezTo>
                  <a:cubicBezTo>
                    <a:pt x="467" y="7216"/>
                    <a:pt x="354" y="8348"/>
                    <a:pt x="267" y="9645"/>
                  </a:cubicBezTo>
                  <a:cubicBezTo>
                    <a:pt x="180" y="10941"/>
                    <a:pt x="120" y="12403"/>
                    <a:pt x="80" y="13936"/>
                  </a:cubicBezTo>
                  <a:cubicBezTo>
                    <a:pt x="40" y="15469"/>
                    <a:pt x="20" y="17072"/>
                    <a:pt x="10" y="18134"/>
                  </a:cubicBezTo>
                  <a:cubicBezTo>
                    <a:pt x="0" y="19195"/>
                    <a:pt x="0" y="19714"/>
                    <a:pt x="0" y="20162"/>
                  </a:cubicBezTo>
                  <a:cubicBezTo>
                    <a:pt x="0" y="20610"/>
                    <a:pt x="0" y="20987"/>
                    <a:pt x="17" y="21199"/>
                  </a:cubicBezTo>
                  <a:cubicBezTo>
                    <a:pt x="33" y="21411"/>
                    <a:pt x="67" y="21459"/>
                    <a:pt x="180" y="21506"/>
                  </a:cubicBezTo>
                  <a:cubicBezTo>
                    <a:pt x="294" y="21553"/>
                    <a:pt x="487" y="21600"/>
                    <a:pt x="711" y="21553"/>
                  </a:cubicBezTo>
                  <a:cubicBezTo>
                    <a:pt x="934" y="21506"/>
                    <a:pt x="1188" y="21364"/>
                    <a:pt x="1452" y="21152"/>
                  </a:cubicBezTo>
                  <a:cubicBezTo>
                    <a:pt x="1715" y="20940"/>
                    <a:pt x="1989" y="20657"/>
                    <a:pt x="2253" y="20468"/>
                  </a:cubicBezTo>
                  <a:cubicBezTo>
                    <a:pt x="2516" y="20279"/>
                    <a:pt x="2770" y="20185"/>
                    <a:pt x="3010" y="20091"/>
                  </a:cubicBezTo>
                  <a:cubicBezTo>
                    <a:pt x="3251" y="19997"/>
                    <a:pt x="3478" y="19902"/>
                    <a:pt x="3721" y="19831"/>
                  </a:cubicBezTo>
                  <a:cubicBezTo>
                    <a:pt x="3965" y="19761"/>
                    <a:pt x="4225" y="19714"/>
                    <a:pt x="4486" y="19690"/>
                  </a:cubicBezTo>
                  <a:cubicBezTo>
                    <a:pt x="4746" y="19666"/>
                    <a:pt x="5006" y="19666"/>
                    <a:pt x="5280" y="19643"/>
                  </a:cubicBezTo>
                  <a:cubicBezTo>
                    <a:pt x="5554" y="19619"/>
                    <a:pt x="5841" y="19572"/>
                    <a:pt x="6094" y="19548"/>
                  </a:cubicBezTo>
                  <a:cubicBezTo>
                    <a:pt x="6348" y="19525"/>
                    <a:pt x="6568" y="19525"/>
                    <a:pt x="6828" y="19525"/>
                  </a:cubicBezTo>
                  <a:cubicBezTo>
                    <a:pt x="7089" y="19525"/>
                    <a:pt x="7389" y="19525"/>
                    <a:pt x="7659" y="19525"/>
                  </a:cubicBezTo>
                  <a:cubicBezTo>
                    <a:pt x="7930" y="19525"/>
                    <a:pt x="8170" y="19525"/>
                    <a:pt x="8434" y="19501"/>
                  </a:cubicBezTo>
                  <a:cubicBezTo>
                    <a:pt x="8697" y="19478"/>
                    <a:pt x="8984" y="19431"/>
                    <a:pt x="9275" y="19383"/>
                  </a:cubicBezTo>
                  <a:cubicBezTo>
                    <a:pt x="9565" y="19336"/>
                    <a:pt x="9859" y="19289"/>
                    <a:pt x="10116" y="19266"/>
                  </a:cubicBezTo>
                  <a:cubicBezTo>
                    <a:pt x="10373" y="19242"/>
                    <a:pt x="10593" y="19242"/>
                    <a:pt x="10817" y="19218"/>
                  </a:cubicBezTo>
                  <a:cubicBezTo>
                    <a:pt x="11040" y="19195"/>
                    <a:pt x="11267" y="19148"/>
                    <a:pt x="11491" y="19100"/>
                  </a:cubicBezTo>
                  <a:cubicBezTo>
                    <a:pt x="11714" y="19053"/>
                    <a:pt x="11935" y="19006"/>
                    <a:pt x="12155" y="18983"/>
                  </a:cubicBezTo>
                  <a:cubicBezTo>
                    <a:pt x="12375" y="18959"/>
                    <a:pt x="12596" y="18959"/>
                    <a:pt x="12812" y="18935"/>
                  </a:cubicBezTo>
                  <a:cubicBezTo>
                    <a:pt x="13029" y="18912"/>
                    <a:pt x="13243" y="18865"/>
                    <a:pt x="13460" y="18794"/>
                  </a:cubicBezTo>
                  <a:cubicBezTo>
                    <a:pt x="13677" y="18723"/>
                    <a:pt x="13897" y="18629"/>
                    <a:pt x="14147" y="18534"/>
                  </a:cubicBezTo>
                  <a:cubicBezTo>
                    <a:pt x="14398" y="18440"/>
                    <a:pt x="14678" y="18346"/>
                    <a:pt x="14948" y="18275"/>
                  </a:cubicBezTo>
                  <a:cubicBezTo>
                    <a:pt x="15219" y="18204"/>
                    <a:pt x="15479" y="18157"/>
                    <a:pt x="15733" y="18110"/>
                  </a:cubicBezTo>
                  <a:cubicBezTo>
                    <a:pt x="15986" y="18063"/>
                    <a:pt x="16233" y="18016"/>
                    <a:pt x="16500" y="17992"/>
                  </a:cubicBezTo>
                  <a:cubicBezTo>
                    <a:pt x="16767" y="17969"/>
                    <a:pt x="17054" y="17969"/>
                    <a:pt x="17331" y="17969"/>
                  </a:cubicBezTo>
                  <a:cubicBezTo>
                    <a:pt x="17608" y="17969"/>
                    <a:pt x="17875" y="17969"/>
                    <a:pt x="18139" y="17945"/>
                  </a:cubicBezTo>
                  <a:cubicBezTo>
                    <a:pt x="18403" y="17921"/>
                    <a:pt x="18663" y="17874"/>
                    <a:pt x="18913" y="17827"/>
                  </a:cubicBezTo>
                  <a:cubicBezTo>
                    <a:pt x="19164" y="17780"/>
                    <a:pt x="19404" y="17733"/>
                    <a:pt x="19648" y="17638"/>
                  </a:cubicBezTo>
                  <a:cubicBezTo>
                    <a:pt x="19891" y="17544"/>
                    <a:pt x="20138" y="17403"/>
                    <a:pt x="20362" y="17120"/>
                  </a:cubicBezTo>
                  <a:cubicBezTo>
                    <a:pt x="20585" y="16837"/>
                    <a:pt x="20786" y="16412"/>
                    <a:pt x="20946" y="15870"/>
                  </a:cubicBezTo>
                  <a:cubicBezTo>
                    <a:pt x="21106" y="15328"/>
                    <a:pt x="21226" y="14667"/>
                    <a:pt x="21320" y="13535"/>
                  </a:cubicBezTo>
                  <a:cubicBezTo>
                    <a:pt x="21413" y="12403"/>
                    <a:pt x="21480" y="10800"/>
                    <a:pt x="21527" y="9197"/>
                  </a:cubicBezTo>
                  <a:cubicBezTo>
                    <a:pt x="21573" y="7593"/>
                    <a:pt x="21600" y="5990"/>
                    <a:pt x="21600" y="4740"/>
                  </a:cubicBezTo>
                  <a:cubicBezTo>
                    <a:pt x="21600" y="3490"/>
                    <a:pt x="21573" y="2594"/>
                    <a:pt x="21503" y="1981"/>
                  </a:cubicBezTo>
                  <a:cubicBezTo>
                    <a:pt x="21433" y="1368"/>
                    <a:pt x="21320" y="1038"/>
                    <a:pt x="21133" y="825"/>
                  </a:cubicBezTo>
                  <a:cubicBezTo>
                    <a:pt x="20946" y="613"/>
                    <a:pt x="20686" y="519"/>
                    <a:pt x="20432" y="448"/>
                  </a:cubicBezTo>
                  <a:cubicBezTo>
                    <a:pt x="20178" y="377"/>
                    <a:pt x="19931" y="330"/>
                    <a:pt x="19664" y="307"/>
                  </a:cubicBezTo>
                  <a:cubicBezTo>
                    <a:pt x="19397" y="283"/>
                    <a:pt x="19110" y="283"/>
                    <a:pt x="18830" y="283"/>
                  </a:cubicBezTo>
                  <a:cubicBezTo>
                    <a:pt x="18550" y="283"/>
                    <a:pt x="18276" y="283"/>
                    <a:pt x="18022" y="259"/>
                  </a:cubicBezTo>
                  <a:cubicBezTo>
                    <a:pt x="17769" y="236"/>
                    <a:pt x="17535" y="189"/>
                    <a:pt x="17301" y="165"/>
                  </a:cubicBezTo>
                  <a:cubicBezTo>
                    <a:pt x="17068" y="141"/>
                    <a:pt x="16834" y="141"/>
                    <a:pt x="16594" y="118"/>
                  </a:cubicBezTo>
                  <a:cubicBezTo>
                    <a:pt x="16354" y="94"/>
                    <a:pt x="16107" y="47"/>
                    <a:pt x="15856" y="24"/>
                  </a:cubicBezTo>
                  <a:cubicBezTo>
                    <a:pt x="15606" y="0"/>
                    <a:pt x="15352" y="0"/>
                    <a:pt x="15089" y="0"/>
                  </a:cubicBezTo>
                  <a:cubicBezTo>
                    <a:pt x="14825" y="0"/>
                    <a:pt x="14551" y="0"/>
                    <a:pt x="14278" y="24"/>
                  </a:cubicBezTo>
                  <a:cubicBezTo>
                    <a:pt x="14004" y="47"/>
                    <a:pt x="13730" y="94"/>
                    <a:pt x="13450" y="141"/>
                  </a:cubicBezTo>
                  <a:cubicBezTo>
                    <a:pt x="13170" y="189"/>
                    <a:pt x="12883" y="236"/>
                    <a:pt x="12602" y="283"/>
                  </a:cubicBezTo>
                  <a:cubicBezTo>
                    <a:pt x="12322" y="330"/>
                    <a:pt x="12048" y="377"/>
                    <a:pt x="11778" y="424"/>
                  </a:cubicBezTo>
                  <a:cubicBezTo>
                    <a:pt x="11508" y="472"/>
                    <a:pt x="11241" y="519"/>
                    <a:pt x="10980" y="542"/>
                  </a:cubicBezTo>
                  <a:cubicBezTo>
                    <a:pt x="10720" y="566"/>
                    <a:pt x="10466" y="566"/>
                    <a:pt x="10216" y="566"/>
                  </a:cubicBezTo>
                  <a:cubicBezTo>
                    <a:pt x="9966" y="566"/>
                    <a:pt x="9719" y="566"/>
                    <a:pt x="9482" y="566"/>
                  </a:cubicBezTo>
                  <a:cubicBezTo>
                    <a:pt x="9245" y="566"/>
                    <a:pt x="9018" y="566"/>
                    <a:pt x="8784" y="613"/>
                  </a:cubicBezTo>
                  <a:cubicBezTo>
                    <a:pt x="8551" y="660"/>
                    <a:pt x="8310" y="755"/>
                    <a:pt x="8047" y="896"/>
                  </a:cubicBezTo>
                  <a:cubicBezTo>
                    <a:pt x="7783" y="1038"/>
                    <a:pt x="7496" y="1226"/>
                    <a:pt x="7229" y="1462"/>
                  </a:cubicBezTo>
                  <a:cubicBezTo>
                    <a:pt x="6962" y="1698"/>
                    <a:pt x="6715" y="1981"/>
                    <a:pt x="6451" y="2405"/>
                  </a:cubicBezTo>
                  <a:cubicBezTo>
                    <a:pt x="6188" y="2830"/>
                    <a:pt x="5907" y="3396"/>
                    <a:pt x="5627" y="39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1034059" y="3875506"/>
              <a:ext cx="9724778" cy="2515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571" fill="norm" stroke="1" extrusionOk="0">
                  <a:moveTo>
                    <a:pt x="3965" y="2502"/>
                  </a:moveTo>
                  <a:cubicBezTo>
                    <a:pt x="3950" y="2429"/>
                    <a:pt x="3936" y="2357"/>
                    <a:pt x="3903" y="2311"/>
                  </a:cubicBezTo>
                  <a:cubicBezTo>
                    <a:pt x="3871" y="2266"/>
                    <a:pt x="3819" y="2248"/>
                    <a:pt x="3711" y="2302"/>
                  </a:cubicBezTo>
                  <a:cubicBezTo>
                    <a:pt x="3603" y="2357"/>
                    <a:pt x="3438" y="2484"/>
                    <a:pt x="3267" y="2593"/>
                  </a:cubicBezTo>
                  <a:cubicBezTo>
                    <a:pt x="3095" y="2702"/>
                    <a:pt x="2917" y="2792"/>
                    <a:pt x="2750" y="2865"/>
                  </a:cubicBezTo>
                  <a:cubicBezTo>
                    <a:pt x="2583" y="2938"/>
                    <a:pt x="2428" y="2992"/>
                    <a:pt x="2261" y="3055"/>
                  </a:cubicBezTo>
                  <a:cubicBezTo>
                    <a:pt x="2094" y="3119"/>
                    <a:pt x="1915" y="3192"/>
                    <a:pt x="1739" y="3282"/>
                  </a:cubicBezTo>
                  <a:cubicBezTo>
                    <a:pt x="1563" y="3373"/>
                    <a:pt x="1389" y="3482"/>
                    <a:pt x="1225" y="3600"/>
                  </a:cubicBezTo>
                  <a:cubicBezTo>
                    <a:pt x="1060" y="3718"/>
                    <a:pt x="905" y="3845"/>
                    <a:pt x="741" y="4008"/>
                  </a:cubicBezTo>
                  <a:cubicBezTo>
                    <a:pt x="576" y="4172"/>
                    <a:pt x="402" y="4371"/>
                    <a:pt x="280" y="4544"/>
                  </a:cubicBezTo>
                  <a:cubicBezTo>
                    <a:pt x="158" y="4716"/>
                    <a:pt x="87" y="4862"/>
                    <a:pt x="47" y="5152"/>
                  </a:cubicBezTo>
                  <a:cubicBezTo>
                    <a:pt x="7" y="5442"/>
                    <a:pt x="-2" y="5878"/>
                    <a:pt x="0" y="6413"/>
                  </a:cubicBezTo>
                  <a:cubicBezTo>
                    <a:pt x="3" y="6949"/>
                    <a:pt x="17" y="7584"/>
                    <a:pt x="29" y="8247"/>
                  </a:cubicBezTo>
                  <a:cubicBezTo>
                    <a:pt x="40" y="8909"/>
                    <a:pt x="50" y="9599"/>
                    <a:pt x="54" y="10316"/>
                  </a:cubicBezTo>
                  <a:cubicBezTo>
                    <a:pt x="59" y="11033"/>
                    <a:pt x="59" y="11777"/>
                    <a:pt x="57" y="12467"/>
                  </a:cubicBezTo>
                  <a:cubicBezTo>
                    <a:pt x="54" y="13157"/>
                    <a:pt x="50" y="13792"/>
                    <a:pt x="47" y="14509"/>
                  </a:cubicBezTo>
                  <a:cubicBezTo>
                    <a:pt x="45" y="15226"/>
                    <a:pt x="45" y="16025"/>
                    <a:pt x="43" y="16778"/>
                  </a:cubicBezTo>
                  <a:cubicBezTo>
                    <a:pt x="40" y="17531"/>
                    <a:pt x="36" y="18239"/>
                    <a:pt x="33" y="18911"/>
                  </a:cubicBezTo>
                  <a:cubicBezTo>
                    <a:pt x="31" y="19582"/>
                    <a:pt x="31" y="20218"/>
                    <a:pt x="54" y="20653"/>
                  </a:cubicBezTo>
                  <a:cubicBezTo>
                    <a:pt x="78" y="21089"/>
                    <a:pt x="125" y="21325"/>
                    <a:pt x="209" y="21452"/>
                  </a:cubicBezTo>
                  <a:cubicBezTo>
                    <a:pt x="294" y="21579"/>
                    <a:pt x="416" y="21597"/>
                    <a:pt x="574" y="21543"/>
                  </a:cubicBezTo>
                  <a:cubicBezTo>
                    <a:pt x="731" y="21488"/>
                    <a:pt x="924" y="21361"/>
                    <a:pt x="1105" y="21225"/>
                  </a:cubicBezTo>
                  <a:cubicBezTo>
                    <a:pt x="1286" y="21089"/>
                    <a:pt x="1455" y="20944"/>
                    <a:pt x="1636" y="20798"/>
                  </a:cubicBezTo>
                  <a:cubicBezTo>
                    <a:pt x="1817" y="20653"/>
                    <a:pt x="2009" y="20508"/>
                    <a:pt x="2188" y="20399"/>
                  </a:cubicBezTo>
                  <a:cubicBezTo>
                    <a:pt x="2367" y="20290"/>
                    <a:pt x="2531" y="20218"/>
                    <a:pt x="2705" y="20145"/>
                  </a:cubicBezTo>
                  <a:cubicBezTo>
                    <a:pt x="2879" y="20072"/>
                    <a:pt x="3062" y="20000"/>
                    <a:pt x="3255" y="19936"/>
                  </a:cubicBezTo>
                  <a:cubicBezTo>
                    <a:pt x="3448" y="19873"/>
                    <a:pt x="3650" y="19818"/>
                    <a:pt x="3847" y="19782"/>
                  </a:cubicBezTo>
                  <a:cubicBezTo>
                    <a:pt x="4044" y="19746"/>
                    <a:pt x="4237" y="19727"/>
                    <a:pt x="4413" y="19709"/>
                  </a:cubicBezTo>
                  <a:cubicBezTo>
                    <a:pt x="4590" y="19691"/>
                    <a:pt x="4749" y="19673"/>
                    <a:pt x="4907" y="19655"/>
                  </a:cubicBezTo>
                  <a:cubicBezTo>
                    <a:pt x="5064" y="19637"/>
                    <a:pt x="5219" y="19619"/>
                    <a:pt x="5382" y="19600"/>
                  </a:cubicBezTo>
                  <a:cubicBezTo>
                    <a:pt x="5544" y="19582"/>
                    <a:pt x="5713" y="19564"/>
                    <a:pt x="5882" y="19546"/>
                  </a:cubicBezTo>
                  <a:cubicBezTo>
                    <a:pt x="6051" y="19528"/>
                    <a:pt x="6220" y="19510"/>
                    <a:pt x="6394" y="19501"/>
                  </a:cubicBezTo>
                  <a:cubicBezTo>
                    <a:pt x="6568" y="19491"/>
                    <a:pt x="6747" y="19491"/>
                    <a:pt x="6923" y="19491"/>
                  </a:cubicBezTo>
                  <a:cubicBezTo>
                    <a:pt x="7099" y="19491"/>
                    <a:pt x="7273" y="19491"/>
                    <a:pt x="7445" y="19491"/>
                  </a:cubicBezTo>
                  <a:cubicBezTo>
                    <a:pt x="7616" y="19491"/>
                    <a:pt x="7785" y="19491"/>
                    <a:pt x="7957" y="19491"/>
                  </a:cubicBezTo>
                  <a:cubicBezTo>
                    <a:pt x="8129" y="19491"/>
                    <a:pt x="8302" y="19491"/>
                    <a:pt x="8483" y="19491"/>
                  </a:cubicBezTo>
                  <a:cubicBezTo>
                    <a:pt x="8664" y="19491"/>
                    <a:pt x="8852" y="19491"/>
                    <a:pt x="9026" y="19491"/>
                  </a:cubicBezTo>
                  <a:cubicBezTo>
                    <a:pt x="9200" y="19491"/>
                    <a:pt x="9360" y="19491"/>
                    <a:pt x="9524" y="19491"/>
                  </a:cubicBezTo>
                  <a:cubicBezTo>
                    <a:pt x="9689" y="19491"/>
                    <a:pt x="9858" y="19491"/>
                    <a:pt x="10048" y="19482"/>
                  </a:cubicBezTo>
                  <a:cubicBezTo>
                    <a:pt x="10239" y="19473"/>
                    <a:pt x="10450" y="19455"/>
                    <a:pt x="10634" y="19437"/>
                  </a:cubicBezTo>
                  <a:cubicBezTo>
                    <a:pt x="10817" y="19419"/>
                    <a:pt x="10972" y="19401"/>
                    <a:pt x="11127" y="19373"/>
                  </a:cubicBezTo>
                  <a:cubicBezTo>
                    <a:pt x="11282" y="19346"/>
                    <a:pt x="11437" y="19310"/>
                    <a:pt x="11613" y="19274"/>
                  </a:cubicBezTo>
                  <a:cubicBezTo>
                    <a:pt x="11790" y="19237"/>
                    <a:pt x="11987" y="19201"/>
                    <a:pt x="12184" y="19165"/>
                  </a:cubicBezTo>
                  <a:cubicBezTo>
                    <a:pt x="12382" y="19128"/>
                    <a:pt x="12579" y="19092"/>
                    <a:pt x="12770" y="19056"/>
                  </a:cubicBezTo>
                  <a:cubicBezTo>
                    <a:pt x="12960" y="19020"/>
                    <a:pt x="13143" y="18983"/>
                    <a:pt x="13329" y="18947"/>
                  </a:cubicBezTo>
                  <a:cubicBezTo>
                    <a:pt x="13514" y="18911"/>
                    <a:pt x="13702" y="18874"/>
                    <a:pt x="13886" y="18838"/>
                  </a:cubicBezTo>
                  <a:cubicBezTo>
                    <a:pt x="14069" y="18802"/>
                    <a:pt x="14248" y="18765"/>
                    <a:pt x="14421" y="18729"/>
                  </a:cubicBezTo>
                  <a:cubicBezTo>
                    <a:pt x="14595" y="18693"/>
                    <a:pt x="14765" y="18656"/>
                    <a:pt x="14934" y="18620"/>
                  </a:cubicBezTo>
                  <a:cubicBezTo>
                    <a:pt x="15103" y="18584"/>
                    <a:pt x="15272" y="18548"/>
                    <a:pt x="15439" y="18511"/>
                  </a:cubicBezTo>
                  <a:cubicBezTo>
                    <a:pt x="15606" y="18475"/>
                    <a:pt x="15770" y="18439"/>
                    <a:pt x="15932" y="18411"/>
                  </a:cubicBezTo>
                  <a:cubicBezTo>
                    <a:pt x="16095" y="18384"/>
                    <a:pt x="16254" y="18366"/>
                    <a:pt x="16428" y="18339"/>
                  </a:cubicBezTo>
                  <a:cubicBezTo>
                    <a:pt x="16602" y="18312"/>
                    <a:pt x="16790" y="18275"/>
                    <a:pt x="16978" y="18239"/>
                  </a:cubicBezTo>
                  <a:cubicBezTo>
                    <a:pt x="17166" y="18203"/>
                    <a:pt x="17354" y="18166"/>
                    <a:pt x="17535" y="18130"/>
                  </a:cubicBezTo>
                  <a:cubicBezTo>
                    <a:pt x="17716" y="18094"/>
                    <a:pt x="17890" y="18058"/>
                    <a:pt x="18059" y="18012"/>
                  </a:cubicBezTo>
                  <a:cubicBezTo>
                    <a:pt x="18228" y="17967"/>
                    <a:pt x="18393" y="17912"/>
                    <a:pt x="18562" y="17867"/>
                  </a:cubicBezTo>
                  <a:cubicBezTo>
                    <a:pt x="18731" y="17822"/>
                    <a:pt x="18905" y="17785"/>
                    <a:pt x="19088" y="17767"/>
                  </a:cubicBezTo>
                  <a:cubicBezTo>
                    <a:pt x="19272" y="17749"/>
                    <a:pt x="19464" y="17749"/>
                    <a:pt x="19664" y="17749"/>
                  </a:cubicBezTo>
                  <a:cubicBezTo>
                    <a:pt x="19864" y="17749"/>
                    <a:pt x="20071" y="17749"/>
                    <a:pt x="20261" y="17758"/>
                  </a:cubicBezTo>
                  <a:cubicBezTo>
                    <a:pt x="20451" y="17767"/>
                    <a:pt x="20625" y="17785"/>
                    <a:pt x="20787" y="17794"/>
                  </a:cubicBezTo>
                  <a:cubicBezTo>
                    <a:pt x="20949" y="17803"/>
                    <a:pt x="21100" y="17803"/>
                    <a:pt x="21187" y="17794"/>
                  </a:cubicBezTo>
                  <a:cubicBezTo>
                    <a:pt x="21274" y="17785"/>
                    <a:pt x="21297" y="17767"/>
                    <a:pt x="21314" y="17713"/>
                  </a:cubicBezTo>
                  <a:cubicBezTo>
                    <a:pt x="21330" y="17658"/>
                    <a:pt x="21340" y="17567"/>
                    <a:pt x="21349" y="17268"/>
                  </a:cubicBezTo>
                  <a:cubicBezTo>
                    <a:pt x="21358" y="16968"/>
                    <a:pt x="21368" y="16460"/>
                    <a:pt x="21379" y="15879"/>
                  </a:cubicBezTo>
                  <a:cubicBezTo>
                    <a:pt x="21391" y="15299"/>
                    <a:pt x="21405" y="14645"/>
                    <a:pt x="21422" y="14010"/>
                  </a:cubicBezTo>
                  <a:cubicBezTo>
                    <a:pt x="21438" y="13374"/>
                    <a:pt x="21457" y="12757"/>
                    <a:pt x="21471" y="12113"/>
                  </a:cubicBezTo>
                  <a:cubicBezTo>
                    <a:pt x="21485" y="11469"/>
                    <a:pt x="21495" y="10797"/>
                    <a:pt x="21495" y="10098"/>
                  </a:cubicBezTo>
                  <a:cubicBezTo>
                    <a:pt x="21495" y="9399"/>
                    <a:pt x="21485" y="8673"/>
                    <a:pt x="21476" y="8038"/>
                  </a:cubicBezTo>
                  <a:cubicBezTo>
                    <a:pt x="21466" y="7403"/>
                    <a:pt x="21457" y="6858"/>
                    <a:pt x="21457" y="6286"/>
                  </a:cubicBezTo>
                  <a:cubicBezTo>
                    <a:pt x="21457" y="5715"/>
                    <a:pt x="21466" y="5116"/>
                    <a:pt x="21478" y="4544"/>
                  </a:cubicBezTo>
                  <a:cubicBezTo>
                    <a:pt x="21490" y="3972"/>
                    <a:pt x="21504" y="3428"/>
                    <a:pt x="21523" y="2947"/>
                  </a:cubicBezTo>
                  <a:cubicBezTo>
                    <a:pt x="21542" y="2466"/>
                    <a:pt x="21565" y="2048"/>
                    <a:pt x="21579" y="1703"/>
                  </a:cubicBezTo>
                  <a:cubicBezTo>
                    <a:pt x="21593" y="1358"/>
                    <a:pt x="21598" y="1086"/>
                    <a:pt x="21584" y="877"/>
                  </a:cubicBezTo>
                  <a:cubicBezTo>
                    <a:pt x="21570" y="669"/>
                    <a:pt x="21537" y="523"/>
                    <a:pt x="21457" y="405"/>
                  </a:cubicBezTo>
                  <a:cubicBezTo>
                    <a:pt x="21377" y="287"/>
                    <a:pt x="21250" y="197"/>
                    <a:pt x="21095" y="133"/>
                  </a:cubicBezTo>
                  <a:cubicBezTo>
                    <a:pt x="20940" y="70"/>
                    <a:pt x="20757" y="33"/>
                    <a:pt x="20573" y="15"/>
                  </a:cubicBezTo>
                  <a:cubicBezTo>
                    <a:pt x="20390" y="-3"/>
                    <a:pt x="20207" y="-3"/>
                    <a:pt x="20026" y="6"/>
                  </a:cubicBezTo>
                  <a:cubicBezTo>
                    <a:pt x="19845" y="15"/>
                    <a:pt x="19666" y="33"/>
                    <a:pt x="19476" y="51"/>
                  </a:cubicBezTo>
                  <a:cubicBezTo>
                    <a:pt x="19286" y="70"/>
                    <a:pt x="19084" y="88"/>
                    <a:pt x="18905" y="106"/>
                  </a:cubicBezTo>
                  <a:cubicBezTo>
                    <a:pt x="18726" y="124"/>
                    <a:pt x="18571" y="142"/>
                    <a:pt x="18409" y="160"/>
                  </a:cubicBezTo>
                  <a:cubicBezTo>
                    <a:pt x="18247" y="179"/>
                    <a:pt x="18078" y="197"/>
                    <a:pt x="17913" y="215"/>
                  </a:cubicBezTo>
                  <a:cubicBezTo>
                    <a:pt x="17749" y="233"/>
                    <a:pt x="17589" y="251"/>
                    <a:pt x="17420" y="278"/>
                  </a:cubicBezTo>
                  <a:cubicBezTo>
                    <a:pt x="17251" y="306"/>
                    <a:pt x="17072" y="342"/>
                    <a:pt x="16898" y="369"/>
                  </a:cubicBezTo>
                  <a:cubicBezTo>
                    <a:pt x="16724" y="396"/>
                    <a:pt x="16555" y="414"/>
                    <a:pt x="16377" y="442"/>
                  </a:cubicBezTo>
                  <a:cubicBezTo>
                    <a:pt x="16198" y="469"/>
                    <a:pt x="16010" y="505"/>
                    <a:pt x="15827" y="532"/>
                  </a:cubicBezTo>
                  <a:cubicBezTo>
                    <a:pt x="15643" y="560"/>
                    <a:pt x="15465" y="578"/>
                    <a:pt x="15282" y="596"/>
                  </a:cubicBezTo>
                  <a:cubicBezTo>
                    <a:pt x="15098" y="614"/>
                    <a:pt x="14910" y="632"/>
                    <a:pt x="14725" y="650"/>
                  </a:cubicBezTo>
                  <a:cubicBezTo>
                    <a:pt x="14539" y="669"/>
                    <a:pt x="14356" y="687"/>
                    <a:pt x="14168" y="705"/>
                  </a:cubicBezTo>
                  <a:cubicBezTo>
                    <a:pt x="13980" y="723"/>
                    <a:pt x="13787" y="741"/>
                    <a:pt x="13597" y="750"/>
                  </a:cubicBezTo>
                  <a:cubicBezTo>
                    <a:pt x="13406" y="759"/>
                    <a:pt x="13218" y="759"/>
                    <a:pt x="13030" y="759"/>
                  </a:cubicBezTo>
                  <a:cubicBezTo>
                    <a:pt x="12842" y="759"/>
                    <a:pt x="12654" y="759"/>
                    <a:pt x="12469" y="759"/>
                  </a:cubicBezTo>
                  <a:cubicBezTo>
                    <a:pt x="12283" y="759"/>
                    <a:pt x="12100" y="759"/>
                    <a:pt x="11917" y="759"/>
                  </a:cubicBezTo>
                  <a:cubicBezTo>
                    <a:pt x="11733" y="759"/>
                    <a:pt x="11550" y="759"/>
                    <a:pt x="11378" y="741"/>
                  </a:cubicBezTo>
                  <a:cubicBezTo>
                    <a:pt x="11207" y="723"/>
                    <a:pt x="11047" y="687"/>
                    <a:pt x="10883" y="660"/>
                  </a:cubicBezTo>
                  <a:cubicBezTo>
                    <a:pt x="10718" y="632"/>
                    <a:pt x="10549" y="614"/>
                    <a:pt x="10368" y="587"/>
                  </a:cubicBezTo>
                  <a:cubicBezTo>
                    <a:pt x="10187" y="560"/>
                    <a:pt x="9994" y="523"/>
                    <a:pt x="9804" y="487"/>
                  </a:cubicBezTo>
                  <a:cubicBezTo>
                    <a:pt x="9614" y="451"/>
                    <a:pt x="9426" y="414"/>
                    <a:pt x="9242" y="378"/>
                  </a:cubicBezTo>
                  <a:cubicBezTo>
                    <a:pt x="9059" y="342"/>
                    <a:pt x="8881" y="306"/>
                    <a:pt x="8707" y="269"/>
                  </a:cubicBezTo>
                  <a:cubicBezTo>
                    <a:pt x="8533" y="233"/>
                    <a:pt x="8364" y="197"/>
                    <a:pt x="8194" y="169"/>
                  </a:cubicBezTo>
                  <a:cubicBezTo>
                    <a:pt x="8025" y="142"/>
                    <a:pt x="7856" y="124"/>
                    <a:pt x="7684" y="106"/>
                  </a:cubicBezTo>
                  <a:cubicBezTo>
                    <a:pt x="7513" y="88"/>
                    <a:pt x="7339" y="70"/>
                    <a:pt x="7153" y="61"/>
                  </a:cubicBezTo>
                  <a:cubicBezTo>
                    <a:pt x="6968" y="51"/>
                    <a:pt x="6770" y="51"/>
                    <a:pt x="6575" y="51"/>
                  </a:cubicBezTo>
                  <a:cubicBezTo>
                    <a:pt x="6380" y="51"/>
                    <a:pt x="6188" y="51"/>
                    <a:pt x="6002" y="70"/>
                  </a:cubicBezTo>
                  <a:cubicBezTo>
                    <a:pt x="5816" y="88"/>
                    <a:pt x="5638" y="124"/>
                    <a:pt x="5466" y="169"/>
                  </a:cubicBezTo>
                  <a:cubicBezTo>
                    <a:pt x="5295" y="215"/>
                    <a:pt x="5130" y="269"/>
                    <a:pt x="4959" y="351"/>
                  </a:cubicBezTo>
                  <a:cubicBezTo>
                    <a:pt x="4787" y="433"/>
                    <a:pt x="4608" y="542"/>
                    <a:pt x="4428" y="687"/>
                  </a:cubicBezTo>
                  <a:cubicBezTo>
                    <a:pt x="4247" y="832"/>
                    <a:pt x="4063" y="1013"/>
                    <a:pt x="3887" y="1231"/>
                  </a:cubicBezTo>
                  <a:cubicBezTo>
                    <a:pt x="3711" y="1449"/>
                    <a:pt x="3542" y="1703"/>
                    <a:pt x="3372" y="1966"/>
                  </a:cubicBezTo>
                  <a:cubicBezTo>
                    <a:pt x="3203" y="2230"/>
                    <a:pt x="3034" y="2502"/>
                    <a:pt x="2914" y="2747"/>
                  </a:cubicBezTo>
                  <a:cubicBezTo>
                    <a:pt x="2794" y="2992"/>
                    <a:pt x="2724" y="3210"/>
                    <a:pt x="2653" y="342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668713" y="7064166"/>
              <a:ext cx="230433" cy="318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5" h="21354" fill="norm" stroke="1" extrusionOk="0">
                  <a:moveTo>
                    <a:pt x="3891" y="5453"/>
                  </a:moveTo>
                  <a:cubicBezTo>
                    <a:pt x="6012" y="5879"/>
                    <a:pt x="8134" y="6306"/>
                    <a:pt x="10545" y="5950"/>
                  </a:cubicBezTo>
                  <a:cubicBezTo>
                    <a:pt x="12955" y="5595"/>
                    <a:pt x="15655" y="4458"/>
                    <a:pt x="17391" y="3677"/>
                  </a:cubicBezTo>
                  <a:cubicBezTo>
                    <a:pt x="19127" y="2895"/>
                    <a:pt x="19898" y="2469"/>
                    <a:pt x="20477" y="1900"/>
                  </a:cubicBezTo>
                  <a:cubicBezTo>
                    <a:pt x="21055" y="1332"/>
                    <a:pt x="21441" y="622"/>
                    <a:pt x="19995" y="266"/>
                  </a:cubicBezTo>
                  <a:cubicBezTo>
                    <a:pt x="18548" y="-89"/>
                    <a:pt x="15270" y="-89"/>
                    <a:pt x="12955" y="266"/>
                  </a:cubicBezTo>
                  <a:cubicBezTo>
                    <a:pt x="10641" y="622"/>
                    <a:pt x="9291" y="1332"/>
                    <a:pt x="8423" y="2043"/>
                  </a:cubicBezTo>
                  <a:cubicBezTo>
                    <a:pt x="7555" y="2753"/>
                    <a:pt x="7170" y="3464"/>
                    <a:pt x="8327" y="4245"/>
                  </a:cubicBezTo>
                  <a:cubicBezTo>
                    <a:pt x="9484" y="5027"/>
                    <a:pt x="12184" y="5879"/>
                    <a:pt x="14016" y="6377"/>
                  </a:cubicBezTo>
                  <a:cubicBezTo>
                    <a:pt x="15848" y="6874"/>
                    <a:pt x="16812" y="7016"/>
                    <a:pt x="16909" y="7372"/>
                  </a:cubicBezTo>
                  <a:cubicBezTo>
                    <a:pt x="17005" y="7727"/>
                    <a:pt x="16234" y="8295"/>
                    <a:pt x="13437" y="9787"/>
                  </a:cubicBezTo>
                  <a:cubicBezTo>
                    <a:pt x="10641" y="11279"/>
                    <a:pt x="5820" y="13695"/>
                    <a:pt x="3120" y="15187"/>
                  </a:cubicBezTo>
                  <a:cubicBezTo>
                    <a:pt x="420" y="16679"/>
                    <a:pt x="-159" y="17248"/>
                    <a:pt x="34" y="18172"/>
                  </a:cubicBezTo>
                  <a:cubicBezTo>
                    <a:pt x="227" y="19095"/>
                    <a:pt x="1191" y="20374"/>
                    <a:pt x="3891" y="20943"/>
                  </a:cubicBezTo>
                  <a:cubicBezTo>
                    <a:pt x="6591" y="21511"/>
                    <a:pt x="11027" y="21369"/>
                    <a:pt x="15462" y="212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941720" y="7237698"/>
              <a:ext cx="150700" cy="133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0913" fill="norm" stroke="1" extrusionOk="0">
                  <a:moveTo>
                    <a:pt x="1559" y="4450"/>
                  </a:moveTo>
                  <a:cubicBezTo>
                    <a:pt x="659" y="3120"/>
                    <a:pt x="-241" y="1791"/>
                    <a:pt x="59" y="1459"/>
                  </a:cubicBezTo>
                  <a:cubicBezTo>
                    <a:pt x="359" y="1127"/>
                    <a:pt x="1859" y="1791"/>
                    <a:pt x="3359" y="3951"/>
                  </a:cubicBezTo>
                  <a:cubicBezTo>
                    <a:pt x="4859" y="6111"/>
                    <a:pt x="6359" y="9767"/>
                    <a:pt x="6809" y="12425"/>
                  </a:cubicBezTo>
                  <a:cubicBezTo>
                    <a:pt x="7259" y="15083"/>
                    <a:pt x="6659" y="16745"/>
                    <a:pt x="5759" y="18240"/>
                  </a:cubicBezTo>
                  <a:cubicBezTo>
                    <a:pt x="4859" y="19736"/>
                    <a:pt x="3659" y="21065"/>
                    <a:pt x="3209" y="20899"/>
                  </a:cubicBezTo>
                  <a:cubicBezTo>
                    <a:pt x="2759" y="20733"/>
                    <a:pt x="3059" y="19071"/>
                    <a:pt x="5009" y="16413"/>
                  </a:cubicBezTo>
                  <a:cubicBezTo>
                    <a:pt x="6959" y="13754"/>
                    <a:pt x="10559" y="10099"/>
                    <a:pt x="13709" y="6942"/>
                  </a:cubicBezTo>
                  <a:cubicBezTo>
                    <a:pt x="16859" y="3785"/>
                    <a:pt x="19559" y="1127"/>
                    <a:pt x="20309" y="296"/>
                  </a:cubicBezTo>
                  <a:cubicBezTo>
                    <a:pt x="21059" y="-535"/>
                    <a:pt x="19859" y="462"/>
                    <a:pt x="18359" y="2290"/>
                  </a:cubicBezTo>
                  <a:cubicBezTo>
                    <a:pt x="16859" y="4117"/>
                    <a:pt x="15059" y="6776"/>
                    <a:pt x="14009" y="9268"/>
                  </a:cubicBezTo>
                  <a:cubicBezTo>
                    <a:pt x="12959" y="11760"/>
                    <a:pt x="12659" y="14087"/>
                    <a:pt x="14009" y="15582"/>
                  </a:cubicBezTo>
                  <a:cubicBezTo>
                    <a:pt x="15359" y="17077"/>
                    <a:pt x="18359" y="17742"/>
                    <a:pt x="21359" y="184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1269088" y="7106070"/>
              <a:ext cx="204332" cy="221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349" fill="norm" stroke="1" extrusionOk="0">
                  <a:moveTo>
                    <a:pt x="3459" y="729"/>
                  </a:moveTo>
                  <a:cubicBezTo>
                    <a:pt x="4572" y="322"/>
                    <a:pt x="5686" y="-86"/>
                    <a:pt x="6688" y="16"/>
                  </a:cubicBezTo>
                  <a:cubicBezTo>
                    <a:pt x="7690" y="118"/>
                    <a:pt x="8581" y="729"/>
                    <a:pt x="9471" y="2054"/>
                  </a:cubicBezTo>
                  <a:cubicBezTo>
                    <a:pt x="10362" y="3378"/>
                    <a:pt x="11253" y="5416"/>
                    <a:pt x="10028" y="8167"/>
                  </a:cubicBezTo>
                  <a:cubicBezTo>
                    <a:pt x="8803" y="10918"/>
                    <a:pt x="5463" y="14382"/>
                    <a:pt x="3236" y="16725"/>
                  </a:cubicBezTo>
                  <a:cubicBezTo>
                    <a:pt x="1009" y="19069"/>
                    <a:pt x="-104" y="20291"/>
                    <a:pt x="7" y="20903"/>
                  </a:cubicBezTo>
                  <a:cubicBezTo>
                    <a:pt x="119" y="21514"/>
                    <a:pt x="1455" y="21514"/>
                    <a:pt x="5240" y="20801"/>
                  </a:cubicBezTo>
                  <a:cubicBezTo>
                    <a:pt x="9026" y="20088"/>
                    <a:pt x="15261" y="18661"/>
                    <a:pt x="21496" y="17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635219" y="7447199"/>
              <a:ext cx="742951" cy="110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1" fill="norm" stroke="1" extrusionOk="0">
                  <a:moveTo>
                    <a:pt x="0" y="21361"/>
                  </a:moveTo>
                  <a:cubicBezTo>
                    <a:pt x="1538" y="16878"/>
                    <a:pt x="3077" y="12395"/>
                    <a:pt x="4923" y="9338"/>
                  </a:cubicBezTo>
                  <a:cubicBezTo>
                    <a:pt x="6769" y="6282"/>
                    <a:pt x="8923" y="4652"/>
                    <a:pt x="11262" y="3225"/>
                  </a:cubicBezTo>
                  <a:cubicBezTo>
                    <a:pt x="13600" y="1799"/>
                    <a:pt x="16123" y="576"/>
                    <a:pt x="17877" y="169"/>
                  </a:cubicBezTo>
                  <a:cubicBezTo>
                    <a:pt x="19631" y="-239"/>
                    <a:pt x="20615" y="169"/>
                    <a:pt x="21600" y="5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1092419" y="7500993"/>
              <a:ext cx="2730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60" y="16800"/>
                    <a:pt x="11721" y="12000"/>
                    <a:pt x="15321" y="8400"/>
                  </a:cubicBezTo>
                  <a:cubicBezTo>
                    <a:pt x="18921" y="4800"/>
                    <a:pt x="2026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1670269" y="7177143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1657569" y="7329543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2518222" y="6941062"/>
              <a:ext cx="102171" cy="3705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2" h="21486" fill="norm" stroke="1" extrusionOk="0">
                  <a:moveTo>
                    <a:pt x="5785" y="9270"/>
                  </a:moveTo>
                  <a:cubicBezTo>
                    <a:pt x="5353" y="12952"/>
                    <a:pt x="4921" y="16634"/>
                    <a:pt x="4705" y="18782"/>
                  </a:cubicBezTo>
                  <a:cubicBezTo>
                    <a:pt x="4489" y="20929"/>
                    <a:pt x="4489" y="21543"/>
                    <a:pt x="3841" y="21482"/>
                  </a:cubicBezTo>
                  <a:cubicBezTo>
                    <a:pt x="3193" y="21420"/>
                    <a:pt x="1897" y="20684"/>
                    <a:pt x="1033" y="18475"/>
                  </a:cubicBezTo>
                  <a:cubicBezTo>
                    <a:pt x="169" y="16266"/>
                    <a:pt x="-263" y="12584"/>
                    <a:pt x="169" y="9516"/>
                  </a:cubicBezTo>
                  <a:cubicBezTo>
                    <a:pt x="601" y="6448"/>
                    <a:pt x="1897" y="3993"/>
                    <a:pt x="4489" y="2398"/>
                  </a:cubicBezTo>
                  <a:cubicBezTo>
                    <a:pt x="7081" y="802"/>
                    <a:pt x="10969" y="66"/>
                    <a:pt x="14209" y="4"/>
                  </a:cubicBezTo>
                  <a:cubicBezTo>
                    <a:pt x="17449" y="-57"/>
                    <a:pt x="20041" y="557"/>
                    <a:pt x="20689" y="1784"/>
                  </a:cubicBezTo>
                  <a:cubicBezTo>
                    <a:pt x="21337" y="3011"/>
                    <a:pt x="20041" y="4852"/>
                    <a:pt x="17017" y="6079"/>
                  </a:cubicBezTo>
                  <a:cubicBezTo>
                    <a:pt x="13993" y="7307"/>
                    <a:pt x="9241" y="7920"/>
                    <a:pt x="4489" y="8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2667219" y="7094593"/>
              <a:ext cx="190501" cy="189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3" fill="norm" stroke="1" extrusionOk="0">
                  <a:moveTo>
                    <a:pt x="0" y="7200"/>
                  </a:moveTo>
                  <a:cubicBezTo>
                    <a:pt x="2160" y="6960"/>
                    <a:pt x="4320" y="6720"/>
                    <a:pt x="6120" y="8280"/>
                  </a:cubicBezTo>
                  <a:cubicBezTo>
                    <a:pt x="7920" y="9840"/>
                    <a:pt x="9360" y="13200"/>
                    <a:pt x="10080" y="15480"/>
                  </a:cubicBezTo>
                  <a:cubicBezTo>
                    <a:pt x="10800" y="17760"/>
                    <a:pt x="10800" y="18960"/>
                    <a:pt x="10320" y="19920"/>
                  </a:cubicBezTo>
                  <a:cubicBezTo>
                    <a:pt x="9840" y="20880"/>
                    <a:pt x="8880" y="21600"/>
                    <a:pt x="7920" y="21480"/>
                  </a:cubicBezTo>
                  <a:cubicBezTo>
                    <a:pt x="6960" y="21360"/>
                    <a:pt x="6000" y="20400"/>
                    <a:pt x="6240" y="17640"/>
                  </a:cubicBezTo>
                  <a:cubicBezTo>
                    <a:pt x="6480" y="14880"/>
                    <a:pt x="7920" y="10320"/>
                    <a:pt x="10680" y="7080"/>
                  </a:cubicBezTo>
                  <a:cubicBezTo>
                    <a:pt x="13440" y="3840"/>
                    <a:pt x="17520" y="19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2988952" y="6989999"/>
              <a:ext cx="84668" cy="320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7" fill="norm" stroke="1" extrusionOk="0">
                  <a:moveTo>
                    <a:pt x="21600" y="201"/>
                  </a:moveTo>
                  <a:cubicBezTo>
                    <a:pt x="17280" y="59"/>
                    <a:pt x="12960" y="-83"/>
                    <a:pt x="9720" y="59"/>
                  </a:cubicBezTo>
                  <a:cubicBezTo>
                    <a:pt x="6480" y="201"/>
                    <a:pt x="4320" y="628"/>
                    <a:pt x="2700" y="2120"/>
                  </a:cubicBezTo>
                  <a:cubicBezTo>
                    <a:pt x="1080" y="3612"/>
                    <a:pt x="0" y="6170"/>
                    <a:pt x="0" y="9012"/>
                  </a:cubicBezTo>
                  <a:cubicBezTo>
                    <a:pt x="0" y="11854"/>
                    <a:pt x="1080" y="14980"/>
                    <a:pt x="3510" y="17112"/>
                  </a:cubicBezTo>
                  <a:cubicBezTo>
                    <a:pt x="5940" y="19243"/>
                    <a:pt x="9720" y="20380"/>
                    <a:pt x="13500" y="215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3166191" y="7037443"/>
              <a:ext cx="21729" cy="222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5966"/>
                    <a:pt x="4448" y="11931"/>
                    <a:pt x="1502" y="15531"/>
                  </a:cubicBezTo>
                  <a:cubicBezTo>
                    <a:pt x="-1443" y="19131"/>
                    <a:pt x="521" y="20366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3162519" y="6984631"/>
              <a:ext cx="137864" cy="264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8" h="21278" fill="norm" stroke="1" extrusionOk="0">
                  <a:moveTo>
                    <a:pt x="0" y="10876"/>
                  </a:moveTo>
                  <a:cubicBezTo>
                    <a:pt x="0" y="7985"/>
                    <a:pt x="0" y="5093"/>
                    <a:pt x="322" y="3223"/>
                  </a:cubicBezTo>
                  <a:cubicBezTo>
                    <a:pt x="645" y="1352"/>
                    <a:pt x="1290" y="501"/>
                    <a:pt x="4352" y="161"/>
                  </a:cubicBezTo>
                  <a:cubicBezTo>
                    <a:pt x="7415" y="-179"/>
                    <a:pt x="12896" y="-9"/>
                    <a:pt x="16442" y="927"/>
                  </a:cubicBezTo>
                  <a:cubicBezTo>
                    <a:pt x="19988" y="1862"/>
                    <a:pt x="21600" y="3563"/>
                    <a:pt x="20794" y="5349"/>
                  </a:cubicBezTo>
                  <a:cubicBezTo>
                    <a:pt x="19988" y="7134"/>
                    <a:pt x="16764" y="9005"/>
                    <a:pt x="14346" y="10281"/>
                  </a:cubicBezTo>
                  <a:cubicBezTo>
                    <a:pt x="11928" y="11556"/>
                    <a:pt x="10316" y="12237"/>
                    <a:pt x="10316" y="12832"/>
                  </a:cubicBezTo>
                  <a:cubicBezTo>
                    <a:pt x="10316" y="13427"/>
                    <a:pt x="11928" y="13938"/>
                    <a:pt x="13218" y="14533"/>
                  </a:cubicBezTo>
                  <a:cubicBezTo>
                    <a:pt x="14507" y="15128"/>
                    <a:pt x="15475" y="15808"/>
                    <a:pt x="15958" y="16574"/>
                  </a:cubicBezTo>
                  <a:cubicBezTo>
                    <a:pt x="16442" y="17339"/>
                    <a:pt x="16442" y="18190"/>
                    <a:pt x="14185" y="19125"/>
                  </a:cubicBezTo>
                  <a:cubicBezTo>
                    <a:pt x="11928" y="20060"/>
                    <a:pt x="7415" y="21081"/>
                    <a:pt x="4675" y="21251"/>
                  </a:cubicBezTo>
                  <a:cubicBezTo>
                    <a:pt x="1934" y="21421"/>
                    <a:pt x="967" y="20741"/>
                    <a:pt x="645" y="19805"/>
                  </a:cubicBezTo>
                  <a:cubicBezTo>
                    <a:pt x="322" y="18870"/>
                    <a:pt x="645" y="17679"/>
                    <a:pt x="967" y="164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3441356" y="6846943"/>
              <a:ext cx="38664" cy="615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6" h="21600" fill="norm" stroke="1" extrusionOk="0">
                  <a:moveTo>
                    <a:pt x="20766" y="0"/>
                  </a:moveTo>
                  <a:cubicBezTo>
                    <a:pt x="19629" y="2301"/>
                    <a:pt x="18492" y="4602"/>
                    <a:pt x="16787" y="6977"/>
                  </a:cubicBezTo>
                  <a:cubicBezTo>
                    <a:pt x="15082" y="9353"/>
                    <a:pt x="12808" y="11802"/>
                    <a:pt x="9398" y="14066"/>
                  </a:cubicBezTo>
                  <a:cubicBezTo>
                    <a:pt x="5987" y="16330"/>
                    <a:pt x="1440" y="18408"/>
                    <a:pt x="303" y="19633"/>
                  </a:cubicBezTo>
                  <a:cubicBezTo>
                    <a:pt x="-834" y="20858"/>
                    <a:pt x="1440" y="21229"/>
                    <a:pt x="371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3578787" y="7003971"/>
              <a:ext cx="135541" cy="282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336" fill="norm" stroke="1" extrusionOk="0">
                  <a:moveTo>
                    <a:pt x="12408" y="6370"/>
                  </a:moveTo>
                  <a:cubicBezTo>
                    <a:pt x="9417" y="9730"/>
                    <a:pt x="6426" y="13090"/>
                    <a:pt x="4765" y="15250"/>
                  </a:cubicBezTo>
                  <a:cubicBezTo>
                    <a:pt x="3103" y="17410"/>
                    <a:pt x="2771" y="18370"/>
                    <a:pt x="2106" y="19330"/>
                  </a:cubicBezTo>
                  <a:cubicBezTo>
                    <a:pt x="1442" y="20290"/>
                    <a:pt x="445" y="21250"/>
                    <a:pt x="112" y="21330"/>
                  </a:cubicBezTo>
                  <a:cubicBezTo>
                    <a:pt x="-220" y="21410"/>
                    <a:pt x="112" y="20610"/>
                    <a:pt x="2106" y="17890"/>
                  </a:cubicBezTo>
                  <a:cubicBezTo>
                    <a:pt x="4100" y="15170"/>
                    <a:pt x="7755" y="10530"/>
                    <a:pt x="10082" y="7410"/>
                  </a:cubicBezTo>
                  <a:cubicBezTo>
                    <a:pt x="12408" y="4290"/>
                    <a:pt x="13405" y="2690"/>
                    <a:pt x="14568" y="1570"/>
                  </a:cubicBezTo>
                  <a:cubicBezTo>
                    <a:pt x="15731" y="450"/>
                    <a:pt x="17060" y="-190"/>
                    <a:pt x="18223" y="50"/>
                  </a:cubicBezTo>
                  <a:cubicBezTo>
                    <a:pt x="19386" y="290"/>
                    <a:pt x="20383" y="1410"/>
                    <a:pt x="20882" y="3810"/>
                  </a:cubicBezTo>
                  <a:cubicBezTo>
                    <a:pt x="21380" y="6210"/>
                    <a:pt x="21380" y="9890"/>
                    <a:pt x="21048" y="12210"/>
                  </a:cubicBezTo>
                  <a:cubicBezTo>
                    <a:pt x="20715" y="14530"/>
                    <a:pt x="20051" y="15490"/>
                    <a:pt x="19386" y="164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3645119" y="7119993"/>
              <a:ext cx="114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6800"/>
                    <a:pt x="9600" y="12000"/>
                    <a:pt x="13200" y="8400"/>
                  </a:cubicBezTo>
                  <a:cubicBezTo>
                    <a:pt x="16800" y="4800"/>
                    <a:pt x="192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3803869" y="6885043"/>
              <a:ext cx="116708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4" h="21600" fill="norm" stroke="1" extrusionOk="0">
                  <a:moveTo>
                    <a:pt x="7958" y="0"/>
                  </a:moveTo>
                  <a:cubicBezTo>
                    <a:pt x="12505" y="2965"/>
                    <a:pt x="17053" y="5929"/>
                    <a:pt x="19326" y="8682"/>
                  </a:cubicBezTo>
                  <a:cubicBezTo>
                    <a:pt x="21600" y="11435"/>
                    <a:pt x="21600" y="13976"/>
                    <a:pt x="18000" y="16094"/>
                  </a:cubicBezTo>
                  <a:cubicBezTo>
                    <a:pt x="14400" y="18212"/>
                    <a:pt x="7200" y="1990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4343619" y="7067970"/>
              <a:ext cx="4318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024" y="11040"/>
                    <a:pt x="8047" y="1783"/>
                    <a:pt x="11647" y="240"/>
                  </a:cubicBezTo>
                  <a:cubicBezTo>
                    <a:pt x="15247" y="-1303"/>
                    <a:pt x="18424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4267419" y="7215243"/>
              <a:ext cx="361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26" y="16800"/>
                    <a:pt x="9853" y="12000"/>
                    <a:pt x="13453" y="8400"/>
                  </a:cubicBezTo>
                  <a:cubicBezTo>
                    <a:pt x="17053" y="4800"/>
                    <a:pt x="19326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4267419" y="6679005"/>
              <a:ext cx="158751" cy="2949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21346"/>
                  </a:moveTo>
                  <a:cubicBezTo>
                    <a:pt x="2016" y="16903"/>
                    <a:pt x="4032" y="12461"/>
                    <a:pt x="5904" y="9014"/>
                  </a:cubicBezTo>
                  <a:cubicBezTo>
                    <a:pt x="7776" y="5567"/>
                    <a:pt x="9504" y="3116"/>
                    <a:pt x="10944" y="1661"/>
                  </a:cubicBezTo>
                  <a:cubicBezTo>
                    <a:pt x="12384" y="206"/>
                    <a:pt x="13536" y="-254"/>
                    <a:pt x="14544" y="129"/>
                  </a:cubicBezTo>
                  <a:cubicBezTo>
                    <a:pt x="15552" y="512"/>
                    <a:pt x="16416" y="1737"/>
                    <a:pt x="17424" y="4265"/>
                  </a:cubicBezTo>
                  <a:cubicBezTo>
                    <a:pt x="18432" y="6793"/>
                    <a:pt x="19584" y="10623"/>
                    <a:pt x="20304" y="12920"/>
                  </a:cubicBezTo>
                  <a:cubicBezTo>
                    <a:pt x="21024" y="15218"/>
                    <a:pt x="21312" y="15984"/>
                    <a:pt x="21456" y="16367"/>
                  </a:cubicBezTo>
                  <a:cubicBezTo>
                    <a:pt x="21600" y="16750"/>
                    <a:pt x="21600" y="16750"/>
                    <a:pt x="21600" y="167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4305519" y="6859643"/>
              <a:ext cx="952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4476969" y="6878693"/>
              <a:ext cx="50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4606085" y="6648111"/>
              <a:ext cx="89335" cy="251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243" fill="norm" stroke="1" extrusionOk="0">
                  <a:moveTo>
                    <a:pt x="1005" y="10342"/>
                  </a:moveTo>
                  <a:cubicBezTo>
                    <a:pt x="1005" y="12127"/>
                    <a:pt x="1005" y="13912"/>
                    <a:pt x="1005" y="15608"/>
                  </a:cubicBezTo>
                  <a:cubicBezTo>
                    <a:pt x="1005" y="17304"/>
                    <a:pt x="1005" y="18911"/>
                    <a:pt x="753" y="19179"/>
                  </a:cubicBezTo>
                  <a:cubicBezTo>
                    <a:pt x="502" y="19446"/>
                    <a:pt x="0" y="18375"/>
                    <a:pt x="0" y="15341"/>
                  </a:cubicBezTo>
                  <a:cubicBezTo>
                    <a:pt x="0" y="12306"/>
                    <a:pt x="502" y="7308"/>
                    <a:pt x="1005" y="4362"/>
                  </a:cubicBezTo>
                  <a:cubicBezTo>
                    <a:pt x="1507" y="1417"/>
                    <a:pt x="2009" y="524"/>
                    <a:pt x="3516" y="167"/>
                  </a:cubicBezTo>
                  <a:cubicBezTo>
                    <a:pt x="5023" y="-190"/>
                    <a:pt x="7535" y="-11"/>
                    <a:pt x="9795" y="1060"/>
                  </a:cubicBezTo>
                  <a:cubicBezTo>
                    <a:pt x="12056" y="2131"/>
                    <a:pt x="14065" y="4094"/>
                    <a:pt x="14819" y="5969"/>
                  </a:cubicBezTo>
                  <a:cubicBezTo>
                    <a:pt x="15572" y="7843"/>
                    <a:pt x="15070" y="9628"/>
                    <a:pt x="15823" y="10878"/>
                  </a:cubicBezTo>
                  <a:cubicBezTo>
                    <a:pt x="16577" y="12127"/>
                    <a:pt x="18586" y="12841"/>
                    <a:pt x="19842" y="14091"/>
                  </a:cubicBezTo>
                  <a:cubicBezTo>
                    <a:pt x="21098" y="15341"/>
                    <a:pt x="21600" y="17126"/>
                    <a:pt x="20847" y="18375"/>
                  </a:cubicBezTo>
                  <a:cubicBezTo>
                    <a:pt x="20093" y="19625"/>
                    <a:pt x="18084" y="20339"/>
                    <a:pt x="15572" y="20785"/>
                  </a:cubicBezTo>
                  <a:cubicBezTo>
                    <a:pt x="13060" y="21231"/>
                    <a:pt x="10047" y="21410"/>
                    <a:pt x="7786" y="21053"/>
                  </a:cubicBezTo>
                  <a:cubicBezTo>
                    <a:pt x="5526" y="20696"/>
                    <a:pt x="4019" y="19803"/>
                    <a:pt x="2512" y="189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4846277" y="6762141"/>
              <a:ext cx="132343" cy="99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0775" fill="norm" stroke="1" extrusionOk="0">
                  <a:moveTo>
                    <a:pt x="14237" y="5758"/>
                  </a:moveTo>
                  <a:cubicBezTo>
                    <a:pt x="13208" y="3554"/>
                    <a:pt x="12180" y="1350"/>
                    <a:pt x="10808" y="469"/>
                  </a:cubicBezTo>
                  <a:cubicBezTo>
                    <a:pt x="9437" y="-413"/>
                    <a:pt x="7723" y="28"/>
                    <a:pt x="6351" y="1130"/>
                  </a:cubicBezTo>
                  <a:cubicBezTo>
                    <a:pt x="4980" y="2232"/>
                    <a:pt x="3951" y="3995"/>
                    <a:pt x="2923" y="6420"/>
                  </a:cubicBezTo>
                  <a:cubicBezTo>
                    <a:pt x="1894" y="8844"/>
                    <a:pt x="866" y="11930"/>
                    <a:pt x="351" y="14575"/>
                  </a:cubicBezTo>
                  <a:cubicBezTo>
                    <a:pt x="-163" y="17220"/>
                    <a:pt x="-163" y="19424"/>
                    <a:pt x="694" y="20305"/>
                  </a:cubicBezTo>
                  <a:cubicBezTo>
                    <a:pt x="1551" y="21187"/>
                    <a:pt x="3266" y="20746"/>
                    <a:pt x="4808" y="19644"/>
                  </a:cubicBezTo>
                  <a:cubicBezTo>
                    <a:pt x="6351" y="18542"/>
                    <a:pt x="7723" y="16779"/>
                    <a:pt x="8751" y="14134"/>
                  </a:cubicBezTo>
                  <a:cubicBezTo>
                    <a:pt x="9780" y="11489"/>
                    <a:pt x="10466" y="7963"/>
                    <a:pt x="11494" y="7742"/>
                  </a:cubicBezTo>
                  <a:cubicBezTo>
                    <a:pt x="12523" y="7522"/>
                    <a:pt x="13894" y="10607"/>
                    <a:pt x="15608" y="13032"/>
                  </a:cubicBezTo>
                  <a:cubicBezTo>
                    <a:pt x="17323" y="15456"/>
                    <a:pt x="19380" y="17220"/>
                    <a:pt x="21437" y="18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4984969" y="6743347"/>
              <a:ext cx="88395" cy="108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0914" fill="norm" stroke="1" extrusionOk="0">
                  <a:moveTo>
                    <a:pt x="0" y="384"/>
                  </a:moveTo>
                  <a:cubicBezTo>
                    <a:pt x="3086" y="-23"/>
                    <a:pt x="6171" y="-431"/>
                    <a:pt x="9514" y="995"/>
                  </a:cubicBezTo>
                  <a:cubicBezTo>
                    <a:pt x="12857" y="2422"/>
                    <a:pt x="16457" y="5682"/>
                    <a:pt x="18514" y="8331"/>
                  </a:cubicBezTo>
                  <a:cubicBezTo>
                    <a:pt x="20571" y="10980"/>
                    <a:pt x="21086" y="13018"/>
                    <a:pt x="21343" y="15056"/>
                  </a:cubicBezTo>
                  <a:cubicBezTo>
                    <a:pt x="21600" y="17094"/>
                    <a:pt x="21600" y="19131"/>
                    <a:pt x="20314" y="20150"/>
                  </a:cubicBezTo>
                  <a:cubicBezTo>
                    <a:pt x="19029" y="21169"/>
                    <a:pt x="16457" y="21169"/>
                    <a:pt x="15171" y="20150"/>
                  </a:cubicBezTo>
                  <a:cubicBezTo>
                    <a:pt x="13886" y="19131"/>
                    <a:pt x="13886" y="17094"/>
                    <a:pt x="14400" y="14852"/>
                  </a:cubicBezTo>
                  <a:cubicBezTo>
                    <a:pt x="14914" y="12611"/>
                    <a:pt x="15943" y="10165"/>
                    <a:pt x="16971" y="77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5086569" y="6727739"/>
              <a:ext cx="107951" cy="112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7" fill="norm" stroke="1" extrusionOk="0">
                  <a:moveTo>
                    <a:pt x="0" y="5727"/>
                  </a:moveTo>
                  <a:cubicBezTo>
                    <a:pt x="1694" y="6927"/>
                    <a:pt x="3388" y="8127"/>
                    <a:pt x="5294" y="8327"/>
                  </a:cubicBezTo>
                  <a:cubicBezTo>
                    <a:pt x="7200" y="8527"/>
                    <a:pt x="9318" y="7727"/>
                    <a:pt x="11012" y="6127"/>
                  </a:cubicBezTo>
                  <a:cubicBezTo>
                    <a:pt x="12706" y="4527"/>
                    <a:pt x="13976" y="2127"/>
                    <a:pt x="13341" y="927"/>
                  </a:cubicBezTo>
                  <a:cubicBezTo>
                    <a:pt x="12706" y="-273"/>
                    <a:pt x="10165" y="-273"/>
                    <a:pt x="8047" y="727"/>
                  </a:cubicBezTo>
                  <a:cubicBezTo>
                    <a:pt x="5929" y="1727"/>
                    <a:pt x="4235" y="3727"/>
                    <a:pt x="3600" y="6927"/>
                  </a:cubicBezTo>
                  <a:cubicBezTo>
                    <a:pt x="2965" y="10127"/>
                    <a:pt x="3388" y="14527"/>
                    <a:pt x="6565" y="17127"/>
                  </a:cubicBezTo>
                  <a:cubicBezTo>
                    <a:pt x="9741" y="19727"/>
                    <a:pt x="15671" y="20527"/>
                    <a:pt x="21600" y="213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5519162" y="6640479"/>
              <a:ext cx="208758" cy="244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354" fill="norm" stroke="1" extrusionOk="0">
                  <a:moveTo>
                    <a:pt x="3845" y="6377"/>
                  </a:moveTo>
                  <a:cubicBezTo>
                    <a:pt x="3191" y="9515"/>
                    <a:pt x="2536" y="12653"/>
                    <a:pt x="2209" y="14684"/>
                  </a:cubicBezTo>
                  <a:cubicBezTo>
                    <a:pt x="1882" y="16715"/>
                    <a:pt x="1882" y="17638"/>
                    <a:pt x="1554" y="18746"/>
                  </a:cubicBezTo>
                  <a:cubicBezTo>
                    <a:pt x="1227" y="19853"/>
                    <a:pt x="573" y="21146"/>
                    <a:pt x="245" y="21330"/>
                  </a:cubicBezTo>
                  <a:cubicBezTo>
                    <a:pt x="-82" y="21515"/>
                    <a:pt x="-82" y="20592"/>
                    <a:pt x="245" y="18007"/>
                  </a:cubicBezTo>
                  <a:cubicBezTo>
                    <a:pt x="573" y="15423"/>
                    <a:pt x="1227" y="11177"/>
                    <a:pt x="1882" y="8130"/>
                  </a:cubicBezTo>
                  <a:cubicBezTo>
                    <a:pt x="2536" y="5084"/>
                    <a:pt x="3191" y="3238"/>
                    <a:pt x="3954" y="1946"/>
                  </a:cubicBezTo>
                  <a:cubicBezTo>
                    <a:pt x="4718" y="653"/>
                    <a:pt x="5591" y="-85"/>
                    <a:pt x="6136" y="7"/>
                  </a:cubicBezTo>
                  <a:cubicBezTo>
                    <a:pt x="6682" y="100"/>
                    <a:pt x="6900" y="1023"/>
                    <a:pt x="7118" y="2038"/>
                  </a:cubicBezTo>
                  <a:cubicBezTo>
                    <a:pt x="7336" y="3053"/>
                    <a:pt x="7554" y="4161"/>
                    <a:pt x="7991" y="5361"/>
                  </a:cubicBezTo>
                  <a:cubicBezTo>
                    <a:pt x="8427" y="6561"/>
                    <a:pt x="9082" y="7853"/>
                    <a:pt x="9845" y="8223"/>
                  </a:cubicBezTo>
                  <a:cubicBezTo>
                    <a:pt x="10609" y="8592"/>
                    <a:pt x="11482" y="8038"/>
                    <a:pt x="12573" y="6930"/>
                  </a:cubicBezTo>
                  <a:cubicBezTo>
                    <a:pt x="13663" y="5823"/>
                    <a:pt x="14973" y="4161"/>
                    <a:pt x="15954" y="2961"/>
                  </a:cubicBezTo>
                  <a:cubicBezTo>
                    <a:pt x="16936" y="1761"/>
                    <a:pt x="17591" y="1023"/>
                    <a:pt x="18027" y="1207"/>
                  </a:cubicBezTo>
                  <a:cubicBezTo>
                    <a:pt x="18463" y="1392"/>
                    <a:pt x="18682" y="2500"/>
                    <a:pt x="18900" y="4992"/>
                  </a:cubicBezTo>
                  <a:cubicBezTo>
                    <a:pt x="19118" y="7484"/>
                    <a:pt x="19336" y="11361"/>
                    <a:pt x="19336" y="13761"/>
                  </a:cubicBezTo>
                  <a:cubicBezTo>
                    <a:pt x="19336" y="16161"/>
                    <a:pt x="19118" y="17084"/>
                    <a:pt x="19445" y="17823"/>
                  </a:cubicBezTo>
                  <a:cubicBezTo>
                    <a:pt x="19773" y="18561"/>
                    <a:pt x="20645" y="19115"/>
                    <a:pt x="21518" y="196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6" name="Line"/>
            <p:cNvSpPr/>
            <p:nvPr/>
          </p:nvSpPr>
          <p:spPr>
            <a:xfrm>
              <a:off x="5794382" y="6648570"/>
              <a:ext cx="132695" cy="2407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1359" fill="norm" stroke="1" extrusionOk="0">
                  <a:moveTo>
                    <a:pt x="17480" y="5206"/>
                  </a:moveTo>
                  <a:cubicBezTo>
                    <a:pt x="18477" y="4455"/>
                    <a:pt x="19473" y="3703"/>
                    <a:pt x="20138" y="2858"/>
                  </a:cubicBezTo>
                  <a:cubicBezTo>
                    <a:pt x="20803" y="2013"/>
                    <a:pt x="21135" y="1074"/>
                    <a:pt x="20470" y="510"/>
                  </a:cubicBezTo>
                  <a:cubicBezTo>
                    <a:pt x="19806" y="-53"/>
                    <a:pt x="18144" y="-241"/>
                    <a:pt x="15486" y="416"/>
                  </a:cubicBezTo>
                  <a:cubicBezTo>
                    <a:pt x="12827" y="1074"/>
                    <a:pt x="9172" y="2576"/>
                    <a:pt x="6181" y="5300"/>
                  </a:cubicBezTo>
                  <a:cubicBezTo>
                    <a:pt x="3190" y="8023"/>
                    <a:pt x="864" y="11968"/>
                    <a:pt x="200" y="14785"/>
                  </a:cubicBezTo>
                  <a:cubicBezTo>
                    <a:pt x="-465" y="17602"/>
                    <a:pt x="532" y="19293"/>
                    <a:pt x="3190" y="20232"/>
                  </a:cubicBezTo>
                  <a:cubicBezTo>
                    <a:pt x="5849" y="21171"/>
                    <a:pt x="10169" y="21359"/>
                    <a:pt x="12827" y="21359"/>
                  </a:cubicBezTo>
                  <a:cubicBezTo>
                    <a:pt x="15486" y="21359"/>
                    <a:pt x="16483" y="21171"/>
                    <a:pt x="17480" y="209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7" name="Line"/>
            <p:cNvSpPr/>
            <p:nvPr/>
          </p:nvSpPr>
          <p:spPr>
            <a:xfrm>
              <a:off x="5791419" y="6783443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8" name="Line"/>
            <p:cNvSpPr/>
            <p:nvPr/>
          </p:nvSpPr>
          <p:spPr>
            <a:xfrm>
              <a:off x="6664544" y="6900073"/>
              <a:ext cx="274109" cy="385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288" fill="norm" stroke="1" extrusionOk="0">
                  <a:moveTo>
                    <a:pt x="14593" y="3374"/>
                  </a:moveTo>
                  <a:cubicBezTo>
                    <a:pt x="13768" y="2673"/>
                    <a:pt x="12944" y="1973"/>
                    <a:pt x="11460" y="1739"/>
                  </a:cubicBezTo>
                  <a:cubicBezTo>
                    <a:pt x="9976" y="1506"/>
                    <a:pt x="7832" y="1739"/>
                    <a:pt x="5771" y="2848"/>
                  </a:cubicBezTo>
                  <a:cubicBezTo>
                    <a:pt x="3710" y="3957"/>
                    <a:pt x="1732" y="5942"/>
                    <a:pt x="742" y="8569"/>
                  </a:cubicBezTo>
                  <a:cubicBezTo>
                    <a:pt x="-247" y="11196"/>
                    <a:pt x="-247" y="14466"/>
                    <a:pt x="742" y="16684"/>
                  </a:cubicBezTo>
                  <a:cubicBezTo>
                    <a:pt x="1732" y="18902"/>
                    <a:pt x="3710" y="20070"/>
                    <a:pt x="6101" y="20712"/>
                  </a:cubicBezTo>
                  <a:cubicBezTo>
                    <a:pt x="8492" y="21354"/>
                    <a:pt x="11295" y="21471"/>
                    <a:pt x="13521" y="21004"/>
                  </a:cubicBezTo>
                  <a:cubicBezTo>
                    <a:pt x="15747" y="20537"/>
                    <a:pt x="17396" y="19486"/>
                    <a:pt x="18797" y="17326"/>
                  </a:cubicBezTo>
                  <a:cubicBezTo>
                    <a:pt x="20199" y="15166"/>
                    <a:pt x="21353" y="11897"/>
                    <a:pt x="21353" y="9095"/>
                  </a:cubicBezTo>
                  <a:cubicBezTo>
                    <a:pt x="21353" y="6293"/>
                    <a:pt x="20199" y="3957"/>
                    <a:pt x="18797" y="2440"/>
                  </a:cubicBezTo>
                  <a:cubicBezTo>
                    <a:pt x="17396" y="922"/>
                    <a:pt x="15747" y="221"/>
                    <a:pt x="14593" y="46"/>
                  </a:cubicBezTo>
                  <a:cubicBezTo>
                    <a:pt x="13438" y="-129"/>
                    <a:pt x="12779" y="221"/>
                    <a:pt x="12119" y="5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77170" y="4508050"/>
              <a:ext cx="66148" cy="308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00" y="4114"/>
                    <a:pt x="8400" y="8229"/>
                    <a:pt x="12000" y="11829"/>
                  </a:cubicBezTo>
                  <a:cubicBezTo>
                    <a:pt x="15600" y="15429"/>
                    <a:pt x="18600" y="18514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0" y="4511995"/>
              <a:ext cx="203952" cy="78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7" fill="norm" stroke="1" extrusionOk="0">
                  <a:moveTo>
                    <a:pt x="0" y="21037"/>
                  </a:moveTo>
                  <a:cubicBezTo>
                    <a:pt x="195" y="18582"/>
                    <a:pt x="389" y="16128"/>
                    <a:pt x="2724" y="12446"/>
                  </a:cubicBezTo>
                  <a:cubicBezTo>
                    <a:pt x="5059" y="8764"/>
                    <a:pt x="9535" y="3855"/>
                    <a:pt x="13038" y="1646"/>
                  </a:cubicBezTo>
                  <a:cubicBezTo>
                    <a:pt x="16541" y="-563"/>
                    <a:pt x="19070" y="-72"/>
                    <a:pt x="21600" y="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99219" y="4767124"/>
              <a:ext cx="132294" cy="99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00" y="15600"/>
                    <a:pt x="11400" y="9600"/>
                    <a:pt x="15000" y="6000"/>
                  </a:cubicBezTo>
                  <a:cubicBezTo>
                    <a:pt x="18600" y="2400"/>
                    <a:pt x="201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278596" y="4412158"/>
              <a:ext cx="79698" cy="299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493" fill="norm" stroke="1" extrusionOk="0">
                  <a:moveTo>
                    <a:pt x="15402" y="1342"/>
                  </a:moveTo>
                  <a:cubicBezTo>
                    <a:pt x="12948" y="815"/>
                    <a:pt x="10493" y="288"/>
                    <a:pt x="8038" y="91"/>
                  </a:cubicBezTo>
                  <a:cubicBezTo>
                    <a:pt x="5584" y="-107"/>
                    <a:pt x="3129" y="25"/>
                    <a:pt x="1657" y="420"/>
                  </a:cubicBezTo>
                  <a:cubicBezTo>
                    <a:pt x="184" y="815"/>
                    <a:pt x="-307" y="1473"/>
                    <a:pt x="184" y="3449"/>
                  </a:cubicBezTo>
                  <a:cubicBezTo>
                    <a:pt x="675" y="5425"/>
                    <a:pt x="2148" y="8717"/>
                    <a:pt x="5829" y="11944"/>
                  </a:cubicBezTo>
                  <a:cubicBezTo>
                    <a:pt x="9511" y="15171"/>
                    <a:pt x="15402" y="18332"/>
                    <a:pt x="21293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257939" y="4612782"/>
              <a:ext cx="105867" cy="93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600" fill="norm" stroke="1" extrusionOk="0">
                  <a:moveTo>
                    <a:pt x="226" y="21600"/>
                  </a:moveTo>
                  <a:cubicBezTo>
                    <a:pt x="-140" y="18635"/>
                    <a:pt x="-506" y="15671"/>
                    <a:pt x="2972" y="12071"/>
                  </a:cubicBezTo>
                  <a:cubicBezTo>
                    <a:pt x="6450" y="8471"/>
                    <a:pt x="13772" y="4235"/>
                    <a:pt x="2109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497123" y="4217356"/>
              <a:ext cx="88225" cy="3660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3" h="21408" fill="norm" stroke="1" extrusionOk="0">
                  <a:moveTo>
                    <a:pt x="8831" y="12166"/>
                  </a:moveTo>
                  <a:cubicBezTo>
                    <a:pt x="10991" y="13993"/>
                    <a:pt x="13151" y="15820"/>
                    <a:pt x="14663" y="17109"/>
                  </a:cubicBezTo>
                  <a:cubicBezTo>
                    <a:pt x="16175" y="18399"/>
                    <a:pt x="17039" y="19151"/>
                    <a:pt x="18119" y="19904"/>
                  </a:cubicBezTo>
                  <a:cubicBezTo>
                    <a:pt x="19199" y="20656"/>
                    <a:pt x="20495" y="21408"/>
                    <a:pt x="20711" y="21408"/>
                  </a:cubicBezTo>
                  <a:cubicBezTo>
                    <a:pt x="20927" y="21408"/>
                    <a:pt x="20063" y="20656"/>
                    <a:pt x="17255" y="18721"/>
                  </a:cubicBezTo>
                  <a:cubicBezTo>
                    <a:pt x="14447" y="16787"/>
                    <a:pt x="9695" y="13671"/>
                    <a:pt x="6455" y="10662"/>
                  </a:cubicBezTo>
                  <a:cubicBezTo>
                    <a:pt x="3215" y="7653"/>
                    <a:pt x="1487" y="4751"/>
                    <a:pt x="623" y="3032"/>
                  </a:cubicBezTo>
                  <a:cubicBezTo>
                    <a:pt x="-241" y="1312"/>
                    <a:pt x="-241" y="775"/>
                    <a:pt x="839" y="399"/>
                  </a:cubicBezTo>
                  <a:cubicBezTo>
                    <a:pt x="1919" y="23"/>
                    <a:pt x="4079" y="-192"/>
                    <a:pt x="7967" y="238"/>
                  </a:cubicBezTo>
                  <a:cubicBezTo>
                    <a:pt x="11855" y="668"/>
                    <a:pt x="17471" y="1742"/>
                    <a:pt x="19415" y="3515"/>
                  </a:cubicBezTo>
                  <a:cubicBezTo>
                    <a:pt x="21359" y="5289"/>
                    <a:pt x="19631" y="7760"/>
                    <a:pt x="16823" y="9318"/>
                  </a:cubicBezTo>
                  <a:cubicBezTo>
                    <a:pt x="14015" y="10877"/>
                    <a:pt x="10127" y="11521"/>
                    <a:pt x="6239" y="121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595318" y="4309610"/>
              <a:ext cx="104733" cy="175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9" fill="norm" stroke="1" extrusionOk="0">
                  <a:moveTo>
                    <a:pt x="0" y="9450"/>
                  </a:moveTo>
                  <a:cubicBezTo>
                    <a:pt x="5305" y="11250"/>
                    <a:pt x="10611" y="13050"/>
                    <a:pt x="14021" y="14512"/>
                  </a:cubicBezTo>
                  <a:cubicBezTo>
                    <a:pt x="17432" y="15975"/>
                    <a:pt x="18947" y="17100"/>
                    <a:pt x="19895" y="18225"/>
                  </a:cubicBezTo>
                  <a:cubicBezTo>
                    <a:pt x="20842" y="19350"/>
                    <a:pt x="21221" y="20475"/>
                    <a:pt x="20463" y="21037"/>
                  </a:cubicBezTo>
                  <a:cubicBezTo>
                    <a:pt x="19705" y="21600"/>
                    <a:pt x="17811" y="21600"/>
                    <a:pt x="16105" y="21037"/>
                  </a:cubicBezTo>
                  <a:cubicBezTo>
                    <a:pt x="14400" y="20475"/>
                    <a:pt x="12884" y="19350"/>
                    <a:pt x="12126" y="16762"/>
                  </a:cubicBezTo>
                  <a:cubicBezTo>
                    <a:pt x="11368" y="14175"/>
                    <a:pt x="11368" y="10125"/>
                    <a:pt x="13074" y="7087"/>
                  </a:cubicBezTo>
                  <a:cubicBezTo>
                    <a:pt x="14779" y="4050"/>
                    <a:pt x="18189" y="202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721047" y="4220926"/>
              <a:ext cx="72712" cy="215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466" fill="norm" stroke="1" extrusionOk="0">
                  <a:moveTo>
                    <a:pt x="14889" y="598"/>
                  </a:moveTo>
                  <a:cubicBezTo>
                    <a:pt x="11109" y="232"/>
                    <a:pt x="7329" y="-134"/>
                    <a:pt x="4629" y="49"/>
                  </a:cubicBezTo>
                  <a:cubicBezTo>
                    <a:pt x="1929" y="232"/>
                    <a:pt x="309" y="964"/>
                    <a:pt x="39" y="3344"/>
                  </a:cubicBezTo>
                  <a:cubicBezTo>
                    <a:pt x="-231" y="5724"/>
                    <a:pt x="849" y="9751"/>
                    <a:pt x="4629" y="13046"/>
                  </a:cubicBezTo>
                  <a:cubicBezTo>
                    <a:pt x="8409" y="16341"/>
                    <a:pt x="14889" y="18903"/>
                    <a:pt x="21369" y="214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798807" y="4149350"/>
              <a:ext cx="135041" cy="237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8" h="21307" fill="norm" stroke="1" extrusionOk="0">
                  <a:moveTo>
                    <a:pt x="3483" y="13392"/>
                  </a:moveTo>
                  <a:cubicBezTo>
                    <a:pt x="2630" y="14217"/>
                    <a:pt x="1777" y="15041"/>
                    <a:pt x="1777" y="16031"/>
                  </a:cubicBezTo>
                  <a:cubicBezTo>
                    <a:pt x="1777" y="17020"/>
                    <a:pt x="2630" y="18174"/>
                    <a:pt x="3625" y="19081"/>
                  </a:cubicBezTo>
                  <a:cubicBezTo>
                    <a:pt x="4620" y="19988"/>
                    <a:pt x="5756" y="20647"/>
                    <a:pt x="6325" y="20318"/>
                  </a:cubicBezTo>
                  <a:cubicBezTo>
                    <a:pt x="6893" y="19988"/>
                    <a:pt x="6893" y="18669"/>
                    <a:pt x="5899" y="15701"/>
                  </a:cubicBezTo>
                  <a:cubicBezTo>
                    <a:pt x="4904" y="12733"/>
                    <a:pt x="2914" y="8116"/>
                    <a:pt x="1635" y="5066"/>
                  </a:cubicBezTo>
                  <a:cubicBezTo>
                    <a:pt x="356" y="2015"/>
                    <a:pt x="-212" y="531"/>
                    <a:pt x="72" y="119"/>
                  </a:cubicBezTo>
                  <a:cubicBezTo>
                    <a:pt x="356" y="-293"/>
                    <a:pt x="1493" y="367"/>
                    <a:pt x="3625" y="2098"/>
                  </a:cubicBezTo>
                  <a:cubicBezTo>
                    <a:pt x="5756" y="3829"/>
                    <a:pt x="8883" y="6632"/>
                    <a:pt x="10446" y="8446"/>
                  </a:cubicBezTo>
                  <a:cubicBezTo>
                    <a:pt x="12009" y="10260"/>
                    <a:pt x="12009" y="11084"/>
                    <a:pt x="12862" y="11496"/>
                  </a:cubicBezTo>
                  <a:cubicBezTo>
                    <a:pt x="13714" y="11909"/>
                    <a:pt x="15420" y="11909"/>
                    <a:pt x="16699" y="12238"/>
                  </a:cubicBezTo>
                  <a:cubicBezTo>
                    <a:pt x="17977" y="12568"/>
                    <a:pt x="18830" y="13228"/>
                    <a:pt x="19683" y="14299"/>
                  </a:cubicBezTo>
                  <a:cubicBezTo>
                    <a:pt x="20535" y="15371"/>
                    <a:pt x="21388" y="16855"/>
                    <a:pt x="20535" y="18009"/>
                  </a:cubicBezTo>
                  <a:cubicBezTo>
                    <a:pt x="19683" y="19163"/>
                    <a:pt x="17125" y="19988"/>
                    <a:pt x="14283" y="20483"/>
                  </a:cubicBezTo>
                  <a:cubicBezTo>
                    <a:pt x="11441" y="20977"/>
                    <a:pt x="8314" y="21142"/>
                    <a:pt x="5188" y="21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874477" y="4118192"/>
              <a:ext cx="123664" cy="235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9" h="21462" fill="norm" stroke="1" extrusionOk="0">
                  <a:moveTo>
                    <a:pt x="335" y="1871"/>
                  </a:moveTo>
                  <a:cubicBezTo>
                    <a:pt x="22" y="1034"/>
                    <a:pt x="-291" y="197"/>
                    <a:pt x="492" y="29"/>
                  </a:cubicBezTo>
                  <a:cubicBezTo>
                    <a:pt x="1274" y="-138"/>
                    <a:pt x="3152" y="364"/>
                    <a:pt x="6596" y="2374"/>
                  </a:cubicBezTo>
                  <a:cubicBezTo>
                    <a:pt x="10039" y="4383"/>
                    <a:pt x="15048" y="7899"/>
                    <a:pt x="17866" y="10662"/>
                  </a:cubicBezTo>
                  <a:cubicBezTo>
                    <a:pt x="20683" y="13425"/>
                    <a:pt x="21309" y="15434"/>
                    <a:pt x="20996" y="17109"/>
                  </a:cubicBezTo>
                  <a:cubicBezTo>
                    <a:pt x="20683" y="18783"/>
                    <a:pt x="19431" y="20122"/>
                    <a:pt x="18179" y="214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992198" y="4116683"/>
              <a:ext cx="145430" cy="192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600" fill="norm" stroke="1" extrusionOk="0">
                  <a:moveTo>
                    <a:pt x="0" y="0"/>
                  </a:moveTo>
                  <a:cubicBezTo>
                    <a:pt x="2430" y="1440"/>
                    <a:pt x="4860" y="2880"/>
                    <a:pt x="8100" y="3909"/>
                  </a:cubicBezTo>
                  <a:cubicBezTo>
                    <a:pt x="11340" y="4937"/>
                    <a:pt x="15390" y="5554"/>
                    <a:pt x="17955" y="6171"/>
                  </a:cubicBezTo>
                  <a:cubicBezTo>
                    <a:pt x="20520" y="6789"/>
                    <a:pt x="21600" y="7406"/>
                    <a:pt x="21330" y="9051"/>
                  </a:cubicBezTo>
                  <a:cubicBezTo>
                    <a:pt x="21060" y="10697"/>
                    <a:pt x="19440" y="13371"/>
                    <a:pt x="17685" y="15634"/>
                  </a:cubicBezTo>
                  <a:cubicBezTo>
                    <a:pt x="15930" y="17897"/>
                    <a:pt x="14040" y="19749"/>
                    <a:pt x="1215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1176135" y="4109857"/>
              <a:ext cx="117167" cy="125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0433" fill="norm" stroke="1" extrusionOk="0">
                  <a:moveTo>
                    <a:pt x="11420" y="2914"/>
                  </a:moveTo>
                  <a:cubicBezTo>
                    <a:pt x="9129" y="2314"/>
                    <a:pt x="6838" y="1714"/>
                    <a:pt x="4711" y="2914"/>
                  </a:cubicBezTo>
                  <a:cubicBezTo>
                    <a:pt x="2583" y="4114"/>
                    <a:pt x="620" y="7114"/>
                    <a:pt x="129" y="10264"/>
                  </a:cubicBezTo>
                  <a:cubicBezTo>
                    <a:pt x="-362" y="13414"/>
                    <a:pt x="620" y="16714"/>
                    <a:pt x="1929" y="18664"/>
                  </a:cubicBezTo>
                  <a:cubicBezTo>
                    <a:pt x="3238" y="20614"/>
                    <a:pt x="4874" y="21214"/>
                    <a:pt x="8147" y="19114"/>
                  </a:cubicBezTo>
                  <a:cubicBezTo>
                    <a:pt x="11420" y="17014"/>
                    <a:pt x="16329" y="12214"/>
                    <a:pt x="18783" y="8614"/>
                  </a:cubicBezTo>
                  <a:cubicBezTo>
                    <a:pt x="21238" y="5014"/>
                    <a:pt x="21238" y="2614"/>
                    <a:pt x="20256" y="1264"/>
                  </a:cubicBezTo>
                  <a:cubicBezTo>
                    <a:pt x="19274" y="-86"/>
                    <a:pt x="17311" y="-386"/>
                    <a:pt x="15511" y="514"/>
                  </a:cubicBezTo>
                  <a:cubicBezTo>
                    <a:pt x="13711" y="1414"/>
                    <a:pt x="12074" y="3514"/>
                    <a:pt x="10438" y="56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1295369" y="4199366"/>
              <a:ext cx="60636" cy="126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223815" y="4882880"/>
              <a:ext cx="222675" cy="259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87" fill="norm" stroke="1" extrusionOk="0">
                  <a:moveTo>
                    <a:pt x="2866" y="0"/>
                  </a:moveTo>
                  <a:cubicBezTo>
                    <a:pt x="1981" y="304"/>
                    <a:pt x="1095" y="608"/>
                    <a:pt x="564" y="1521"/>
                  </a:cubicBezTo>
                  <a:cubicBezTo>
                    <a:pt x="33" y="2434"/>
                    <a:pt x="-144" y="3955"/>
                    <a:pt x="122" y="6769"/>
                  </a:cubicBezTo>
                  <a:cubicBezTo>
                    <a:pt x="387" y="9583"/>
                    <a:pt x="1095" y="13690"/>
                    <a:pt x="1626" y="16124"/>
                  </a:cubicBezTo>
                  <a:cubicBezTo>
                    <a:pt x="2158" y="18558"/>
                    <a:pt x="2512" y="19318"/>
                    <a:pt x="2954" y="20003"/>
                  </a:cubicBezTo>
                  <a:cubicBezTo>
                    <a:pt x="3397" y="20687"/>
                    <a:pt x="3928" y="21296"/>
                    <a:pt x="4636" y="21448"/>
                  </a:cubicBezTo>
                  <a:cubicBezTo>
                    <a:pt x="5345" y="21600"/>
                    <a:pt x="6230" y="21296"/>
                    <a:pt x="6584" y="20687"/>
                  </a:cubicBezTo>
                  <a:cubicBezTo>
                    <a:pt x="6938" y="20079"/>
                    <a:pt x="6761" y="19166"/>
                    <a:pt x="6141" y="18025"/>
                  </a:cubicBezTo>
                  <a:cubicBezTo>
                    <a:pt x="5522" y="16884"/>
                    <a:pt x="4459" y="15515"/>
                    <a:pt x="3486" y="14679"/>
                  </a:cubicBezTo>
                  <a:cubicBezTo>
                    <a:pt x="2512" y="13842"/>
                    <a:pt x="1626" y="13538"/>
                    <a:pt x="1361" y="12930"/>
                  </a:cubicBezTo>
                  <a:cubicBezTo>
                    <a:pt x="1095" y="12321"/>
                    <a:pt x="1449" y="11408"/>
                    <a:pt x="2423" y="9431"/>
                  </a:cubicBezTo>
                  <a:cubicBezTo>
                    <a:pt x="3397" y="7453"/>
                    <a:pt x="4990" y="4411"/>
                    <a:pt x="6141" y="2586"/>
                  </a:cubicBezTo>
                  <a:cubicBezTo>
                    <a:pt x="7292" y="761"/>
                    <a:pt x="8000" y="152"/>
                    <a:pt x="8708" y="152"/>
                  </a:cubicBezTo>
                  <a:cubicBezTo>
                    <a:pt x="9417" y="152"/>
                    <a:pt x="10125" y="761"/>
                    <a:pt x="11099" y="2586"/>
                  </a:cubicBezTo>
                  <a:cubicBezTo>
                    <a:pt x="12072" y="4411"/>
                    <a:pt x="13312" y="7453"/>
                    <a:pt x="13931" y="9431"/>
                  </a:cubicBezTo>
                  <a:cubicBezTo>
                    <a:pt x="14551" y="11408"/>
                    <a:pt x="14551" y="12321"/>
                    <a:pt x="14640" y="13234"/>
                  </a:cubicBezTo>
                  <a:cubicBezTo>
                    <a:pt x="14728" y="14146"/>
                    <a:pt x="14905" y="15059"/>
                    <a:pt x="14728" y="15135"/>
                  </a:cubicBezTo>
                  <a:cubicBezTo>
                    <a:pt x="14551" y="15211"/>
                    <a:pt x="14020" y="14451"/>
                    <a:pt x="13754" y="13690"/>
                  </a:cubicBezTo>
                  <a:cubicBezTo>
                    <a:pt x="13489" y="12930"/>
                    <a:pt x="13489" y="12169"/>
                    <a:pt x="13489" y="11408"/>
                  </a:cubicBezTo>
                  <a:cubicBezTo>
                    <a:pt x="13489" y="10648"/>
                    <a:pt x="13489" y="9887"/>
                    <a:pt x="13931" y="9735"/>
                  </a:cubicBezTo>
                  <a:cubicBezTo>
                    <a:pt x="14374" y="9583"/>
                    <a:pt x="15259" y="10039"/>
                    <a:pt x="16587" y="10952"/>
                  </a:cubicBezTo>
                  <a:cubicBezTo>
                    <a:pt x="17915" y="11865"/>
                    <a:pt x="19686" y="13234"/>
                    <a:pt x="21456" y="146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474083" y="4907030"/>
              <a:ext cx="209432" cy="165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0874" fill="norm" stroke="1" extrusionOk="0">
                  <a:moveTo>
                    <a:pt x="1687" y="15760"/>
                  </a:moveTo>
                  <a:cubicBezTo>
                    <a:pt x="2814" y="13205"/>
                    <a:pt x="3941" y="10650"/>
                    <a:pt x="4505" y="8560"/>
                  </a:cubicBezTo>
                  <a:cubicBezTo>
                    <a:pt x="5068" y="6470"/>
                    <a:pt x="5068" y="4844"/>
                    <a:pt x="4599" y="4263"/>
                  </a:cubicBezTo>
                  <a:cubicBezTo>
                    <a:pt x="4129" y="3682"/>
                    <a:pt x="3190" y="4147"/>
                    <a:pt x="2251" y="6121"/>
                  </a:cubicBezTo>
                  <a:cubicBezTo>
                    <a:pt x="1312" y="8095"/>
                    <a:pt x="372" y="11579"/>
                    <a:pt x="91" y="14134"/>
                  </a:cubicBezTo>
                  <a:cubicBezTo>
                    <a:pt x="-191" y="16689"/>
                    <a:pt x="185" y="18315"/>
                    <a:pt x="1218" y="19476"/>
                  </a:cubicBezTo>
                  <a:cubicBezTo>
                    <a:pt x="2251" y="20637"/>
                    <a:pt x="3941" y="21334"/>
                    <a:pt x="5444" y="20521"/>
                  </a:cubicBezTo>
                  <a:cubicBezTo>
                    <a:pt x="6946" y="19708"/>
                    <a:pt x="8261" y="17386"/>
                    <a:pt x="9106" y="15876"/>
                  </a:cubicBezTo>
                  <a:cubicBezTo>
                    <a:pt x="9952" y="14366"/>
                    <a:pt x="10327" y="13669"/>
                    <a:pt x="10609" y="13902"/>
                  </a:cubicBezTo>
                  <a:cubicBezTo>
                    <a:pt x="10891" y="14134"/>
                    <a:pt x="11079" y="15295"/>
                    <a:pt x="11360" y="16457"/>
                  </a:cubicBezTo>
                  <a:cubicBezTo>
                    <a:pt x="11642" y="17618"/>
                    <a:pt x="12018" y="18779"/>
                    <a:pt x="12299" y="18663"/>
                  </a:cubicBezTo>
                  <a:cubicBezTo>
                    <a:pt x="12581" y="18547"/>
                    <a:pt x="12769" y="17153"/>
                    <a:pt x="13332" y="14018"/>
                  </a:cubicBezTo>
                  <a:cubicBezTo>
                    <a:pt x="13896" y="10882"/>
                    <a:pt x="14835" y="6005"/>
                    <a:pt x="15774" y="3218"/>
                  </a:cubicBezTo>
                  <a:cubicBezTo>
                    <a:pt x="16713" y="431"/>
                    <a:pt x="17652" y="-266"/>
                    <a:pt x="18310" y="82"/>
                  </a:cubicBezTo>
                  <a:cubicBezTo>
                    <a:pt x="18967" y="431"/>
                    <a:pt x="19343" y="1824"/>
                    <a:pt x="19812" y="4611"/>
                  </a:cubicBezTo>
                  <a:cubicBezTo>
                    <a:pt x="20282" y="7399"/>
                    <a:pt x="20846" y="11579"/>
                    <a:pt x="21409" y="1576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793758" y="4888393"/>
              <a:ext cx="308685" cy="110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29" y="18720"/>
                    <a:pt x="7457" y="15840"/>
                    <a:pt x="11057" y="12240"/>
                  </a:cubicBezTo>
                  <a:cubicBezTo>
                    <a:pt x="14657" y="8640"/>
                    <a:pt x="18129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950810" y="4866344"/>
              <a:ext cx="167580" cy="187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600" fill="norm" stroke="1" extrusionOk="0">
                  <a:moveTo>
                    <a:pt x="3838" y="0"/>
                  </a:moveTo>
                  <a:cubicBezTo>
                    <a:pt x="1980" y="424"/>
                    <a:pt x="122" y="847"/>
                    <a:pt x="6" y="1377"/>
                  </a:cubicBezTo>
                  <a:cubicBezTo>
                    <a:pt x="-110" y="1906"/>
                    <a:pt x="1516" y="2541"/>
                    <a:pt x="4767" y="3388"/>
                  </a:cubicBezTo>
                  <a:cubicBezTo>
                    <a:pt x="8019" y="4235"/>
                    <a:pt x="12896" y="5294"/>
                    <a:pt x="16264" y="6671"/>
                  </a:cubicBezTo>
                  <a:cubicBezTo>
                    <a:pt x="19632" y="8047"/>
                    <a:pt x="21490" y="9741"/>
                    <a:pt x="21142" y="12282"/>
                  </a:cubicBezTo>
                  <a:cubicBezTo>
                    <a:pt x="20793" y="14824"/>
                    <a:pt x="18238" y="18212"/>
                    <a:pt x="156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7562755" y="4144244"/>
              <a:ext cx="2714811" cy="549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600" fill="norm" stroke="1" extrusionOk="0">
                  <a:moveTo>
                    <a:pt x="0" y="0"/>
                  </a:moveTo>
                  <a:cubicBezTo>
                    <a:pt x="497" y="795"/>
                    <a:pt x="994" y="1589"/>
                    <a:pt x="1498" y="2276"/>
                  </a:cubicBezTo>
                  <a:cubicBezTo>
                    <a:pt x="2002" y="2962"/>
                    <a:pt x="2514" y="3540"/>
                    <a:pt x="3054" y="4045"/>
                  </a:cubicBezTo>
                  <a:cubicBezTo>
                    <a:pt x="3595" y="4551"/>
                    <a:pt x="4165" y="4985"/>
                    <a:pt x="4699" y="5382"/>
                  </a:cubicBezTo>
                  <a:cubicBezTo>
                    <a:pt x="5232" y="5779"/>
                    <a:pt x="5729" y="6140"/>
                    <a:pt x="6255" y="6538"/>
                  </a:cubicBezTo>
                  <a:cubicBezTo>
                    <a:pt x="6781" y="6935"/>
                    <a:pt x="7336" y="7369"/>
                    <a:pt x="7892" y="7802"/>
                  </a:cubicBezTo>
                  <a:cubicBezTo>
                    <a:pt x="8447" y="8235"/>
                    <a:pt x="9002" y="8669"/>
                    <a:pt x="9558" y="9175"/>
                  </a:cubicBezTo>
                  <a:cubicBezTo>
                    <a:pt x="10113" y="9680"/>
                    <a:pt x="10668" y="10258"/>
                    <a:pt x="11217" y="10872"/>
                  </a:cubicBezTo>
                  <a:cubicBezTo>
                    <a:pt x="11765" y="11486"/>
                    <a:pt x="12305" y="12136"/>
                    <a:pt x="12861" y="12823"/>
                  </a:cubicBezTo>
                  <a:cubicBezTo>
                    <a:pt x="13416" y="13509"/>
                    <a:pt x="13986" y="14231"/>
                    <a:pt x="14549" y="14882"/>
                  </a:cubicBezTo>
                  <a:cubicBezTo>
                    <a:pt x="15111" y="15532"/>
                    <a:pt x="15667" y="16110"/>
                    <a:pt x="16185" y="16651"/>
                  </a:cubicBezTo>
                  <a:cubicBezTo>
                    <a:pt x="16704" y="17193"/>
                    <a:pt x="17186" y="17699"/>
                    <a:pt x="17705" y="18277"/>
                  </a:cubicBezTo>
                  <a:cubicBezTo>
                    <a:pt x="18224" y="18855"/>
                    <a:pt x="18779" y="19505"/>
                    <a:pt x="19298" y="20011"/>
                  </a:cubicBezTo>
                  <a:cubicBezTo>
                    <a:pt x="19817" y="20516"/>
                    <a:pt x="20299" y="20878"/>
                    <a:pt x="20635" y="21094"/>
                  </a:cubicBezTo>
                  <a:cubicBezTo>
                    <a:pt x="20972" y="21311"/>
                    <a:pt x="21162" y="21383"/>
                    <a:pt x="21315" y="21456"/>
                  </a:cubicBezTo>
                  <a:cubicBezTo>
                    <a:pt x="21468" y="21528"/>
                    <a:pt x="21585" y="21600"/>
                    <a:pt x="21593" y="21600"/>
                  </a:cubicBezTo>
                  <a:cubicBezTo>
                    <a:pt x="21600" y="21600"/>
                    <a:pt x="21498" y="21528"/>
                    <a:pt x="21395" y="214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7347778" y="4386781"/>
              <a:ext cx="2767132" cy="347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0" y="20122"/>
                  </a:moveTo>
                  <a:cubicBezTo>
                    <a:pt x="373" y="20691"/>
                    <a:pt x="746" y="21259"/>
                    <a:pt x="1162" y="21429"/>
                  </a:cubicBezTo>
                  <a:cubicBezTo>
                    <a:pt x="1578" y="21600"/>
                    <a:pt x="2037" y="21373"/>
                    <a:pt x="2524" y="20918"/>
                  </a:cubicBezTo>
                  <a:cubicBezTo>
                    <a:pt x="3012" y="20463"/>
                    <a:pt x="3528" y="19781"/>
                    <a:pt x="4030" y="19099"/>
                  </a:cubicBezTo>
                  <a:cubicBezTo>
                    <a:pt x="4532" y="18417"/>
                    <a:pt x="5020" y="17735"/>
                    <a:pt x="5565" y="16996"/>
                  </a:cubicBezTo>
                  <a:cubicBezTo>
                    <a:pt x="6110" y="16257"/>
                    <a:pt x="6712" y="15461"/>
                    <a:pt x="7243" y="14779"/>
                  </a:cubicBezTo>
                  <a:cubicBezTo>
                    <a:pt x="7774" y="14097"/>
                    <a:pt x="8233" y="13528"/>
                    <a:pt x="8735" y="12960"/>
                  </a:cubicBezTo>
                  <a:cubicBezTo>
                    <a:pt x="9237" y="12392"/>
                    <a:pt x="9782" y="11823"/>
                    <a:pt x="10320" y="11255"/>
                  </a:cubicBezTo>
                  <a:cubicBezTo>
                    <a:pt x="10857" y="10686"/>
                    <a:pt x="11388" y="10118"/>
                    <a:pt x="11947" y="9606"/>
                  </a:cubicBezTo>
                  <a:cubicBezTo>
                    <a:pt x="12507" y="9095"/>
                    <a:pt x="13095" y="8640"/>
                    <a:pt x="13661" y="8185"/>
                  </a:cubicBezTo>
                  <a:cubicBezTo>
                    <a:pt x="14228" y="7731"/>
                    <a:pt x="14773" y="7276"/>
                    <a:pt x="15296" y="6821"/>
                  </a:cubicBezTo>
                  <a:cubicBezTo>
                    <a:pt x="15820" y="6366"/>
                    <a:pt x="16322" y="5912"/>
                    <a:pt x="16802" y="5514"/>
                  </a:cubicBezTo>
                  <a:cubicBezTo>
                    <a:pt x="17283" y="5116"/>
                    <a:pt x="17742" y="4775"/>
                    <a:pt x="18316" y="4206"/>
                  </a:cubicBezTo>
                  <a:cubicBezTo>
                    <a:pt x="18889" y="3638"/>
                    <a:pt x="19578" y="2842"/>
                    <a:pt x="20144" y="2103"/>
                  </a:cubicBezTo>
                  <a:cubicBezTo>
                    <a:pt x="20711" y="1364"/>
                    <a:pt x="21155" y="68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141405" y="5516564"/>
              <a:ext cx="310597" cy="416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8" h="21387" fill="norm" stroke="1" extrusionOk="0">
                  <a:moveTo>
                    <a:pt x="2800" y="5954"/>
                  </a:moveTo>
                  <a:cubicBezTo>
                    <a:pt x="2546" y="6425"/>
                    <a:pt x="2292" y="6897"/>
                    <a:pt x="1847" y="7274"/>
                  </a:cubicBezTo>
                  <a:cubicBezTo>
                    <a:pt x="1403" y="7651"/>
                    <a:pt x="767" y="7934"/>
                    <a:pt x="386" y="7793"/>
                  </a:cubicBezTo>
                  <a:cubicBezTo>
                    <a:pt x="5" y="7652"/>
                    <a:pt x="-122" y="7086"/>
                    <a:pt x="132" y="6095"/>
                  </a:cubicBezTo>
                  <a:cubicBezTo>
                    <a:pt x="386" y="5105"/>
                    <a:pt x="1022" y="3690"/>
                    <a:pt x="1593" y="2794"/>
                  </a:cubicBezTo>
                  <a:cubicBezTo>
                    <a:pt x="2165" y="1898"/>
                    <a:pt x="2673" y="1520"/>
                    <a:pt x="3245" y="1520"/>
                  </a:cubicBezTo>
                  <a:cubicBezTo>
                    <a:pt x="3817" y="1520"/>
                    <a:pt x="4452" y="1898"/>
                    <a:pt x="4897" y="3077"/>
                  </a:cubicBezTo>
                  <a:cubicBezTo>
                    <a:pt x="5342" y="4256"/>
                    <a:pt x="5596" y="6237"/>
                    <a:pt x="5469" y="8359"/>
                  </a:cubicBezTo>
                  <a:cubicBezTo>
                    <a:pt x="5342" y="10481"/>
                    <a:pt x="4833" y="12745"/>
                    <a:pt x="4325" y="14113"/>
                  </a:cubicBezTo>
                  <a:cubicBezTo>
                    <a:pt x="3817" y="15480"/>
                    <a:pt x="3309" y="15952"/>
                    <a:pt x="2991" y="15905"/>
                  </a:cubicBezTo>
                  <a:cubicBezTo>
                    <a:pt x="2673" y="15858"/>
                    <a:pt x="2546" y="15292"/>
                    <a:pt x="3182" y="14018"/>
                  </a:cubicBezTo>
                  <a:cubicBezTo>
                    <a:pt x="3817" y="12745"/>
                    <a:pt x="5214" y="10764"/>
                    <a:pt x="6930" y="8548"/>
                  </a:cubicBezTo>
                  <a:cubicBezTo>
                    <a:pt x="8645" y="6331"/>
                    <a:pt x="10678" y="3879"/>
                    <a:pt x="11885" y="2322"/>
                  </a:cubicBezTo>
                  <a:cubicBezTo>
                    <a:pt x="13092" y="766"/>
                    <a:pt x="13473" y="106"/>
                    <a:pt x="13600" y="11"/>
                  </a:cubicBezTo>
                  <a:cubicBezTo>
                    <a:pt x="13727" y="-83"/>
                    <a:pt x="13600" y="389"/>
                    <a:pt x="12774" y="2322"/>
                  </a:cubicBezTo>
                  <a:cubicBezTo>
                    <a:pt x="11949" y="4256"/>
                    <a:pt x="10424" y="7652"/>
                    <a:pt x="9534" y="10576"/>
                  </a:cubicBezTo>
                  <a:cubicBezTo>
                    <a:pt x="8645" y="13500"/>
                    <a:pt x="8391" y="15952"/>
                    <a:pt x="8772" y="17697"/>
                  </a:cubicBezTo>
                  <a:cubicBezTo>
                    <a:pt x="9153" y="19442"/>
                    <a:pt x="10170" y="20479"/>
                    <a:pt x="10996" y="20998"/>
                  </a:cubicBezTo>
                  <a:cubicBezTo>
                    <a:pt x="11822" y="21517"/>
                    <a:pt x="12457" y="21517"/>
                    <a:pt x="13219" y="20998"/>
                  </a:cubicBezTo>
                  <a:cubicBezTo>
                    <a:pt x="13982" y="20479"/>
                    <a:pt x="14871" y="19442"/>
                    <a:pt x="15252" y="18216"/>
                  </a:cubicBezTo>
                  <a:cubicBezTo>
                    <a:pt x="15633" y="16989"/>
                    <a:pt x="15506" y="15575"/>
                    <a:pt x="15189" y="14631"/>
                  </a:cubicBezTo>
                  <a:cubicBezTo>
                    <a:pt x="14871" y="13688"/>
                    <a:pt x="14363" y="13217"/>
                    <a:pt x="14299" y="12792"/>
                  </a:cubicBezTo>
                  <a:cubicBezTo>
                    <a:pt x="14236" y="12368"/>
                    <a:pt x="14617" y="11990"/>
                    <a:pt x="15887" y="11377"/>
                  </a:cubicBezTo>
                  <a:cubicBezTo>
                    <a:pt x="17158" y="10764"/>
                    <a:pt x="19318" y="9915"/>
                    <a:pt x="21478" y="9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542493" y="5457783"/>
              <a:ext cx="97918" cy="270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94" h="21237" fill="norm" stroke="1" extrusionOk="0">
                  <a:moveTo>
                    <a:pt x="7484" y="11536"/>
                  </a:moveTo>
                  <a:cubicBezTo>
                    <a:pt x="7484" y="13696"/>
                    <a:pt x="7484" y="15856"/>
                    <a:pt x="8242" y="17656"/>
                  </a:cubicBezTo>
                  <a:cubicBezTo>
                    <a:pt x="9000" y="19456"/>
                    <a:pt x="10515" y="20896"/>
                    <a:pt x="11084" y="21184"/>
                  </a:cubicBezTo>
                  <a:cubicBezTo>
                    <a:pt x="11652" y="21472"/>
                    <a:pt x="11273" y="20608"/>
                    <a:pt x="9189" y="17872"/>
                  </a:cubicBezTo>
                  <a:cubicBezTo>
                    <a:pt x="7105" y="15136"/>
                    <a:pt x="3315" y="10528"/>
                    <a:pt x="1421" y="7504"/>
                  </a:cubicBezTo>
                  <a:cubicBezTo>
                    <a:pt x="-474" y="4480"/>
                    <a:pt x="-474" y="3040"/>
                    <a:pt x="1421" y="2032"/>
                  </a:cubicBezTo>
                  <a:cubicBezTo>
                    <a:pt x="3315" y="1024"/>
                    <a:pt x="7105" y="448"/>
                    <a:pt x="9947" y="160"/>
                  </a:cubicBezTo>
                  <a:cubicBezTo>
                    <a:pt x="12789" y="-128"/>
                    <a:pt x="14684" y="-128"/>
                    <a:pt x="16768" y="1024"/>
                  </a:cubicBezTo>
                  <a:cubicBezTo>
                    <a:pt x="18852" y="2176"/>
                    <a:pt x="21126" y="4480"/>
                    <a:pt x="19800" y="6280"/>
                  </a:cubicBezTo>
                  <a:cubicBezTo>
                    <a:pt x="18473" y="8080"/>
                    <a:pt x="13547" y="9376"/>
                    <a:pt x="8621" y="10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661465" y="5533321"/>
              <a:ext cx="104733" cy="128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480"/>
                  </a:moveTo>
                  <a:cubicBezTo>
                    <a:pt x="3789" y="10491"/>
                    <a:pt x="7579" y="14503"/>
                    <a:pt x="9663" y="17280"/>
                  </a:cubicBezTo>
                  <a:cubicBezTo>
                    <a:pt x="11747" y="20057"/>
                    <a:pt x="12126" y="21600"/>
                    <a:pt x="11747" y="21600"/>
                  </a:cubicBezTo>
                  <a:cubicBezTo>
                    <a:pt x="11368" y="21600"/>
                    <a:pt x="10232" y="20057"/>
                    <a:pt x="9663" y="17280"/>
                  </a:cubicBezTo>
                  <a:cubicBezTo>
                    <a:pt x="9095" y="14503"/>
                    <a:pt x="9095" y="10491"/>
                    <a:pt x="11179" y="7406"/>
                  </a:cubicBezTo>
                  <a:cubicBezTo>
                    <a:pt x="13263" y="4320"/>
                    <a:pt x="17432" y="21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789507" y="5471626"/>
              <a:ext cx="53862" cy="160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496" fill="norm" stroke="1" extrusionOk="0">
                  <a:moveTo>
                    <a:pt x="18946" y="878"/>
                  </a:moveTo>
                  <a:cubicBezTo>
                    <a:pt x="15346" y="387"/>
                    <a:pt x="11746" y="-104"/>
                    <a:pt x="8506" y="19"/>
                  </a:cubicBezTo>
                  <a:cubicBezTo>
                    <a:pt x="5266" y="141"/>
                    <a:pt x="2386" y="878"/>
                    <a:pt x="946" y="2964"/>
                  </a:cubicBezTo>
                  <a:cubicBezTo>
                    <a:pt x="-494" y="5051"/>
                    <a:pt x="-494" y="8487"/>
                    <a:pt x="2386" y="11801"/>
                  </a:cubicBezTo>
                  <a:cubicBezTo>
                    <a:pt x="5266" y="15114"/>
                    <a:pt x="11026" y="18305"/>
                    <a:pt x="14626" y="19901"/>
                  </a:cubicBezTo>
                  <a:cubicBezTo>
                    <a:pt x="18226" y="21496"/>
                    <a:pt x="19666" y="21496"/>
                    <a:pt x="21106" y="214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887466" y="5438654"/>
              <a:ext cx="66147" cy="138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4" fill="norm" stroke="1" extrusionOk="0">
                  <a:moveTo>
                    <a:pt x="1800" y="8675"/>
                  </a:moveTo>
                  <a:cubicBezTo>
                    <a:pt x="1200" y="11232"/>
                    <a:pt x="600" y="13790"/>
                    <a:pt x="300" y="13222"/>
                  </a:cubicBezTo>
                  <a:cubicBezTo>
                    <a:pt x="0" y="12653"/>
                    <a:pt x="0" y="8959"/>
                    <a:pt x="0" y="5832"/>
                  </a:cubicBezTo>
                  <a:cubicBezTo>
                    <a:pt x="0" y="2706"/>
                    <a:pt x="0" y="148"/>
                    <a:pt x="1500" y="6"/>
                  </a:cubicBezTo>
                  <a:cubicBezTo>
                    <a:pt x="3000" y="-136"/>
                    <a:pt x="6000" y="2138"/>
                    <a:pt x="9600" y="6117"/>
                  </a:cubicBezTo>
                  <a:cubicBezTo>
                    <a:pt x="13200" y="10096"/>
                    <a:pt x="17400" y="15780"/>
                    <a:pt x="21600" y="214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870929" y="5461663"/>
              <a:ext cx="99221" cy="77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029"/>
                    <a:pt x="0" y="16457"/>
                    <a:pt x="3600" y="12857"/>
                  </a:cubicBezTo>
                  <a:cubicBezTo>
                    <a:pt x="7200" y="9257"/>
                    <a:pt x="14400" y="46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1003222" y="5384492"/>
              <a:ext cx="45477" cy="2039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2" h="21600" fill="norm" stroke="1" extrusionOk="0">
                  <a:moveTo>
                    <a:pt x="0" y="0"/>
                  </a:moveTo>
                  <a:cubicBezTo>
                    <a:pt x="7477" y="1946"/>
                    <a:pt x="14954" y="3892"/>
                    <a:pt x="18277" y="7200"/>
                  </a:cubicBezTo>
                  <a:cubicBezTo>
                    <a:pt x="21600" y="10508"/>
                    <a:pt x="20769" y="15178"/>
                    <a:pt x="19108" y="17805"/>
                  </a:cubicBezTo>
                  <a:cubicBezTo>
                    <a:pt x="17446" y="20432"/>
                    <a:pt x="14954" y="21016"/>
                    <a:pt x="1246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890856" y="5489224"/>
              <a:ext cx="24172" cy="104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5305"/>
                    <a:pt x="4867" y="10611"/>
                    <a:pt x="1782" y="14211"/>
                  </a:cubicBezTo>
                  <a:cubicBezTo>
                    <a:pt x="-1304" y="17811"/>
                    <a:pt x="239" y="19705"/>
                    <a:pt x="178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1118979" y="5395516"/>
              <a:ext cx="119773" cy="121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3" h="21600" fill="norm" stroke="1" extrusionOk="0">
                  <a:moveTo>
                    <a:pt x="0" y="0"/>
                  </a:moveTo>
                  <a:cubicBezTo>
                    <a:pt x="5891" y="655"/>
                    <a:pt x="11782" y="1309"/>
                    <a:pt x="15545" y="1964"/>
                  </a:cubicBezTo>
                  <a:cubicBezTo>
                    <a:pt x="19309" y="2618"/>
                    <a:pt x="20945" y="3273"/>
                    <a:pt x="21273" y="4418"/>
                  </a:cubicBezTo>
                  <a:cubicBezTo>
                    <a:pt x="21600" y="5564"/>
                    <a:pt x="20618" y="7200"/>
                    <a:pt x="18000" y="9327"/>
                  </a:cubicBezTo>
                  <a:cubicBezTo>
                    <a:pt x="15382" y="11455"/>
                    <a:pt x="11127" y="14073"/>
                    <a:pt x="8836" y="16200"/>
                  </a:cubicBezTo>
                  <a:cubicBezTo>
                    <a:pt x="6545" y="18327"/>
                    <a:pt x="6218" y="19964"/>
                    <a:pt x="589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1284784" y="5367955"/>
              <a:ext cx="113039" cy="126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279" fill="norm" stroke="1" extrusionOk="0">
                  <a:moveTo>
                    <a:pt x="10204" y="0"/>
                  </a:moveTo>
                  <a:cubicBezTo>
                    <a:pt x="8489" y="0"/>
                    <a:pt x="6775" y="0"/>
                    <a:pt x="5061" y="1851"/>
                  </a:cubicBezTo>
                  <a:cubicBezTo>
                    <a:pt x="3347" y="3703"/>
                    <a:pt x="1632" y="7406"/>
                    <a:pt x="775" y="10337"/>
                  </a:cubicBezTo>
                  <a:cubicBezTo>
                    <a:pt x="-82" y="13269"/>
                    <a:pt x="-82" y="15429"/>
                    <a:pt x="89" y="17280"/>
                  </a:cubicBezTo>
                  <a:cubicBezTo>
                    <a:pt x="261" y="19131"/>
                    <a:pt x="604" y="20674"/>
                    <a:pt x="2661" y="21137"/>
                  </a:cubicBezTo>
                  <a:cubicBezTo>
                    <a:pt x="4718" y="21600"/>
                    <a:pt x="8489" y="20983"/>
                    <a:pt x="11918" y="18514"/>
                  </a:cubicBezTo>
                  <a:cubicBezTo>
                    <a:pt x="15347" y="16046"/>
                    <a:pt x="18432" y="11726"/>
                    <a:pt x="19975" y="8486"/>
                  </a:cubicBezTo>
                  <a:cubicBezTo>
                    <a:pt x="21518" y="5246"/>
                    <a:pt x="21518" y="3086"/>
                    <a:pt x="19632" y="1852"/>
                  </a:cubicBezTo>
                  <a:cubicBezTo>
                    <a:pt x="17747" y="617"/>
                    <a:pt x="13975" y="309"/>
                    <a:pt x="11232" y="926"/>
                  </a:cubicBezTo>
                  <a:cubicBezTo>
                    <a:pt x="8489" y="1543"/>
                    <a:pt x="6775" y="3086"/>
                    <a:pt x="5061" y="46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182800" y="6063316"/>
              <a:ext cx="384958" cy="223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385" fill="norm" stroke="1" extrusionOk="0">
                  <a:moveTo>
                    <a:pt x="565" y="3609"/>
                  </a:moveTo>
                  <a:cubicBezTo>
                    <a:pt x="872" y="2555"/>
                    <a:pt x="1179" y="1501"/>
                    <a:pt x="1332" y="1501"/>
                  </a:cubicBezTo>
                  <a:cubicBezTo>
                    <a:pt x="1486" y="1501"/>
                    <a:pt x="1486" y="2555"/>
                    <a:pt x="1384" y="5365"/>
                  </a:cubicBezTo>
                  <a:cubicBezTo>
                    <a:pt x="1281" y="8175"/>
                    <a:pt x="1076" y="12740"/>
                    <a:pt x="1332" y="15726"/>
                  </a:cubicBezTo>
                  <a:cubicBezTo>
                    <a:pt x="1588" y="18711"/>
                    <a:pt x="2305" y="20116"/>
                    <a:pt x="2919" y="20819"/>
                  </a:cubicBezTo>
                  <a:cubicBezTo>
                    <a:pt x="3533" y="21521"/>
                    <a:pt x="4045" y="21521"/>
                    <a:pt x="4403" y="21082"/>
                  </a:cubicBezTo>
                  <a:cubicBezTo>
                    <a:pt x="4762" y="20643"/>
                    <a:pt x="4966" y="19765"/>
                    <a:pt x="5018" y="18887"/>
                  </a:cubicBezTo>
                  <a:cubicBezTo>
                    <a:pt x="5069" y="18009"/>
                    <a:pt x="4966" y="17131"/>
                    <a:pt x="4403" y="16253"/>
                  </a:cubicBezTo>
                  <a:cubicBezTo>
                    <a:pt x="3840" y="15375"/>
                    <a:pt x="2817" y="14497"/>
                    <a:pt x="1947" y="13706"/>
                  </a:cubicBezTo>
                  <a:cubicBezTo>
                    <a:pt x="1076" y="12916"/>
                    <a:pt x="360" y="12214"/>
                    <a:pt x="104" y="11423"/>
                  </a:cubicBezTo>
                  <a:cubicBezTo>
                    <a:pt x="-152" y="10633"/>
                    <a:pt x="53" y="9755"/>
                    <a:pt x="872" y="7999"/>
                  </a:cubicBezTo>
                  <a:cubicBezTo>
                    <a:pt x="1691" y="6243"/>
                    <a:pt x="3124" y="3609"/>
                    <a:pt x="4096" y="2028"/>
                  </a:cubicBezTo>
                  <a:cubicBezTo>
                    <a:pt x="5069" y="448"/>
                    <a:pt x="5581" y="-79"/>
                    <a:pt x="6041" y="9"/>
                  </a:cubicBezTo>
                  <a:cubicBezTo>
                    <a:pt x="6502" y="97"/>
                    <a:pt x="6912" y="799"/>
                    <a:pt x="7167" y="3082"/>
                  </a:cubicBezTo>
                  <a:cubicBezTo>
                    <a:pt x="7423" y="5365"/>
                    <a:pt x="7526" y="9228"/>
                    <a:pt x="7475" y="11775"/>
                  </a:cubicBezTo>
                  <a:cubicBezTo>
                    <a:pt x="7423" y="14321"/>
                    <a:pt x="7219" y="15550"/>
                    <a:pt x="7167" y="15638"/>
                  </a:cubicBezTo>
                  <a:cubicBezTo>
                    <a:pt x="7116" y="15726"/>
                    <a:pt x="7219" y="14672"/>
                    <a:pt x="7423" y="13794"/>
                  </a:cubicBezTo>
                  <a:cubicBezTo>
                    <a:pt x="7628" y="12916"/>
                    <a:pt x="7935" y="12214"/>
                    <a:pt x="8345" y="11687"/>
                  </a:cubicBezTo>
                  <a:cubicBezTo>
                    <a:pt x="8754" y="11160"/>
                    <a:pt x="9266" y="10809"/>
                    <a:pt x="9778" y="10809"/>
                  </a:cubicBezTo>
                  <a:cubicBezTo>
                    <a:pt x="10290" y="10809"/>
                    <a:pt x="10802" y="11160"/>
                    <a:pt x="11313" y="11423"/>
                  </a:cubicBezTo>
                  <a:cubicBezTo>
                    <a:pt x="11825" y="11687"/>
                    <a:pt x="12337" y="11862"/>
                    <a:pt x="12747" y="11599"/>
                  </a:cubicBezTo>
                  <a:cubicBezTo>
                    <a:pt x="13156" y="11336"/>
                    <a:pt x="13463" y="10633"/>
                    <a:pt x="13719" y="9580"/>
                  </a:cubicBezTo>
                  <a:cubicBezTo>
                    <a:pt x="13975" y="8526"/>
                    <a:pt x="14180" y="7121"/>
                    <a:pt x="14026" y="6419"/>
                  </a:cubicBezTo>
                  <a:cubicBezTo>
                    <a:pt x="13873" y="5716"/>
                    <a:pt x="13361" y="5716"/>
                    <a:pt x="12900" y="6067"/>
                  </a:cubicBezTo>
                  <a:cubicBezTo>
                    <a:pt x="12439" y="6419"/>
                    <a:pt x="12030" y="7121"/>
                    <a:pt x="11672" y="7823"/>
                  </a:cubicBezTo>
                  <a:cubicBezTo>
                    <a:pt x="11313" y="8526"/>
                    <a:pt x="11006" y="9228"/>
                    <a:pt x="10853" y="10019"/>
                  </a:cubicBezTo>
                  <a:cubicBezTo>
                    <a:pt x="10699" y="10809"/>
                    <a:pt x="10699" y="11687"/>
                    <a:pt x="11006" y="12214"/>
                  </a:cubicBezTo>
                  <a:cubicBezTo>
                    <a:pt x="11313" y="12741"/>
                    <a:pt x="11928" y="12916"/>
                    <a:pt x="12644" y="12389"/>
                  </a:cubicBezTo>
                  <a:cubicBezTo>
                    <a:pt x="13361" y="11862"/>
                    <a:pt x="14180" y="10633"/>
                    <a:pt x="14743" y="9580"/>
                  </a:cubicBezTo>
                  <a:cubicBezTo>
                    <a:pt x="15306" y="8526"/>
                    <a:pt x="15613" y="7648"/>
                    <a:pt x="15869" y="6682"/>
                  </a:cubicBezTo>
                  <a:cubicBezTo>
                    <a:pt x="16125" y="5716"/>
                    <a:pt x="16330" y="4662"/>
                    <a:pt x="16381" y="4575"/>
                  </a:cubicBezTo>
                  <a:cubicBezTo>
                    <a:pt x="16432" y="4487"/>
                    <a:pt x="16330" y="5365"/>
                    <a:pt x="16278" y="6243"/>
                  </a:cubicBezTo>
                  <a:cubicBezTo>
                    <a:pt x="16227" y="7121"/>
                    <a:pt x="16227" y="7999"/>
                    <a:pt x="16278" y="7911"/>
                  </a:cubicBezTo>
                  <a:cubicBezTo>
                    <a:pt x="16330" y="7823"/>
                    <a:pt x="16432" y="6770"/>
                    <a:pt x="16688" y="5453"/>
                  </a:cubicBezTo>
                  <a:cubicBezTo>
                    <a:pt x="16944" y="4136"/>
                    <a:pt x="17353" y="2555"/>
                    <a:pt x="17865" y="1501"/>
                  </a:cubicBezTo>
                  <a:cubicBezTo>
                    <a:pt x="18377" y="448"/>
                    <a:pt x="18991" y="-79"/>
                    <a:pt x="19452" y="184"/>
                  </a:cubicBezTo>
                  <a:cubicBezTo>
                    <a:pt x="19912" y="448"/>
                    <a:pt x="20220" y="1501"/>
                    <a:pt x="20527" y="3521"/>
                  </a:cubicBezTo>
                  <a:cubicBezTo>
                    <a:pt x="20834" y="5541"/>
                    <a:pt x="21141" y="8526"/>
                    <a:pt x="21448" y="1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746476" y="5936215"/>
              <a:ext cx="477401" cy="164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535" fill="norm" stroke="1" extrusionOk="0">
                  <a:moveTo>
                    <a:pt x="878" y="17935"/>
                  </a:moveTo>
                  <a:cubicBezTo>
                    <a:pt x="387" y="18415"/>
                    <a:pt x="-104" y="18895"/>
                    <a:pt x="19" y="19135"/>
                  </a:cubicBezTo>
                  <a:cubicBezTo>
                    <a:pt x="141" y="19375"/>
                    <a:pt x="878" y="19375"/>
                    <a:pt x="2596" y="18055"/>
                  </a:cubicBezTo>
                  <a:cubicBezTo>
                    <a:pt x="4314" y="16735"/>
                    <a:pt x="7014" y="14095"/>
                    <a:pt x="9878" y="11695"/>
                  </a:cubicBezTo>
                  <a:cubicBezTo>
                    <a:pt x="12741" y="9295"/>
                    <a:pt x="15769" y="7135"/>
                    <a:pt x="17487" y="5935"/>
                  </a:cubicBezTo>
                  <a:cubicBezTo>
                    <a:pt x="19205" y="4735"/>
                    <a:pt x="19614" y="4495"/>
                    <a:pt x="19614" y="4015"/>
                  </a:cubicBezTo>
                  <a:cubicBezTo>
                    <a:pt x="19614" y="3535"/>
                    <a:pt x="19205" y="2815"/>
                    <a:pt x="18264" y="2215"/>
                  </a:cubicBezTo>
                  <a:cubicBezTo>
                    <a:pt x="17323" y="1615"/>
                    <a:pt x="15851" y="1135"/>
                    <a:pt x="14910" y="775"/>
                  </a:cubicBezTo>
                  <a:cubicBezTo>
                    <a:pt x="13969" y="415"/>
                    <a:pt x="13560" y="175"/>
                    <a:pt x="13641" y="55"/>
                  </a:cubicBezTo>
                  <a:cubicBezTo>
                    <a:pt x="13723" y="-65"/>
                    <a:pt x="14296" y="-65"/>
                    <a:pt x="15605" y="895"/>
                  </a:cubicBezTo>
                  <a:cubicBezTo>
                    <a:pt x="16914" y="1855"/>
                    <a:pt x="18960" y="3775"/>
                    <a:pt x="20105" y="5215"/>
                  </a:cubicBezTo>
                  <a:cubicBezTo>
                    <a:pt x="21251" y="6655"/>
                    <a:pt x="21496" y="7615"/>
                    <a:pt x="21046" y="10255"/>
                  </a:cubicBezTo>
                  <a:cubicBezTo>
                    <a:pt x="20596" y="12895"/>
                    <a:pt x="19451" y="17215"/>
                    <a:pt x="18305" y="215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7910024" y="5222966"/>
              <a:ext cx="1533377" cy="570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495" fill="norm" stroke="1" extrusionOk="0">
                  <a:moveTo>
                    <a:pt x="0" y="894"/>
                  </a:moveTo>
                  <a:cubicBezTo>
                    <a:pt x="78" y="548"/>
                    <a:pt x="155" y="202"/>
                    <a:pt x="259" y="63"/>
                  </a:cubicBezTo>
                  <a:cubicBezTo>
                    <a:pt x="362" y="-75"/>
                    <a:pt x="491" y="-6"/>
                    <a:pt x="841" y="479"/>
                  </a:cubicBezTo>
                  <a:cubicBezTo>
                    <a:pt x="1190" y="963"/>
                    <a:pt x="1759" y="1863"/>
                    <a:pt x="2483" y="2833"/>
                  </a:cubicBezTo>
                  <a:cubicBezTo>
                    <a:pt x="3208" y="3802"/>
                    <a:pt x="4087" y="4840"/>
                    <a:pt x="4967" y="5844"/>
                  </a:cubicBezTo>
                  <a:cubicBezTo>
                    <a:pt x="5846" y="6848"/>
                    <a:pt x="6726" y="7817"/>
                    <a:pt x="7683" y="8717"/>
                  </a:cubicBezTo>
                  <a:cubicBezTo>
                    <a:pt x="8640" y="9617"/>
                    <a:pt x="9675" y="10448"/>
                    <a:pt x="10722" y="11279"/>
                  </a:cubicBezTo>
                  <a:cubicBezTo>
                    <a:pt x="11770" y="12110"/>
                    <a:pt x="12831" y="12940"/>
                    <a:pt x="13865" y="13737"/>
                  </a:cubicBezTo>
                  <a:cubicBezTo>
                    <a:pt x="14900" y="14533"/>
                    <a:pt x="15909" y="15294"/>
                    <a:pt x="16892" y="16194"/>
                  </a:cubicBezTo>
                  <a:cubicBezTo>
                    <a:pt x="17875" y="17094"/>
                    <a:pt x="18832" y="18133"/>
                    <a:pt x="19569" y="18963"/>
                  </a:cubicBezTo>
                  <a:cubicBezTo>
                    <a:pt x="20307" y="19794"/>
                    <a:pt x="20824" y="20417"/>
                    <a:pt x="21147" y="20833"/>
                  </a:cubicBezTo>
                  <a:cubicBezTo>
                    <a:pt x="21471" y="21248"/>
                    <a:pt x="21600" y="21456"/>
                    <a:pt x="21587" y="21490"/>
                  </a:cubicBezTo>
                  <a:cubicBezTo>
                    <a:pt x="21574" y="21525"/>
                    <a:pt x="21419" y="21387"/>
                    <a:pt x="21264" y="212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7976171" y="5417565"/>
              <a:ext cx="2045031" cy="3693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9" y="21063"/>
                    <a:pt x="39" y="20525"/>
                    <a:pt x="320" y="19719"/>
                  </a:cubicBezTo>
                  <a:cubicBezTo>
                    <a:pt x="602" y="18913"/>
                    <a:pt x="1145" y="17839"/>
                    <a:pt x="1737" y="16710"/>
                  </a:cubicBezTo>
                  <a:cubicBezTo>
                    <a:pt x="2329" y="15582"/>
                    <a:pt x="2969" y="14400"/>
                    <a:pt x="3629" y="13325"/>
                  </a:cubicBezTo>
                  <a:cubicBezTo>
                    <a:pt x="4289" y="12251"/>
                    <a:pt x="4968" y="11284"/>
                    <a:pt x="5715" y="10370"/>
                  </a:cubicBezTo>
                  <a:cubicBezTo>
                    <a:pt x="6463" y="9457"/>
                    <a:pt x="7278" y="8597"/>
                    <a:pt x="7986" y="7845"/>
                  </a:cubicBezTo>
                  <a:cubicBezTo>
                    <a:pt x="8694" y="7093"/>
                    <a:pt x="9296" y="6448"/>
                    <a:pt x="9927" y="5857"/>
                  </a:cubicBezTo>
                  <a:cubicBezTo>
                    <a:pt x="10557" y="5266"/>
                    <a:pt x="11217" y="4728"/>
                    <a:pt x="11887" y="4245"/>
                  </a:cubicBezTo>
                  <a:cubicBezTo>
                    <a:pt x="12556" y="3761"/>
                    <a:pt x="13236" y="3331"/>
                    <a:pt x="13876" y="2955"/>
                  </a:cubicBezTo>
                  <a:cubicBezTo>
                    <a:pt x="14516" y="2579"/>
                    <a:pt x="15118" y="2257"/>
                    <a:pt x="15807" y="1934"/>
                  </a:cubicBezTo>
                  <a:cubicBezTo>
                    <a:pt x="16496" y="1612"/>
                    <a:pt x="17272" y="1290"/>
                    <a:pt x="18058" y="1128"/>
                  </a:cubicBezTo>
                  <a:cubicBezTo>
                    <a:pt x="18844" y="967"/>
                    <a:pt x="19640" y="967"/>
                    <a:pt x="20232" y="806"/>
                  </a:cubicBezTo>
                  <a:cubicBezTo>
                    <a:pt x="20824" y="645"/>
                    <a:pt x="21212" y="32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59" name="Drawing"/>
          <p:cNvGrpSpPr/>
          <p:nvPr/>
        </p:nvGrpSpPr>
        <p:grpSpPr>
          <a:xfrm>
            <a:off x="146050" y="1705690"/>
            <a:ext cx="12719086" cy="7985188"/>
            <a:chOff x="0" y="0"/>
            <a:chExt cx="12719085" cy="7985187"/>
          </a:xfrm>
        </p:grpSpPr>
        <p:sp>
          <p:nvSpPr>
            <p:cNvPr id="1474" name="Line"/>
            <p:cNvSpPr/>
            <p:nvPr/>
          </p:nvSpPr>
          <p:spPr>
            <a:xfrm>
              <a:off x="917756" y="173909"/>
              <a:ext cx="15694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2637"/>
                    <a:pt x="-1582" y="5273"/>
                    <a:pt x="1118" y="8518"/>
                  </a:cubicBezTo>
                  <a:cubicBezTo>
                    <a:pt x="3818" y="11763"/>
                    <a:pt x="11918" y="15617"/>
                    <a:pt x="15968" y="17899"/>
                  </a:cubicBezTo>
                  <a:cubicBezTo>
                    <a:pt x="20018" y="20180"/>
                    <a:pt x="20018" y="20890"/>
                    <a:pt x="2001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685800" y="104059"/>
              <a:ext cx="47625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76" y="17628"/>
                    <a:pt x="5952" y="13655"/>
                    <a:pt x="8832" y="10676"/>
                  </a:cubicBezTo>
                  <a:cubicBezTo>
                    <a:pt x="11712" y="7697"/>
                    <a:pt x="14496" y="5710"/>
                    <a:pt x="16608" y="4097"/>
                  </a:cubicBezTo>
                  <a:cubicBezTo>
                    <a:pt x="18720" y="2483"/>
                    <a:pt x="20160" y="124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1040253" y="448464"/>
              <a:ext cx="129730" cy="198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7" h="20459" fill="norm" stroke="1" extrusionOk="0">
                  <a:moveTo>
                    <a:pt x="13140" y="4427"/>
                  </a:moveTo>
                  <a:cubicBezTo>
                    <a:pt x="12807" y="2682"/>
                    <a:pt x="12475" y="936"/>
                    <a:pt x="11478" y="282"/>
                  </a:cubicBezTo>
                  <a:cubicBezTo>
                    <a:pt x="10481" y="-373"/>
                    <a:pt x="8820" y="63"/>
                    <a:pt x="6660" y="2136"/>
                  </a:cubicBezTo>
                  <a:cubicBezTo>
                    <a:pt x="4500" y="4209"/>
                    <a:pt x="1841" y="7918"/>
                    <a:pt x="678" y="11082"/>
                  </a:cubicBezTo>
                  <a:cubicBezTo>
                    <a:pt x="-485" y="14245"/>
                    <a:pt x="-153" y="16863"/>
                    <a:pt x="1675" y="18609"/>
                  </a:cubicBezTo>
                  <a:cubicBezTo>
                    <a:pt x="3503" y="20354"/>
                    <a:pt x="6826" y="21227"/>
                    <a:pt x="10481" y="19591"/>
                  </a:cubicBezTo>
                  <a:cubicBezTo>
                    <a:pt x="14137" y="17954"/>
                    <a:pt x="18124" y="13809"/>
                    <a:pt x="19620" y="10427"/>
                  </a:cubicBezTo>
                  <a:cubicBezTo>
                    <a:pt x="21115" y="7045"/>
                    <a:pt x="20118" y="4427"/>
                    <a:pt x="18789" y="2900"/>
                  </a:cubicBezTo>
                  <a:cubicBezTo>
                    <a:pt x="17460" y="1372"/>
                    <a:pt x="15798" y="936"/>
                    <a:pt x="14137" y="5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1340355" y="192959"/>
              <a:ext cx="88395" cy="410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76" fill="norm" stroke="1" extrusionOk="0">
                  <a:moveTo>
                    <a:pt x="2963" y="0"/>
                  </a:moveTo>
                  <a:cubicBezTo>
                    <a:pt x="2448" y="2755"/>
                    <a:pt x="1934" y="5510"/>
                    <a:pt x="1420" y="8706"/>
                  </a:cubicBezTo>
                  <a:cubicBezTo>
                    <a:pt x="906" y="11902"/>
                    <a:pt x="391" y="15539"/>
                    <a:pt x="134" y="17688"/>
                  </a:cubicBezTo>
                  <a:cubicBezTo>
                    <a:pt x="-123" y="19837"/>
                    <a:pt x="-123" y="20498"/>
                    <a:pt x="1163" y="20939"/>
                  </a:cubicBezTo>
                  <a:cubicBezTo>
                    <a:pt x="2448" y="21380"/>
                    <a:pt x="5020" y="21600"/>
                    <a:pt x="8620" y="21049"/>
                  </a:cubicBezTo>
                  <a:cubicBezTo>
                    <a:pt x="12220" y="20498"/>
                    <a:pt x="16848" y="19176"/>
                    <a:pt x="21477" y="178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1301750" y="377109"/>
              <a:ext cx="1905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1485900" y="149832"/>
              <a:ext cx="311150" cy="386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8816" y="11549"/>
                  </a:moveTo>
                  <a:cubicBezTo>
                    <a:pt x="7347" y="11549"/>
                    <a:pt x="5878" y="11549"/>
                    <a:pt x="4408" y="12547"/>
                  </a:cubicBezTo>
                  <a:cubicBezTo>
                    <a:pt x="2939" y="13544"/>
                    <a:pt x="1469" y="15540"/>
                    <a:pt x="735" y="16831"/>
                  </a:cubicBezTo>
                  <a:cubicBezTo>
                    <a:pt x="0" y="18123"/>
                    <a:pt x="0" y="18710"/>
                    <a:pt x="0" y="19297"/>
                  </a:cubicBezTo>
                  <a:cubicBezTo>
                    <a:pt x="0" y="19884"/>
                    <a:pt x="0" y="20470"/>
                    <a:pt x="441" y="20881"/>
                  </a:cubicBezTo>
                  <a:cubicBezTo>
                    <a:pt x="882" y="21292"/>
                    <a:pt x="1763" y="21527"/>
                    <a:pt x="2865" y="20647"/>
                  </a:cubicBezTo>
                  <a:cubicBezTo>
                    <a:pt x="3967" y="19766"/>
                    <a:pt x="5290" y="17770"/>
                    <a:pt x="5951" y="16362"/>
                  </a:cubicBezTo>
                  <a:cubicBezTo>
                    <a:pt x="6612" y="14953"/>
                    <a:pt x="6612" y="14131"/>
                    <a:pt x="6465" y="14190"/>
                  </a:cubicBezTo>
                  <a:cubicBezTo>
                    <a:pt x="6318" y="14249"/>
                    <a:pt x="6024" y="15188"/>
                    <a:pt x="5878" y="15951"/>
                  </a:cubicBezTo>
                  <a:cubicBezTo>
                    <a:pt x="5731" y="16714"/>
                    <a:pt x="5731" y="17301"/>
                    <a:pt x="6759" y="17888"/>
                  </a:cubicBezTo>
                  <a:cubicBezTo>
                    <a:pt x="7788" y="18475"/>
                    <a:pt x="9845" y="19062"/>
                    <a:pt x="11461" y="18827"/>
                  </a:cubicBezTo>
                  <a:cubicBezTo>
                    <a:pt x="13078" y="18592"/>
                    <a:pt x="14253" y="17536"/>
                    <a:pt x="15282" y="15305"/>
                  </a:cubicBezTo>
                  <a:cubicBezTo>
                    <a:pt x="16310" y="13075"/>
                    <a:pt x="17192" y="9670"/>
                    <a:pt x="17706" y="7205"/>
                  </a:cubicBezTo>
                  <a:cubicBezTo>
                    <a:pt x="18220" y="4740"/>
                    <a:pt x="18367" y="3214"/>
                    <a:pt x="18441" y="2157"/>
                  </a:cubicBezTo>
                  <a:cubicBezTo>
                    <a:pt x="18514" y="1101"/>
                    <a:pt x="18514" y="514"/>
                    <a:pt x="18147" y="220"/>
                  </a:cubicBezTo>
                  <a:cubicBezTo>
                    <a:pt x="17780" y="-73"/>
                    <a:pt x="17045" y="-73"/>
                    <a:pt x="16531" y="220"/>
                  </a:cubicBezTo>
                  <a:cubicBezTo>
                    <a:pt x="16016" y="514"/>
                    <a:pt x="15722" y="1101"/>
                    <a:pt x="15355" y="2920"/>
                  </a:cubicBezTo>
                  <a:cubicBezTo>
                    <a:pt x="14988" y="4740"/>
                    <a:pt x="14547" y="7792"/>
                    <a:pt x="14767" y="10786"/>
                  </a:cubicBezTo>
                  <a:cubicBezTo>
                    <a:pt x="14988" y="13779"/>
                    <a:pt x="15869" y="16714"/>
                    <a:pt x="17118" y="18475"/>
                  </a:cubicBezTo>
                  <a:cubicBezTo>
                    <a:pt x="18367" y="20236"/>
                    <a:pt x="19984" y="20823"/>
                    <a:pt x="21600" y="214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2260599" y="90874"/>
              <a:ext cx="102339" cy="448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7" h="21394" fill="norm" stroke="1" extrusionOk="0">
                  <a:moveTo>
                    <a:pt x="1296" y="7593"/>
                  </a:moveTo>
                  <a:cubicBezTo>
                    <a:pt x="2592" y="10823"/>
                    <a:pt x="3888" y="14053"/>
                    <a:pt x="4536" y="16172"/>
                  </a:cubicBezTo>
                  <a:cubicBezTo>
                    <a:pt x="5184" y="18292"/>
                    <a:pt x="5184" y="19301"/>
                    <a:pt x="5400" y="20109"/>
                  </a:cubicBezTo>
                  <a:cubicBezTo>
                    <a:pt x="5616" y="20916"/>
                    <a:pt x="6048" y="21522"/>
                    <a:pt x="6264" y="21371"/>
                  </a:cubicBezTo>
                  <a:cubicBezTo>
                    <a:pt x="6480" y="21219"/>
                    <a:pt x="6480" y="20311"/>
                    <a:pt x="6048" y="18191"/>
                  </a:cubicBezTo>
                  <a:cubicBezTo>
                    <a:pt x="5616" y="16072"/>
                    <a:pt x="4752" y="12741"/>
                    <a:pt x="4104" y="9915"/>
                  </a:cubicBezTo>
                  <a:cubicBezTo>
                    <a:pt x="3456" y="7088"/>
                    <a:pt x="3024" y="4767"/>
                    <a:pt x="2808" y="3354"/>
                  </a:cubicBezTo>
                  <a:cubicBezTo>
                    <a:pt x="2592" y="1941"/>
                    <a:pt x="2592" y="1436"/>
                    <a:pt x="3672" y="982"/>
                  </a:cubicBezTo>
                  <a:cubicBezTo>
                    <a:pt x="4752" y="528"/>
                    <a:pt x="6912" y="124"/>
                    <a:pt x="9072" y="23"/>
                  </a:cubicBezTo>
                  <a:cubicBezTo>
                    <a:pt x="11232" y="-78"/>
                    <a:pt x="13392" y="124"/>
                    <a:pt x="15984" y="1184"/>
                  </a:cubicBezTo>
                  <a:cubicBezTo>
                    <a:pt x="18576" y="2243"/>
                    <a:pt x="21600" y="4161"/>
                    <a:pt x="20736" y="5776"/>
                  </a:cubicBezTo>
                  <a:cubicBezTo>
                    <a:pt x="19872" y="7391"/>
                    <a:pt x="15120" y="8703"/>
                    <a:pt x="11016" y="9410"/>
                  </a:cubicBezTo>
                  <a:cubicBezTo>
                    <a:pt x="6912" y="10116"/>
                    <a:pt x="3456" y="10217"/>
                    <a:pt x="0" y="10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2374900" y="332659"/>
              <a:ext cx="139700" cy="161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9" fill="norm" stroke="1" extrusionOk="0">
                  <a:moveTo>
                    <a:pt x="0" y="5049"/>
                  </a:moveTo>
                  <a:cubicBezTo>
                    <a:pt x="4582" y="8696"/>
                    <a:pt x="9164" y="12343"/>
                    <a:pt x="11618" y="15008"/>
                  </a:cubicBezTo>
                  <a:cubicBezTo>
                    <a:pt x="14073" y="17673"/>
                    <a:pt x="14400" y="19356"/>
                    <a:pt x="13745" y="20338"/>
                  </a:cubicBezTo>
                  <a:cubicBezTo>
                    <a:pt x="13091" y="21319"/>
                    <a:pt x="11455" y="21600"/>
                    <a:pt x="10145" y="21179"/>
                  </a:cubicBezTo>
                  <a:cubicBezTo>
                    <a:pt x="8836" y="20758"/>
                    <a:pt x="7855" y="19636"/>
                    <a:pt x="7036" y="16831"/>
                  </a:cubicBezTo>
                  <a:cubicBezTo>
                    <a:pt x="6218" y="14026"/>
                    <a:pt x="5564" y="9538"/>
                    <a:pt x="6873" y="6452"/>
                  </a:cubicBezTo>
                  <a:cubicBezTo>
                    <a:pt x="8182" y="3366"/>
                    <a:pt x="11455" y="1683"/>
                    <a:pt x="14236" y="842"/>
                  </a:cubicBezTo>
                  <a:cubicBezTo>
                    <a:pt x="17018" y="0"/>
                    <a:pt x="1930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2550583" y="355902"/>
              <a:ext cx="78326" cy="118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4" h="20903" fill="norm" stroke="1" extrusionOk="0">
                  <a:moveTo>
                    <a:pt x="14211" y="4849"/>
                  </a:moveTo>
                  <a:cubicBezTo>
                    <a:pt x="13074" y="2987"/>
                    <a:pt x="11937" y="1125"/>
                    <a:pt x="9947" y="380"/>
                  </a:cubicBezTo>
                  <a:cubicBezTo>
                    <a:pt x="7958" y="-365"/>
                    <a:pt x="5116" y="7"/>
                    <a:pt x="3126" y="1311"/>
                  </a:cubicBezTo>
                  <a:cubicBezTo>
                    <a:pt x="1137" y="2614"/>
                    <a:pt x="0" y="4849"/>
                    <a:pt x="0" y="8201"/>
                  </a:cubicBezTo>
                  <a:cubicBezTo>
                    <a:pt x="0" y="11552"/>
                    <a:pt x="1137" y="16021"/>
                    <a:pt x="3126" y="18442"/>
                  </a:cubicBezTo>
                  <a:cubicBezTo>
                    <a:pt x="5116" y="20863"/>
                    <a:pt x="7958" y="21235"/>
                    <a:pt x="10800" y="20676"/>
                  </a:cubicBezTo>
                  <a:cubicBezTo>
                    <a:pt x="13642" y="20118"/>
                    <a:pt x="16484" y="18628"/>
                    <a:pt x="18474" y="16207"/>
                  </a:cubicBezTo>
                  <a:cubicBezTo>
                    <a:pt x="20463" y="13787"/>
                    <a:pt x="21600" y="10435"/>
                    <a:pt x="20747" y="8201"/>
                  </a:cubicBezTo>
                  <a:cubicBezTo>
                    <a:pt x="19895" y="5966"/>
                    <a:pt x="17053" y="4849"/>
                    <a:pt x="14211" y="37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2667000" y="127566"/>
              <a:ext cx="109842" cy="382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469" fill="norm" stroke="1" extrusionOk="0">
                  <a:moveTo>
                    <a:pt x="12226" y="106"/>
                  </a:moveTo>
                  <a:cubicBezTo>
                    <a:pt x="10189" y="-12"/>
                    <a:pt x="8151" y="-131"/>
                    <a:pt x="7132" y="344"/>
                  </a:cubicBezTo>
                  <a:cubicBezTo>
                    <a:pt x="6113" y="818"/>
                    <a:pt x="6113" y="1887"/>
                    <a:pt x="6113" y="4735"/>
                  </a:cubicBezTo>
                  <a:cubicBezTo>
                    <a:pt x="6113" y="7583"/>
                    <a:pt x="6113" y="12212"/>
                    <a:pt x="6113" y="14882"/>
                  </a:cubicBezTo>
                  <a:cubicBezTo>
                    <a:pt x="6113" y="17553"/>
                    <a:pt x="6113" y="18265"/>
                    <a:pt x="5706" y="18977"/>
                  </a:cubicBezTo>
                  <a:cubicBezTo>
                    <a:pt x="5298" y="19689"/>
                    <a:pt x="4483" y="20401"/>
                    <a:pt x="4075" y="20342"/>
                  </a:cubicBezTo>
                  <a:cubicBezTo>
                    <a:pt x="3668" y="20282"/>
                    <a:pt x="3668" y="19451"/>
                    <a:pt x="4075" y="18324"/>
                  </a:cubicBezTo>
                  <a:cubicBezTo>
                    <a:pt x="4483" y="17196"/>
                    <a:pt x="5298" y="15772"/>
                    <a:pt x="5909" y="14764"/>
                  </a:cubicBezTo>
                  <a:cubicBezTo>
                    <a:pt x="6521" y="13755"/>
                    <a:pt x="6928" y="13161"/>
                    <a:pt x="7743" y="12627"/>
                  </a:cubicBezTo>
                  <a:cubicBezTo>
                    <a:pt x="8558" y="12093"/>
                    <a:pt x="9781" y="11618"/>
                    <a:pt x="11411" y="11440"/>
                  </a:cubicBezTo>
                  <a:cubicBezTo>
                    <a:pt x="13042" y="11262"/>
                    <a:pt x="15079" y="11381"/>
                    <a:pt x="16709" y="11678"/>
                  </a:cubicBezTo>
                  <a:cubicBezTo>
                    <a:pt x="18340" y="11974"/>
                    <a:pt x="19562" y="12449"/>
                    <a:pt x="20377" y="13399"/>
                  </a:cubicBezTo>
                  <a:cubicBezTo>
                    <a:pt x="21192" y="14348"/>
                    <a:pt x="21600" y="15772"/>
                    <a:pt x="20377" y="17018"/>
                  </a:cubicBezTo>
                  <a:cubicBezTo>
                    <a:pt x="19155" y="18265"/>
                    <a:pt x="16302" y="19333"/>
                    <a:pt x="12634" y="20045"/>
                  </a:cubicBezTo>
                  <a:cubicBezTo>
                    <a:pt x="8966" y="20757"/>
                    <a:pt x="4483" y="21113"/>
                    <a:pt x="0" y="21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2857499" y="440609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3216821" y="80108"/>
              <a:ext cx="134461" cy="403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0" h="21422" fill="norm" stroke="1" extrusionOk="0">
                  <a:moveTo>
                    <a:pt x="3352" y="5998"/>
                  </a:moveTo>
                  <a:cubicBezTo>
                    <a:pt x="3352" y="9260"/>
                    <a:pt x="3352" y="12523"/>
                    <a:pt x="3352" y="14773"/>
                  </a:cubicBezTo>
                  <a:cubicBezTo>
                    <a:pt x="3352" y="17023"/>
                    <a:pt x="3352" y="18260"/>
                    <a:pt x="3188" y="19329"/>
                  </a:cubicBezTo>
                  <a:cubicBezTo>
                    <a:pt x="3025" y="20398"/>
                    <a:pt x="2697" y="21298"/>
                    <a:pt x="2207" y="21410"/>
                  </a:cubicBezTo>
                  <a:cubicBezTo>
                    <a:pt x="1716" y="21523"/>
                    <a:pt x="1061" y="20848"/>
                    <a:pt x="570" y="18598"/>
                  </a:cubicBezTo>
                  <a:cubicBezTo>
                    <a:pt x="79" y="16348"/>
                    <a:pt x="-248" y="12523"/>
                    <a:pt x="243" y="9317"/>
                  </a:cubicBezTo>
                  <a:cubicBezTo>
                    <a:pt x="734" y="6110"/>
                    <a:pt x="2043" y="3523"/>
                    <a:pt x="3352" y="2060"/>
                  </a:cubicBezTo>
                  <a:cubicBezTo>
                    <a:pt x="4661" y="598"/>
                    <a:pt x="5970" y="260"/>
                    <a:pt x="7607" y="92"/>
                  </a:cubicBezTo>
                  <a:cubicBezTo>
                    <a:pt x="9243" y="-77"/>
                    <a:pt x="11207" y="-77"/>
                    <a:pt x="13661" y="654"/>
                  </a:cubicBezTo>
                  <a:cubicBezTo>
                    <a:pt x="16116" y="1385"/>
                    <a:pt x="19061" y="2848"/>
                    <a:pt x="20207" y="4592"/>
                  </a:cubicBezTo>
                  <a:cubicBezTo>
                    <a:pt x="21352" y="6336"/>
                    <a:pt x="20697" y="8361"/>
                    <a:pt x="19225" y="9823"/>
                  </a:cubicBezTo>
                  <a:cubicBezTo>
                    <a:pt x="17752" y="11285"/>
                    <a:pt x="15461" y="12185"/>
                    <a:pt x="13334" y="12692"/>
                  </a:cubicBezTo>
                  <a:cubicBezTo>
                    <a:pt x="11207" y="13198"/>
                    <a:pt x="9243" y="13310"/>
                    <a:pt x="7443" y="13254"/>
                  </a:cubicBezTo>
                  <a:cubicBezTo>
                    <a:pt x="5643" y="13198"/>
                    <a:pt x="4007" y="12973"/>
                    <a:pt x="4170" y="13254"/>
                  </a:cubicBezTo>
                  <a:cubicBezTo>
                    <a:pt x="4334" y="13535"/>
                    <a:pt x="6297" y="14323"/>
                    <a:pt x="8916" y="15729"/>
                  </a:cubicBezTo>
                  <a:cubicBezTo>
                    <a:pt x="11534" y="17136"/>
                    <a:pt x="14807" y="19161"/>
                    <a:pt x="18079" y="211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3397720" y="107149"/>
              <a:ext cx="386881" cy="373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417" fill="norm" stroke="1" extrusionOk="0">
                  <a:moveTo>
                    <a:pt x="1390" y="14384"/>
                  </a:moveTo>
                  <a:cubicBezTo>
                    <a:pt x="918" y="14748"/>
                    <a:pt x="446" y="15113"/>
                    <a:pt x="210" y="16023"/>
                  </a:cubicBezTo>
                  <a:cubicBezTo>
                    <a:pt x="-26" y="16933"/>
                    <a:pt x="-26" y="18389"/>
                    <a:pt x="33" y="19420"/>
                  </a:cubicBezTo>
                  <a:cubicBezTo>
                    <a:pt x="92" y="20452"/>
                    <a:pt x="210" y="21059"/>
                    <a:pt x="564" y="21301"/>
                  </a:cubicBezTo>
                  <a:cubicBezTo>
                    <a:pt x="918" y="21544"/>
                    <a:pt x="1508" y="21423"/>
                    <a:pt x="2158" y="20755"/>
                  </a:cubicBezTo>
                  <a:cubicBezTo>
                    <a:pt x="2807" y="20088"/>
                    <a:pt x="3515" y="18874"/>
                    <a:pt x="3928" y="17964"/>
                  </a:cubicBezTo>
                  <a:cubicBezTo>
                    <a:pt x="4341" y="17054"/>
                    <a:pt x="4459" y="16447"/>
                    <a:pt x="4459" y="16447"/>
                  </a:cubicBezTo>
                  <a:cubicBezTo>
                    <a:pt x="4459" y="16447"/>
                    <a:pt x="4341" y="17054"/>
                    <a:pt x="4400" y="17661"/>
                  </a:cubicBezTo>
                  <a:cubicBezTo>
                    <a:pt x="4459" y="18268"/>
                    <a:pt x="4695" y="18874"/>
                    <a:pt x="5108" y="19238"/>
                  </a:cubicBezTo>
                  <a:cubicBezTo>
                    <a:pt x="5522" y="19602"/>
                    <a:pt x="6112" y="19724"/>
                    <a:pt x="6938" y="19117"/>
                  </a:cubicBezTo>
                  <a:cubicBezTo>
                    <a:pt x="7764" y="18510"/>
                    <a:pt x="8826" y="17175"/>
                    <a:pt x="10007" y="14627"/>
                  </a:cubicBezTo>
                  <a:cubicBezTo>
                    <a:pt x="11187" y="12079"/>
                    <a:pt x="12485" y="8317"/>
                    <a:pt x="13253" y="5890"/>
                  </a:cubicBezTo>
                  <a:cubicBezTo>
                    <a:pt x="14020" y="3463"/>
                    <a:pt x="14256" y="2371"/>
                    <a:pt x="14315" y="1522"/>
                  </a:cubicBezTo>
                  <a:cubicBezTo>
                    <a:pt x="14374" y="672"/>
                    <a:pt x="14256" y="65"/>
                    <a:pt x="14020" y="5"/>
                  </a:cubicBezTo>
                  <a:cubicBezTo>
                    <a:pt x="13784" y="-56"/>
                    <a:pt x="13430" y="429"/>
                    <a:pt x="12840" y="2553"/>
                  </a:cubicBezTo>
                  <a:cubicBezTo>
                    <a:pt x="12249" y="4677"/>
                    <a:pt x="11423" y="8438"/>
                    <a:pt x="10951" y="11108"/>
                  </a:cubicBezTo>
                  <a:cubicBezTo>
                    <a:pt x="10479" y="13778"/>
                    <a:pt x="10361" y="15355"/>
                    <a:pt x="10302" y="16508"/>
                  </a:cubicBezTo>
                  <a:cubicBezTo>
                    <a:pt x="10243" y="17661"/>
                    <a:pt x="10243" y="18389"/>
                    <a:pt x="10420" y="18996"/>
                  </a:cubicBezTo>
                  <a:cubicBezTo>
                    <a:pt x="10597" y="19602"/>
                    <a:pt x="10951" y="20088"/>
                    <a:pt x="11482" y="20270"/>
                  </a:cubicBezTo>
                  <a:cubicBezTo>
                    <a:pt x="12013" y="20452"/>
                    <a:pt x="12722" y="20331"/>
                    <a:pt x="13725" y="19481"/>
                  </a:cubicBezTo>
                  <a:cubicBezTo>
                    <a:pt x="14728" y="18632"/>
                    <a:pt x="16026" y="17054"/>
                    <a:pt x="16794" y="15962"/>
                  </a:cubicBezTo>
                  <a:cubicBezTo>
                    <a:pt x="17561" y="14870"/>
                    <a:pt x="17797" y="14263"/>
                    <a:pt x="18033" y="13656"/>
                  </a:cubicBezTo>
                  <a:cubicBezTo>
                    <a:pt x="18269" y="13050"/>
                    <a:pt x="18505" y="12443"/>
                    <a:pt x="18328" y="12079"/>
                  </a:cubicBezTo>
                  <a:cubicBezTo>
                    <a:pt x="18151" y="11715"/>
                    <a:pt x="17561" y="11593"/>
                    <a:pt x="16794" y="12322"/>
                  </a:cubicBezTo>
                  <a:cubicBezTo>
                    <a:pt x="16026" y="13050"/>
                    <a:pt x="15082" y="14627"/>
                    <a:pt x="14610" y="15780"/>
                  </a:cubicBezTo>
                  <a:cubicBezTo>
                    <a:pt x="14138" y="16933"/>
                    <a:pt x="14138" y="17661"/>
                    <a:pt x="14433" y="18146"/>
                  </a:cubicBezTo>
                  <a:cubicBezTo>
                    <a:pt x="14728" y="18632"/>
                    <a:pt x="15318" y="18874"/>
                    <a:pt x="16558" y="18874"/>
                  </a:cubicBezTo>
                  <a:cubicBezTo>
                    <a:pt x="17797" y="18874"/>
                    <a:pt x="19685" y="18632"/>
                    <a:pt x="21574" y="183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736600" y="662859"/>
              <a:ext cx="2832100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1" y="21287"/>
                    <a:pt x="1162" y="20974"/>
                    <a:pt x="1743" y="20661"/>
                  </a:cubicBezTo>
                  <a:cubicBezTo>
                    <a:pt x="2325" y="20348"/>
                    <a:pt x="2906" y="20035"/>
                    <a:pt x="3511" y="19565"/>
                  </a:cubicBezTo>
                  <a:cubicBezTo>
                    <a:pt x="4117" y="19096"/>
                    <a:pt x="4746" y="18470"/>
                    <a:pt x="5368" y="17843"/>
                  </a:cubicBezTo>
                  <a:cubicBezTo>
                    <a:pt x="5989" y="17217"/>
                    <a:pt x="6603" y="16591"/>
                    <a:pt x="7240" y="15809"/>
                  </a:cubicBezTo>
                  <a:cubicBezTo>
                    <a:pt x="7878" y="15026"/>
                    <a:pt x="8540" y="14087"/>
                    <a:pt x="9202" y="13461"/>
                  </a:cubicBezTo>
                  <a:cubicBezTo>
                    <a:pt x="9864" y="12835"/>
                    <a:pt x="10526" y="12522"/>
                    <a:pt x="11196" y="12209"/>
                  </a:cubicBezTo>
                  <a:cubicBezTo>
                    <a:pt x="11865" y="11896"/>
                    <a:pt x="12543" y="11583"/>
                    <a:pt x="13222" y="11426"/>
                  </a:cubicBezTo>
                  <a:cubicBezTo>
                    <a:pt x="13900" y="11270"/>
                    <a:pt x="14578" y="11270"/>
                    <a:pt x="15223" y="11270"/>
                  </a:cubicBezTo>
                  <a:cubicBezTo>
                    <a:pt x="15869" y="11270"/>
                    <a:pt x="16483" y="11270"/>
                    <a:pt x="17120" y="10800"/>
                  </a:cubicBezTo>
                  <a:cubicBezTo>
                    <a:pt x="17758" y="10330"/>
                    <a:pt x="18420" y="9391"/>
                    <a:pt x="19001" y="8296"/>
                  </a:cubicBezTo>
                  <a:cubicBezTo>
                    <a:pt x="19582" y="7200"/>
                    <a:pt x="20083" y="5948"/>
                    <a:pt x="20502" y="4539"/>
                  </a:cubicBezTo>
                  <a:cubicBezTo>
                    <a:pt x="20922" y="3130"/>
                    <a:pt x="21261" y="156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755650" y="840659"/>
              <a:ext cx="2724150" cy="133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7" fill="norm" stroke="1" extrusionOk="0">
                  <a:moveTo>
                    <a:pt x="0" y="20571"/>
                  </a:moveTo>
                  <a:cubicBezTo>
                    <a:pt x="638" y="20914"/>
                    <a:pt x="1276" y="21257"/>
                    <a:pt x="1922" y="21429"/>
                  </a:cubicBezTo>
                  <a:cubicBezTo>
                    <a:pt x="2568" y="21600"/>
                    <a:pt x="3222" y="21600"/>
                    <a:pt x="3885" y="21429"/>
                  </a:cubicBezTo>
                  <a:cubicBezTo>
                    <a:pt x="4548" y="21257"/>
                    <a:pt x="5220" y="20914"/>
                    <a:pt x="5874" y="20400"/>
                  </a:cubicBezTo>
                  <a:cubicBezTo>
                    <a:pt x="6529" y="19886"/>
                    <a:pt x="7166" y="19200"/>
                    <a:pt x="7838" y="18514"/>
                  </a:cubicBezTo>
                  <a:cubicBezTo>
                    <a:pt x="8509" y="17829"/>
                    <a:pt x="9214" y="17143"/>
                    <a:pt x="9902" y="16800"/>
                  </a:cubicBezTo>
                  <a:cubicBezTo>
                    <a:pt x="10590" y="16457"/>
                    <a:pt x="11262" y="16457"/>
                    <a:pt x="11950" y="16286"/>
                  </a:cubicBezTo>
                  <a:cubicBezTo>
                    <a:pt x="12638" y="16114"/>
                    <a:pt x="13343" y="15771"/>
                    <a:pt x="14031" y="15429"/>
                  </a:cubicBezTo>
                  <a:cubicBezTo>
                    <a:pt x="14719" y="15086"/>
                    <a:pt x="15390" y="14743"/>
                    <a:pt x="16020" y="14400"/>
                  </a:cubicBezTo>
                  <a:cubicBezTo>
                    <a:pt x="16649" y="14057"/>
                    <a:pt x="17236" y="13714"/>
                    <a:pt x="17849" y="13029"/>
                  </a:cubicBezTo>
                  <a:cubicBezTo>
                    <a:pt x="18462" y="12343"/>
                    <a:pt x="19099" y="11314"/>
                    <a:pt x="19695" y="9600"/>
                  </a:cubicBezTo>
                  <a:cubicBezTo>
                    <a:pt x="20291" y="7886"/>
                    <a:pt x="20845" y="5486"/>
                    <a:pt x="21155" y="3771"/>
                  </a:cubicBezTo>
                  <a:cubicBezTo>
                    <a:pt x="21466" y="2057"/>
                    <a:pt x="21533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3873500" y="224709"/>
              <a:ext cx="6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3892550" y="446959"/>
              <a:ext cx="63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4514448" y="98743"/>
              <a:ext cx="356003" cy="6253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16" fill="norm" stroke="1" extrusionOk="0">
                  <a:moveTo>
                    <a:pt x="4598" y="3879"/>
                  </a:moveTo>
                  <a:cubicBezTo>
                    <a:pt x="4090" y="4096"/>
                    <a:pt x="3582" y="4313"/>
                    <a:pt x="2819" y="4386"/>
                  </a:cubicBezTo>
                  <a:cubicBezTo>
                    <a:pt x="2057" y="4458"/>
                    <a:pt x="1041" y="4386"/>
                    <a:pt x="469" y="4169"/>
                  </a:cubicBezTo>
                  <a:cubicBezTo>
                    <a:pt x="-103" y="3951"/>
                    <a:pt x="-230" y="3589"/>
                    <a:pt x="532" y="2900"/>
                  </a:cubicBezTo>
                  <a:cubicBezTo>
                    <a:pt x="1295" y="2211"/>
                    <a:pt x="2946" y="1197"/>
                    <a:pt x="4090" y="617"/>
                  </a:cubicBezTo>
                  <a:cubicBezTo>
                    <a:pt x="5234" y="37"/>
                    <a:pt x="5869" y="-108"/>
                    <a:pt x="6250" y="73"/>
                  </a:cubicBezTo>
                  <a:cubicBezTo>
                    <a:pt x="6631" y="254"/>
                    <a:pt x="6758" y="762"/>
                    <a:pt x="6758" y="2103"/>
                  </a:cubicBezTo>
                  <a:cubicBezTo>
                    <a:pt x="6758" y="3444"/>
                    <a:pt x="6631" y="5618"/>
                    <a:pt x="6123" y="7720"/>
                  </a:cubicBezTo>
                  <a:cubicBezTo>
                    <a:pt x="5615" y="9822"/>
                    <a:pt x="4725" y="11852"/>
                    <a:pt x="4090" y="13011"/>
                  </a:cubicBezTo>
                  <a:cubicBezTo>
                    <a:pt x="3455" y="14171"/>
                    <a:pt x="3074" y="14461"/>
                    <a:pt x="2565" y="14679"/>
                  </a:cubicBezTo>
                  <a:cubicBezTo>
                    <a:pt x="2057" y="14896"/>
                    <a:pt x="1422" y="15041"/>
                    <a:pt x="914" y="14969"/>
                  </a:cubicBezTo>
                  <a:cubicBezTo>
                    <a:pt x="405" y="14896"/>
                    <a:pt x="24" y="14606"/>
                    <a:pt x="88" y="13881"/>
                  </a:cubicBezTo>
                  <a:cubicBezTo>
                    <a:pt x="151" y="13156"/>
                    <a:pt x="659" y="11997"/>
                    <a:pt x="2248" y="10547"/>
                  </a:cubicBezTo>
                  <a:cubicBezTo>
                    <a:pt x="3836" y="9097"/>
                    <a:pt x="6504" y="7358"/>
                    <a:pt x="8918" y="5981"/>
                  </a:cubicBezTo>
                  <a:cubicBezTo>
                    <a:pt x="11332" y="4603"/>
                    <a:pt x="13492" y="3589"/>
                    <a:pt x="14826" y="2973"/>
                  </a:cubicBezTo>
                  <a:cubicBezTo>
                    <a:pt x="16161" y="2356"/>
                    <a:pt x="16669" y="2139"/>
                    <a:pt x="16732" y="2175"/>
                  </a:cubicBezTo>
                  <a:cubicBezTo>
                    <a:pt x="16796" y="2211"/>
                    <a:pt x="16415" y="2501"/>
                    <a:pt x="15589" y="3480"/>
                  </a:cubicBezTo>
                  <a:cubicBezTo>
                    <a:pt x="14763" y="4458"/>
                    <a:pt x="13492" y="6126"/>
                    <a:pt x="12349" y="8155"/>
                  </a:cubicBezTo>
                  <a:cubicBezTo>
                    <a:pt x="11205" y="10185"/>
                    <a:pt x="10189" y="12577"/>
                    <a:pt x="9617" y="14679"/>
                  </a:cubicBezTo>
                  <a:cubicBezTo>
                    <a:pt x="9045" y="16781"/>
                    <a:pt x="8918" y="18593"/>
                    <a:pt x="8855" y="19680"/>
                  </a:cubicBezTo>
                  <a:cubicBezTo>
                    <a:pt x="8791" y="20767"/>
                    <a:pt x="8791" y="21130"/>
                    <a:pt x="9109" y="21311"/>
                  </a:cubicBezTo>
                  <a:cubicBezTo>
                    <a:pt x="9426" y="21492"/>
                    <a:pt x="10062" y="21492"/>
                    <a:pt x="11078" y="20876"/>
                  </a:cubicBezTo>
                  <a:cubicBezTo>
                    <a:pt x="12095" y="20260"/>
                    <a:pt x="13492" y="19028"/>
                    <a:pt x="14191" y="17977"/>
                  </a:cubicBezTo>
                  <a:cubicBezTo>
                    <a:pt x="14890" y="16926"/>
                    <a:pt x="14890" y="16056"/>
                    <a:pt x="14509" y="15476"/>
                  </a:cubicBezTo>
                  <a:cubicBezTo>
                    <a:pt x="14128" y="14896"/>
                    <a:pt x="13365" y="14606"/>
                    <a:pt x="13238" y="14352"/>
                  </a:cubicBezTo>
                  <a:cubicBezTo>
                    <a:pt x="13111" y="14099"/>
                    <a:pt x="13619" y="13881"/>
                    <a:pt x="15081" y="13519"/>
                  </a:cubicBezTo>
                  <a:cubicBezTo>
                    <a:pt x="16542" y="13156"/>
                    <a:pt x="18956" y="12649"/>
                    <a:pt x="21370" y="121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5556250" y="140078"/>
              <a:ext cx="171450" cy="364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1" fill="norm" stroke="1" extrusionOk="0">
                  <a:moveTo>
                    <a:pt x="18400" y="1240"/>
                  </a:moveTo>
                  <a:cubicBezTo>
                    <a:pt x="19467" y="867"/>
                    <a:pt x="20533" y="495"/>
                    <a:pt x="20400" y="246"/>
                  </a:cubicBezTo>
                  <a:cubicBezTo>
                    <a:pt x="20267" y="-2"/>
                    <a:pt x="18933" y="-126"/>
                    <a:pt x="16667" y="184"/>
                  </a:cubicBezTo>
                  <a:cubicBezTo>
                    <a:pt x="14400" y="495"/>
                    <a:pt x="11200" y="1240"/>
                    <a:pt x="8533" y="2108"/>
                  </a:cubicBezTo>
                  <a:cubicBezTo>
                    <a:pt x="5867" y="2977"/>
                    <a:pt x="3733" y="3971"/>
                    <a:pt x="2400" y="6019"/>
                  </a:cubicBezTo>
                  <a:cubicBezTo>
                    <a:pt x="1067" y="8067"/>
                    <a:pt x="533" y="11171"/>
                    <a:pt x="267" y="13405"/>
                  </a:cubicBezTo>
                  <a:cubicBezTo>
                    <a:pt x="0" y="15640"/>
                    <a:pt x="0" y="17005"/>
                    <a:pt x="0" y="17998"/>
                  </a:cubicBezTo>
                  <a:cubicBezTo>
                    <a:pt x="0" y="18991"/>
                    <a:pt x="0" y="19612"/>
                    <a:pt x="400" y="20171"/>
                  </a:cubicBezTo>
                  <a:cubicBezTo>
                    <a:pt x="800" y="20729"/>
                    <a:pt x="1600" y="21226"/>
                    <a:pt x="3733" y="21350"/>
                  </a:cubicBezTo>
                  <a:cubicBezTo>
                    <a:pt x="5867" y="21474"/>
                    <a:pt x="9333" y="21226"/>
                    <a:pt x="12533" y="20667"/>
                  </a:cubicBezTo>
                  <a:cubicBezTo>
                    <a:pt x="15733" y="20108"/>
                    <a:pt x="18667" y="19240"/>
                    <a:pt x="21600" y="183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5556250" y="364409"/>
              <a:ext cx="127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0" y="15600"/>
                    <a:pt x="7920" y="9600"/>
                    <a:pt x="11520" y="6000"/>
                  </a:cubicBezTo>
                  <a:cubicBezTo>
                    <a:pt x="15120" y="2400"/>
                    <a:pt x="1836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5784850" y="427909"/>
              <a:ext cx="127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5873750" y="529509"/>
              <a:ext cx="635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6157129" y="149754"/>
              <a:ext cx="161121" cy="320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097" fill="norm" stroke="1" extrusionOk="0">
                  <a:moveTo>
                    <a:pt x="21353" y="336"/>
                  </a:moveTo>
                  <a:cubicBezTo>
                    <a:pt x="18548" y="58"/>
                    <a:pt x="15743" y="-221"/>
                    <a:pt x="12657" y="267"/>
                  </a:cubicBezTo>
                  <a:cubicBezTo>
                    <a:pt x="9571" y="754"/>
                    <a:pt x="6205" y="2009"/>
                    <a:pt x="4382" y="3751"/>
                  </a:cubicBezTo>
                  <a:cubicBezTo>
                    <a:pt x="2558" y="5493"/>
                    <a:pt x="2278" y="7722"/>
                    <a:pt x="1857" y="10022"/>
                  </a:cubicBezTo>
                  <a:cubicBezTo>
                    <a:pt x="1436" y="12321"/>
                    <a:pt x="875" y="14690"/>
                    <a:pt x="454" y="16641"/>
                  </a:cubicBezTo>
                  <a:cubicBezTo>
                    <a:pt x="34" y="18592"/>
                    <a:pt x="-247" y="20125"/>
                    <a:pt x="314" y="20752"/>
                  </a:cubicBezTo>
                  <a:cubicBezTo>
                    <a:pt x="875" y="21379"/>
                    <a:pt x="2278" y="21100"/>
                    <a:pt x="5083" y="20334"/>
                  </a:cubicBezTo>
                  <a:cubicBezTo>
                    <a:pt x="7888" y="19567"/>
                    <a:pt x="12096" y="18313"/>
                    <a:pt x="16304" y="1705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6165849" y="332659"/>
              <a:ext cx="95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6330950" y="364409"/>
              <a:ext cx="50800" cy="114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6" h="20935" fill="norm" stroke="1" extrusionOk="0">
                  <a:moveTo>
                    <a:pt x="0" y="0"/>
                  </a:moveTo>
                  <a:cubicBezTo>
                    <a:pt x="4320" y="386"/>
                    <a:pt x="8640" y="771"/>
                    <a:pt x="11232" y="2121"/>
                  </a:cubicBezTo>
                  <a:cubicBezTo>
                    <a:pt x="13824" y="3471"/>
                    <a:pt x="14688" y="5786"/>
                    <a:pt x="13824" y="7714"/>
                  </a:cubicBezTo>
                  <a:cubicBezTo>
                    <a:pt x="12960" y="9643"/>
                    <a:pt x="10368" y="11186"/>
                    <a:pt x="6912" y="13693"/>
                  </a:cubicBezTo>
                  <a:cubicBezTo>
                    <a:pt x="3456" y="16200"/>
                    <a:pt x="-864" y="19671"/>
                    <a:pt x="1296" y="20636"/>
                  </a:cubicBezTo>
                  <a:cubicBezTo>
                    <a:pt x="3456" y="21600"/>
                    <a:pt x="12096" y="20057"/>
                    <a:pt x="20736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6407150" y="491409"/>
              <a:ext cx="698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6591300" y="510459"/>
              <a:ext cx="323850" cy="22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68" fill="norm" stroke="1" extrusionOk="0">
                  <a:moveTo>
                    <a:pt x="0" y="11782"/>
                  </a:moveTo>
                  <a:cubicBezTo>
                    <a:pt x="2400" y="15709"/>
                    <a:pt x="4800" y="19636"/>
                    <a:pt x="7271" y="20618"/>
                  </a:cubicBezTo>
                  <a:cubicBezTo>
                    <a:pt x="9741" y="21600"/>
                    <a:pt x="12282" y="19636"/>
                    <a:pt x="14682" y="15709"/>
                  </a:cubicBezTo>
                  <a:cubicBezTo>
                    <a:pt x="17082" y="11782"/>
                    <a:pt x="19341" y="58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6991350" y="510459"/>
              <a:ext cx="444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7196666" y="123109"/>
              <a:ext cx="258235" cy="402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21600" y="0"/>
                  </a:moveTo>
                  <a:cubicBezTo>
                    <a:pt x="17351" y="679"/>
                    <a:pt x="13102" y="1357"/>
                    <a:pt x="10446" y="1866"/>
                  </a:cubicBezTo>
                  <a:cubicBezTo>
                    <a:pt x="7790" y="2375"/>
                    <a:pt x="6728" y="2714"/>
                    <a:pt x="5931" y="3449"/>
                  </a:cubicBezTo>
                  <a:cubicBezTo>
                    <a:pt x="5134" y="4184"/>
                    <a:pt x="4603" y="5315"/>
                    <a:pt x="3718" y="7803"/>
                  </a:cubicBezTo>
                  <a:cubicBezTo>
                    <a:pt x="2833" y="10291"/>
                    <a:pt x="1593" y="14136"/>
                    <a:pt x="885" y="16341"/>
                  </a:cubicBezTo>
                  <a:cubicBezTo>
                    <a:pt x="177" y="18547"/>
                    <a:pt x="0" y="19112"/>
                    <a:pt x="0" y="19677"/>
                  </a:cubicBezTo>
                  <a:cubicBezTo>
                    <a:pt x="0" y="20243"/>
                    <a:pt x="177" y="20808"/>
                    <a:pt x="708" y="21148"/>
                  </a:cubicBezTo>
                  <a:cubicBezTo>
                    <a:pt x="1239" y="21487"/>
                    <a:pt x="2125" y="21600"/>
                    <a:pt x="4249" y="21430"/>
                  </a:cubicBezTo>
                  <a:cubicBezTo>
                    <a:pt x="6374" y="21261"/>
                    <a:pt x="9738" y="20808"/>
                    <a:pt x="11685" y="20356"/>
                  </a:cubicBezTo>
                  <a:cubicBezTo>
                    <a:pt x="13633" y="19904"/>
                    <a:pt x="14164" y="19451"/>
                    <a:pt x="14695" y="189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7207250" y="377109"/>
              <a:ext cx="1333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71" y="16200"/>
                    <a:pt x="7543" y="10800"/>
                    <a:pt x="11143" y="7200"/>
                  </a:cubicBezTo>
                  <a:cubicBezTo>
                    <a:pt x="14743" y="3600"/>
                    <a:pt x="18171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7417808" y="453138"/>
              <a:ext cx="119642" cy="152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040" fill="norm" stroke="1" extrusionOk="0">
                  <a:moveTo>
                    <a:pt x="6641" y="2651"/>
                  </a:moveTo>
                  <a:cubicBezTo>
                    <a:pt x="5504" y="5862"/>
                    <a:pt x="4367" y="9072"/>
                    <a:pt x="3231" y="12283"/>
                  </a:cubicBezTo>
                  <a:cubicBezTo>
                    <a:pt x="2094" y="15494"/>
                    <a:pt x="957" y="18705"/>
                    <a:pt x="388" y="19581"/>
                  </a:cubicBezTo>
                  <a:cubicBezTo>
                    <a:pt x="-180" y="20456"/>
                    <a:pt x="-180" y="18997"/>
                    <a:pt x="767" y="15932"/>
                  </a:cubicBezTo>
                  <a:cubicBezTo>
                    <a:pt x="1715" y="12867"/>
                    <a:pt x="3609" y="8197"/>
                    <a:pt x="5315" y="5278"/>
                  </a:cubicBezTo>
                  <a:cubicBezTo>
                    <a:pt x="7020" y="2359"/>
                    <a:pt x="8536" y="1191"/>
                    <a:pt x="10809" y="462"/>
                  </a:cubicBezTo>
                  <a:cubicBezTo>
                    <a:pt x="13083" y="-268"/>
                    <a:pt x="16115" y="-560"/>
                    <a:pt x="18009" y="2943"/>
                  </a:cubicBezTo>
                  <a:cubicBezTo>
                    <a:pt x="19904" y="6445"/>
                    <a:pt x="20662" y="13743"/>
                    <a:pt x="21420" y="2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8128533" y="0"/>
              <a:ext cx="98152" cy="427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1" h="21511" fill="norm" stroke="1" extrusionOk="0">
                  <a:moveTo>
                    <a:pt x="19186" y="3954"/>
                  </a:moveTo>
                  <a:cubicBezTo>
                    <a:pt x="20105" y="3422"/>
                    <a:pt x="21024" y="2890"/>
                    <a:pt x="21254" y="2252"/>
                  </a:cubicBezTo>
                  <a:cubicBezTo>
                    <a:pt x="21484" y="1613"/>
                    <a:pt x="21024" y="869"/>
                    <a:pt x="19646" y="443"/>
                  </a:cubicBezTo>
                  <a:cubicBezTo>
                    <a:pt x="18267" y="17"/>
                    <a:pt x="15969" y="-89"/>
                    <a:pt x="13901" y="71"/>
                  </a:cubicBezTo>
                  <a:cubicBezTo>
                    <a:pt x="11833" y="230"/>
                    <a:pt x="9995" y="656"/>
                    <a:pt x="7697" y="2145"/>
                  </a:cubicBezTo>
                  <a:cubicBezTo>
                    <a:pt x="5399" y="3635"/>
                    <a:pt x="2641" y="6189"/>
                    <a:pt x="1263" y="9168"/>
                  </a:cubicBezTo>
                  <a:cubicBezTo>
                    <a:pt x="-116" y="12147"/>
                    <a:pt x="-116" y="15552"/>
                    <a:pt x="114" y="17680"/>
                  </a:cubicBezTo>
                  <a:cubicBezTo>
                    <a:pt x="344" y="19809"/>
                    <a:pt x="803" y="20660"/>
                    <a:pt x="1263" y="2151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8081104" y="250109"/>
              <a:ext cx="173897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600" fill="norm" stroke="1" extrusionOk="0">
                  <a:moveTo>
                    <a:pt x="1862" y="21600"/>
                  </a:moveTo>
                  <a:cubicBezTo>
                    <a:pt x="821" y="19200"/>
                    <a:pt x="-220" y="16800"/>
                    <a:pt x="40" y="14700"/>
                  </a:cubicBezTo>
                  <a:cubicBezTo>
                    <a:pt x="300" y="12600"/>
                    <a:pt x="1862" y="10800"/>
                    <a:pt x="5635" y="8400"/>
                  </a:cubicBezTo>
                  <a:cubicBezTo>
                    <a:pt x="9409" y="6000"/>
                    <a:pt x="15394" y="3000"/>
                    <a:pt x="2138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8249829" y="231059"/>
              <a:ext cx="68671" cy="142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387" fill="norm" stroke="1" extrusionOk="0">
                  <a:moveTo>
                    <a:pt x="21235" y="0"/>
                  </a:moveTo>
                  <a:cubicBezTo>
                    <a:pt x="17308" y="0"/>
                    <a:pt x="13380" y="0"/>
                    <a:pt x="9780" y="1588"/>
                  </a:cubicBezTo>
                  <a:cubicBezTo>
                    <a:pt x="6180" y="3176"/>
                    <a:pt x="2908" y="6353"/>
                    <a:pt x="1271" y="9529"/>
                  </a:cubicBezTo>
                  <a:cubicBezTo>
                    <a:pt x="-365" y="12706"/>
                    <a:pt x="-365" y="15882"/>
                    <a:pt x="944" y="17947"/>
                  </a:cubicBezTo>
                  <a:cubicBezTo>
                    <a:pt x="2253" y="20012"/>
                    <a:pt x="4871" y="20965"/>
                    <a:pt x="7817" y="21282"/>
                  </a:cubicBezTo>
                  <a:cubicBezTo>
                    <a:pt x="10762" y="21600"/>
                    <a:pt x="14035" y="21282"/>
                    <a:pt x="16653" y="19059"/>
                  </a:cubicBezTo>
                  <a:cubicBezTo>
                    <a:pt x="19271" y="16835"/>
                    <a:pt x="21235" y="12706"/>
                    <a:pt x="20908" y="10165"/>
                  </a:cubicBezTo>
                  <a:cubicBezTo>
                    <a:pt x="20580" y="7624"/>
                    <a:pt x="17962" y="6671"/>
                    <a:pt x="15344" y="5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8356600" y="218359"/>
              <a:ext cx="133350" cy="169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4" fill="norm" stroke="1" extrusionOk="0">
                  <a:moveTo>
                    <a:pt x="0" y="0"/>
                  </a:moveTo>
                  <a:cubicBezTo>
                    <a:pt x="1714" y="0"/>
                    <a:pt x="3429" y="0"/>
                    <a:pt x="5657" y="2533"/>
                  </a:cubicBezTo>
                  <a:cubicBezTo>
                    <a:pt x="7886" y="5067"/>
                    <a:pt x="10629" y="10133"/>
                    <a:pt x="12000" y="13467"/>
                  </a:cubicBezTo>
                  <a:cubicBezTo>
                    <a:pt x="13371" y="16800"/>
                    <a:pt x="13371" y="18400"/>
                    <a:pt x="12514" y="19600"/>
                  </a:cubicBezTo>
                  <a:cubicBezTo>
                    <a:pt x="11657" y="20800"/>
                    <a:pt x="9943" y="21600"/>
                    <a:pt x="8914" y="21200"/>
                  </a:cubicBezTo>
                  <a:cubicBezTo>
                    <a:pt x="7886" y="20800"/>
                    <a:pt x="7543" y="19200"/>
                    <a:pt x="7886" y="16400"/>
                  </a:cubicBezTo>
                  <a:cubicBezTo>
                    <a:pt x="8229" y="13600"/>
                    <a:pt x="9257" y="9600"/>
                    <a:pt x="11657" y="6800"/>
                  </a:cubicBezTo>
                  <a:cubicBezTo>
                    <a:pt x="14057" y="4000"/>
                    <a:pt x="17829" y="2400"/>
                    <a:pt x="21600" y="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8515879" y="232796"/>
              <a:ext cx="161116" cy="137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331" fill="norm" stroke="1" extrusionOk="0">
                  <a:moveTo>
                    <a:pt x="772" y="713"/>
                  </a:moveTo>
                  <a:cubicBezTo>
                    <a:pt x="1052" y="4640"/>
                    <a:pt x="1333" y="8567"/>
                    <a:pt x="1192" y="12004"/>
                  </a:cubicBezTo>
                  <a:cubicBezTo>
                    <a:pt x="1052" y="15440"/>
                    <a:pt x="491" y="18386"/>
                    <a:pt x="211" y="18713"/>
                  </a:cubicBezTo>
                  <a:cubicBezTo>
                    <a:pt x="-70" y="19040"/>
                    <a:pt x="-70" y="16749"/>
                    <a:pt x="211" y="14131"/>
                  </a:cubicBezTo>
                  <a:cubicBezTo>
                    <a:pt x="491" y="11513"/>
                    <a:pt x="1052" y="8567"/>
                    <a:pt x="1753" y="6113"/>
                  </a:cubicBezTo>
                  <a:cubicBezTo>
                    <a:pt x="2455" y="3658"/>
                    <a:pt x="3296" y="1695"/>
                    <a:pt x="4418" y="1204"/>
                  </a:cubicBezTo>
                  <a:cubicBezTo>
                    <a:pt x="5540" y="713"/>
                    <a:pt x="6943" y="1695"/>
                    <a:pt x="7644" y="3004"/>
                  </a:cubicBezTo>
                  <a:cubicBezTo>
                    <a:pt x="8346" y="4313"/>
                    <a:pt x="8346" y="5949"/>
                    <a:pt x="8346" y="8076"/>
                  </a:cubicBezTo>
                  <a:cubicBezTo>
                    <a:pt x="8346" y="10204"/>
                    <a:pt x="8346" y="12822"/>
                    <a:pt x="8626" y="12986"/>
                  </a:cubicBezTo>
                  <a:cubicBezTo>
                    <a:pt x="8907" y="13149"/>
                    <a:pt x="9468" y="10858"/>
                    <a:pt x="10730" y="8240"/>
                  </a:cubicBezTo>
                  <a:cubicBezTo>
                    <a:pt x="11992" y="5622"/>
                    <a:pt x="13956" y="2676"/>
                    <a:pt x="15779" y="1204"/>
                  </a:cubicBezTo>
                  <a:cubicBezTo>
                    <a:pt x="17603" y="-269"/>
                    <a:pt x="19286" y="-269"/>
                    <a:pt x="20268" y="549"/>
                  </a:cubicBezTo>
                  <a:cubicBezTo>
                    <a:pt x="21249" y="1367"/>
                    <a:pt x="21530" y="3004"/>
                    <a:pt x="21249" y="6604"/>
                  </a:cubicBezTo>
                  <a:cubicBezTo>
                    <a:pt x="20969" y="10204"/>
                    <a:pt x="20127" y="15767"/>
                    <a:pt x="19286" y="2133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8720375" y="206839"/>
              <a:ext cx="68025" cy="185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260" fill="norm" stroke="1" extrusionOk="0">
                  <a:moveTo>
                    <a:pt x="20417" y="3505"/>
                  </a:moveTo>
                  <a:cubicBezTo>
                    <a:pt x="20417" y="2292"/>
                    <a:pt x="20417" y="1078"/>
                    <a:pt x="18511" y="472"/>
                  </a:cubicBezTo>
                  <a:cubicBezTo>
                    <a:pt x="16605" y="-135"/>
                    <a:pt x="12793" y="-135"/>
                    <a:pt x="9617" y="350"/>
                  </a:cubicBezTo>
                  <a:cubicBezTo>
                    <a:pt x="6441" y="836"/>
                    <a:pt x="3899" y="1807"/>
                    <a:pt x="1993" y="3505"/>
                  </a:cubicBezTo>
                  <a:cubicBezTo>
                    <a:pt x="88" y="5204"/>
                    <a:pt x="-1183" y="7631"/>
                    <a:pt x="1676" y="10180"/>
                  </a:cubicBezTo>
                  <a:cubicBezTo>
                    <a:pt x="4535" y="12728"/>
                    <a:pt x="11523" y="15398"/>
                    <a:pt x="15335" y="17339"/>
                  </a:cubicBezTo>
                  <a:cubicBezTo>
                    <a:pt x="19146" y="19281"/>
                    <a:pt x="19782" y="20494"/>
                    <a:pt x="18193" y="20980"/>
                  </a:cubicBezTo>
                  <a:cubicBezTo>
                    <a:pt x="16605" y="21465"/>
                    <a:pt x="12793" y="21222"/>
                    <a:pt x="8982" y="209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9231373" y="267195"/>
              <a:ext cx="185677" cy="148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0978" fill="norm" stroke="1" extrusionOk="0">
                  <a:moveTo>
                    <a:pt x="16921" y="1178"/>
                  </a:moveTo>
                  <a:cubicBezTo>
                    <a:pt x="15951" y="278"/>
                    <a:pt x="14980" y="-622"/>
                    <a:pt x="12432" y="578"/>
                  </a:cubicBezTo>
                  <a:cubicBezTo>
                    <a:pt x="9883" y="1778"/>
                    <a:pt x="5757" y="5078"/>
                    <a:pt x="3452" y="7478"/>
                  </a:cubicBezTo>
                  <a:cubicBezTo>
                    <a:pt x="1146" y="9878"/>
                    <a:pt x="661" y="11378"/>
                    <a:pt x="297" y="13028"/>
                  </a:cubicBezTo>
                  <a:cubicBezTo>
                    <a:pt x="-67" y="14678"/>
                    <a:pt x="-310" y="16478"/>
                    <a:pt x="903" y="17528"/>
                  </a:cubicBezTo>
                  <a:cubicBezTo>
                    <a:pt x="2117" y="18578"/>
                    <a:pt x="4787" y="18878"/>
                    <a:pt x="7092" y="17978"/>
                  </a:cubicBezTo>
                  <a:cubicBezTo>
                    <a:pt x="9398" y="17078"/>
                    <a:pt x="11339" y="14978"/>
                    <a:pt x="12796" y="12878"/>
                  </a:cubicBezTo>
                  <a:cubicBezTo>
                    <a:pt x="14252" y="10778"/>
                    <a:pt x="15223" y="8678"/>
                    <a:pt x="15829" y="8378"/>
                  </a:cubicBezTo>
                  <a:cubicBezTo>
                    <a:pt x="16436" y="8078"/>
                    <a:pt x="16679" y="9578"/>
                    <a:pt x="17528" y="11978"/>
                  </a:cubicBezTo>
                  <a:cubicBezTo>
                    <a:pt x="18378" y="14378"/>
                    <a:pt x="19834" y="17678"/>
                    <a:pt x="21290" y="2097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9997793" y="222377"/>
              <a:ext cx="137733" cy="409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449" fill="norm" stroke="1" extrusionOk="0">
                  <a:moveTo>
                    <a:pt x="5363" y="8098"/>
                  </a:moveTo>
                  <a:cubicBezTo>
                    <a:pt x="4395" y="10978"/>
                    <a:pt x="3428" y="13858"/>
                    <a:pt x="2783" y="15907"/>
                  </a:cubicBezTo>
                  <a:cubicBezTo>
                    <a:pt x="2139" y="17956"/>
                    <a:pt x="1816" y="19175"/>
                    <a:pt x="1494" y="20061"/>
                  </a:cubicBezTo>
                  <a:cubicBezTo>
                    <a:pt x="1172" y="20947"/>
                    <a:pt x="849" y="21501"/>
                    <a:pt x="527" y="21446"/>
                  </a:cubicBezTo>
                  <a:cubicBezTo>
                    <a:pt x="204" y="21390"/>
                    <a:pt x="-118" y="20726"/>
                    <a:pt x="43" y="18621"/>
                  </a:cubicBezTo>
                  <a:cubicBezTo>
                    <a:pt x="204" y="16516"/>
                    <a:pt x="849" y="12972"/>
                    <a:pt x="1816" y="9815"/>
                  </a:cubicBezTo>
                  <a:cubicBezTo>
                    <a:pt x="2783" y="6658"/>
                    <a:pt x="4073" y="3889"/>
                    <a:pt x="5201" y="2283"/>
                  </a:cubicBezTo>
                  <a:cubicBezTo>
                    <a:pt x="6330" y="676"/>
                    <a:pt x="7297" y="233"/>
                    <a:pt x="8748" y="67"/>
                  </a:cubicBezTo>
                  <a:cubicBezTo>
                    <a:pt x="10198" y="-99"/>
                    <a:pt x="12133" y="12"/>
                    <a:pt x="14389" y="787"/>
                  </a:cubicBezTo>
                  <a:cubicBezTo>
                    <a:pt x="16646" y="1563"/>
                    <a:pt x="19225" y="3003"/>
                    <a:pt x="20354" y="4498"/>
                  </a:cubicBezTo>
                  <a:cubicBezTo>
                    <a:pt x="21482" y="5993"/>
                    <a:pt x="21160" y="7544"/>
                    <a:pt x="18742" y="8596"/>
                  </a:cubicBezTo>
                  <a:cubicBezTo>
                    <a:pt x="16324" y="9649"/>
                    <a:pt x="11810" y="10203"/>
                    <a:pt x="9070" y="10258"/>
                  </a:cubicBezTo>
                  <a:cubicBezTo>
                    <a:pt x="6330" y="10313"/>
                    <a:pt x="5363" y="9870"/>
                    <a:pt x="4395" y="94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10163832" y="274379"/>
              <a:ext cx="116818" cy="140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132" fill="norm" stroke="1" extrusionOk="0">
                  <a:moveTo>
                    <a:pt x="15501" y="8746"/>
                  </a:moveTo>
                  <a:cubicBezTo>
                    <a:pt x="15501" y="7158"/>
                    <a:pt x="15501" y="5570"/>
                    <a:pt x="14344" y="3823"/>
                  </a:cubicBezTo>
                  <a:cubicBezTo>
                    <a:pt x="13187" y="2076"/>
                    <a:pt x="10873" y="170"/>
                    <a:pt x="8944" y="11"/>
                  </a:cubicBezTo>
                  <a:cubicBezTo>
                    <a:pt x="7016" y="-148"/>
                    <a:pt x="5473" y="1440"/>
                    <a:pt x="3930" y="4617"/>
                  </a:cubicBezTo>
                  <a:cubicBezTo>
                    <a:pt x="2387" y="7793"/>
                    <a:pt x="844" y="12558"/>
                    <a:pt x="266" y="15734"/>
                  </a:cubicBezTo>
                  <a:cubicBezTo>
                    <a:pt x="-313" y="18911"/>
                    <a:pt x="73" y="20499"/>
                    <a:pt x="1230" y="20976"/>
                  </a:cubicBezTo>
                  <a:cubicBezTo>
                    <a:pt x="2387" y="21452"/>
                    <a:pt x="4316" y="20817"/>
                    <a:pt x="6630" y="19387"/>
                  </a:cubicBezTo>
                  <a:cubicBezTo>
                    <a:pt x="8944" y="17958"/>
                    <a:pt x="11644" y="15734"/>
                    <a:pt x="14151" y="15258"/>
                  </a:cubicBezTo>
                  <a:cubicBezTo>
                    <a:pt x="16658" y="14781"/>
                    <a:pt x="18973" y="16052"/>
                    <a:pt x="21287" y="17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10293350" y="262809"/>
              <a:ext cx="95250" cy="169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0" y="2400"/>
                  </a:moveTo>
                  <a:cubicBezTo>
                    <a:pt x="4320" y="6133"/>
                    <a:pt x="8640" y="9867"/>
                    <a:pt x="10800" y="12400"/>
                  </a:cubicBezTo>
                  <a:cubicBezTo>
                    <a:pt x="12960" y="14933"/>
                    <a:pt x="12960" y="16267"/>
                    <a:pt x="12960" y="17600"/>
                  </a:cubicBezTo>
                  <a:cubicBezTo>
                    <a:pt x="12960" y="18933"/>
                    <a:pt x="12960" y="20267"/>
                    <a:pt x="11760" y="20933"/>
                  </a:cubicBezTo>
                  <a:cubicBezTo>
                    <a:pt x="10560" y="21600"/>
                    <a:pt x="8160" y="21600"/>
                    <a:pt x="6480" y="20533"/>
                  </a:cubicBezTo>
                  <a:cubicBezTo>
                    <a:pt x="4800" y="19467"/>
                    <a:pt x="3840" y="17333"/>
                    <a:pt x="6480" y="13733"/>
                  </a:cubicBezTo>
                  <a:cubicBezTo>
                    <a:pt x="9120" y="10133"/>
                    <a:pt x="15360" y="50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10437283" y="135809"/>
              <a:ext cx="148168" cy="339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15120" y="0"/>
                  </a:moveTo>
                  <a:cubicBezTo>
                    <a:pt x="13269" y="1207"/>
                    <a:pt x="11417" y="2415"/>
                    <a:pt x="9720" y="5501"/>
                  </a:cubicBezTo>
                  <a:cubicBezTo>
                    <a:pt x="8023" y="8586"/>
                    <a:pt x="6480" y="13550"/>
                    <a:pt x="5709" y="16368"/>
                  </a:cubicBezTo>
                  <a:cubicBezTo>
                    <a:pt x="4937" y="19185"/>
                    <a:pt x="4937" y="19856"/>
                    <a:pt x="5400" y="20460"/>
                  </a:cubicBezTo>
                  <a:cubicBezTo>
                    <a:pt x="5863" y="21063"/>
                    <a:pt x="6789" y="21600"/>
                    <a:pt x="7560" y="21533"/>
                  </a:cubicBezTo>
                  <a:cubicBezTo>
                    <a:pt x="8331" y="21466"/>
                    <a:pt x="8949" y="20795"/>
                    <a:pt x="8794" y="19588"/>
                  </a:cubicBezTo>
                  <a:cubicBezTo>
                    <a:pt x="8640" y="18380"/>
                    <a:pt x="7714" y="16636"/>
                    <a:pt x="6634" y="15496"/>
                  </a:cubicBezTo>
                  <a:cubicBezTo>
                    <a:pt x="5554" y="14355"/>
                    <a:pt x="4320" y="13819"/>
                    <a:pt x="2931" y="13416"/>
                  </a:cubicBezTo>
                  <a:cubicBezTo>
                    <a:pt x="1543" y="13014"/>
                    <a:pt x="0" y="12745"/>
                    <a:pt x="0" y="12410"/>
                  </a:cubicBezTo>
                  <a:cubicBezTo>
                    <a:pt x="0" y="12075"/>
                    <a:pt x="1543" y="11672"/>
                    <a:pt x="3086" y="11404"/>
                  </a:cubicBezTo>
                  <a:cubicBezTo>
                    <a:pt x="4629" y="11135"/>
                    <a:pt x="6171" y="11001"/>
                    <a:pt x="8023" y="10934"/>
                  </a:cubicBezTo>
                  <a:cubicBezTo>
                    <a:pt x="9874" y="10867"/>
                    <a:pt x="12034" y="10867"/>
                    <a:pt x="13423" y="11202"/>
                  </a:cubicBezTo>
                  <a:cubicBezTo>
                    <a:pt x="14811" y="11538"/>
                    <a:pt x="15429" y="12209"/>
                    <a:pt x="15737" y="12880"/>
                  </a:cubicBezTo>
                  <a:cubicBezTo>
                    <a:pt x="16046" y="13550"/>
                    <a:pt x="16046" y="14221"/>
                    <a:pt x="16354" y="13886"/>
                  </a:cubicBezTo>
                  <a:cubicBezTo>
                    <a:pt x="16663" y="13550"/>
                    <a:pt x="17280" y="12209"/>
                    <a:pt x="18206" y="11202"/>
                  </a:cubicBezTo>
                  <a:cubicBezTo>
                    <a:pt x="19131" y="10196"/>
                    <a:pt x="20366" y="9525"/>
                    <a:pt x="21600" y="88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10625433" y="123109"/>
              <a:ext cx="137817" cy="315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438" fill="norm" stroke="1" extrusionOk="0">
                  <a:moveTo>
                    <a:pt x="14436" y="0"/>
                  </a:moveTo>
                  <a:cubicBezTo>
                    <a:pt x="10836" y="4752"/>
                    <a:pt x="7236" y="9504"/>
                    <a:pt x="5109" y="12744"/>
                  </a:cubicBezTo>
                  <a:cubicBezTo>
                    <a:pt x="2982" y="15984"/>
                    <a:pt x="2327" y="17712"/>
                    <a:pt x="2327" y="19008"/>
                  </a:cubicBezTo>
                  <a:cubicBezTo>
                    <a:pt x="2327" y="20304"/>
                    <a:pt x="2982" y="21168"/>
                    <a:pt x="3964" y="21384"/>
                  </a:cubicBezTo>
                  <a:cubicBezTo>
                    <a:pt x="4945" y="21600"/>
                    <a:pt x="6254" y="21168"/>
                    <a:pt x="7073" y="20088"/>
                  </a:cubicBezTo>
                  <a:cubicBezTo>
                    <a:pt x="7891" y="19008"/>
                    <a:pt x="8218" y="17280"/>
                    <a:pt x="7891" y="16128"/>
                  </a:cubicBezTo>
                  <a:cubicBezTo>
                    <a:pt x="7564" y="14976"/>
                    <a:pt x="6582" y="14400"/>
                    <a:pt x="4782" y="13896"/>
                  </a:cubicBezTo>
                  <a:cubicBezTo>
                    <a:pt x="2982" y="13392"/>
                    <a:pt x="364" y="12960"/>
                    <a:pt x="36" y="12744"/>
                  </a:cubicBezTo>
                  <a:cubicBezTo>
                    <a:pt x="-291" y="12528"/>
                    <a:pt x="1673" y="12528"/>
                    <a:pt x="3473" y="12528"/>
                  </a:cubicBezTo>
                  <a:cubicBezTo>
                    <a:pt x="5273" y="12528"/>
                    <a:pt x="6909" y="12528"/>
                    <a:pt x="8545" y="12528"/>
                  </a:cubicBezTo>
                  <a:cubicBezTo>
                    <a:pt x="10182" y="12528"/>
                    <a:pt x="11818" y="12528"/>
                    <a:pt x="12964" y="12888"/>
                  </a:cubicBezTo>
                  <a:cubicBezTo>
                    <a:pt x="14109" y="13248"/>
                    <a:pt x="14764" y="13968"/>
                    <a:pt x="15091" y="14976"/>
                  </a:cubicBezTo>
                  <a:cubicBezTo>
                    <a:pt x="15418" y="15984"/>
                    <a:pt x="15418" y="17280"/>
                    <a:pt x="15254" y="18288"/>
                  </a:cubicBezTo>
                  <a:cubicBezTo>
                    <a:pt x="15091" y="19296"/>
                    <a:pt x="14764" y="20016"/>
                    <a:pt x="14600" y="19944"/>
                  </a:cubicBezTo>
                  <a:cubicBezTo>
                    <a:pt x="14436" y="19872"/>
                    <a:pt x="14436" y="19008"/>
                    <a:pt x="15582" y="16704"/>
                  </a:cubicBezTo>
                  <a:cubicBezTo>
                    <a:pt x="16727" y="14400"/>
                    <a:pt x="19018" y="10656"/>
                    <a:pt x="21309" y="69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10789972" y="288209"/>
              <a:ext cx="68529" cy="124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457" fill="norm" stroke="1" extrusionOk="0">
                  <a:moveTo>
                    <a:pt x="19227" y="0"/>
                  </a:moveTo>
                  <a:cubicBezTo>
                    <a:pt x="15955" y="0"/>
                    <a:pt x="12682" y="0"/>
                    <a:pt x="9409" y="2380"/>
                  </a:cubicBezTo>
                  <a:cubicBezTo>
                    <a:pt x="6136" y="4759"/>
                    <a:pt x="2864" y="9519"/>
                    <a:pt x="1227" y="12814"/>
                  </a:cubicBezTo>
                  <a:cubicBezTo>
                    <a:pt x="-409" y="16108"/>
                    <a:pt x="-409" y="17939"/>
                    <a:pt x="1227" y="19220"/>
                  </a:cubicBezTo>
                  <a:cubicBezTo>
                    <a:pt x="2864" y="20502"/>
                    <a:pt x="6136" y="21234"/>
                    <a:pt x="9736" y="21417"/>
                  </a:cubicBezTo>
                  <a:cubicBezTo>
                    <a:pt x="13336" y="21600"/>
                    <a:pt x="17264" y="21234"/>
                    <a:pt x="19227" y="18488"/>
                  </a:cubicBezTo>
                  <a:cubicBezTo>
                    <a:pt x="21191" y="15742"/>
                    <a:pt x="21191" y="10617"/>
                    <a:pt x="21191" y="54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10896600" y="264541"/>
              <a:ext cx="106942" cy="169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382" fill="norm" stroke="1" extrusionOk="0">
                  <a:moveTo>
                    <a:pt x="0" y="5382"/>
                  </a:moveTo>
                  <a:cubicBezTo>
                    <a:pt x="424" y="8315"/>
                    <a:pt x="847" y="11249"/>
                    <a:pt x="847" y="13782"/>
                  </a:cubicBezTo>
                  <a:cubicBezTo>
                    <a:pt x="847" y="16315"/>
                    <a:pt x="424" y="18449"/>
                    <a:pt x="424" y="18582"/>
                  </a:cubicBezTo>
                  <a:cubicBezTo>
                    <a:pt x="424" y="18715"/>
                    <a:pt x="847" y="16849"/>
                    <a:pt x="2541" y="13649"/>
                  </a:cubicBezTo>
                  <a:cubicBezTo>
                    <a:pt x="4235" y="10449"/>
                    <a:pt x="7200" y="5915"/>
                    <a:pt x="9529" y="3249"/>
                  </a:cubicBezTo>
                  <a:cubicBezTo>
                    <a:pt x="11859" y="582"/>
                    <a:pt x="13553" y="-218"/>
                    <a:pt x="15459" y="49"/>
                  </a:cubicBezTo>
                  <a:cubicBezTo>
                    <a:pt x="17365" y="315"/>
                    <a:pt x="19482" y="1649"/>
                    <a:pt x="20541" y="4315"/>
                  </a:cubicBezTo>
                  <a:cubicBezTo>
                    <a:pt x="21600" y="6982"/>
                    <a:pt x="21600" y="10982"/>
                    <a:pt x="20965" y="14049"/>
                  </a:cubicBezTo>
                  <a:cubicBezTo>
                    <a:pt x="20329" y="17115"/>
                    <a:pt x="19059" y="19249"/>
                    <a:pt x="17788" y="213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11214100" y="427909"/>
              <a:ext cx="508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4361905" y="1282942"/>
              <a:ext cx="324396" cy="230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037" fill="norm" stroke="1" extrusionOk="0">
                  <a:moveTo>
                    <a:pt x="7190" y="7723"/>
                  </a:moveTo>
                  <a:cubicBezTo>
                    <a:pt x="7190" y="6759"/>
                    <a:pt x="7190" y="5795"/>
                    <a:pt x="6628" y="4445"/>
                  </a:cubicBezTo>
                  <a:cubicBezTo>
                    <a:pt x="6067" y="3095"/>
                    <a:pt x="4945" y="1359"/>
                    <a:pt x="3964" y="1262"/>
                  </a:cubicBezTo>
                  <a:cubicBezTo>
                    <a:pt x="2982" y="1166"/>
                    <a:pt x="2140" y="2709"/>
                    <a:pt x="1439" y="5795"/>
                  </a:cubicBezTo>
                  <a:cubicBezTo>
                    <a:pt x="738" y="8880"/>
                    <a:pt x="177" y="13509"/>
                    <a:pt x="36" y="16305"/>
                  </a:cubicBezTo>
                  <a:cubicBezTo>
                    <a:pt x="-104" y="19102"/>
                    <a:pt x="177" y="20066"/>
                    <a:pt x="667" y="20645"/>
                  </a:cubicBezTo>
                  <a:cubicBezTo>
                    <a:pt x="1158" y="21223"/>
                    <a:pt x="1860" y="21416"/>
                    <a:pt x="2982" y="19391"/>
                  </a:cubicBezTo>
                  <a:cubicBezTo>
                    <a:pt x="4104" y="17366"/>
                    <a:pt x="5647" y="13123"/>
                    <a:pt x="6558" y="10134"/>
                  </a:cubicBezTo>
                  <a:cubicBezTo>
                    <a:pt x="7470" y="7145"/>
                    <a:pt x="7751" y="5409"/>
                    <a:pt x="7891" y="5216"/>
                  </a:cubicBezTo>
                  <a:cubicBezTo>
                    <a:pt x="8031" y="5023"/>
                    <a:pt x="8031" y="6373"/>
                    <a:pt x="8031" y="7530"/>
                  </a:cubicBezTo>
                  <a:cubicBezTo>
                    <a:pt x="8031" y="8687"/>
                    <a:pt x="8031" y="9652"/>
                    <a:pt x="8452" y="10809"/>
                  </a:cubicBezTo>
                  <a:cubicBezTo>
                    <a:pt x="8873" y="11966"/>
                    <a:pt x="9714" y="13316"/>
                    <a:pt x="10415" y="13702"/>
                  </a:cubicBezTo>
                  <a:cubicBezTo>
                    <a:pt x="11117" y="14087"/>
                    <a:pt x="11678" y="13509"/>
                    <a:pt x="12309" y="12159"/>
                  </a:cubicBezTo>
                  <a:cubicBezTo>
                    <a:pt x="12940" y="10809"/>
                    <a:pt x="13641" y="8687"/>
                    <a:pt x="14132" y="6952"/>
                  </a:cubicBezTo>
                  <a:cubicBezTo>
                    <a:pt x="14623" y="5216"/>
                    <a:pt x="14904" y="3866"/>
                    <a:pt x="14904" y="4155"/>
                  </a:cubicBezTo>
                  <a:cubicBezTo>
                    <a:pt x="14904" y="4445"/>
                    <a:pt x="14623" y="6373"/>
                    <a:pt x="14483" y="7048"/>
                  </a:cubicBezTo>
                  <a:cubicBezTo>
                    <a:pt x="14343" y="7723"/>
                    <a:pt x="14343" y="7145"/>
                    <a:pt x="14553" y="6084"/>
                  </a:cubicBezTo>
                  <a:cubicBezTo>
                    <a:pt x="14764" y="5023"/>
                    <a:pt x="15184" y="3480"/>
                    <a:pt x="15605" y="2323"/>
                  </a:cubicBezTo>
                  <a:cubicBezTo>
                    <a:pt x="16026" y="1166"/>
                    <a:pt x="16447" y="395"/>
                    <a:pt x="17008" y="105"/>
                  </a:cubicBezTo>
                  <a:cubicBezTo>
                    <a:pt x="17569" y="-184"/>
                    <a:pt x="18270" y="9"/>
                    <a:pt x="19041" y="2130"/>
                  </a:cubicBezTo>
                  <a:cubicBezTo>
                    <a:pt x="19813" y="4252"/>
                    <a:pt x="20654" y="8302"/>
                    <a:pt x="21496" y="123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4746365" y="1039937"/>
              <a:ext cx="133346" cy="412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85" fill="norm" stroke="1" extrusionOk="0">
                  <a:moveTo>
                    <a:pt x="18773" y="13360"/>
                  </a:moveTo>
                  <a:cubicBezTo>
                    <a:pt x="15398" y="13141"/>
                    <a:pt x="12023" y="12922"/>
                    <a:pt x="9154" y="13305"/>
                  </a:cubicBezTo>
                  <a:cubicBezTo>
                    <a:pt x="6285" y="13689"/>
                    <a:pt x="3923" y="14676"/>
                    <a:pt x="2404" y="15827"/>
                  </a:cubicBezTo>
                  <a:cubicBezTo>
                    <a:pt x="886" y="16979"/>
                    <a:pt x="211" y="18294"/>
                    <a:pt x="42" y="19226"/>
                  </a:cubicBezTo>
                  <a:cubicBezTo>
                    <a:pt x="-127" y="20158"/>
                    <a:pt x="211" y="20706"/>
                    <a:pt x="1223" y="21035"/>
                  </a:cubicBezTo>
                  <a:cubicBezTo>
                    <a:pt x="2236" y="21364"/>
                    <a:pt x="3923" y="21474"/>
                    <a:pt x="5273" y="21310"/>
                  </a:cubicBezTo>
                  <a:cubicBezTo>
                    <a:pt x="6623" y="21145"/>
                    <a:pt x="7636" y="20706"/>
                    <a:pt x="9829" y="18788"/>
                  </a:cubicBezTo>
                  <a:cubicBezTo>
                    <a:pt x="12023" y="16869"/>
                    <a:pt x="15398" y="13470"/>
                    <a:pt x="17592" y="10345"/>
                  </a:cubicBezTo>
                  <a:cubicBezTo>
                    <a:pt x="19786" y="7220"/>
                    <a:pt x="20798" y="4369"/>
                    <a:pt x="21135" y="2615"/>
                  </a:cubicBezTo>
                  <a:cubicBezTo>
                    <a:pt x="21473" y="861"/>
                    <a:pt x="21135" y="203"/>
                    <a:pt x="20123" y="38"/>
                  </a:cubicBezTo>
                  <a:cubicBezTo>
                    <a:pt x="19110" y="-126"/>
                    <a:pt x="17423" y="203"/>
                    <a:pt x="15736" y="1628"/>
                  </a:cubicBezTo>
                  <a:cubicBezTo>
                    <a:pt x="14048" y="3054"/>
                    <a:pt x="12360" y="5576"/>
                    <a:pt x="12023" y="8591"/>
                  </a:cubicBezTo>
                  <a:cubicBezTo>
                    <a:pt x="11686" y="11606"/>
                    <a:pt x="12698" y="15115"/>
                    <a:pt x="13711" y="17143"/>
                  </a:cubicBezTo>
                  <a:cubicBezTo>
                    <a:pt x="14723" y="19171"/>
                    <a:pt x="15736" y="19720"/>
                    <a:pt x="16748" y="202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5566095" y="1046949"/>
              <a:ext cx="167955" cy="442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19" fill="norm" stroke="1" extrusionOk="0">
                  <a:moveTo>
                    <a:pt x="6844" y="10907"/>
                  </a:moveTo>
                  <a:cubicBezTo>
                    <a:pt x="5224" y="13671"/>
                    <a:pt x="3604" y="16435"/>
                    <a:pt x="2389" y="18328"/>
                  </a:cubicBezTo>
                  <a:cubicBezTo>
                    <a:pt x="1174" y="20222"/>
                    <a:pt x="364" y="21246"/>
                    <a:pt x="94" y="21399"/>
                  </a:cubicBezTo>
                  <a:cubicBezTo>
                    <a:pt x="-176" y="21553"/>
                    <a:pt x="94" y="20836"/>
                    <a:pt x="1444" y="18687"/>
                  </a:cubicBezTo>
                  <a:cubicBezTo>
                    <a:pt x="2794" y="16537"/>
                    <a:pt x="5224" y="12954"/>
                    <a:pt x="7789" y="9729"/>
                  </a:cubicBezTo>
                  <a:cubicBezTo>
                    <a:pt x="10354" y="6505"/>
                    <a:pt x="13054" y="3638"/>
                    <a:pt x="14809" y="2000"/>
                  </a:cubicBezTo>
                  <a:cubicBezTo>
                    <a:pt x="16564" y="362"/>
                    <a:pt x="17374" y="-47"/>
                    <a:pt x="18049" y="4"/>
                  </a:cubicBezTo>
                  <a:cubicBezTo>
                    <a:pt x="18724" y="55"/>
                    <a:pt x="19264" y="567"/>
                    <a:pt x="19669" y="2717"/>
                  </a:cubicBezTo>
                  <a:cubicBezTo>
                    <a:pt x="20074" y="4867"/>
                    <a:pt x="20344" y="8654"/>
                    <a:pt x="20614" y="11418"/>
                  </a:cubicBezTo>
                  <a:cubicBezTo>
                    <a:pt x="20884" y="14182"/>
                    <a:pt x="21154" y="15923"/>
                    <a:pt x="21424" y="176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5600699" y="1285159"/>
              <a:ext cx="2159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6610350" y="1304209"/>
              <a:ext cx="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6598013" y="1228372"/>
              <a:ext cx="31388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018" fill="norm" stroke="1" extrusionOk="0">
                  <a:moveTo>
                    <a:pt x="3818" y="20018"/>
                  </a:moveTo>
                  <a:cubicBezTo>
                    <a:pt x="1118" y="11918"/>
                    <a:pt x="-1582" y="3818"/>
                    <a:pt x="1118" y="1118"/>
                  </a:cubicBezTo>
                  <a:cubicBezTo>
                    <a:pt x="3818" y="-1582"/>
                    <a:pt x="11918" y="1118"/>
                    <a:pt x="20018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6661150" y="1239490"/>
              <a:ext cx="96554" cy="1878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304" fill="norm" stroke="1" extrusionOk="0">
                  <a:moveTo>
                    <a:pt x="16545" y="4458"/>
                  </a:moveTo>
                  <a:cubicBezTo>
                    <a:pt x="15166" y="3258"/>
                    <a:pt x="13787" y="2058"/>
                    <a:pt x="11949" y="1218"/>
                  </a:cubicBezTo>
                  <a:cubicBezTo>
                    <a:pt x="10111" y="378"/>
                    <a:pt x="7813" y="-102"/>
                    <a:pt x="5745" y="18"/>
                  </a:cubicBezTo>
                  <a:cubicBezTo>
                    <a:pt x="3677" y="138"/>
                    <a:pt x="1838" y="858"/>
                    <a:pt x="1609" y="2778"/>
                  </a:cubicBezTo>
                  <a:cubicBezTo>
                    <a:pt x="1379" y="4698"/>
                    <a:pt x="2757" y="7818"/>
                    <a:pt x="6204" y="10458"/>
                  </a:cubicBezTo>
                  <a:cubicBezTo>
                    <a:pt x="9651" y="13098"/>
                    <a:pt x="15166" y="15258"/>
                    <a:pt x="18153" y="16938"/>
                  </a:cubicBezTo>
                  <a:cubicBezTo>
                    <a:pt x="21140" y="18618"/>
                    <a:pt x="21600" y="19818"/>
                    <a:pt x="20221" y="20538"/>
                  </a:cubicBezTo>
                  <a:cubicBezTo>
                    <a:pt x="18843" y="21258"/>
                    <a:pt x="15626" y="21498"/>
                    <a:pt x="11949" y="21138"/>
                  </a:cubicBezTo>
                  <a:cubicBezTo>
                    <a:pt x="8272" y="20778"/>
                    <a:pt x="4136" y="19818"/>
                    <a:pt x="0" y="188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7372846" y="1242383"/>
              <a:ext cx="101104" cy="221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6" h="20952" fill="norm" stroke="1" extrusionOk="0">
                  <a:moveTo>
                    <a:pt x="21056" y="3442"/>
                  </a:moveTo>
                  <a:cubicBezTo>
                    <a:pt x="20174" y="2442"/>
                    <a:pt x="19293" y="1442"/>
                    <a:pt x="16427" y="742"/>
                  </a:cubicBezTo>
                  <a:cubicBezTo>
                    <a:pt x="13562" y="42"/>
                    <a:pt x="8713" y="-358"/>
                    <a:pt x="5187" y="442"/>
                  </a:cubicBezTo>
                  <a:cubicBezTo>
                    <a:pt x="1660" y="1242"/>
                    <a:pt x="-544" y="3242"/>
                    <a:pt x="117" y="5542"/>
                  </a:cubicBezTo>
                  <a:cubicBezTo>
                    <a:pt x="778" y="7842"/>
                    <a:pt x="4305" y="10442"/>
                    <a:pt x="7170" y="12242"/>
                  </a:cubicBezTo>
                  <a:cubicBezTo>
                    <a:pt x="10036" y="14042"/>
                    <a:pt x="12240" y="15042"/>
                    <a:pt x="13562" y="16042"/>
                  </a:cubicBezTo>
                  <a:cubicBezTo>
                    <a:pt x="14885" y="17042"/>
                    <a:pt x="15325" y="18042"/>
                    <a:pt x="14664" y="18842"/>
                  </a:cubicBezTo>
                  <a:cubicBezTo>
                    <a:pt x="14003" y="19642"/>
                    <a:pt x="12240" y="20242"/>
                    <a:pt x="10256" y="20642"/>
                  </a:cubicBezTo>
                  <a:cubicBezTo>
                    <a:pt x="8272" y="21042"/>
                    <a:pt x="6068" y="21242"/>
                    <a:pt x="5187" y="20042"/>
                  </a:cubicBezTo>
                  <a:cubicBezTo>
                    <a:pt x="4305" y="18842"/>
                    <a:pt x="4746" y="16242"/>
                    <a:pt x="5187" y="13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7484756" y="1304209"/>
              <a:ext cx="120657" cy="152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0793" fill="norm" stroke="1" extrusionOk="0">
                  <a:moveTo>
                    <a:pt x="15703" y="0"/>
                  </a:moveTo>
                  <a:cubicBezTo>
                    <a:pt x="10944" y="3744"/>
                    <a:pt x="6185" y="7488"/>
                    <a:pt x="3622" y="10080"/>
                  </a:cubicBezTo>
                  <a:cubicBezTo>
                    <a:pt x="1059" y="12672"/>
                    <a:pt x="693" y="14112"/>
                    <a:pt x="327" y="15552"/>
                  </a:cubicBezTo>
                  <a:cubicBezTo>
                    <a:pt x="-39" y="16992"/>
                    <a:pt x="-405" y="18432"/>
                    <a:pt x="1059" y="19584"/>
                  </a:cubicBezTo>
                  <a:cubicBezTo>
                    <a:pt x="2524" y="20736"/>
                    <a:pt x="5819" y="21600"/>
                    <a:pt x="9480" y="19584"/>
                  </a:cubicBezTo>
                  <a:cubicBezTo>
                    <a:pt x="13141" y="17568"/>
                    <a:pt x="17168" y="12672"/>
                    <a:pt x="19181" y="9504"/>
                  </a:cubicBezTo>
                  <a:cubicBezTo>
                    <a:pt x="21195" y="6336"/>
                    <a:pt x="21195" y="4896"/>
                    <a:pt x="20280" y="3600"/>
                  </a:cubicBezTo>
                  <a:cubicBezTo>
                    <a:pt x="19364" y="2304"/>
                    <a:pt x="17534" y="1152"/>
                    <a:pt x="15887" y="1008"/>
                  </a:cubicBezTo>
                  <a:cubicBezTo>
                    <a:pt x="14239" y="864"/>
                    <a:pt x="12775" y="1728"/>
                    <a:pt x="11859" y="2592"/>
                  </a:cubicBezTo>
                  <a:cubicBezTo>
                    <a:pt x="10944" y="3456"/>
                    <a:pt x="10578" y="4320"/>
                    <a:pt x="10212" y="51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7639900" y="1289465"/>
              <a:ext cx="186757" cy="143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276" fill="norm" stroke="1" extrusionOk="0">
                  <a:moveTo>
                    <a:pt x="1358" y="2180"/>
                  </a:moveTo>
                  <a:cubicBezTo>
                    <a:pt x="1358" y="7502"/>
                    <a:pt x="1358" y="12824"/>
                    <a:pt x="1115" y="16267"/>
                  </a:cubicBezTo>
                  <a:cubicBezTo>
                    <a:pt x="873" y="19711"/>
                    <a:pt x="387" y="21276"/>
                    <a:pt x="145" y="21276"/>
                  </a:cubicBezTo>
                  <a:cubicBezTo>
                    <a:pt x="-98" y="21276"/>
                    <a:pt x="-98" y="19711"/>
                    <a:pt x="630" y="17050"/>
                  </a:cubicBezTo>
                  <a:cubicBezTo>
                    <a:pt x="1358" y="14389"/>
                    <a:pt x="2814" y="10633"/>
                    <a:pt x="3906" y="7972"/>
                  </a:cubicBezTo>
                  <a:cubicBezTo>
                    <a:pt x="4999" y="5311"/>
                    <a:pt x="5727" y="3746"/>
                    <a:pt x="6698" y="3276"/>
                  </a:cubicBezTo>
                  <a:cubicBezTo>
                    <a:pt x="7668" y="2806"/>
                    <a:pt x="8882" y="3433"/>
                    <a:pt x="9489" y="4841"/>
                  </a:cubicBezTo>
                  <a:cubicBezTo>
                    <a:pt x="10095" y="6250"/>
                    <a:pt x="10095" y="8441"/>
                    <a:pt x="9974" y="10319"/>
                  </a:cubicBezTo>
                  <a:cubicBezTo>
                    <a:pt x="9853" y="12198"/>
                    <a:pt x="9610" y="13763"/>
                    <a:pt x="9610" y="13450"/>
                  </a:cubicBezTo>
                  <a:cubicBezTo>
                    <a:pt x="9610" y="13137"/>
                    <a:pt x="9853" y="10946"/>
                    <a:pt x="10945" y="8441"/>
                  </a:cubicBezTo>
                  <a:cubicBezTo>
                    <a:pt x="12037" y="5937"/>
                    <a:pt x="13978" y="3119"/>
                    <a:pt x="15677" y="1554"/>
                  </a:cubicBezTo>
                  <a:cubicBezTo>
                    <a:pt x="17376" y="-11"/>
                    <a:pt x="18832" y="-324"/>
                    <a:pt x="19803" y="302"/>
                  </a:cubicBezTo>
                  <a:cubicBezTo>
                    <a:pt x="20774" y="928"/>
                    <a:pt x="21259" y="2493"/>
                    <a:pt x="21381" y="6093"/>
                  </a:cubicBezTo>
                  <a:cubicBezTo>
                    <a:pt x="21502" y="9693"/>
                    <a:pt x="21259" y="15328"/>
                    <a:pt x="21017" y="209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7854471" y="1274013"/>
              <a:ext cx="140180" cy="1300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073" fill="norm" stroke="1" extrusionOk="0">
                  <a:moveTo>
                    <a:pt x="1040" y="15177"/>
                  </a:moveTo>
                  <a:cubicBezTo>
                    <a:pt x="4263" y="13462"/>
                    <a:pt x="7487" y="11748"/>
                    <a:pt x="9744" y="10034"/>
                  </a:cubicBezTo>
                  <a:cubicBezTo>
                    <a:pt x="12001" y="8319"/>
                    <a:pt x="13290" y="6605"/>
                    <a:pt x="14096" y="4891"/>
                  </a:cubicBezTo>
                  <a:cubicBezTo>
                    <a:pt x="14902" y="3177"/>
                    <a:pt x="15225" y="1462"/>
                    <a:pt x="14580" y="605"/>
                  </a:cubicBezTo>
                  <a:cubicBezTo>
                    <a:pt x="13935" y="-252"/>
                    <a:pt x="12323" y="-252"/>
                    <a:pt x="10228" y="948"/>
                  </a:cubicBezTo>
                  <a:cubicBezTo>
                    <a:pt x="8132" y="2148"/>
                    <a:pt x="5553" y="4548"/>
                    <a:pt x="3619" y="7462"/>
                  </a:cubicBezTo>
                  <a:cubicBezTo>
                    <a:pt x="1684" y="10377"/>
                    <a:pt x="395" y="13805"/>
                    <a:pt x="72" y="16377"/>
                  </a:cubicBezTo>
                  <a:cubicBezTo>
                    <a:pt x="-250" y="18948"/>
                    <a:pt x="395" y="20662"/>
                    <a:pt x="4102" y="21005"/>
                  </a:cubicBezTo>
                  <a:cubicBezTo>
                    <a:pt x="7810" y="21348"/>
                    <a:pt x="14580" y="20319"/>
                    <a:pt x="21350" y="192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8572500" y="1297859"/>
              <a:ext cx="323850" cy="149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9" fill="norm" stroke="1" extrusionOk="0">
                  <a:moveTo>
                    <a:pt x="0" y="9900"/>
                  </a:moveTo>
                  <a:cubicBezTo>
                    <a:pt x="141" y="11400"/>
                    <a:pt x="282" y="12900"/>
                    <a:pt x="847" y="13800"/>
                  </a:cubicBezTo>
                  <a:cubicBezTo>
                    <a:pt x="1412" y="14700"/>
                    <a:pt x="2400" y="15000"/>
                    <a:pt x="3388" y="14100"/>
                  </a:cubicBezTo>
                  <a:cubicBezTo>
                    <a:pt x="4376" y="13200"/>
                    <a:pt x="5365" y="11100"/>
                    <a:pt x="5859" y="9000"/>
                  </a:cubicBezTo>
                  <a:cubicBezTo>
                    <a:pt x="6353" y="6900"/>
                    <a:pt x="6353" y="4800"/>
                    <a:pt x="5718" y="3900"/>
                  </a:cubicBezTo>
                  <a:cubicBezTo>
                    <a:pt x="5082" y="3000"/>
                    <a:pt x="3812" y="3300"/>
                    <a:pt x="2753" y="4800"/>
                  </a:cubicBezTo>
                  <a:cubicBezTo>
                    <a:pt x="1694" y="6300"/>
                    <a:pt x="847" y="9000"/>
                    <a:pt x="424" y="11250"/>
                  </a:cubicBezTo>
                  <a:cubicBezTo>
                    <a:pt x="0" y="13500"/>
                    <a:pt x="0" y="15300"/>
                    <a:pt x="494" y="17250"/>
                  </a:cubicBezTo>
                  <a:cubicBezTo>
                    <a:pt x="988" y="19200"/>
                    <a:pt x="1976" y="21300"/>
                    <a:pt x="4024" y="20700"/>
                  </a:cubicBezTo>
                  <a:cubicBezTo>
                    <a:pt x="6071" y="20100"/>
                    <a:pt x="9176" y="16800"/>
                    <a:pt x="10941" y="14550"/>
                  </a:cubicBezTo>
                  <a:cubicBezTo>
                    <a:pt x="12706" y="12300"/>
                    <a:pt x="13129" y="11100"/>
                    <a:pt x="13482" y="9300"/>
                  </a:cubicBezTo>
                  <a:cubicBezTo>
                    <a:pt x="13835" y="7500"/>
                    <a:pt x="14118" y="5100"/>
                    <a:pt x="14188" y="4800"/>
                  </a:cubicBezTo>
                  <a:cubicBezTo>
                    <a:pt x="14259" y="4500"/>
                    <a:pt x="14118" y="6300"/>
                    <a:pt x="14118" y="8850"/>
                  </a:cubicBezTo>
                  <a:cubicBezTo>
                    <a:pt x="14118" y="11400"/>
                    <a:pt x="14259" y="14700"/>
                    <a:pt x="14612" y="17250"/>
                  </a:cubicBezTo>
                  <a:cubicBezTo>
                    <a:pt x="14965" y="19800"/>
                    <a:pt x="15529" y="21600"/>
                    <a:pt x="16024" y="21150"/>
                  </a:cubicBezTo>
                  <a:cubicBezTo>
                    <a:pt x="16518" y="20700"/>
                    <a:pt x="16941" y="18000"/>
                    <a:pt x="17859" y="14100"/>
                  </a:cubicBezTo>
                  <a:cubicBezTo>
                    <a:pt x="18776" y="10200"/>
                    <a:pt x="20188" y="51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8902700" y="1280537"/>
              <a:ext cx="196850" cy="151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3" fill="norm" stroke="1" extrusionOk="0">
                  <a:moveTo>
                    <a:pt x="697" y="6767"/>
                  </a:moveTo>
                  <a:cubicBezTo>
                    <a:pt x="697" y="8227"/>
                    <a:pt x="697" y="9686"/>
                    <a:pt x="1277" y="10708"/>
                  </a:cubicBezTo>
                  <a:cubicBezTo>
                    <a:pt x="1858" y="11730"/>
                    <a:pt x="3019" y="12313"/>
                    <a:pt x="4065" y="11730"/>
                  </a:cubicBezTo>
                  <a:cubicBezTo>
                    <a:pt x="5110" y="11146"/>
                    <a:pt x="6039" y="9394"/>
                    <a:pt x="6619" y="7643"/>
                  </a:cubicBezTo>
                  <a:cubicBezTo>
                    <a:pt x="7200" y="5892"/>
                    <a:pt x="7432" y="4140"/>
                    <a:pt x="6968" y="3557"/>
                  </a:cubicBezTo>
                  <a:cubicBezTo>
                    <a:pt x="6503" y="2973"/>
                    <a:pt x="5342" y="3557"/>
                    <a:pt x="4065" y="5162"/>
                  </a:cubicBezTo>
                  <a:cubicBezTo>
                    <a:pt x="2787" y="6767"/>
                    <a:pt x="1394" y="9394"/>
                    <a:pt x="697" y="11438"/>
                  </a:cubicBezTo>
                  <a:cubicBezTo>
                    <a:pt x="0" y="13481"/>
                    <a:pt x="0" y="14940"/>
                    <a:pt x="0" y="16400"/>
                  </a:cubicBezTo>
                  <a:cubicBezTo>
                    <a:pt x="0" y="17859"/>
                    <a:pt x="0" y="19319"/>
                    <a:pt x="813" y="20194"/>
                  </a:cubicBezTo>
                  <a:cubicBezTo>
                    <a:pt x="1626" y="21070"/>
                    <a:pt x="3252" y="21362"/>
                    <a:pt x="4994" y="20048"/>
                  </a:cubicBezTo>
                  <a:cubicBezTo>
                    <a:pt x="6735" y="18735"/>
                    <a:pt x="8594" y="15816"/>
                    <a:pt x="9987" y="13919"/>
                  </a:cubicBezTo>
                  <a:cubicBezTo>
                    <a:pt x="11381" y="12021"/>
                    <a:pt x="12310" y="11146"/>
                    <a:pt x="12542" y="11438"/>
                  </a:cubicBezTo>
                  <a:cubicBezTo>
                    <a:pt x="12774" y="11730"/>
                    <a:pt x="12310" y="13189"/>
                    <a:pt x="11729" y="14648"/>
                  </a:cubicBezTo>
                  <a:cubicBezTo>
                    <a:pt x="11148" y="16108"/>
                    <a:pt x="10452" y="17567"/>
                    <a:pt x="10219" y="17567"/>
                  </a:cubicBezTo>
                  <a:cubicBezTo>
                    <a:pt x="9987" y="17567"/>
                    <a:pt x="10219" y="16108"/>
                    <a:pt x="11381" y="13189"/>
                  </a:cubicBezTo>
                  <a:cubicBezTo>
                    <a:pt x="12542" y="10270"/>
                    <a:pt x="14632" y="5892"/>
                    <a:pt x="16142" y="3265"/>
                  </a:cubicBezTo>
                  <a:cubicBezTo>
                    <a:pt x="17652" y="638"/>
                    <a:pt x="18581" y="-238"/>
                    <a:pt x="19394" y="54"/>
                  </a:cubicBezTo>
                  <a:cubicBezTo>
                    <a:pt x="20206" y="346"/>
                    <a:pt x="20903" y="1805"/>
                    <a:pt x="21252" y="5308"/>
                  </a:cubicBezTo>
                  <a:cubicBezTo>
                    <a:pt x="21600" y="8811"/>
                    <a:pt x="21600" y="14357"/>
                    <a:pt x="21600" y="199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9144794" y="1102764"/>
              <a:ext cx="90784" cy="355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347" fill="norm" stroke="1" extrusionOk="0">
                  <a:moveTo>
                    <a:pt x="20434" y="1420"/>
                  </a:moveTo>
                  <a:cubicBezTo>
                    <a:pt x="20925" y="784"/>
                    <a:pt x="21416" y="149"/>
                    <a:pt x="20680" y="22"/>
                  </a:cubicBezTo>
                  <a:cubicBezTo>
                    <a:pt x="19943" y="-105"/>
                    <a:pt x="17980" y="276"/>
                    <a:pt x="14789" y="2500"/>
                  </a:cubicBezTo>
                  <a:cubicBezTo>
                    <a:pt x="11598" y="4723"/>
                    <a:pt x="7180" y="8789"/>
                    <a:pt x="4480" y="11711"/>
                  </a:cubicBezTo>
                  <a:cubicBezTo>
                    <a:pt x="1780" y="14634"/>
                    <a:pt x="798" y="16413"/>
                    <a:pt x="307" y="17810"/>
                  </a:cubicBezTo>
                  <a:cubicBezTo>
                    <a:pt x="-184" y="19208"/>
                    <a:pt x="-184" y="20224"/>
                    <a:pt x="1043" y="20796"/>
                  </a:cubicBezTo>
                  <a:cubicBezTo>
                    <a:pt x="2271" y="21368"/>
                    <a:pt x="4725" y="21495"/>
                    <a:pt x="7180" y="21177"/>
                  </a:cubicBezTo>
                  <a:cubicBezTo>
                    <a:pt x="9634" y="20860"/>
                    <a:pt x="12089" y="20097"/>
                    <a:pt x="14543" y="19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9119596" y="1310559"/>
              <a:ext cx="81555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600" fill="norm" stroke="1" extrusionOk="0">
                  <a:moveTo>
                    <a:pt x="8047" y="21600"/>
                  </a:moveTo>
                  <a:cubicBezTo>
                    <a:pt x="4170" y="18000"/>
                    <a:pt x="293" y="14400"/>
                    <a:pt x="16" y="10800"/>
                  </a:cubicBezTo>
                  <a:cubicBezTo>
                    <a:pt x="-261" y="7200"/>
                    <a:pt x="3062" y="3600"/>
                    <a:pt x="7216" y="1800"/>
                  </a:cubicBezTo>
                  <a:cubicBezTo>
                    <a:pt x="11370" y="0"/>
                    <a:pt x="16354" y="0"/>
                    <a:pt x="21339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9220199" y="1450259"/>
              <a:ext cx="571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9723586" y="1132759"/>
              <a:ext cx="258615" cy="277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20" fill="norm" stroke="1" extrusionOk="0">
                  <a:moveTo>
                    <a:pt x="12500" y="1964"/>
                  </a:moveTo>
                  <a:cubicBezTo>
                    <a:pt x="12500" y="982"/>
                    <a:pt x="12500" y="0"/>
                    <a:pt x="12412" y="0"/>
                  </a:cubicBezTo>
                  <a:cubicBezTo>
                    <a:pt x="12324" y="0"/>
                    <a:pt x="12149" y="982"/>
                    <a:pt x="11446" y="3927"/>
                  </a:cubicBezTo>
                  <a:cubicBezTo>
                    <a:pt x="10744" y="6873"/>
                    <a:pt x="9515" y="11782"/>
                    <a:pt x="8900" y="14645"/>
                  </a:cubicBezTo>
                  <a:cubicBezTo>
                    <a:pt x="8285" y="17509"/>
                    <a:pt x="8285" y="18327"/>
                    <a:pt x="8285" y="19227"/>
                  </a:cubicBezTo>
                  <a:cubicBezTo>
                    <a:pt x="8285" y="20127"/>
                    <a:pt x="8285" y="21109"/>
                    <a:pt x="7934" y="21355"/>
                  </a:cubicBezTo>
                  <a:cubicBezTo>
                    <a:pt x="7583" y="21600"/>
                    <a:pt x="6880" y="21109"/>
                    <a:pt x="5827" y="20618"/>
                  </a:cubicBezTo>
                  <a:cubicBezTo>
                    <a:pt x="4773" y="20127"/>
                    <a:pt x="3368" y="19636"/>
                    <a:pt x="2227" y="19227"/>
                  </a:cubicBezTo>
                  <a:cubicBezTo>
                    <a:pt x="1085" y="18818"/>
                    <a:pt x="207" y="18491"/>
                    <a:pt x="32" y="18000"/>
                  </a:cubicBezTo>
                  <a:cubicBezTo>
                    <a:pt x="-144" y="17509"/>
                    <a:pt x="383" y="16855"/>
                    <a:pt x="2402" y="15136"/>
                  </a:cubicBezTo>
                  <a:cubicBezTo>
                    <a:pt x="4422" y="13418"/>
                    <a:pt x="7934" y="10636"/>
                    <a:pt x="10656" y="8509"/>
                  </a:cubicBezTo>
                  <a:cubicBezTo>
                    <a:pt x="13378" y="6382"/>
                    <a:pt x="15310" y="4909"/>
                    <a:pt x="16715" y="4173"/>
                  </a:cubicBezTo>
                  <a:cubicBezTo>
                    <a:pt x="18119" y="3436"/>
                    <a:pt x="18997" y="3436"/>
                    <a:pt x="19524" y="3927"/>
                  </a:cubicBezTo>
                  <a:cubicBezTo>
                    <a:pt x="20051" y="4418"/>
                    <a:pt x="20227" y="5400"/>
                    <a:pt x="19612" y="7445"/>
                  </a:cubicBezTo>
                  <a:cubicBezTo>
                    <a:pt x="18997" y="9491"/>
                    <a:pt x="17593" y="12600"/>
                    <a:pt x="16627" y="14482"/>
                  </a:cubicBezTo>
                  <a:cubicBezTo>
                    <a:pt x="15661" y="16364"/>
                    <a:pt x="15134" y="17018"/>
                    <a:pt x="14871" y="16936"/>
                  </a:cubicBezTo>
                  <a:cubicBezTo>
                    <a:pt x="14607" y="16855"/>
                    <a:pt x="14607" y="16036"/>
                    <a:pt x="14958" y="15382"/>
                  </a:cubicBezTo>
                  <a:cubicBezTo>
                    <a:pt x="15310" y="14727"/>
                    <a:pt x="16012" y="14236"/>
                    <a:pt x="16715" y="14236"/>
                  </a:cubicBezTo>
                  <a:cubicBezTo>
                    <a:pt x="17417" y="14236"/>
                    <a:pt x="18119" y="14727"/>
                    <a:pt x="18910" y="15791"/>
                  </a:cubicBezTo>
                  <a:cubicBezTo>
                    <a:pt x="19700" y="16855"/>
                    <a:pt x="20578" y="18491"/>
                    <a:pt x="21456" y="2012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10015039" y="1303783"/>
              <a:ext cx="183061" cy="90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0117" fill="norm" stroke="1" extrusionOk="0">
                  <a:moveTo>
                    <a:pt x="1362" y="9955"/>
                  </a:moveTo>
                  <a:cubicBezTo>
                    <a:pt x="2106" y="8077"/>
                    <a:pt x="2851" y="6198"/>
                    <a:pt x="3596" y="4320"/>
                  </a:cubicBezTo>
                  <a:cubicBezTo>
                    <a:pt x="4341" y="2442"/>
                    <a:pt x="5086" y="564"/>
                    <a:pt x="4838" y="329"/>
                  </a:cubicBezTo>
                  <a:cubicBezTo>
                    <a:pt x="4589" y="94"/>
                    <a:pt x="3348" y="1503"/>
                    <a:pt x="2355" y="3381"/>
                  </a:cubicBezTo>
                  <a:cubicBezTo>
                    <a:pt x="1362" y="5259"/>
                    <a:pt x="617" y="7607"/>
                    <a:pt x="244" y="10659"/>
                  </a:cubicBezTo>
                  <a:cubicBezTo>
                    <a:pt x="-128" y="13712"/>
                    <a:pt x="-128" y="17468"/>
                    <a:pt x="617" y="19112"/>
                  </a:cubicBezTo>
                  <a:cubicBezTo>
                    <a:pt x="1362" y="20755"/>
                    <a:pt x="2851" y="20285"/>
                    <a:pt x="4465" y="18407"/>
                  </a:cubicBezTo>
                  <a:cubicBezTo>
                    <a:pt x="6079" y="16529"/>
                    <a:pt x="7817" y="13242"/>
                    <a:pt x="9058" y="10659"/>
                  </a:cubicBezTo>
                  <a:cubicBezTo>
                    <a:pt x="10300" y="8077"/>
                    <a:pt x="11044" y="6198"/>
                    <a:pt x="11293" y="6433"/>
                  </a:cubicBezTo>
                  <a:cubicBezTo>
                    <a:pt x="11541" y="6668"/>
                    <a:pt x="11293" y="9016"/>
                    <a:pt x="10672" y="12068"/>
                  </a:cubicBezTo>
                  <a:cubicBezTo>
                    <a:pt x="10051" y="15120"/>
                    <a:pt x="9058" y="18877"/>
                    <a:pt x="8686" y="19346"/>
                  </a:cubicBezTo>
                  <a:cubicBezTo>
                    <a:pt x="8313" y="19816"/>
                    <a:pt x="8562" y="16998"/>
                    <a:pt x="10051" y="13007"/>
                  </a:cubicBezTo>
                  <a:cubicBezTo>
                    <a:pt x="11541" y="9016"/>
                    <a:pt x="14272" y="3851"/>
                    <a:pt x="16382" y="1503"/>
                  </a:cubicBezTo>
                  <a:cubicBezTo>
                    <a:pt x="18493" y="-845"/>
                    <a:pt x="19982" y="-375"/>
                    <a:pt x="20727" y="2442"/>
                  </a:cubicBezTo>
                  <a:cubicBezTo>
                    <a:pt x="21472" y="5259"/>
                    <a:pt x="21472" y="10425"/>
                    <a:pt x="21472" y="155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10242550" y="1285159"/>
              <a:ext cx="63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10236200" y="1431209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3063599" y="2268212"/>
              <a:ext cx="120980" cy="488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384" fill="norm" stroke="1" extrusionOk="0">
                  <a:moveTo>
                    <a:pt x="607" y="6449"/>
                  </a:moveTo>
                  <a:cubicBezTo>
                    <a:pt x="234" y="8396"/>
                    <a:pt x="-138" y="10343"/>
                    <a:pt x="234" y="12660"/>
                  </a:cubicBezTo>
                  <a:cubicBezTo>
                    <a:pt x="607" y="14978"/>
                    <a:pt x="1724" y="17666"/>
                    <a:pt x="2283" y="19288"/>
                  </a:cubicBezTo>
                  <a:cubicBezTo>
                    <a:pt x="2841" y="20911"/>
                    <a:pt x="2841" y="21467"/>
                    <a:pt x="2469" y="21374"/>
                  </a:cubicBezTo>
                  <a:cubicBezTo>
                    <a:pt x="2096" y="21282"/>
                    <a:pt x="1352" y="20540"/>
                    <a:pt x="793" y="18547"/>
                  </a:cubicBezTo>
                  <a:cubicBezTo>
                    <a:pt x="234" y="16554"/>
                    <a:pt x="-138" y="13309"/>
                    <a:pt x="48" y="10250"/>
                  </a:cubicBezTo>
                  <a:cubicBezTo>
                    <a:pt x="234" y="7191"/>
                    <a:pt x="979" y="4317"/>
                    <a:pt x="1910" y="2648"/>
                  </a:cubicBezTo>
                  <a:cubicBezTo>
                    <a:pt x="2841" y="979"/>
                    <a:pt x="3959" y="516"/>
                    <a:pt x="6379" y="238"/>
                  </a:cubicBezTo>
                  <a:cubicBezTo>
                    <a:pt x="8800" y="-40"/>
                    <a:pt x="12524" y="-133"/>
                    <a:pt x="15690" y="284"/>
                  </a:cubicBezTo>
                  <a:cubicBezTo>
                    <a:pt x="18855" y="701"/>
                    <a:pt x="21462" y="1628"/>
                    <a:pt x="21276" y="2926"/>
                  </a:cubicBezTo>
                  <a:cubicBezTo>
                    <a:pt x="21090" y="4224"/>
                    <a:pt x="18110" y="5893"/>
                    <a:pt x="15317" y="6912"/>
                  </a:cubicBezTo>
                  <a:cubicBezTo>
                    <a:pt x="12524" y="7932"/>
                    <a:pt x="9917" y="8303"/>
                    <a:pt x="7683" y="8535"/>
                  </a:cubicBezTo>
                  <a:cubicBezTo>
                    <a:pt x="5448" y="8767"/>
                    <a:pt x="3586" y="8859"/>
                    <a:pt x="2655" y="9137"/>
                  </a:cubicBezTo>
                  <a:cubicBezTo>
                    <a:pt x="1724" y="9415"/>
                    <a:pt x="1724" y="9879"/>
                    <a:pt x="1724" y="10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3162300" y="2485309"/>
              <a:ext cx="184150" cy="237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9" fill="norm" stroke="1" extrusionOk="0">
                  <a:moveTo>
                    <a:pt x="0" y="7958"/>
                  </a:moveTo>
                  <a:cubicBezTo>
                    <a:pt x="0" y="6632"/>
                    <a:pt x="0" y="5305"/>
                    <a:pt x="869" y="4642"/>
                  </a:cubicBezTo>
                  <a:cubicBezTo>
                    <a:pt x="1738" y="3979"/>
                    <a:pt x="3476" y="3979"/>
                    <a:pt x="5834" y="5495"/>
                  </a:cubicBezTo>
                  <a:cubicBezTo>
                    <a:pt x="8193" y="7011"/>
                    <a:pt x="11172" y="10042"/>
                    <a:pt x="12538" y="12789"/>
                  </a:cubicBezTo>
                  <a:cubicBezTo>
                    <a:pt x="13903" y="15537"/>
                    <a:pt x="13655" y="18000"/>
                    <a:pt x="13034" y="19516"/>
                  </a:cubicBezTo>
                  <a:cubicBezTo>
                    <a:pt x="12414" y="21032"/>
                    <a:pt x="11421" y="21600"/>
                    <a:pt x="10552" y="21126"/>
                  </a:cubicBezTo>
                  <a:cubicBezTo>
                    <a:pt x="9683" y="20653"/>
                    <a:pt x="8938" y="19137"/>
                    <a:pt x="8566" y="16958"/>
                  </a:cubicBezTo>
                  <a:cubicBezTo>
                    <a:pt x="8193" y="14779"/>
                    <a:pt x="8193" y="11937"/>
                    <a:pt x="10428" y="9000"/>
                  </a:cubicBezTo>
                  <a:cubicBezTo>
                    <a:pt x="12662" y="6063"/>
                    <a:pt x="17131" y="303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3431292" y="2371961"/>
              <a:ext cx="137409" cy="368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365" fill="norm" stroke="1" extrusionOk="0">
                  <a:moveTo>
                    <a:pt x="21246" y="1050"/>
                  </a:moveTo>
                  <a:cubicBezTo>
                    <a:pt x="19282" y="559"/>
                    <a:pt x="17319" y="68"/>
                    <a:pt x="15519" y="6"/>
                  </a:cubicBezTo>
                  <a:cubicBezTo>
                    <a:pt x="13719" y="-55"/>
                    <a:pt x="12082" y="313"/>
                    <a:pt x="9464" y="2338"/>
                  </a:cubicBezTo>
                  <a:cubicBezTo>
                    <a:pt x="6846" y="4363"/>
                    <a:pt x="3246" y="8045"/>
                    <a:pt x="1446" y="11113"/>
                  </a:cubicBezTo>
                  <a:cubicBezTo>
                    <a:pt x="-354" y="14181"/>
                    <a:pt x="-354" y="16636"/>
                    <a:pt x="791" y="18354"/>
                  </a:cubicBezTo>
                  <a:cubicBezTo>
                    <a:pt x="1937" y="20072"/>
                    <a:pt x="4228" y="21054"/>
                    <a:pt x="6846" y="21300"/>
                  </a:cubicBezTo>
                  <a:cubicBezTo>
                    <a:pt x="9464" y="21545"/>
                    <a:pt x="12410" y="21054"/>
                    <a:pt x="15355" y="20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3603360" y="2351959"/>
              <a:ext cx="149490" cy="390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51" fill="norm" stroke="1" extrusionOk="0">
                  <a:moveTo>
                    <a:pt x="13272" y="4529"/>
                  </a:moveTo>
                  <a:cubicBezTo>
                    <a:pt x="10230" y="7548"/>
                    <a:pt x="7187" y="10568"/>
                    <a:pt x="5058" y="13006"/>
                  </a:cubicBezTo>
                  <a:cubicBezTo>
                    <a:pt x="2928" y="15445"/>
                    <a:pt x="1711" y="17303"/>
                    <a:pt x="951" y="18755"/>
                  </a:cubicBezTo>
                  <a:cubicBezTo>
                    <a:pt x="190" y="20206"/>
                    <a:pt x="-114" y="21252"/>
                    <a:pt x="38" y="21426"/>
                  </a:cubicBezTo>
                  <a:cubicBezTo>
                    <a:pt x="190" y="21600"/>
                    <a:pt x="799" y="20903"/>
                    <a:pt x="2624" y="18406"/>
                  </a:cubicBezTo>
                  <a:cubicBezTo>
                    <a:pt x="4449" y="15910"/>
                    <a:pt x="7492" y="11613"/>
                    <a:pt x="9773" y="8768"/>
                  </a:cubicBezTo>
                  <a:cubicBezTo>
                    <a:pt x="12055" y="5923"/>
                    <a:pt x="13576" y="4529"/>
                    <a:pt x="14641" y="3542"/>
                  </a:cubicBezTo>
                  <a:cubicBezTo>
                    <a:pt x="15706" y="2555"/>
                    <a:pt x="16314" y="1974"/>
                    <a:pt x="17075" y="1335"/>
                  </a:cubicBezTo>
                  <a:cubicBezTo>
                    <a:pt x="17835" y="697"/>
                    <a:pt x="18748" y="0"/>
                    <a:pt x="19204" y="0"/>
                  </a:cubicBezTo>
                  <a:cubicBezTo>
                    <a:pt x="19661" y="0"/>
                    <a:pt x="19661" y="697"/>
                    <a:pt x="19661" y="3542"/>
                  </a:cubicBezTo>
                  <a:cubicBezTo>
                    <a:pt x="19661" y="6387"/>
                    <a:pt x="19661" y="11381"/>
                    <a:pt x="19965" y="14516"/>
                  </a:cubicBezTo>
                  <a:cubicBezTo>
                    <a:pt x="20269" y="17652"/>
                    <a:pt x="20878" y="18929"/>
                    <a:pt x="21486" y="202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3638550" y="2542459"/>
              <a:ext cx="1206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3892550" y="2301159"/>
              <a:ext cx="41094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69" h="21600" fill="norm" stroke="1" extrusionOk="0">
                  <a:moveTo>
                    <a:pt x="0" y="0"/>
                  </a:moveTo>
                  <a:cubicBezTo>
                    <a:pt x="5143" y="2600"/>
                    <a:pt x="10286" y="5200"/>
                    <a:pt x="14400" y="8200"/>
                  </a:cubicBezTo>
                  <a:cubicBezTo>
                    <a:pt x="18514" y="11200"/>
                    <a:pt x="21600" y="14600"/>
                    <a:pt x="19029" y="16900"/>
                  </a:cubicBezTo>
                  <a:cubicBezTo>
                    <a:pt x="16457" y="19200"/>
                    <a:pt x="8229" y="20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4400550" y="2491659"/>
              <a:ext cx="1778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4413250" y="2618659"/>
              <a:ext cx="1778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5120512" y="2301109"/>
              <a:ext cx="492888" cy="483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469" fill="norm" stroke="1" extrusionOk="0">
                  <a:moveTo>
                    <a:pt x="14849" y="284"/>
                  </a:moveTo>
                  <a:cubicBezTo>
                    <a:pt x="15310" y="96"/>
                    <a:pt x="15772" y="-92"/>
                    <a:pt x="15957" y="49"/>
                  </a:cubicBezTo>
                  <a:cubicBezTo>
                    <a:pt x="16141" y="190"/>
                    <a:pt x="16049" y="659"/>
                    <a:pt x="14941" y="1645"/>
                  </a:cubicBezTo>
                  <a:cubicBezTo>
                    <a:pt x="13833" y="2631"/>
                    <a:pt x="11710" y="4134"/>
                    <a:pt x="9957" y="5308"/>
                  </a:cubicBezTo>
                  <a:cubicBezTo>
                    <a:pt x="8203" y="6482"/>
                    <a:pt x="6818" y="7327"/>
                    <a:pt x="5941" y="7891"/>
                  </a:cubicBezTo>
                  <a:cubicBezTo>
                    <a:pt x="5064" y="8454"/>
                    <a:pt x="4695" y="8736"/>
                    <a:pt x="4787" y="8877"/>
                  </a:cubicBezTo>
                  <a:cubicBezTo>
                    <a:pt x="4880" y="9018"/>
                    <a:pt x="5433" y="9018"/>
                    <a:pt x="6495" y="9018"/>
                  </a:cubicBezTo>
                  <a:cubicBezTo>
                    <a:pt x="7557" y="9018"/>
                    <a:pt x="9126" y="9018"/>
                    <a:pt x="10141" y="9065"/>
                  </a:cubicBezTo>
                  <a:cubicBezTo>
                    <a:pt x="11157" y="9111"/>
                    <a:pt x="11618" y="9205"/>
                    <a:pt x="11987" y="9440"/>
                  </a:cubicBezTo>
                  <a:cubicBezTo>
                    <a:pt x="12357" y="9675"/>
                    <a:pt x="12633" y="10051"/>
                    <a:pt x="12633" y="10473"/>
                  </a:cubicBezTo>
                  <a:cubicBezTo>
                    <a:pt x="12633" y="10896"/>
                    <a:pt x="12357" y="11365"/>
                    <a:pt x="11157" y="12258"/>
                  </a:cubicBezTo>
                  <a:cubicBezTo>
                    <a:pt x="9957" y="13150"/>
                    <a:pt x="7833" y="14465"/>
                    <a:pt x="5895" y="15779"/>
                  </a:cubicBezTo>
                  <a:cubicBezTo>
                    <a:pt x="3957" y="17094"/>
                    <a:pt x="2203" y="18409"/>
                    <a:pt x="1187" y="19254"/>
                  </a:cubicBezTo>
                  <a:cubicBezTo>
                    <a:pt x="172" y="20099"/>
                    <a:pt x="-105" y="20475"/>
                    <a:pt x="33" y="20804"/>
                  </a:cubicBezTo>
                  <a:cubicBezTo>
                    <a:pt x="172" y="21132"/>
                    <a:pt x="726" y="21414"/>
                    <a:pt x="2249" y="21461"/>
                  </a:cubicBezTo>
                  <a:cubicBezTo>
                    <a:pt x="3772" y="21508"/>
                    <a:pt x="6264" y="21320"/>
                    <a:pt x="9126" y="21085"/>
                  </a:cubicBezTo>
                  <a:cubicBezTo>
                    <a:pt x="11987" y="20851"/>
                    <a:pt x="15218" y="20569"/>
                    <a:pt x="17341" y="20616"/>
                  </a:cubicBezTo>
                  <a:cubicBezTo>
                    <a:pt x="19464" y="20663"/>
                    <a:pt x="20480" y="21038"/>
                    <a:pt x="21495" y="214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5166222" y="3006009"/>
              <a:ext cx="21729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800"/>
                    <a:pt x="4448" y="9600"/>
                    <a:pt x="1502" y="13200"/>
                  </a:cubicBezTo>
                  <a:cubicBezTo>
                    <a:pt x="-1443" y="16800"/>
                    <a:pt x="521" y="19200"/>
                    <a:pt x="2484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5213350" y="2891709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5283200" y="2948859"/>
              <a:ext cx="825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5283199" y="3063159"/>
              <a:ext cx="698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0"/>
                  </a:moveTo>
                  <a:cubicBezTo>
                    <a:pt x="2618" y="9257"/>
                    <a:pt x="5236" y="18514"/>
                    <a:pt x="8836" y="20057"/>
                  </a:cubicBezTo>
                  <a:cubicBezTo>
                    <a:pt x="12436" y="21600"/>
                    <a:pt x="17018" y="15429"/>
                    <a:pt x="21600" y="92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5461000" y="2936159"/>
              <a:ext cx="2540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5279743" y="2139146"/>
              <a:ext cx="106280" cy="14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454" fill="norm" stroke="1" extrusionOk="0">
                  <a:moveTo>
                    <a:pt x="692" y="4301"/>
                  </a:moveTo>
                  <a:cubicBezTo>
                    <a:pt x="269" y="10019"/>
                    <a:pt x="-155" y="15736"/>
                    <a:pt x="57" y="15578"/>
                  </a:cubicBezTo>
                  <a:cubicBezTo>
                    <a:pt x="269" y="15419"/>
                    <a:pt x="1116" y="9383"/>
                    <a:pt x="1963" y="5572"/>
                  </a:cubicBezTo>
                  <a:cubicBezTo>
                    <a:pt x="2810" y="1760"/>
                    <a:pt x="3657" y="172"/>
                    <a:pt x="6410" y="13"/>
                  </a:cubicBezTo>
                  <a:cubicBezTo>
                    <a:pt x="9163" y="-146"/>
                    <a:pt x="13821" y="1125"/>
                    <a:pt x="16786" y="3983"/>
                  </a:cubicBezTo>
                  <a:cubicBezTo>
                    <a:pt x="19751" y="6842"/>
                    <a:pt x="21021" y="11289"/>
                    <a:pt x="21233" y="14466"/>
                  </a:cubicBezTo>
                  <a:cubicBezTo>
                    <a:pt x="21445" y="17642"/>
                    <a:pt x="20598" y="19548"/>
                    <a:pt x="19751" y="21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5892800" y="2234873"/>
              <a:ext cx="172582" cy="471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381" fill="norm" stroke="1" extrusionOk="0">
                  <a:moveTo>
                    <a:pt x="0" y="9054"/>
                  </a:moveTo>
                  <a:cubicBezTo>
                    <a:pt x="0" y="12510"/>
                    <a:pt x="0" y="15966"/>
                    <a:pt x="0" y="18126"/>
                  </a:cubicBezTo>
                  <a:cubicBezTo>
                    <a:pt x="0" y="20286"/>
                    <a:pt x="0" y="21150"/>
                    <a:pt x="263" y="21342"/>
                  </a:cubicBezTo>
                  <a:cubicBezTo>
                    <a:pt x="527" y="21534"/>
                    <a:pt x="1054" y="21054"/>
                    <a:pt x="1844" y="18990"/>
                  </a:cubicBezTo>
                  <a:cubicBezTo>
                    <a:pt x="2634" y="16926"/>
                    <a:pt x="3688" y="13278"/>
                    <a:pt x="4873" y="10206"/>
                  </a:cubicBezTo>
                  <a:cubicBezTo>
                    <a:pt x="6059" y="7134"/>
                    <a:pt x="7376" y="4638"/>
                    <a:pt x="8429" y="3150"/>
                  </a:cubicBezTo>
                  <a:cubicBezTo>
                    <a:pt x="9483" y="1662"/>
                    <a:pt x="10273" y="1182"/>
                    <a:pt x="11195" y="798"/>
                  </a:cubicBezTo>
                  <a:cubicBezTo>
                    <a:pt x="12117" y="414"/>
                    <a:pt x="13171" y="126"/>
                    <a:pt x="14356" y="30"/>
                  </a:cubicBezTo>
                  <a:cubicBezTo>
                    <a:pt x="15541" y="-66"/>
                    <a:pt x="16859" y="30"/>
                    <a:pt x="18307" y="846"/>
                  </a:cubicBezTo>
                  <a:cubicBezTo>
                    <a:pt x="19756" y="1662"/>
                    <a:pt x="21337" y="3198"/>
                    <a:pt x="21468" y="4638"/>
                  </a:cubicBezTo>
                  <a:cubicBezTo>
                    <a:pt x="21600" y="6078"/>
                    <a:pt x="20283" y="7422"/>
                    <a:pt x="18307" y="8286"/>
                  </a:cubicBezTo>
                  <a:cubicBezTo>
                    <a:pt x="16332" y="9150"/>
                    <a:pt x="13698" y="9534"/>
                    <a:pt x="11327" y="9582"/>
                  </a:cubicBezTo>
                  <a:cubicBezTo>
                    <a:pt x="8956" y="9630"/>
                    <a:pt x="6849" y="9342"/>
                    <a:pt x="4741" y="90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6070600" y="2466259"/>
              <a:ext cx="158750" cy="226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50"/>
                  </a:moveTo>
                  <a:cubicBezTo>
                    <a:pt x="2304" y="6864"/>
                    <a:pt x="4608" y="8277"/>
                    <a:pt x="6192" y="10093"/>
                  </a:cubicBezTo>
                  <a:cubicBezTo>
                    <a:pt x="7776" y="11910"/>
                    <a:pt x="8640" y="14131"/>
                    <a:pt x="9072" y="15847"/>
                  </a:cubicBezTo>
                  <a:cubicBezTo>
                    <a:pt x="9504" y="17563"/>
                    <a:pt x="9504" y="18774"/>
                    <a:pt x="8784" y="19783"/>
                  </a:cubicBezTo>
                  <a:cubicBezTo>
                    <a:pt x="8064" y="20793"/>
                    <a:pt x="6624" y="21600"/>
                    <a:pt x="5472" y="21600"/>
                  </a:cubicBezTo>
                  <a:cubicBezTo>
                    <a:pt x="4320" y="21600"/>
                    <a:pt x="3456" y="20793"/>
                    <a:pt x="3024" y="19077"/>
                  </a:cubicBezTo>
                  <a:cubicBezTo>
                    <a:pt x="2592" y="17361"/>
                    <a:pt x="2592" y="14736"/>
                    <a:pt x="5760" y="11406"/>
                  </a:cubicBezTo>
                  <a:cubicBezTo>
                    <a:pt x="8928" y="8075"/>
                    <a:pt x="15264" y="403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6320714" y="2335221"/>
              <a:ext cx="137236" cy="410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479" fill="norm" stroke="1" extrusionOk="0">
                  <a:moveTo>
                    <a:pt x="21219" y="1541"/>
                  </a:moveTo>
                  <a:cubicBezTo>
                    <a:pt x="21219" y="987"/>
                    <a:pt x="21219" y="433"/>
                    <a:pt x="20401" y="156"/>
                  </a:cubicBezTo>
                  <a:cubicBezTo>
                    <a:pt x="19583" y="-121"/>
                    <a:pt x="17946" y="-121"/>
                    <a:pt x="15492" y="931"/>
                  </a:cubicBezTo>
                  <a:cubicBezTo>
                    <a:pt x="13037" y="1984"/>
                    <a:pt x="9764" y="4088"/>
                    <a:pt x="6983" y="6968"/>
                  </a:cubicBezTo>
                  <a:cubicBezTo>
                    <a:pt x="4201" y="9848"/>
                    <a:pt x="1910" y="13504"/>
                    <a:pt x="764" y="15941"/>
                  </a:cubicBezTo>
                  <a:cubicBezTo>
                    <a:pt x="-381" y="18377"/>
                    <a:pt x="-381" y="19596"/>
                    <a:pt x="1746" y="20316"/>
                  </a:cubicBezTo>
                  <a:cubicBezTo>
                    <a:pt x="3874" y="21036"/>
                    <a:pt x="8128" y="21257"/>
                    <a:pt x="12383" y="2147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6499578" y="2345734"/>
              <a:ext cx="164160" cy="3881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070" fill="norm" stroke="1" extrusionOk="0">
                  <a:moveTo>
                    <a:pt x="11848" y="5852"/>
                  </a:moveTo>
                  <a:cubicBezTo>
                    <a:pt x="9388" y="8610"/>
                    <a:pt x="6927" y="11367"/>
                    <a:pt x="5286" y="13320"/>
                  </a:cubicBezTo>
                  <a:cubicBezTo>
                    <a:pt x="3646" y="15274"/>
                    <a:pt x="2826" y="16423"/>
                    <a:pt x="2005" y="17744"/>
                  </a:cubicBezTo>
                  <a:cubicBezTo>
                    <a:pt x="1185" y="19065"/>
                    <a:pt x="365" y="20559"/>
                    <a:pt x="91" y="20961"/>
                  </a:cubicBezTo>
                  <a:cubicBezTo>
                    <a:pt x="-182" y="21363"/>
                    <a:pt x="91" y="20674"/>
                    <a:pt x="1869" y="18433"/>
                  </a:cubicBezTo>
                  <a:cubicBezTo>
                    <a:pt x="3646" y="16193"/>
                    <a:pt x="6927" y="12401"/>
                    <a:pt x="9934" y="9184"/>
                  </a:cubicBezTo>
                  <a:cubicBezTo>
                    <a:pt x="12942" y="5967"/>
                    <a:pt x="15676" y="3325"/>
                    <a:pt x="17453" y="1774"/>
                  </a:cubicBezTo>
                  <a:cubicBezTo>
                    <a:pt x="19231" y="223"/>
                    <a:pt x="20051" y="-237"/>
                    <a:pt x="20598" y="108"/>
                  </a:cubicBezTo>
                  <a:cubicBezTo>
                    <a:pt x="21145" y="452"/>
                    <a:pt x="21418" y="1601"/>
                    <a:pt x="21008" y="4186"/>
                  </a:cubicBezTo>
                  <a:cubicBezTo>
                    <a:pt x="20598" y="6772"/>
                    <a:pt x="19504" y="10793"/>
                    <a:pt x="19231" y="13608"/>
                  </a:cubicBezTo>
                  <a:cubicBezTo>
                    <a:pt x="18957" y="16423"/>
                    <a:pt x="19504" y="18031"/>
                    <a:pt x="20051" y="196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6521450" y="2548809"/>
              <a:ext cx="165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6883400" y="2167809"/>
              <a:ext cx="19050" cy="704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2076"/>
                    <a:pt x="16800" y="4151"/>
                    <a:pt x="15600" y="6551"/>
                  </a:cubicBezTo>
                  <a:cubicBezTo>
                    <a:pt x="14400" y="8951"/>
                    <a:pt x="14400" y="11676"/>
                    <a:pt x="12000" y="14238"/>
                  </a:cubicBezTo>
                  <a:cubicBezTo>
                    <a:pt x="9600" y="16800"/>
                    <a:pt x="4800" y="192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6992509" y="2383709"/>
              <a:ext cx="170292" cy="309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492" fill="norm" stroke="1" extrusionOk="0">
                  <a:moveTo>
                    <a:pt x="21454" y="0"/>
                  </a:moveTo>
                  <a:cubicBezTo>
                    <a:pt x="17187" y="588"/>
                    <a:pt x="12921" y="1176"/>
                    <a:pt x="10121" y="1763"/>
                  </a:cubicBezTo>
                  <a:cubicBezTo>
                    <a:pt x="7321" y="2351"/>
                    <a:pt x="5987" y="2939"/>
                    <a:pt x="4921" y="4555"/>
                  </a:cubicBezTo>
                  <a:cubicBezTo>
                    <a:pt x="3854" y="6171"/>
                    <a:pt x="3054" y="8816"/>
                    <a:pt x="2254" y="11461"/>
                  </a:cubicBezTo>
                  <a:cubicBezTo>
                    <a:pt x="1454" y="14106"/>
                    <a:pt x="654" y="16751"/>
                    <a:pt x="254" y="18441"/>
                  </a:cubicBezTo>
                  <a:cubicBezTo>
                    <a:pt x="-146" y="20131"/>
                    <a:pt x="-146" y="20865"/>
                    <a:pt x="787" y="21233"/>
                  </a:cubicBezTo>
                  <a:cubicBezTo>
                    <a:pt x="1721" y="21600"/>
                    <a:pt x="3587" y="21600"/>
                    <a:pt x="6921" y="21086"/>
                  </a:cubicBezTo>
                  <a:cubicBezTo>
                    <a:pt x="10254" y="20571"/>
                    <a:pt x="15054" y="19543"/>
                    <a:pt x="19854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7035800" y="2555159"/>
              <a:ext cx="1143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7270750" y="2656759"/>
              <a:ext cx="190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7264400" y="2542459"/>
              <a:ext cx="42107" cy="30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1" h="20798" fill="norm" stroke="1" extrusionOk="0">
                  <a:moveTo>
                    <a:pt x="6171" y="0"/>
                  </a:moveTo>
                  <a:cubicBezTo>
                    <a:pt x="6171" y="7200"/>
                    <a:pt x="6171" y="14400"/>
                    <a:pt x="9257" y="18000"/>
                  </a:cubicBezTo>
                  <a:cubicBezTo>
                    <a:pt x="12343" y="21600"/>
                    <a:pt x="18514" y="21600"/>
                    <a:pt x="20057" y="18720"/>
                  </a:cubicBezTo>
                  <a:cubicBezTo>
                    <a:pt x="21600" y="15840"/>
                    <a:pt x="18514" y="10080"/>
                    <a:pt x="14400" y="6480"/>
                  </a:cubicBezTo>
                  <a:cubicBezTo>
                    <a:pt x="10286" y="2880"/>
                    <a:pt x="5143" y="144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7410450" y="2301159"/>
              <a:ext cx="105268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600" fill="norm" stroke="1" extrusionOk="0">
                  <a:moveTo>
                    <a:pt x="7624" y="0"/>
                  </a:moveTo>
                  <a:cubicBezTo>
                    <a:pt x="10588" y="2130"/>
                    <a:pt x="13553" y="4259"/>
                    <a:pt x="16306" y="6946"/>
                  </a:cubicBezTo>
                  <a:cubicBezTo>
                    <a:pt x="19059" y="9634"/>
                    <a:pt x="21600" y="12879"/>
                    <a:pt x="20965" y="15211"/>
                  </a:cubicBezTo>
                  <a:cubicBezTo>
                    <a:pt x="20329" y="17544"/>
                    <a:pt x="16518" y="18963"/>
                    <a:pt x="12494" y="19876"/>
                  </a:cubicBezTo>
                  <a:cubicBezTo>
                    <a:pt x="8471" y="20789"/>
                    <a:pt x="4235" y="2119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7689850" y="2593259"/>
              <a:ext cx="19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8045875" y="2298249"/>
              <a:ext cx="142540" cy="402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1391" fill="norm" stroke="1" extrusionOk="0">
                  <a:moveTo>
                    <a:pt x="2795" y="8255"/>
                  </a:moveTo>
                  <a:cubicBezTo>
                    <a:pt x="2160" y="11630"/>
                    <a:pt x="1524" y="15005"/>
                    <a:pt x="1207" y="17030"/>
                  </a:cubicBezTo>
                  <a:cubicBezTo>
                    <a:pt x="889" y="19055"/>
                    <a:pt x="889" y="19730"/>
                    <a:pt x="730" y="20349"/>
                  </a:cubicBezTo>
                  <a:cubicBezTo>
                    <a:pt x="571" y="20967"/>
                    <a:pt x="254" y="21530"/>
                    <a:pt x="95" y="21361"/>
                  </a:cubicBezTo>
                  <a:cubicBezTo>
                    <a:pt x="-64" y="21193"/>
                    <a:pt x="-64" y="20292"/>
                    <a:pt x="412" y="18042"/>
                  </a:cubicBezTo>
                  <a:cubicBezTo>
                    <a:pt x="889" y="15793"/>
                    <a:pt x="1842" y="12192"/>
                    <a:pt x="2954" y="9267"/>
                  </a:cubicBezTo>
                  <a:cubicBezTo>
                    <a:pt x="4065" y="6342"/>
                    <a:pt x="5336" y="4092"/>
                    <a:pt x="6607" y="2686"/>
                  </a:cubicBezTo>
                  <a:cubicBezTo>
                    <a:pt x="7877" y="1280"/>
                    <a:pt x="9148" y="717"/>
                    <a:pt x="10577" y="380"/>
                  </a:cubicBezTo>
                  <a:cubicBezTo>
                    <a:pt x="12007" y="42"/>
                    <a:pt x="13595" y="-70"/>
                    <a:pt x="15024" y="42"/>
                  </a:cubicBezTo>
                  <a:cubicBezTo>
                    <a:pt x="16454" y="155"/>
                    <a:pt x="17724" y="492"/>
                    <a:pt x="18995" y="1336"/>
                  </a:cubicBezTo>
                  <a:cubicBezTo>
                    <a:pt x="20265" y="2180"/>
                    <a:pt x="21536" y="3530"/>
                    <a:pt x="21377" y="4767"/>
                  </a:cubicBezTo>
                  <a:cubicBezTo>
                    <a:pt x="21218" y="6005"/>
                    <a:pt x="19630" y="7130"/>
                    <a:pt x="16771" y="8030"/>
                  </a:cubicBezTo>
                  <a:cubicBezTo>
                    <a:pt x="13912" y="8930"/>
                    <a:pt x="9783" y="9605"/>
                    <a:pt x="5654" y="10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8166100" y="2485309"/>
              <a:ext cx="177800" cy="184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6" fill="norm" stroke="1" extrusionOk="0">
                  <a:moveTo>
                    <a:pt x="0" y="11045"/>
                  </a:moveTo>
                  <a:cubicBezTo>
                    <a:pt x="257" y="9573"/>
                    <a:pt x="514" y="8100"/>
                    <a:pt x="1671" y="7241"/>
                  </a:cubicBezTo>
                  <a:cubicBezTo>
                    <a:pt x="2829" y="6382"/>
                    <a:pt x="4886" y="6136"/>
                    <a:pt x="6814" y="6873"/>
                  </a:cubicBezTo>
                  <a:cubicBezTo>
                    <a:pt x="8743" y="7609"/>
                    <a:pt x="10543" y="9327"/>
                    <a:pt x="11186" y="11536"/>
                  </a:cubicBezTo>
                  <a:cubicBezTo>
                    <a:pt x="11829" y="13745"/>
                    <a:pt x="11314" y="16445"/>
                    <a:pt x="10286" y="18409"/>
                  </a:cubicBezTo>
                  <a:cubicBezTo>
                    <a:pt x="9257" y="20373"/>
                    <a:pt x="7714" y="21600"/>
                    <a:pt x="6943" y="21355"/>
                  </a:cubicBezTo>
                  <a:cubicBezTo>
                    <a:pt x="6171" y="21109"/>
                    <a:pt x="6171" y="19391"/>
                    <a:pt x="8229" y="15955"/>
                  </a:cubicBezTo>
                  <a:cubicBezTo>
                    <a:pt x="10286" y="12518"/>
                    <a:pt x="14400" y="7364"/>
                    <a:pt x="16971" y="4418"/>
                  </a:cubicBezTo>
                  <a:cubicBezTo>
                    <a:pt x="19543" y="1473"/>
                    <a:pt x="20571" y="7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8396645" y="2385687"/>
              <a:ext cx="163156" cy="3145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259" fill="norm" stroke="1" extrusionOk="0">
                  <a:moveTo>
                    <a:pt x="21075" y="295"/>
                  </a:moveTo>
                  <a:cubicBezTo>
                    <a:pt x="19708" y="9"/>
                    <a:pt x="18341" y="-277"/>
                    <a:pt x="16017" y="510"/>
                  </a:cubicBezTo>
                  <a:cubicBezTo>
                    <a:pt x="13693" y="1297"/>
                    <a:pt x="10412" y="3156"/>
                    <a:pt x="7404" y="5588"/>
                  </a:cubicBezTo>
                  <a:cubicBezTo>
                    <a:pt x="4397" y="8020"/>
                    <a:pt x="1662" y="11024"/>
                    <a:pt x="569" y="13598"/>
                  </a:cubicBezTo>
                  <a:cubicBezTo>
                    <a:pt x="-525" y="16173"/>
                    <a:pt x="22" y="18319"/>
                    <a:pt x="1662" y="19606"/>
                  </a:cubicBezTo>
                  <a:cubicBezTo>
                    <a:pt x="3303" y="20894"/>
                    <a:pt x="6037" y="21323"/>
                    <a:pt x="7814" y="21251"/>
                  </a:cubicBezTo>
                  <a:cubicBezTo>
                    <a:pt x="9591" y="21180"/>
                    <a:pt x="10412" y="20608"/>
                    <a:pt x="11232" y="200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8593666" y="2390059"/>
              <a:ext cx="213785" cy="279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21600" y="0"/>
                  </a:moveTo>
                  <a:cubicBezTo>
                    <a:pt x="19034" y="0"/>
                    <a:pt x="16467" y="0"/>
                    <a:pt x="13687" y="1299"/>
                  </a:cubicBezTo>
                  <a:cubicBezTo>
                    <a:pt x="10907" y="2598"/>
                    <a:pt x="7913" y="5197"/>
                    <a:pt x="5667" y="7958"/>
                  </a:cubicBezTo>
                  <a:cubicBezTo>
                    <a:pt x="3422" y="10719"/>
                    <a:pt x="1925" y="13642"/>
                    <a:pt x="1069" y="15591"/>
                  </a:cubicBezTo>
                  <a:cubicBezTo>
                    <a:pt x="214" y="17540"/>
                    <a:pt x="0" y="18514"/>
                    <a:pt x="0" y="19408"/>
                  </a:cubicBezTo>
                  <a:cubicBezTo>
                    <a:pt x="0" y="20301"/>
                    <a:pt x="214" y="21113"/>
                    <a:pt x="2352" y="21356"/>
                  </a:cubicBezTo>
                  <a:cubicBezTo>
                    <a:pt x="4491" y="21600"/>
                    <a:pt x="8554" y="21275"/>
                    <a:pt x="12618" y="209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8591550" y="2574209"/>
              <a:ext cx="1270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8807450" y="2580559"/>
              <a:ext cx="127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8820150" y="2491659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8877300" y="2326559"/>
              <a:ext cx="105054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600" fill="norm" stroke="1" extrusionOk="0">
                  <a:moveTo>
                    <a:pt x="11435" y="0"/>
                  </a:moveTo>
                  <a:cubicBezTo>
                    <a:pt x="13976" y="1148"/>
                    <a:pt x="16518" y="2296"/>
                    <a:pt x="18424" y="4539"/>
                  </a:cubicBezTo>
                  <a:cubicBezTo>
                    <a:pt x="20329" y="6783"/>
                    <a:pt x="21600" y="10122"/>
                    <a:pt x="20753" y="12939"/>
                  </a:cubicBezTo>
                  <a:cubicBezTo>
                    <a:pt x="19906" y="15757"/>
                    <a:pt x="16941" y="18052"/>
                    <a:pt x="13129" y="19409"/>
                  </a:cubicBezTo>
                  <a:cubicBezTo>
                    <a:pt x="9318" y="20765"/>
                    <a:pt x="4659" y="2118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2571750" y="1898798"/>
              <a:ext cx="48684" cy="1132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3" fill="norm" stroke="1" extrusionOk="0">
                  <a:moveTo>
                    <a:pt x="19722" y="769"/>
                  </a:moveTo>
                  <a:cubicBezTo>
                    <a:pt x="19722" y="406"/>
                    <a:pt x="19722" y="44"/>
                    <a:pt x="20191" y="3"/>
                  </a:cubicBezTo>
                  <a:cubicBezTo>
                    <a:pt x="20661" y="-37"/>
                    <a:pt x="21600" y="245"/>
                    <a:pt x="21600" y="1152"/>
                  </a:cubicBezTo>
                  <a:cubicBezTo>
                    <a:pt x="21600" y="2059"/>
                    <a:pt x="20661" y="3590"/>
                    <a:pt x="20191" y="5121"/>
                  </a:cubicBezTo>
                  <a:cubicBezTo>
                    <a:pt x="19722" y="6653"/>
                    <a:pt x="19722" y="8184"/>
                    <a:pt x="19722" y="9796"/>
                  </a:cubicBezTo>
                  <a:cubicBezTo>
                    <a:pt x="19722" y="11408"/>
                    <a:pt x="19722" y="13100"/>
                    <a:pt x="18313" y="14692"/>
                  </a:cubicBezTo>
                  <a:cubicBezTo>
                    <a:pt x="16904" y="16284"/>
                    <a:pt x="14087" y="17775"/>
                    <a:pt x="10800" y="18903"/>
                  </a:cubicBezTo>
                  <a:cubicBezTo>
                    <a:pt x="7513" y="20032"/>
                    <a:pt x="3757" y="20797"/>
                    <a:pt x="0" y="2156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2457449" y="1869359"/>
              <a:ext cx="7228183" cy="168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600" fill="norm" stroke="1" extrusionOk="0">
                  <a:moveTo>
                    <a:pt x="95" y="1223"/>
                  </a:moveTo>
                  <a:cubicBezTo>
                    <a:pt x="310" y="1141"/>
                    <a:pt x="525" y="1060"/>
                    <a:pt x="733" y="965"/>
                  </a:cubicBezTo>
                  <a:cubicBezTo>
                    <a:pt x="942" y="869"/>
                    <a:pt x="1144" y="761"/>
                    <a:pt x="1353" y="666"/>
                  </a:cubicBezTo>
                  <a:cubicBezTo>
                    <a:pt x="1562" y="571"/>
                    <a:pt x="1777" y="489"/>
                    <a:pt x="2011" y="421"/>
                  </a:cubicBezTo>
                  <a:cubicBezTo>
                    <a:pt x="2245" y="353"/>
                    <a:pt x="2498" y="299"/>
                    <a:pt x="2751" y="245"/>
                  </a:cubicBezTo>
                  <a:cubicBezTo>
                    <a:pt x="3004" y="190"/>
                    <a:pt x="3256" y="136"/>
                    <a:pt x="3506" y="109"/>
                  </a:cubicBezTo>
                  <a:cubicBezTo>
                    <a:pt x="3756" y="82"/>
                    <a:pt x="4003" y="82"/>
                    <a:pt x="4252" y="82"/>
                  </a:cubicBezTo>
                  <a:cubicBezTo>
                    <a:pt x="4502" y="82"/>
                    <a:pt x="4755" y="82"/>
                    <a:pt x="5005" y="82"/>
                  </a:cubicBezTo>
                  <a:cubicBezTo>
                    <a:pt x="5255" y="82"/>
                    <a:pt x="5501" y="82"/>
                    <a:pt x="5751" y="95"/>
                  </a:cubicBezTo>
                  <a:cubicBezTo>
                    <a:pt x="6001" y="109"/>
                    <a:pt x="6254" y="136"/>
                    <a:pt x="6519" y="136"/>
                  </a:cubicBezTo>
                  <a:cubicBezTo>
                    <a:pt x="6785" y="136"/>
                    <a:pt x="7063" y="109"/>
                    <a:pt x="7303" y="82"/>
                  </a:cubicBezTo>
                  <a:cubicBezTo>
                    <a:pt x="7544" y="54"/>
                    <a:pt x="7746" y="27"/>
                    <a:pt x="7958" y="14"/>
                  </a:cubicBezTo>
                  <a:cubicBezTo>
                    <a:pt x="8170" y="0"/>
                    <a:pt x="8391" y="0"/>
                    <a:pt x="8606" y="0"/>
                  </a:cubicBezTo>
                  <a:cubicBezTo>
                    <a:pt x="8821" y="0"/>
                    <a:pt x="9030" y="0"/>
                    <a:pt x="9244" y="0"/>
                  </a:cubicBezTo>
                  <a:cubicBezTo>
                    <a:pt x="9459" y="0"/>
                    <a:pt x="9681" y="0"/>
                    <a:pt x="9896" y="14"/>
                  </a:cubicBezTo>
                  <a:cubicBezTo>
                    <a:pt x="10111" y="27"/>
                    <a:pt x="10319" y="54"/>
                    <a:pt x="10531" y="82"/>
                  </a:cubicBezTo>
                  <a:cubicBezTo>
                    <a:pt x="10743" y="109"/>
                    <a:pt x="10958" y="136"/>
                    <a:pt x="11170" y="149"/>
                  </a:cubicBezTo>
                  <a:cubicBezTo>
                    <a:pt x="11382" y="163"/>
                    <a:pt x="11590" y="163"/>
                    <a:pt x="11809" y="177"/>
                  </a:cubicBezTo>
                  <a:cubicBezTo>
                    <a:pt x="12027" y="190"/>
                    <a:pt x="12254" y="217"/>
                    <a:pt x="12510" y="231"/>
                  </a:cubicBezTo>
                  <a:cubicBezTo>
                    <a:pt x="12767" y="245"/>
                    <a:pt x="13051" y="245"/>
                    <a:pt x="13326" y="258"/>
                  </a:cubicBezTo>
                  <a:cubicBezTo>
                    <a:pt x="13601" y="272"/>
                    <a:pt x="13867" y="299"/>
                    <a:pt x="14135" y="326"/>
                  </a:cubicBezTo>
                  <a:cubicBezTo>
                    <a:pt x="14404" y="353"/>
                    <a:pt x="14676" y="380"/>
                    <a:pt x="14942" y="435"/>
                  </a:cubicBezTo>
                  <a:cubicBezTo>
                    <a:pt x="15207" y="489"/>
                    <a:pt x="15467" y="571"/>
                    <a:pt x="15726" y="666"/>
                  </a:cubicBezTo>
                  <a:cubicBezTo>
                    <a:pt x="15985" y="761"/>
                    <a:pt x="16244" y="869"/>
                    <a:pt x="16504" y="965"/>
                  </a:cubicBezTo>
                  <a:cubicBezTo>
                    <a:pt x="16763" y="1060"/>
                    <a:pt x="17022" y="1141"/>
                    <a:pt x="17281" y="1236"/>
                  </a:cubicBezTo>
                  <a:cubicBezTo>
                    <a:pt x="17541" y="1331"/>
                    <a:pt x="17800" y="1440"/>
                    <a:pt x="18046" y="1535"/>
                  </a:cubicBezTo>
                  <a:cubicBezTo>
                    <a:pt x="18293" y="1630"/>
                    <a:pt x="18527" y="1712"/>
                    <a:pt x="18751" y="1793"/>
                  </a:cubicBezTo>
                  <a:cubicBezTo>
                    <a:pt x="18976" y="1875"/>
                    <a:pt x="19191" y="1956"/>
                    <a:pt x="19415" y="2024"/>
                  </a:cubicBezTo>
                  <a:cubicBezTo>
                    <a:pt x="19640" y="2092"/>
                    <a:pt x="19874" y="2146"/>
                    <a:pt x="20133" y="2174"/>
                  </a:cubicBezTo>
                  <a:cubicBezTo>
                    <a:pt x="20392" y="2201"/>
                    <a:pt x="20677" y="2201"/>
                    <a:pt x="20892" y="2187"/>
                  </a:cubicBezTo>
                  <a:cubicBezTo>
                    <a:pt x="21107" y="2174"/>
                    <a:pt x="21252" y="2146"/>
                    <a:pt x="21341" y="2119"/>
                  </a:cubicBezTo>
                  <a:cubicBezTo>
                    <a:pt x="21429" y="2092"/>
                    <a:pt x="21461" y="2065"/>
                    <a:pt x="21496" y="2038"/>
                  </a:cubicBezTo>
                  <a:cubicBezTo>
                    <a:pt x="21530" y="2011"/>
                    <a:pt x="21568" y="1983"/>
                    <a:pt x="21584" y="2065"/>
                  </a:cubicBezTo>
                  <a:cubicBezTo>
                    <a:pt x="21600" y="2146"/>
                    <a:pt x="21594" y="2337"/>
                    <a:pt x="21572" y="2853"/>
                  </a:cubicBezTo>
                  <a:cubicBezTo>
                    <a:pt x="21549" y="3369"/>
                    <a:pt x="21511" y="4211"/>
                    <a:pt x="21496" y="5067"/>
                  </a:cubicBezTo>
                  <a:cubicBezTo>
                    <a:pt x="21480" y="5923"/>
                    <a:pt x="21486" y="6792"/>
                    <a:pt x="21496" y="7689"/>
                  </a:cubicBezTo>
                  <a:cubicBezTo>
                    <a:pt x="21505" y="8586"/>
                    <a:pt x="21518" y="9509"/>
                    <a:pt x="21527" y="10501"/>
                  </a:cubicBezTo>
                  <a:cubicBezTo>
                    <a:pt x="21537" y="11493"/>
                    <a:pt x="21543" y="12552"/>
                    <a:pt x="21543" y="13653"/>
                  </a:cubicBezTo>
                  <a:cubicBezTo>
                    <a:pt x="21543" y="14753"/>
                    <a:pt x="21537" y="15894"/>
                    <a:pt x="21515" y="16845"/>
                  </a:cubicBezTo>
                  <a:cubicBezTo>
                    <a:pt x="21493" y="17796"/>
                    <a:pt x="21455" y="18557"/>
                    <a:pt x="21426" y="19114"/>
                  </a:cubicBezTo>
                  <a:cubicBezTo>
                    <a:pt x="21398" y="19671"/>
                    <a:pt x="21379" y="20024"/>
                    <a:pt x="21347" y="20296"/>
                  </a:cubicBezTo>
                  <a:cubicBezTo>
                    <a:pt x="21315" y="20568"/>
                    <a:pt x="21271" y="20758"/>
                    <a:pt x="21183" y="20880"/>
                  </a:cubicBezTo>
                  <a:cubicBezTo>
                    <a:pt x="21094" y="21002"/>
                    <a:pt x="20961" y="21057"/>
                    <a:pt x="20778" y="21111"/>
                  </a:cubicBezTo>
                  <a:cubicBezTo>
                    <a:pt x="20595" y="21165"/>
                    <a:pt x="20361" y="21220"/>
                    <a:pt x="20133" y="21260"/>
                  </a:cubicBezTo>
                  <a:cubicBezTo>
                    <a:pt x="19905" y="21301"/>
                    <a:pt x="19684" y="21328"/>
                    <a:pt x="19441" y="21355"/>
                  </a:cubicBezTo>
                  <a:cubicBezTo>
                    <a:pt x="19197" y="21383"/>
                    <a:pt x="18932" y="21410"/>
                    <a:pt x="18672" y="21423"/>
                  </a:cubicBezTo>
                  <a:cubicBezTo>
                    <a:pt x="18413" y="21437"/>
                    <a:pt x="18160" y="21437"/>
                    <a:pt x="17898" y="21451"/>
                  </a:cubicBezTo>
                  <a:cubicBezTo>
                    <a:pt x="17635" y="21464"/>
                    <a:pt x="17363" y="21491"/>
                    <a:pt x="17117" y="21505"/>
                  </a:cubicBezTo>
                  <a:cubicBezTo>
                    <a:pt x="16870" y="21518"/>
                    <a:pt x="16649" y="21518"/>
                    <a:pt x="16424" y="21532"/>
                  </a:cubicBezTo>
                  <a:cubicBezTo>
                    <a:pt x="16200" y="21546"/>
                    <a:pt x="15972" y="21573"/>
                    <a:pt x="15748" y="21586"/>
                  </a:cubicBezTo>
                  <a:cubicBezTo>
                    <a:pt x="15523" y="21600"/>
                    <a:pt x="15302" y="21600"/>
                    <a:pt x="15074" y="21600"/>
                  </a:cubicBezTo>
                  <a:cubicBezTo>
                    <a:pt x="14847" y="21600"/>
                    <a:pt x="14613" y="21600"/>
                    <a:pt x="14382" y="21600"/>
                  </a:cubicBezTo>
                  <a:cubicBezTo>
                    <a:pt x="14151" y="21600"/>
                    <a:pt x="13924" y="21600"/>
                    <a:pt x="13690" y="21600"/>
                  </a:cubicBezTo>
                  <a:cubicBezTo>
                    <a:pt x="13456" y="21600"/>
                    <a:pt x="13215" y="21600"/>
                    <a:pt x="12978" y="21600"/>
                  </a:cubicBezTo>
                  <a:cubicBezTo>
                    <a:pt x="12741" y="21600"/>
                    <a:pt x="12507" y="21600"/>
                    <a:pt x="12261" y="21600"/>
                  </a:cubicBezTo>
                  <a:cubicBezTo>
                    <a:pt x="12014" y="21600"/>
                    <a:pt x="11755" y="21600"/>
                    <a:pt x="11499" y="21600"/>
                  </a:cubicBezTo>
                  <a:cubicBezTo>
                    <a:pt x="11243" y="21600"/>
                    <a:pt x="10990" y="21600"/>
                    <a:pt x="10743" y="21586"/>
                  </a:cubicBezTo>
                  <a:cubicBezTo>
                    <a:pt x="10496" y="21573"/>
                    <a:pt x="10256" y="21546"/>
                    <a:pt x="10016" y="21532"/>
                  </a:cubicBezTo>
                  <a:cubicBezTo>
                    <a:pt x="9776" y="21518"/>
                    <a:pt x="9535" y="21518"/>
                    <a:pt x="9295" y="21505"/>
                  </a:cubicBezTo>
                  <a:cubicBezTo>
                    <a:pt x="9055" y="21491"/>
                    <a:pt x="8815" y="21464"/>
                    <a:pt x="8577" y="21423"/>
                  </a:cubicBezTo>
                  <a:cubicBezTo>
                    <a:pt x="8340" y="21383"/>
                    <a:pt x="8106" y="21328"/>
                    <a:pt x="7876" y="21274"/>
                  </a:cubicBezTo>
                  <a:cubicBezTo>
                    <a:pt x="7645" y="21220"/>
                    <a:pt x="7417" y="21165"/>
                    <a:pt x="7199" y="21097"/>
                  </a:cubicBezTo>
                  <a:cubicBezTo>
                    <a:pt x="6981" y="21029"/>
                    <a:pt x="6772" y="20948"/>
                    <a:pt x="6529" y="20866"/>
                  </a:cubicBezTo>
                  <a:cubicBezTo>
                    <a:pt x="6285" y="20785"/>
                    <a:pt x="6007" y="20703"/>
                    <a:pt x="5741" y="20635"/>
                  </a:cubicBezTo>
                  <a:cubicBezTo>
                    <a:pt x="5476" y="20568"/>
                    <a:pt x="5223" y="20513"/>
                    <a:pt x="4973" y="20472"/>
                  </a:cubicBezTo>
                  <a:cubicBezTo>
                    <a:pt x="4723" y="20432"/>
                    <a:pt x="4477" y="20405"/>
                    <a:pt x="4240" y="20377"/>
                  </a:cubicBezTo>
                  <a:cubicBezTo>
                    <a:pt x="4003" y="20350"/>
                    <a:pt x="3775" y="20323"/>
                    <a:pt x="3531" y="20269"/>
                  </a:cubicBezTo>
                  <a:cubicBezTo>
                    <a:pt x="3288" y="20214"/>
                    <a:pt x="3029" y="20133"/>
                    <a:pt x="2789" y="20065"/>
                  </a:cubicBezTo>
                  <a:cubicBezTo>
                    <a:pt x="2548" y="19997"/>
                    <a:pt x="2327" y="19943"/>
                    <a:pt x="2106" y="19888"/>
                  </a:cubicBezTo>
                  <a:cubicBezTo>
                    <a:pt x="1884" y="19834"/>
                    <a:pt x="1663" y="19780"/>
                    <a:pt x="1432" y="19725"/>
                  </a:cubicBezTo>
                  <a:cubicBezTo>
                    <a:pt x="1201" y="19671"/>
                    <a:pt x="961" y="19617"/>
                    <a:pt x="759" y="19549"/>
                  </a:cubicBezTo>
                  <a:cubicBezTo>
                    <a:pt x="556" y="19481"/>
                    <a:pt x="392" y="19399"/>
                    <a:pt x="272" y="19250"/>
                  </a:cubicBezTo>
                  <a:cubicBezTo>
                    <a:pt x="152" y="19100"/>
                    <a:pt x="76" y="18883"/>
                    <a:pt x="0" y="186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2594897" y="2986959"/>
              <a:ext cx="27654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6" h="21600" fill="norm" stroke="1" extrusionOk="0">
                  <a:moveTo>
                    <a:pt x="1642" y="0"/>
                  </a:moveTo>
                  <a:cubicBezTo>
                    <a:pt x="7813" y="2441"/>
                    <a:pt x="13985" y="4881"/>
                    <a:pt x="13985" y="7688"/>
                  </a:cubicBezTo>
                  <a:cubicBezTo>
                    <a:pt x="13985" y="10495"/>
                    <a:pt x="7813" y="13668"/>
                    <a:pt x="3956" y="15864"/>
                  </a:cubicBezTo>
                  <a:cubicBezTo>
                    <a:pt x="99" y="18061"/>
                    <a:pt x="-1444" y="19281"/>
                    <a:pt x="1642" y="20075"/>
                  </a:cubicBezTo>
                  <a:cubicBezTo>
                    <a:pt x="4727" y="20868"/>
                    <a:pt x="12442" y="21234"/>
                    <a:pt x="2015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5073379" y="3330285"/>
              <a:ext cx="3888588" cy="164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544" fill="norm" stroke="1" extrusionOk="0">
                  <a:moveTo>
                    <a:pt x="72" y="7421"/>
                  </a:moveTo>
                  <a:cubicBezTo>
                    <a:pt x="36" y="5206"/>
                    <a:pt x="1" y="2990"/>
                    <a:pt x="25" y="1744"/>
                  </a:cubicBezTo>
                  <a:cubicBezTo>
                    <a:pt x="48" y="498"/>
                    <a:pt x="130" y="221"/>
                    <a:pt x="406" y="82"/>
                  </a:cubicBezTo>
                  <a:cubicBezTo>
                    <a:pt x="681" y="-56"/>
                    <a:pt x="1150" y="-56"/>
                    <a:pt x="1578" y="359"/>
                  </a:cubicBezTo>
                  <a:cubicBezTo>
                    <a:pt x="2005" y="775"/>
                    <a:pt x="2392" y="1606"/>
                    <a:pt x="2820" y="2298"/>
                  </a:cubicBezTo>
                  <a:cubicBezTo>
                    <a:pt x="3248" y="2990"/>
                    <a:pt x="3717" y="3544"/>
                    <a:pt x="4174" y="3959"/>
                  </a:cubicBezTo>
                  <a:cubicBezTo>
                    <a:pt x="4631" y="4375"/>
                    <a:pt x="5076" y="4652"/>
                    <a:pt x="5545" y="4929"/>
                  </a:cubicBezTo>
                  <a:cubicBezTo>
                    <a:pt x="6014" y="5206"/>
                    <a:pt x="6506" y="5482"/>
                    <a:pt x="6945" y="5898"/>
                  </a:cubicBezTo>
                  <a:cubicBezTo>
                    <a:pt x="7385" y="6313"/>
                    <a:pt x="7772" y="6867"/>
                    <a:pt x="8158" y="7421"/>
                  </a:cubicBezTo>
                  <a:cubicBezTo>
                    <a:pt x="8545" y="7975"/>
                    <a:pt x="8932" y="8529"/>
                    <a:pt x="9313" y="8944"/>
                  </a:cubicBezTo>
                  <a:cubicBezTo>
                    <a:pt x="9694" y="9359"/>
                    <a:pt x="10069" y="9636"/>
                    <a:pt x="10456" y="10052"/>
                  </a:cubicBezTo>
                  <a:cubicBezTo>
                    <a:pt x="10842" y="10467"/>
                    <a:pt x="11241" y="11021"/>
                    <a:pt x="11645" y="11298"/>
                  </a:cubicBezTo>
                  <a:cubicBezTo>
                    <a:pt x="12050" y="11575"/>
                    <a:pt x="12460" y="11575"/>
                    <a:pt x="12876" y="11713"/>
                  </a:cubicBezTo>
                  <a:cubicBezTo>
                    <a:pt x="13292" y="11852"/>
                    <a:pt x="13714" y="12129"/>
                    <a:pt x="14130" y="12406"/>
                  </a:cubicBezTo>
                  <a:cubicBezTo>
                    <a:pt x="14546" y="12682"/>
                    <a:pt x="14956" y="12959"/>
                    <a:pt x="15360" y="13236"/>
                  </a:cubicBezTo>
                  <a:cubicBezTo>
                    <a:pt x="15765" y="13513"/>
                    <a:pt x="16163" y="13790"/>
                    <a:pt x="16614" y="13929"/>
                  </a:cubicBezTo>
                  <a:cubicBezTo>
                    <a:pt x="17066" y="14067"/>
                    <a:pt x="17570" y="14067"/>
                    <a:pt x="18074" y="14067"/>
                  </a:cubicBezTo>
                  <a:cubicBezTo>
                    <a:pt x="18578" y="14067"/>
                    <a:pt x="19082" y="14067"/>
                    <a:pt x="19544" y="13929"/>
                  </a:cubicBezTo>
                  <a:cubicBezTo>
                    <a:pt x="20007" y="13790"/>
                    <a:pt x="20429" y="13513"/>
                    <a:pt x="20734" y="13236"/>
                  </a:cubicBezTo>
                  <a:cubicBezTo>
                    <a:pt x="21039" y="12959"/>
                    <a:pt x="21226" y="12682"/>
                    <a:pt x="21349" y="12267"/>
                  </a:cubicBezTo>
                  <a:cubicBezTo>
                    <a:pt x="21472" y="11852"/>
                    <a:pt x="21531" y="11298"/>
                    <a:pt x="21531" y="10744"/>
                  </a:cubicBezTo>
                  <a:cubicBezTo>
                    <a:pt x="21531" y="10190"/>
                    <a:pt x="21472" y="9636"/>
                    <a:pt x="21226" y="9082"/>
                  </a:cubicBezTo>
                  <a:cubicBezTo>
                    <a:pt x="20980" y="8529"/>
                    <a:pt x="20547" y="7975"/>
                    <a:pt x="20130" y="7559"/>
                  </a:cubicBezTo>
                  <a:cubicBezTo>
                    <a:pt x="19714" y="7144"/>
                    <a:pt x="19316" y="6867"/>
                    <a:pt x="18871" y="6452"/>
                  </a:cubicBezTo>
                  <a:cubicBezTo>
                    <a:pt x="18425" y="6036"/>
                    <a:pt x="17933" y="5482"/>
                    <a:pt x="17493" y="5067"/>
                  </a:cubicBezTo>
                  <a:cubicBezTo>
                    <a:pt x="17054" y="4652"/>
                    <a:pt x="16667" y="4375"/>
                    <a:pt x="16263" y="4236"/>
                  </a:cubicBezTo>
                  <a:cubicBezTo>
                    <a:pt x="15859" y="4098"/>
                    <a:pt x="15437" y="4098"/>
                    <a:pt x="15003" y="3959"/>
                  </a:cubicBezTo>
                  <a:cubicBezTo>
                    <a:pt x="14569" y="3821"/>
                    <a:pt x="14124" y="3544"/>
                    <a:pt x="13667" y="3406"/>
                  </a:cubicBezTo>
                  <a:cubicBezTo>
                    <a:pt x="13210" y="3267"/>
                    <a:pt x="12741" y="3267"/>
                    <a:pt x="12272" y="3267"/>
                  </a:cubicBezTo>
                  <a:cubicBezTo>
                    <a:pt x="11803" y="3267"/>
                    <a:pt x="11335" y="3267"/>
                    <a:pt x="10866" y="3267"/>
                  </a:cubicBezTo>
                  <a:cubicBezTo>
                    <a:pt x="10397" y="3267"/>
                    <a:pt x="9928" y="3267"/>
                    <a:pt x="9465" y="3406"/>
                  </a:cubicBezTo>
                  <a:cubicBezTo>
                    <a:pt x="9002" y="3544"/>
                    <a:pt x="8545" y="3821"/>
                    <a:pt x="8088" y="4098"/>
                  </a:cubicBezTo>
                  <a:cubicBezTo>
                    <a:pt x="7631" y="4375"/>
                    <a:pt x="7174" y="4652"/>
                    <a:pt x="6723" y="4929"/>
                  </a:cubicBezTo>
                  <a:cubicBezTo>
                    <a:pt x="6272" y="5206"/>
                    <a:pt x="5826" y="5482"/>
                    <a:pt x="5387" y="5898"/>
                  </a:cubicBezTo>
                  <a:cubicBezTo>
                    <a:pt x="4947" y="6313"/>
                    <a:pt x="4514" y="6867"/>
                    <a:pt x="4045" y="7559"/>
                  </a:cubicBezTo>
                  <a:cubicBezTo>
                    <a:pt x="3576" y="8252"/>
                    <a:pt x="3072" y="9082"/>
                    <a:pt x="2615" y="9775"/>
                  </a:cubicBezTo>
                  <a:cubicBezTo>
                    <a:pt x="2158" y="10467"/>
                    <a:pt x="1748" y="11021"/>
                    <a:pt x="1320" y="11575"/>
                  </a:cubicBezTo>
                  <a:cubicBezTo>
                    <a:pt x="892" y="12129"/>
                    <a:pt x="447" y="12682"/>
                    <a:pt x="206" y="13236"/>
                  </a:cubicBezTo>
                  <a:cubicBezTo>
                    <a:pt x="-34" y="13790"/>
                    <a:pt x="-69" y="14344"/>
                    <a:pt x="124" y="14482"/>
                  </a:cubicBezTo>
                  <a:cubicBezTo>
                    <a:pt x="318" y="14621"/>
                    <a:pt x="740" y="14344"/>
                    <a:pt x="1208" y="14206"/>
                  </a:cubicBezTo>
                  <a:cubicBezTo>
                    <a:pt x="1677" y="14067"/>
                    <a:pt x="2193" y="14067"/>
                    <a:pt x="2644" y="14067"/>
                  </a:cubicBezTo>
                  <a:cubicBezTo>
                    <a:pt x="3095" y="14067"/>
                    <a:pt x="3482" y="14067"/>
                    <a:pt x="3898" y="14067"/>
                  </a:cubicBezTo>
                  <a:cubicBezTo>
                    <a:pt x="4314" y="14067"/>
                    <a:pt x="4760" y="14067"/>
                    <a:pt x="5199" y="14067"/>
                  </a:cubicBezTo>
                  <a:cubicBezTo>
                    <a:pt x="5639" y="14067"/>
                    <a:pt x="6072" y="14067"/>
                    <a:pt x="6529" y="14067"/>
                  </a:cubicBezTo>
                  <a:cubicBezTo>
                    <a:pt x="6986" y="14067"/>
                    <a:pt x="7467" y="14067"/>
                    <a:pt x="7947" y="14206"/>
                  </a:cubicBezTo>
                  <a:cubicBezTo>
                    <a:pt x="8428" y="14344"/>
                    <a:pt x="8909" y="14621"/>
                    <a:pt x="9407" y="14898"/>
                  </a:cubicBezTo>
                  <a:cubicBezTo>
                    <a:pt x="9905" y="15175"/>
                    <a:pt x="10420" y="15452"/>
                    <a:pt x="10924" y="15729"/>
                  </a:cubicBezTo>
                  <a:cubicBezTo>
                    <a:pt x="11428" y="16006"/>
                    <a:pt x="11921" y="16282"/>
                    <a:pt x="12389" y="16698"/>
                  </a:cubicBezTo>
                  <a:cubicBezTo>
                    <a:pt x="12858" y="17113"/>
                    <a:pt x="13304" y="17667"/>
                    <a:pt x="13749" y="18082"/>
                  </a:cubicBezTo>
                  <a:cubicBezTo>
                    <a:pt x="14194" y="18498"/>
                    <a:pt x="14640" y="18775"/>
                    <a:pt x="15103" y="19052"/>
                  </a:cubicBezTo>
                  <a:cubicBezTo>
                    <a:pt x="15566" y="19329"/>
                    <a:pt x="16046" y="19606"/>
                    <a:pt x="16544" y="19744"/>
                  </a:cubicBezTo>
                  <a:cubicBezTo>
                    <a:pt x="17042" y="19882"/>
                    <a:pt x="17558" y="19882"/>
                    <a:pt x="17886" y="20159"/>
                  </a:cubicBezTo>
                  <a:cubicBezTo>
                    <a:pt x="18214" y="20436"/>
                    <a:pt x="18355" y="20990"/>
                    <a:pt x="18496" y="215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2944283" y="3063886"/>
              <a:ext cx="897467" cy="69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815" y="11557"/>
                  </a:moveTo>
                  <a:cubicBezTo>
                    <a:pt x="408" y="11557"/>
                    <a:pt x="0" y="11557"/>
                    <a:pt x="0" y="11557"/>
                  </a:cubicBezTo>
                  <a:cubicBezTo>
                    <a:pt x="0" y="11557"/>
                    <a:pt x="408" y="11557"/>
                    <a:pt x="1579" y="11230"/>
                  </a:cubicBezTo>
                  <a:cubicBezTo>
                    <a:pt x="2751" y="10902"/>
                    <a:pt x="4687" y="10248"/>
                    <a:pt x="6648" y="9266"/>
                  </a:cubicBezTo>
                  <a:cubicBezTo>
                    <a:pt x="8609" y="8284"/>
                    <a:pt x="10596" y="6975"/>
                    <a:pt x="12583" y="5993"/>
                  </a:cubicBezTo>
                  <a:cubicBezTo>
                    <a:pt x="14570" y="5011"/>
                    <a:pt x="16557" y="4357"/>
                    <a:pt x="17881" y="4030"/>
                  </a:cubicBezTo>
                  <a:cubicBezTo>
                    <a:pt x="19206" y="3702"/>
                    <a:pt x="19868" y="3702"/>
                    <a:pt x="20326" y="3702"/>
                  </a:cubicBezTo>
                  <a:cubicBezTo>
                    <a:pt x="20785" y="3702"/>
                    <a:pt x="21040" y="3702"/>
                    <a:pt x="21040" y="3048"/>
                  </a:cubicBezTo>
                  <a:cubicBezTo>
                    <a:pt x="21040" y="2393"/>
                    <a:pt x="20785" y="1084"/>
                    <a:pt x="19715" y="430"/>
                  </a:cubicBezTo>
                  <a:cubicBezTo>
                    <a:pt x="18645" y="-225"/>
                    <a:pt x="16760" y="-225"/>
                    <a:pt x="14926" y="1084"/>
                  </a:cubicBezTo>
                  <a:cubicBezTo>
                    <a:pt x="13092" y="2393"/>
                    <a:pt x="11309" y="5011"/>
                    <a:pt x="9577" y="7957"/>
                  </a:cubicBezTo>
                  <a:cubicBezTo>
                    <a:pt x="7845" y="10902"/>
                    <a:pt x="6164" y="14175"/>
                    <a:pt x="4891" y="16466"/>
                  </a:cubicBezTo>
                  <a:cubicBezTo>
                    <a:pt x="3617" y="18757"/>
                    <a:pt x="2751" y="20066"/>
                    <a:pt x="3362" y="20720"/>
                  </a:cubicBezTo>
                  <a:cubicBezTo>
                    <a:pt x="3974" y="21375"/>
                    <a:pt x="6062" y="21375"/>
                    <a:pt x="8075" y="21375"/>
                  </a:cubicBezTo>
                  <a:cubicBezTo>
                    <a:pt x="10087" y="21375"/>
                    <a:pt x="12023" y="21375"/>
                    <a:pt x="14060" y="21048"/>
                  </a:cubicBezTo>
                  <a:cubicBezTo>
                    <a:pt x="16098" y="20720"/>
                    <a:pt x="18238" y="20066"/>
                    <a:pt x="19511" y="19411"/>
                  </a:cubicBezTo>
                  <a:cubicBezTo>
                    <a:pt x="20785" y="18757"/>
                    <a:pt x="21192" y="18102"/>
                    <a:pt x="21600" y="17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0" y="3996609"/>
              <a:ext cx="12134850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320"/>
                  </a:moveTo>
                  <a:cubicBezTo>
                    <a:pt x="8" y="4975"/>
                    <a:pt x="15" y="5629"/>
                    <a:pt x="60" y="6022"/>
                  </a:cubicBezTo>
                  <a:cubicBezTo>
                    <a:pt x="105" y="6415"/>
                    <a:pt x="188" y="6545"/>
                    <a:pt x="296" y="6545"/>
                  </a:cubicBezTo>
                  <a:cubicBezTo>
                    <a:pt x="403" y="6545"/>
                    <a:pt x="535" y="6415"/>
                    <a:pt x="671" y="6218"/>
                  </a:cubicBezTo>
                  <a:cubicBezTo>
                    <a:pt x="806" y="6022"/>
                    <a:pt x="946" y="5760"/>
                    <a:pt x="1083" y="5498"/>
                  </a:cubicBezTo>
                  <a:cubicBezTo>
                    <a:pt x="1221" y="5236"/>
                    <a:pt x="1356" y="4975"/>
                    <a:pt x="1503" y="4647"/>
                  </a:cubicBezTo>
                  <a:cubicBezTo>
                    <a:pt x="1650" y="4320"/>
                    <a:pt x="1808" y="3927"/>
                    <a:pt x="1950" y="3600"/>
                  </a:cubicBezTo>
                  <a:cubicBezTo>
                    <a:pt x="2091" y="3273"/>
                    <a:pt x="2215" y="3011"/>
                    <a:pt x="2342" y="2815"/>
                  </a:cubicBezTo>
                  <a:cubicBezTo>
                    <a:pt x="2468" y="2618"/>
                    <a:pt x="2596" y="2487"/>
                    <a:pt x="2724" y="2291"/>
                  </a:cubicBezTo>
                  <a:cubicBezTo>
                    <a:pt x="2852" y="2095"/>
                    <a:pt x="2980" y="1833"/>
                    <a:pt x="3120" y="1702"/>
                  </a:cubicBezTo>
                  <a:cubicBezTo>
                    <a:pt x="3259" y="1571"/>
                    <a:pt x="3410" y="1571"/>
                    <a:pt x="3560" y="1505"/>
                  </a:cubicBezTo>
                  <a:cubicBezTo>
                    <a:pt x="3711" y="1440"/>
                    <a:pt x="3862" y="1309"/>
                    <a:pt x="4016" y="1244"/>
                  </a:cubicBezTo>
                  <a:cubicBezTo>
                    <a:pt x="4171" y="1178"/>
                    <a:pt x="4329" y="1178"/>
                    <a:pt x="4493" y="1113"/>
                  </a:cubicBezTo>
                  <a:cubicBezTo>
                    <a:pt x="4657" y="1047"/>
                    <a:pt x="4826" y="916"/>
                    <a:pt x="4953" y="851"/>
                  </a:cubicBezTo>
                  <a:cubicBezTo>
                    <a:pt x="5079" y="785"/>
                    <a:pt x="5162" y="785"/>
                    <a:pt x="5254" y="785"/>
                  </a:cubicBezTo>
                  <a:cubicBezTo>
                    <a:pt x="5346" y="785"/>
                    <a:pt x="5448" y="785"/>
                    <a:pt x="5589" y="785"/>
                  </a:cubicBezTo>
                  <a:cubicBezTo>
                    <a:pt x="5731" y="785"/>
                    <a:pt x="5911" y="785"/>
                    <a:pt x="6051" y="785"/>
                  </a:cubicBezTo>
                  <a:cubicBezTo>
                    <a:pt x="6190" y="785"/>
                    <a:pt x="6288" y="785"/>
                    <a:pt x="6386" y="785"/>
                  </a:cubicBezTo>
                  <a:cubicBezTo>
                    <a:pt x="6484" y="785"/>
                    <a:pt x="6582" y="785"/>
                    <a:pt x="6688" y="785"/>
                  </a:cubicBezTo>
                  <a:cubicBezTo>
                    <a:pt x="6793" y="785"/>
                    <a:pt x="6906" y="785"/>
                    <a:pt x="7017" y="785"/>
                  </a:cubicBezTo>
                  <a:cubicBezTo>
                    <a:pt x="7128" y="785"/>
                    <a:pt x="7238" y="785"/>
                    <a:pt x="7343" y="785"/>
                  </a:cubicBezTo>
                  <a:cubicBezTo>
                    <a:pt x="7449" y="785"/>
                    <a:pt x="7550" y="785"/>
                    <a:pt x="7662" y="720"/>
                  </a:cubicBezTo>
                  <a:cubicBezTo>
                    <a:pt x="7773" y="655"/>
                    <a:pt x="7893" y="524"/>
                    <a:pt x="8010" y="458"/>
                  </a:cubicBezTo>
                  <a:cubicBezTo>
                    <a:pt x="8127" y="393"/>
                    <a:pt x="8240" y="393"/>
                    <a:pt x="8355" y="393"/>
                  </a:cubicBezTo>
                  <a:cubicBezTo>
                    <a:pt x="8470" y="393"/>
                    <a:pt x="8586" y="393"/>
                    <a:pt x="8700" y="327"/>
                  </a:cubicBezTo>
                  <a:cubicBezTo>
                    <a:pt x="8813" y="262"/>
                    <a:pt x="8922" y="131"/>
                    <a:pt x="9039" y="65"/>
                  </a:cubicBezTo>
                  <a:cubicBezTo>
                    <a:pt x="9155" y="0"/>
                    <a:pt x="9280" y="0"/>
                    <a:pt x="9400" y="0"/>
                  </a:cubicBezTo>
                  <a:cubicBezTo>
                    <a:pt x="9521" y="0"/>
                    <a:pt x="9638" y="0"/>
                    <a:pt x="9758" y="0"/>
                  </a:cubicBezTo>
                  <a:cubicBezTo>
                    <a:pt x="9879" y="0"/>
                    <a:pt x="10003" y="0"/>
                    <a:pt x="10120" y="0"/>
                  </a:cubicBezTo>
                  <a:cubicBezTo>
                    <a:pt x="10237" y="0"/>
                    <a:pt x="10346" y="0"/>
                    <a:pt x="10463" y="0"/>
                  </a:cubicBezTo>
                  <a:cubicBezTo>
                    <a:pt x="10580" y="0"/>
                    <a:pt x="10704" y="0"/>
                    <a:pt x="10826" y="0"/>
                  </a:cubicBezTo>
                  <a:cubicBezTo>
                    <a:pt x="10949" y="0"/>
                    <a:pt x="11069" y="0"/>
                    <a:pt x="11190" y="0"/>
                  </a:cubicBezTo>
                  <a:cubicBezTo>
                    <a:pt x="11311" y="0"/>
                    <a:pt x="11431" y="0"/>
                    <a:pt x="11546" y="65"/>
                  </a:cubicBezTo>
                  <a:cubicBezTo>
                    <a:pt x="11661" y="131"/>
                    <a:pt x="11770" y="262"/>
                    <a:pt x="11889" y="393"/>
                  </a:cubicBezTo>
                  <a:cubicBezTo>
                    <a:pt x="12008" y="524"/>
                    <a:pt x="12136" y="655"/>
                    <a:pt x="12258" y="720"/>
                  </a:cubicBezTo>
                  <a:cubicBezTo>
                    <a:pt x="12381" y="785"/>
                    <a:pt x="12497" y="785"/>
                    <a:pt x="12618" y="851"/>
                  </a:cubicBezTo>
                  <a:cubicBezTo>
                    <a:pt x="12738" y="916"/>
                    <a:pt x="12863" y="1047"/>
                    <a:pt x="12980" y="1178"/>
                  </a:cubicBezTo>
                  <a:cubicBezTo>
                    <a:pt x="13096" y="1309"/>
                    <a:pt x="13206" y="1440"/>
                    <a:pt x="13324" y="1571"/>
                  </a:cubicBezTo>
                  <a:cubicBezTo>
                    <a:pt x="13443" y="1702"/>
                    <a:pt x="13571" y="1833"/>
                    <a:pt x="13695" y="1964"/>
                  </a:cubicBezTo>
                  <a:cubicBezTo>
                    <a:pt x="13820" y="2095"/>
                    <a:pt x="13940" y="2225"/>
                    <a:pt x="14063" y="2291"/>
                  </a:cubicBezTo>
                  <a:cubicBezTo>
                    <a:pt x="14185" y="2356"/>
                    <a:pt x="14310" y="2356"/>
                    <a:pt x="14428" y="2422"/>
                  </a:cubicBezTo>
                  <a:cubicBezTo>
                    <a:pt x="14547" y="2487"/>
                    <a:pt x="14660" y="2618"/>
                    <a:pt x="14781" y="2749"/>
                  </a:cubicBezTo>
                  <a:cubicBezTo>
                    <a:pt x="14901" y="2880"/>
                    <a:pt x="15029" y="3011"/>
                    <a:pt x="15152" y="3142"/>
                  </a:cubicBezTo>
                  <a:cubicBezTo>
                    <a:pt x="15274" y="3273"/>
                    <a:pt x="15391" y="3404"/>
                    <a:pt x="15511" y="3600"/>
                  </a:cubicBezTo>
                  <a:cubicBezTo>
                    <a:pt x="15632" y="3796"/>
                    <a:pt x="15756" y="4058"/>
                    <a:pt x="15873" y="4255"/>
                  </a:cubicBezTo>
                  <a:cubicBezTo>
                    <a:pt x="15990" y="4451"/>
                    <a:pt x="16099" y="4582"/>
                    <a:pt x="16218" y="4713"/>
                  </a:cubicBezTo>
                  <a:cubicBezTo>
                    <a:pt x="16337" y="4844"/>
                    <a:pt x="16465" y="4975"/>
                    <a:pt x="16587" y="5171"/>
                  </a:cubicBezTo>
                  <a:cubicBezTo>
                    <a:pt x="16710" y="5367"/>
                    <a:pt x="16826" y="5629"/>
                    <a:pt x="16998" y="5956"/>
                  </a:cubicBezTo>
                  <a:cubicBezTo>
                    <a:pt x="17169" y="6284"/>
                    <a:pt x="17395" y="6676"/>
                    <a:pt x="17567" y="7069"/>
                  </a:cubicBezTo>
                  <a:cubicBezTo>
                    <a:pt x="17738" y="7462"/>
                    <a:pt x="17855" y="7855"/>
                    <a:pt x="18019" y="8313"/>
                  </a:cubicBezTo>
                  <a:cubicBezTo>
                    <a:pt x="18183" y="8771"/>
                    <a:pt x="18394" y="9295"/>
                    <a:pt x="18552" y="9687"/>
                  </a:cubicBezTo>
                  <a:cubicBezTo>
                    <a:pt x="18710" y="10080"/>
                    <a:pt x="18816" y="10342"/>
                    <a:pt x="18966" y="10800"/>
                  </a:cubicBezTo>
                  <a:cubicBezTo>
                    <a:pt x="19117" y="11258"/>
                    <a:pt x="19313" y="11913"/>
                    <a:pt x="19503" y="12567"/>
                  </a:cubicBezTo>
                  <a:cubicBezTo>
                    <a:pt x="19694" y="13222"/>
                    <a:pt x="19878" y="13876"/>
                    <a:pt x="20057" y="14531"/>
                  </a:cubicBezTo>
                  <a:cubicBezTo>
                    <a:pt x="20236" y="15185"/>
                    <a:pt x="20409" y="15840"/>
                    <a:pt x="20571" y="16495"/>
                  </a:cubicBezTo>
                  <a:cubicBezTo>
                    <a:pt x="20733" y="17149"/>
                    <a:pt x="20884" y="17804"/>
                    <a:pt x="21054" y="18655"/>
                  </a:cubicBezTo>
                  <a:cubicBezTo>
                    <a:pt x="21223" y="19505"/>
                    <a:pt x="21412" y="20553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1" name="Line"/>
            <p:cNvSpPr/>
            <p:nvPr/>
          </p:nvSpPr>
          <p:spPr>
            <a:xfrm>
              <a:off x="839913" y="4405902"/>
              <a:ext cx="145056" cy="511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9" h="21479" fill="norm" stroke="1" extrusionOk="0">
                  <a:moveTo>
                    <a:pt x="667" y="6279"/>
                  </a:moveTo>
                  <a:cubicBezTo>
                    <a:pt x="362" y="9301"/>
                    <a:pt x="58" y="12323"/>
                    <a:pt x="58" y="14679"/>
                  </a:cubicBezTo>
                  <a:cubicBezTo>
                    <a:pt x="58" y="17035"/>
                    <a:pt x="362" y="18723"/>
                    <a:pt x="667" y="19835"/>
                  </a:cubicBezTo>
                  <a:cubicBezTo>
                    <a:pt x="971" y="20946"/>
                    <a:pt x="1275" y="21479"/>
                    <a:pt x="1427" y="21479"/>
                  </a:cubicBezTo>
                  <a:cubicBezTo>
                    <a:pt x="1579" y="21479"/>
                    <a:pt x="1579" y="20946"/>
                    <a:pt x="1427" y="18990"/>
                  </a:cubicBezTo>
                  <a:cubicBezTo>
                    <a:pt x="1275" y="17035"/>
                    <a:pt x="971" y="13657"/>
                    <a:pt x="819" y="10768"/>
                  </a:cubicBezTo>
                  <a:cubicBezTo>
                    <a:pt x="667" y="7879"/>
                    <a:pt x="667" y="5479"/>
                    <a:pt x="1731" y="3746"/>
                  </a:cubicBezTo>
                  <a:cubicBezTo>
                    <a:pt x="2796" y="2012"/>
                    <a:pt x="4926" y="946"/>
                    <a:pt x="7055" y="412"/>
                  </a:cubicBezTo>
                  <a:cubicBezTo>
                    <a:pt x="9185" y="-121"/>
                    <a:pt x="11315" y="-121"/>
                    <a:pt x="13748" y="323"/>
                  </a:cubicBezTo>
                  <a:cubicBezTo>
                    <a:pt x="16182" y="768"/>
                    <a:pt x="18920" y="1657"/>
                    <a:pt x="20137" y="2990"/>
                  </a:cubicBezTo>
                  <a:cubicBezTo>
                    <a:pt x="21354" y="4323"/>
                    <a:pt x="21050" y="6101"/>
                    <a:pt x="18920" y="7390"/>
                  </a:cubicBezTo>
                  <a:cubicBezTo>
                    <a:pt x="16791" y="8679"/>
                    <a:pt x="12836" y="9479"/>
                    <a:pt x="9641" y="9879"/>
                  </a:cubicBezTo>
                  <a:cubicBezTo>
                    <a:pt x="6447" y="10279"/>
                    <a:pt x="4013" y="10279"/>
                    <a:pt x="2340" y="10101"/>
                  </a:cubicBezTo>
                  <a:cubicBezTo>
                    <a:pt x="667" y="9923"/>
                    <a:pt x="-246" y="9568"/>
                    <a:pt x="58" y="9346"/>
                  </a:cubicBezTo>
                  <a:cubicBezTo>
                    <a:pt x="362" y="9123"/>
                    <a:pt x="1884" y="9035"/>
                    <a:pt x="3709" y="8990"/>
                  </a:cubicBezTo>
                  <a:cubicBezTo>
                    <a:pt x="5534" y="8946"/>
                    <a:pt x="7664" y="8946"/>
                    <a:pt x="9793" y="894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2" name="Line"/>
            <p:cNvSpPr/>
            <p:nvPr/>
          </p:nvSpPr>
          <p:spPr>
            <a:xfrm>
              <a:off x="972255" y="4650659"/>
              <a:ext cx="202496" cy="2516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400" fill="norm" stroke="1" extrusionOk="0">
                  <a:moveTo>
                    <a:pt x="594" y="4860"/>
                  </a:moveTo>
                  <a:cubicBezTo>
                    <a:pt x="148" y="3780"/>
                    <a:pt x="-297" y="2700"/>
                    <a:pt x="260" y="2070"/>
                  </a:cubicBezTo>
                  <a:cubicBezTo>
                    <a:pt x="816" y="1440"/>
                    <a:pt x="2375" y="1260"/>
                    <a:pt x="3823" y="2070"/>
                  </a:cubicBezTo>
                  <a:cubicBezTo>
                    <a:pt x="5270" y="2880"/>
                    <a:pt x="6606" y="4680"/>
                    <a:pt x="7608" y="7380"/>
                  </a:cubicBezTo>
                  <a:cubicBezTo>
                    <a:pt x="8610" y="10080"/>
                    <a:pt x="9278" y="13680"/>
                    <a:pt x="9501" y="16020"/>
                  </a:cubicBezTo>
                  <a:cubicBezTo>
                    <a:pt x="9724" y="18360"/>
                    <a:pt x="9501" y="19440"/>
                    <a:pt x="8944" y="20250"/>
                  </a:cubicBezTo>
                  <a:cubicBezTo>
                    <a:pt x="8388" y="21060"/>
                    <a:pt x="7497" y="21600"/>
                    <a:pt x="6940" y="21330"/>
                  </a:cubicBezTo>
                  <a:cubicBezTo>
                    <a:pt x="6383" y="21060"/>
                    <a:pt x="6161" y="19980"/>
                    <a:pt x="6606" y="17280"/>
                  </a:cubicBezTo>
                  <a:cubicBezTo>
                    <a:pt x="7051" y="14580"/>
                    <a:pt x="8165" y="10260"/>
                    <a:pt x="10726" y="7110"/>
                  </a:cubicBezTo>
                  <a:cubicBezTo>
                    <a:pt x="13287" y="3960"/>
                    <a:pt x="17295" y="1980"/>
                    <a:pt x="2130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3" name="Line"/>
            <p:cNvSpPr/>
            <p:nvPr/>
          </p:nvSpPr>
          <p:spPr>
            <a:xfrm>
              <a:off x="1292961" y="4517309"/>
              <a:ext cx="129440" cy="400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5" h="21424" fill="norm" stroke="1" extrusionOk="0">
                  <a:moveTo>
                    <a:pt x="21305" y="679"/>
                  </a:moveTo>
                  <a:cubicBezTo>
                    <a:pt x="19911" y="339"/>
                    <a:pt x="18518" y="0"/>
                    <a:pt x="17124" y="0"/>
                  </a:cubicBezTo>
                  <a:cubicBezTo>
                    <a:pt x="15731" y="0"/>
                    <a:pt x="14337" y="339"/>
                    <a:pt x="11899" y="1696"/>
                  </a:cubicBezTo>
                  <a:cubicBezTo>
                    <a:pt x="9460" y="3053"/>
                    <a:pt x="5976" y="5428"/>
                    <a:pt x="3537" y="8255"/>
                  </a:cubicBezTo>
                  <a:cubicBezTo>
                    <a:pt x="1099" y="11083"/>
                    <a:pt x="-295" y="14362"/>
                    <a:pt x="53" y="16681"/>
                  </a:cubicBezTo>
                  <a:cubicBezTo>
                    <a:pt x="402" y="18999"/>
                    <a:pt x="2492" y="20356"/>
                    <a:pt x="4757" y="20978"/>
                  </a:cubicBezTo>
                  <a:cubicBezTo>
                    <a:pt x="7021" y="21600"/>
                    <a:pt x="9460" y="21487"/>
                    <a:pt x="11202" y="21148"/>
                  </a:cubicBezTo>
                  <a:cubicBezTo>
                    <a:pt x="12944" y="20808"/>
                    <a:pt x="13989" y="20243"/>
                    <a:pt x="15034" y="196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1489355" y="4564180"/>
              <a:ext cx="136246" cy="286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345" fill="norm" stroke="1" extrusionOk="0">
                  <a:moveTo>
                    <a:pt x="8430" y="4550"/>
                  </a:moveTo>
                  <a:cubicBezTo>
                    <a:pt x="6436" y="8492"/>
                    <a:pt x="4442" y="12433"/>
                    <a:pt x="3445" y="14798"/>
                  </a:cubicBezTo>
                  <a:cubicBezTo>
                    <a:pt x="2448" y="17163"/>
                    <a:pt x="2448" y="17951"/>
                    <a:pt x="1950" y="18976"/>
                  </a:cubicBezTo>
                  <a:cubicBezTo>
                    <a:pt x="1452" y="20001"/>
                    <a:pt x="455" y="21262"/>
                    <a:pt x="122" y="21341"/>
                  </a:cubicBezTo>
                  <a:cubicBezTo>
                    <a:pt x="-210" y="21420"/>
                    <a:pt x="122" y="20316"/>
                    <a:pt x="1285" y="17636"/>
                  </a:cubicBezTo>
                  <a:cubicBezTo>
                    <a:pt x="2448" y="14956"/>
                    <a:pt x="4442" y="10699"/>
                    <a:pt x="5938" y="7861"/>
                  </a:cubicBezTo>
                  <a:cubicBezTo>
                    <a:pt x="7433" y="5023"/>
                    <a:pt x="8430" y="3604"/>
                    <a:pt x="9427" y="2421"/>
                  </a:cubicBezTo>
                  <a:cubicBezTo>
                    <a:pt x="10424" y="1239"/>
                    <a:pt x="11421" y="293"/>
                    <a:pt x="12750" y="56"/>
                  </a:cubicBezTo>
                  <a:cubicBezTo>
                    <a:pt x="14079" y="-180"/>
                    <a:pt x="15741" y="293"/>
                    <a:pt x="16572" y="2185"/>
                  </a:cubicBezTo>
                  <a:cubicBezTo>
                    <a:pt x="17402" y="4077"/>
                    <a:pt x="17402" y="7388"/>
                    <a:pt x="18067" y="10305"/>
                  </a:cubicBezTo>
                  <a:cubicBezTo>
                    <a:pt x="18732" y="13221"/>
                    <a:pt x="20061" y="15744"/>
                    <a:pt x="21390" y="182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1511300" y="4733209"/>
              <a:ext cx="889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1785076" y="4339509"/>
              <a:ext cx="28114" cy="705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2" h="21543" fill="norm" stroke="1" extrusionOk="0">
                  <a:moveTo>
                    <a:pt x="13357" y="0"/>
                  </a:moveTo>
                  <a:cubicBezTo>
                    <a:pt x="16442" y="2522"/>
                    <a:pt x="19528" y="5044"/>
                    <a:pt x="20300" y="7502"/>
                  </a:cubicBezTo>
                  <a:cubicBezTo>
                    <a:pt x="21071" y="9959"/>
                    <a:pt x="19528" y="12352"/>
                    <a:pt x="15671" y="14583"/>
                  </a:cubicBezTo>
                  <a:cubicBezTo>
                    <a:pt x="11814" y="16814"/>
                    <a:pt x="5642" y="18884"/>
                    <a:pt x="2557" y="20080"/>
                  </a:cubicBezTo>
                  <a:cubicBezTo>
                    <a:pt x="-529" y="21277"/>
                    <a:pt x="-529" y="21600"/>
                    <a:pt x="1014" y="21535"/>
                  </a:cubicBezTo>
                  <a:cubicBezTo>
                    <a:pt x="2557" y="21471"/>
                    <a:pt x="5642" y="21018"/>
                    <a:pt x="8728" y="205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1899658" y="4528281"/>
              <a:ext cx="214892" cy="296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287" fill="norm" stroke="1" extrusionOk="0">
                  <a:moveTo>
                    <a:pt x="21499" y="124"/>
                  </a:moveTo>
                  <a:cubicBezTo>
                    <a:pt x="18323" y="-28"/>
                    <a:pt x="15146" y="-180"/>
                    <a:pt x="12075" y="581"/>
                  </a:cubicBezTo>
                  <a:cubicBezTo>
                    <a:pt x="9005" y="1341"/>
                    <a:pt x="6040" y="3014"/>
                    <a:pt x="4028" y="5600"/>
                  </a:cubicBezTo>
                  <a:cubicBezTo>
                    <a:pt x="2017" y="8186"/>
                    <a:pt x="958" y="11685"/>
                    <a:pt x="428" y="14195"/>
                  </a:cubicBezTo>
                  <a:cubicBezTo>
                    <a:pt x="-101" y="16705"/>
                    <a:pt x="-101" y="18226"/>
                    <a:pt x="217" y="19290"/>
                  </a:cubicBezTo>
                  <a:cubicBezTo>
                    <a:pt x="534" y="20355"/>
                    <a:pt x="1170" y="20964"/>
                    <a:pt x="2758" y="21192"/>
                  </a:cubicBezTo>
                  <a:cubicBezTo>
                    <a:pt x="4346" y="21420"/>
                    <a:pt x="6887" y="21268"/>
                    <a:pt x="9428" y="20431"/>
                  </a:cubicBezTo>
                  <a:cubicBezTo>
                    <a:pt x="11970" y="19595"/>
                    <a:pt x="14511" y="18074"/>
                    <a:pt x="17052" y="1655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1943100" y="4707809"/>
              <a:ext cx="1587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2152649" y="4771309"/>
              <a:ext cx="19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2190750" y="4644309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2285999" y="4498259"/>
              <a:ext cx="74247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6" h="21600" fill="norm" stroke="1" extrusionOk="0">
                  <a:moveTo>
                    <a:pt x="7200" y="0"/>
                  </a:moveTo>
                  <a:cubicBezTo>
                    <a:pt x="13800" y="3706"/>
                    <a:pt x="20400" y="7412"/>
                    <a:pt x="21000" y="10694"/>
                  </a:cubicBezTo>
                  <a:cubicBezTo>
                    <a:pt x="21600" y="13976"/>
                    <a:pt x="16200" y="16835"/>
                    <a:pt x="11700" y="18582"/>
                  </a:cubicBezTo>
                  <a:cubicBezTo>
                    <a:pt x="7200" y="20329"/>
                    <a:pt x="3600" y="20965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2425700" y="4815759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2686049" y="4494026"/>
              <a:ext cx="99137" cy="414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1490" fill="norm" stroke="1" extrusionOk="0">
                  <a:moveTo>
                    <a:pt x="0" y="4166"/>
                  </a:moveTo>
                  <a:cubicBezTo>
                    <a:pt x="1350" y="8881"/>
                    <a:pt x="2700" y="13596"/>
                    <a:pt x="3375" y="16227"/>
                  </a:cubicBezTo>
                  <a:cubicBezTo>
                    <a:pt x="4050" y="18859"/>
                    <a:pt x="4050" y="19407"/>
                    <a:pt x="4050" y="20065"/>
                  </a:cubicBezTo>
                  <a:cubicBezTo>
                    <a:pt x="4050" y="20722"/>
                    <a:pt x="4050" y="21490"/>
                    <a:pt x="3600" y="21490"/>
                  </a:cubicBezTo>
                  <a:cubicBezTo>
                    <a:pt x="3150" y="21490"/>
                    <a:pt x="2250" y="20722"/>
                    <a:pt x="1575" y="18639"/>
                  </a:cubicBezTo>
                  <a:cubicBezTo>
                    <a:pt x="900" y="16556"/>
                    <a:pt x="450" y="13157"/>
                    <a:pt x="225" y="10251"/>
                  </a:cubicBezTo>
                  <a:cubicBezTo>
                    <a:pt x="0" y="7346"/>
                    <a:pt x="0" y="4934"/>
                    <a:pt x="675" y="3289"/>
                  </a:cubicBezTo>
                  <a:cubicBezTo>
                    <a:pt x="1350" y="1644"/>
                    <a:pt x="2700" y="767"/>
                    <a:pt x="4725" y="329"/>
                  </a:cubicBezTo>
                  <a:cubicBezTo>
                    <a:pt x="6750" y="-110"/>
                    <a:pt x="9450" y="-110"/>
                    <a:pt x="12375" y="329"/>
                  </a:cubicBezTo>
                  <a:cubicBezTo>
                    <a:pt x="15300" y="767"/>
                    <a:pt x="18450" y="1644"/>
                    <a:pt x="20025" y="2850"/>
                  </a:cubicBezTo>
                  <a:cubicBezTo>
                    <a:pt x="21600" y="4056"/>
                    <a:pt x="21600" y="5592"/>
                    <a:pt x="18675" y="6798"/>
                  </a:cubicBezTo>
                  <a:cubicBezTo>
                    <a:pt x="15750" y="8004"/>
                    <a:pt x="9900" y="8881"/>
                    <a:pt x="4050" y="97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2800350" y="4676059"/>
              <a:ext cx="184150" cy="222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6725"/>
                  </a:moveTo>
                  <a:cubicBezTo>
                    <a:pt x="2731" y="8762"/>
                    <a:pt x="5462" y="10800"/>
                    <a:pt x="6703" y="13143"/>
                  </a:cubicBezTo>
                  <a:cubicBezTo>
                    <a:pt x="7945" y="15487"/>
                    <a:pt x="7697" y="18136"/>
                    <a:pt x="6952" y="19664"/>
                  </a:cubicBezTo>
                  <a:cubicBezTo>
                    <a:pt x="6207" y="21192"/>
                    <a:pt x="4966" y="21600"/>
                    <a:pt x="4221" y="21294"/>
                  </a:cubicBezTo>
                  <a:cubicBezTo>
                    <a:pt x="3476" y="20989"/>
                    <a:pt x="3228" y="19970"/>
                    <a:pt x="3600" y="17423"/>
                  </a:cubicBezTo>
                  <a:cubicBezTo>
                    <a:pt x="3972" y="14875"/>
                    <a:pt x="4966" y="10800"/>
                    <a:pt x="8069" y="7642"/>
                  </a:cubicBezTo>
                  <a:cubicBezTo>
                    <a:pt x="11172" y="4483"/>
                    <a:pt x="16386" y="224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3038245" y="4513341"/>
              <a:ext cx="124055" cy="342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9" h="21282" fill="norm" stroke="1" extrusionOk="0">
                  <a:moveTo>
                    <a:pt x="21099" y="2618"/>
                  </a:moveTo>
                  <a:cubicBezTo>
                    <a:pt x="20379" y="1696"/>
                    <a:pt x="19659" y="774"/>
                    <a:pt x="18399" y="313"/>
                  </a:cubicBezTo>
                  <a:cubicBezTo>
                    <a:pt x="17139" y="-148"/>
                    <a:pt x="15339" y="-148"/>
                    <a:pt x="13179" y="642"/>
                  </a:cubicBezTo>
                  <a:cubicBezTo>
                    <a:pt x="11019" y="1432"/>
                    <a:pt x="8499" y="3013"/>
                    <a:pt x="5979" y="5647"/>
                  </a:cubicBezTo>
                  <a:cubicBezTo>
                    <a:pt x="3459" y="8281"/>
                    <a:pt x="939" y="11969"/>
                    <a:pt x="219" y="14801"/>
                  </a:cubicBezTo>
                  <a:cubicBezTo>
                    <a:pt x="-501" y="17632"/>
                    <a:pt x="579" y="19608"/>
                    <a:pt x="3099" y="20530"/>
                  </a:cubicBezTo>
                  <a:cubicBezTo>
                    <a:pt x="5619" y="21452"/>
                    <a:pt x="9579" y="21320"/>
                    <a:pt x="13539" y="2118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3245858" y="4500590"/>
              <a:ext cx="195842" cy="329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390" fill="norm" stroke="1" extrusionOk="0">
                  <a:moveTo>
                    <a:pt x="21489" y="674"/>
                  </a:moveTo>
                  <a:cubicBezTo>
                    <a:pt x="20560" y="262"/>
                    <a:pt x="19631" y="-151"/>
                    <a:pt x="17773" y="55"/>
                  </a:cubicBezTo>
                  <a:cubicBezTo>
                    <a:pt x="15915" y="262"/>
                    <a:pt x="13128" y="1087"/>
                    <a:pt x="10341" y="2669"/>
                  </a:cubicBezTo>
                  <a:cubicBezTo>
                    <a:pt x="7554" y="4252"/>
                    <a:pt x="4766" y="6590"/>
                    <a:pt x="3024" y="9342"/>
                  </a:cubicBezTo>
                  <a:cubicBezTo>
                    <a:pt x="1283" y="12094"/>
                    <a:pt x="586" y="15258"/>
                    <a:pt x="237" y="17253"/>
                  </a:cubicBezTo>
                  <a:cubicBezTo>
                    <a:pt x="-111" y="19248"/>
                    <a:pt x="-111" y="20073"/>
                    <a:pt x="470" y="20624"/>
                  </a:cubicBezTo>
                  <a:cubicBezTo>
                    <a:pt x="1050" y="21174"/>
                    <a:pt x="2212" y="21449"/>
                    <a:pt x="4999" y="21380"/>
                  </a:cubicBezTo>
                  <a:cubicBezTo>
                    <a:pt x="7786" y="21311"/>
                    <a:pt x="12199" y="20899"/>
                    <a:pt x="16612" y="2048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3276600" y="4695109"/>
              <a:ext cx="1460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52" y="14400"/>
                    <a:pt x="2504" y="7200"/>
                    <a:pt x="6104" y="3600"/>
                  </a:cubicBezTo>
                  <a:cubicBezTo>
                    <a:pt x="9704" y="0"/>
                    <a:pt x="15652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3505200" y="4752259"/>
              <a:ext cx="63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3536949" y="4637959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3587750" y="4479209"/>
              <a:ext cx="88843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600" fill="norm" stroke="1" extrusionOk="0">
                  <a:moveTo>
                    <a:pt x="3014" y="0"/>
                  </a:moveTo>
                  <a:cubicBezTo>
                    <a:pt x="8540" y="2439"/>
                    <a:pt x="14065" y="4877"/>
                    <a:pt x="17330" y="7665"/>
                  </a:cubicBezTo>
                  <a:cubicBezTo>
                    <a:pt x="20595" y="10452"/>
                    <a:pt x="21600" y="13587"/>
                    <a:pt x="20847" y="15794"/>
                  </a:cubicBezTo>
                  <a:cubicBezTo>
                    <a:pt x="20093" y="18000"/>
                    <a:pt x="17581" y="19277"/>
                    <a:pt x="13814" y="20090"/>
                  </a:cubicBezTo>
                  <a:cubicBezTo>
                    <a:pt x="10047" y="20903"/>
                    <a:pt x="5023" y="2125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4051300" y="4665476"/>
              <a:ext cx="298450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9" y="10800"/>
                    <a:pt x="10417" y="0"/>
                    <a:pt x="14017" y="0"/>
                  </a:cubicBezTo>
                  <a:cubicBezTo>
                    <a:pt x="17617" y="0"/>
                    <a:pt x="19609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4032249" y="4809409"/>
              <a:ext cx="342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00" y="21600"/>
                    <a:pt x="10400" y="21600"/>
                    <a:pt x="14000" y="18000"/>
                  </a:cubicBezTo>
                  <a:cubicBezTo>
                    <a:pt x="17600" y="14400"/>
                    <a:pt x="196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4794250" y="4411629"/>
              <a:ext cx="134762" cy="532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469" fill="norm" stroke="1" extrusionOk="0">
                  <a:moveTo>
                    <a:pt x="982" y="6311"/>
                  </a:moveTo>
                  <a:cubicBezTo>
                    <a:pt x="1964" y="9043"/>
                    <a:pt x="2945" y="11775"/>
                    <a:pt x="3436" y="14166"/>
                  </a:cubicBezTo>
                  <a:cubicBezTo>
                    <a:pt x="3927" y="16556"/>
                    <a:pt x="3927" y="18605"/>
                    <a:pt x="3764" y="19843"/>
                  </a:cubicBezTo>
                  <a:cubicBezTo>
                    <a:pt x="3600" y="21081"/>
                    <a:pt x="3273" y="21508"/>
                    <a:pt x="3109" y="21465"/>
                  </a:cubicBezTo>
                  <a:cubicBezTo>
                    <a:pt x="2945" y="21423"/>
                    <a:pt x="2945" y="20910"/>
                    <a:pt x="2782" y="19203"/>
                  </a:cubicBezTo>
                  <a:cubicBezTo>
                    <a:pt x="2618" y="17495"/>
                    <a:pt x="2291" y="14593"/>
                    <a:pt x="1800" y="11604"/>
                  </a:cubicBezTo>
                  <a:cubicBezTo>
                    <a:pt x="1309" y="8616"/>
                    <a:pt x="655" y="5543"/>
                    <a:pt x="327" y="3793"/>
                  </a:cubicBezTo>
                  <a:cubicBezTo>
                    <a:pt x="0" y="2042"/>
                    <a:pt x="0" y="1616"/>
                    <a:pt x="655" y="1189"/>
                  </a:cubicBezTo>
                  <a:cubicBezTo>
                    <a:pt x="1309" y="762"/>
                    <a:pt x="2618" y="335"/>
                    <a:pt x="4418" y="121"/>
                  </a:cubicBezTo>
                  <a:cubicBezTo>
                    <a:pt x="6218" y="-92"/>
                    <a:pt x="8509" y="-92"/>
                    <a:pt x="11618" y="676"/>
                  </a:cubicBezTo>
                  <a:cubicBezTo>
                    <a:pt x="14727" y="1445"/>
                    <a:pt x="18655" y="2982"/>
                    <a:pt x="20127" y="4219"/>
                  </a:cubicBezTo>
                  <a:cubicBezTo>
                    <a:pt x="21600" y="5457"/>
                    <a:pt x="20618" y="6397"/>
                    <a:pt x="18655" y="7165"/>
                  </a:cubicBezTo>
                  <a:cubicBezTo>
                    <a:pt x="16691" y="7933"/>
                    <a:pt x="13745" y="8531"/>
                    <a:pt x="10473" y="9000"/>
                  </a:cubicBezTo>
                  <a:cubicBezTo>
                    <a:pt x="7200" y="9470"/>
                    <a:pt x="3600" y="9812"/>
                    <a:pt x="0" y="101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4908549" y="4644309"/>
              <a:ext cx="196851" cy="239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5" fill="norm" stroke="1" extrusionOk="0">
                  <a:moveTo>
                    <a:pt x="0" y="7389"/>
                  </a:moveTo>
                  <a:cubicBezTo>
                    <a:pt x="697" y="6632"/>
                    <a:pt x="1394" y="5874"/>
                    <a:pt x="2439" y="5589"/>
                  </a:cubicBezTo>
                  <a:cubicBezTo>
                    <a:pt x="3484" y="5305"/>
                    <a:pt x="4877" y="5495"/>
                    <a:pt x="6503" y="7200"/>
                  </a:cubicBezTo>
                  <a:cubicBezTo>
                    <a:pt x="8129" y="8905"/>
                    <a:pt x="9987" y="12126"/>
                    <a:pt x="10800" y="14305"/>
                  </a:cubicBezTo>
                  <a:cubicBezTo>
                    <a:pt x="11613" y="16484"/>
                    <a:pt x="11381" y="17621"/>
                    <a:pt x="10916" y="18663"/>
                  </a:cubicBezTo>
                  <a:cubicBezTo>
                    <a:pt x="10452" y="19705"/>
                    <a:pt x="9755" y="20653"/>
                    <a:pt x="8826" y="21126"/>
                  </a:cubicBezTo>
                  <a:cubicBezTo>
                    <a:pt x="7897" y="21600"/>
                    <a:pt x="6735" y="21600"/>
                    <a:pt x="6039" y="20463"/>
                  </a:cubicBezTo>
                  <a:cubicBezTo>
                    <a:pt x="5342" y="19326"/>
                    <a:pt x="5110" y="17053"/>
                    <a:pt x="6735" y="13926"/>
                  </a:cubicBezTo>
                  <a:cubicBezTo>
                    <a:pt x="8361" y="10800"/>
                    <a:pt x="11845" y="6821"/>
                    <a:pt x="14632" y="4358"/>
                  </a:cubicBezTo>
                  <a:cubicBezTo>
                    <a:pt x="17419" y="1895"/>
                    <a:pt x="19510" y="94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5222617" y="4494240"/>
              <a:ext cx="136783" cy="456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381" fill="norm" stroke="1" extrusionOk="0">
                  <a:moveTo>
                    <a:pt x="17222" y="485"/>
                  </a:moveTo>
                  <a:cubicBezTo>
                    <a:pt x="15913" y="188"/>
                    <a:pt x="14604" y="-109"/>
                    <a:pt x="13294" y="40"/>
                  </a:cubicBezTo>
                  <a:cubicBezTo>
                    <a:pt x="11985" y="188"/>
                    <a:pt x="10676" y="783"/>
                    <a:pt x="8713" y="2219"/>
                  </a:cubicBezTo>
                  <a:cubicBezTo>
                    <a:pt x="6749" y="3656"/>
                    <a:pt x="4131" y="5935"/>
                    <a:pt x="2331" y="8511"/>
                  </a:cubicBezTo>
                  <a:cubicBezTo>
                    <a:pt x="531" y="11087"/>
                    <a:pt x="-451" y="13961"/>
                    <a:pt x="204" y="16141"/>
                  </a:cubicBezTo>
                  <a:cubicBezTo>
                    <a:pt x="858" y="18320"/>
                    <a:pt x="3149" y="19807"/>
                    <a:pt x="6258" y="20599"/>
                  </a:cubicBezTo>
                  <a:cubicBezTo>
                    <a:pt x="9367" y="21392"/>
                    <a:pt x="13294" y="21491"/>
                    <a:pt x="15913" y="21293"/>
                  </a:cubicBezTo>
                  <a:cubicBezTo>
                    <a:pt x="18531" y="21095"/>
                    <a:pt x="19840" y="20599"/>
                    <a:pt x="21149" y="201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5483578" y="4487998"/>
              <a:ext cx="212373" cy="391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66" fill="norm" stroke="1" extrusionOk="0">
                  <a:moveTo>
                    <a:pt x="6059" y="7879"/>
                  </a:moveTo>
                  <a:cubicBezTo>
                    <a:pt x="5204" y="10666"/>
                    <a:pt x="4348" y="13453"/>
                    <a:pt x="3600" y="15485"/>
                  </a:cubicBezTo>
                  <a:cubicBezTo>
                    <a:pt x="2851" y="17518"/>
                    <a:pt x="2209" y="18795"/>
                    <a:pt x="1568" y="19782"/>
                  </a:cubicBezTo>
                  <a:cubicBezTo>
                    <a:pt x="926" y="20769"/>
                    <a:pt x="285" y="21466"/>
                    <a:pt x="71" y="21466"/>
                  </a:cubicBezTo>
                  <a:cubicBezTo>
                    <a:pt x="-143" y="21466"/>
                    <a:pt x="71" y="20769"/>
                    <a:pt x="1461" y="18679"/>
                  </a:cubicBezTo>
                  <a:cubicBezTo>
                    <a:pt x="2851" y="16589"/>
                    <a:pt x="5417" y="13105"/>
                    <a:pt x="7770" y="9853"/>
                  </a:cubicBezTo>
                  <a:cubicBezTo>
                    <a:pt x="10122" y="6601"/>
                    <a:pt x="12261" y="3582"/>
                    <a:pt x="13865" y="1898"/>
                  </a:cubicBezTo>
                  <a:cubicBezTo>
                    <a:pt x="15469" y="214"/>
                    <a:pt x="16538" y="-134"/>
                    <a:pt x="17180" y="40"/>
                  </a:cubicBezTo>
                  <a:cubicBezTo>
                    <a:pt x="17821" y="214"/>
                    <a:pt x="18035" y="911"/>
                    <a:pt x="18249" y="3350"/>
                  </a:cubicBezTo>
                  <a:cubicBezTo>
                    <a:pt x="18463" y="5789"/>
                    <a:pt x="18677" y="9969"/>
                    <a:pt x="19211" y="12989"/>
                  </a:cubicBezTo>
                  <a:cubicBezTo>
                    <a:pt x="19746" y="16008"/>
                    <a:pt x="20602" y="17866"/>
                    <a:pt x="21457" y="197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5510668" y="4701459"/>
              <a:ext cx="166233" cy="24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200" fill="norm" stroke="1" extrusionOk="0">
                  <a:moveTo>
                    <a:pt x="2607" y="16200"/>
                  </a:moveTo>
                  <a:cubicBezTo>
                    <a:pt x="1240" y="18000"/>
                    <a:pt x="-127" y="19800"/>
                    <a:pt x="10" y="20700"/>
                  </a:cubicBezTo>
                  <a:cubicBezTo>
                    <a:pt x="146" y="21600"/>
                    <a:pt x="1787" y="21600"/>
                    <a:pt x="5615" y="18000"/>
                  </a:cubicBezTo>
                  <a:cubicBezTo>
                    <a:pt x="9443" y="14400"/>
                    <a:pt x="15458" y="7200"/>
                    <a:pt x="2147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5820214" y="4521937"/>
              <a:ext cx="186886" cy="308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138" fill="norm" stroke="1" extrusionOk="0">
                  <a:moveTo>
                    <a:pt x="313" y="7511"/>
                  </a:moveTo>
                  <a:cubicBezTo>
                    <a:pt x="313" y="11570"/>
                    <a:pt x="313" y="15629"/>
                    <a:pt x="313" y="18021"/>
                  </a:cubicBezTo>
                  <a:cubicBezTo>
                    <a:pt x="313" y="20413"/>
                    <a:pt x="313" y="21138"/>
                    <a:pt x="313" y="21138"/>
                  </a:cubicBezTo>
                  <a:cubicBezTo>
                    <a:pt x="313" y="21138"/>
                    <a:pt x="313" y="20413"/>
                    <a:pt x="192" y="17586"/>
                  </a:cubicBezTo>
                  <a:cubicBezTo>
                    <a:pt x="71" y="14759"/>
                    <a:pt x="-172" y="9831"/>
                    <a:pt x="192" y="6569"/>
                  </a:cubicBezTo>
                  <a:cubicBezTo>
                    <a:pt x="556" y="3307"/>
                    <a:pt x="1527" y="1712"/>
                    <a:pt x="3226" y="770"/>
                  </a:cubicBezTo>
                  <a:cubicBezTo>
                    <a:pt x="4925" y="-172"/>
                    <a:pt x="7352" y="-462"/>
                    <a:pt x="9900" y="1133"/>
                  </a:cubicBezTo>
                  <a:cubicBezTo>
                    <a:pt x="12448" y="2727"/>
                    <a:pt x="15118" y="6206"/>
                    <a:pt x="16574" y="8816"/>
                  </a:cubicBezTo>
                  <a:cubicBezTo>
                    <a:pt x="18030" y="11425"/>
                    <a:pt x="18273" y="13165"/>
                    <a:pt x="18394" y="14832"/>
                  </a:cubicBezTo>
                  <a:cubicBezTo>
                    <a:pt x="18516" y="16499"/>
                    <a:pt x="18516" y="18094"/>
                    <a:pt x="19001" y="18384"/>
                  </a:cubicBezTo>
                  <a:cubicBezTo>
                    <a:pt x="19486" y="18674"/>
                    <a:pt x="20457" y="17659"/>
                    <a:pt x="21428" y="166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6146800" y="4496180"/>
              <a:ext cx="171450" cy="3132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2" fill="norm" stroke="1" extrusionOk="0">
                  <a:moveTo>
                    <a:pt x="21600" y="1882"/>
                  </a:moveTo>
                  <a:cubicBezTo>
                    <a:pt x="21333" y="1157"/>
                    <a:pt x="21067" y="432"/>
                    <a:pt x="20267" y="142"/>
                  </a:cubicBezTo>
                  <a:cubicBezTo>
                    <a:pt x="19467" y="-148"/>
                    <a:pt x="18133" y="-3"/>
                    <a:pt x="15600" y="649"/>
                  </a:cubicBezTo>
                  <a:cubicBezTo>
                    <a:pt x="13067" y="1302"/>
                    <a:pt x="9333" y="2461"/>
                    <a:pt x="6533" y="3694"/>
                  </a:cubicBezTo>
                  <a:cubicBezTo>
                    <a:pt x="3733" y="4926"/>
                    <a:pt x="1867" y="6231"/>
                    <a:pt x="933" y="8622"/>
                  </a:cubicBezTo>
                  <a:cubicBezTo>
                    <a:pt x="0" y="11014"/>
                    <a:pt x="0" y="14494"/>
                    <a:pt x="0" y="16668"/>
                  </a:cubicBezTo>
                  <a:cubicBezTo>
                    <a:pt x="0" y="18843"/>
                    <a:pt x="0" y="19712"/>
                    <a:pt x="667" y="20365"/>
                  </a:cubicBezTo>
                  <a:cubicBezTo>
                    <a:pt x="1333" y="21017"/>
                    <a:pt x="2667" y="21452"/>
                    <a:pt x="5467" y="21452"/>
                  </a:cubicBezTo>
                  <a:cubicBezTo>
                    <a:pt x="8267" y="21452"/>
                    <a:pt x="12533" y="21017"/>
                    <a:pt x="15333" y="20437"/>
                  </a:cubicBezTo>
                  <a:cubicBezTo>
                    <a:pt x="18133" y="19857"/>
                    <a:pt x="19467" y="19133"/>
                    <a:pt x="20800" y="184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6146800" y="4676059"/>
              <a:ext cx="1714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33" y="17100"/>
                    <a:pt x="5867" y="12600"/>
                    <a:pt x="9467" y="9000"/>
                  </a:cubicBezTo>
                  <a:cubicBezTo>
                    <a:pt x="13067" y="5400"/>
                    <a:pt x="17333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6407150" y="4752259"/>
              <a:ext cx="127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6419849" y="4612559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6489700" y="4460159"/>
              <a:ext cx="11194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4" h="21600" fill="norm" stroke="1" extrusionOk="0">
                  <a:moveTo>
                    <a:pt x="9600" y="0"/>
                  </a:moveTo>
                  <a:cubicBezTo>
                    <a:pt x="13600" y="2466"/>
                    <a:pt x="17600" y="4932"/>
                    <a:pt x="19600" y="7989"/>
                  </a:cubicBezTo>
                  <a:cubicBezTo>
                    <a:pt x="21600" y="11047"/>
                    <a:pt x="21600" y="14696"/>
                    <a:pt x="20000" y="17063"/>
                  </a:cubicBezTo>
                  <a:cubicBezTo>
                    <a:pt x="18400" y="19430"/>
                    <a:pt x="15200" y="20515"/>
                    <a:pt x="11600" y="21058"/>
                  </a:cubicBezTo>
                  <a:cubicBezTo>
                    <a:pt x="8000" y="21600"/>
                    <a:pt x="4000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654050" y="5380909"/>
              <a:ext cx="11969750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560"/>
                  </a:moveTo>
                  <a:cubicBezTo>
                    <a:pt x="160" y="7560"/>
                    <a:pt x="321" y="7560"/>
                    <a:pt x="481" y="7380"/>
                  </a:cubicBezTo>
                  <a:cubicBezTo>
                    <a:pt x="642" y="7200"/>
                    <a:pt x="802" y="6840"/>
                    <a:pt x="943" y="6540"/>
                  </a:cubicBezTo>
                  <a:cubicBezTo>
                    <a:pt x="1085" y="6240"/>
                    <a:pt x="1207" y="6000"/>
                    <a:pt x="1341" y="5760"/>
                  </a:cubicBezTo>
                  <a:cubicBezTo>
                    <a:pt x="1474" y="5520"/>
                    <a:pt x="1620" y="5280"/>
                    <a:pt x="1776" y="5160"/>
                  </a:cubicBezTo>
                  <a:cubicBezTo>
                    <a:pt x="1933" y="5040"/>
                    <a:pt x="2101" y="5040"/>
                    <a:pt x="2248" y="4980"/>
                  </a:cubicBezTo>
                  <a:cubicBezTo>
                    <a:pt x="2395" y="4920"/>
                    <a:pt x="2521" y="4800"/>
                    <a:pt x="2643" y="4740"/>
                  </a:cubicBezTo>
                  <a:cubicBezTo>
                    <a:pt x="2765" y="4680"/>
                    <a:pt x="2884" y="4680"/>
                    <a:pt x="3010" y="4680"/>
                  </a:cubicBezTo>
                  <a:cubicBezTo>
                    <a:pt x="3136" y="4680"/>
                    <a:pt x="3270" y="4680"/>
                    <a:pt x="3411" y="4620"/>
                  </a:cubicBezTo>
                  <a:cubicBezTo>
                    <a:pt x="3552" y="4560"/>
                    <a:pt x="3701" y="4440"/>
                    <a:pt x="3852" y="4320"/>
                  </a:cubicBezTo>
                  <a:cubicBezTo>
                    <a:pt x="4003" y="4200"/>
                    <a:pt x="4156" y="4080"/>
                    <a:pt x="4316" y="3900"/>
                  </a:cubicBezTo>
                  <a:cubicBezTo>
                    <a:pt x="4477" y="3720"/>
                    <a:pt x="4645" y="3480"/>
                    <a:pt x="4771" y="3300"/>
                  </a:cubicBezTo>
                  <a:cubicBezTo>
                    <a:pt x="4897" y="3120"/>
                    <a:pt x="4981" y="3000"/>
                    <a:pt x="5074" y="2880"/>
                  </a:cubicBezTo>
                  <a:cubicBezTo>
                    <a:pt x="5168" y="2760"/>
                    <a:pt x="5271" y="2640"/>
                    <a:pt x="5365" y="2520"/>
                  </a:cubicBezTo>
                  <a:cubicBezTo>
                    <a:pt x="5458" y="2400"/>
                    <a:pt x="5542" y="2280"/>
                    <a:pt x="5634" y="2160"/>
                  </a:cubicBezTo>
                  <a:cubicBezTo>
                    <a:pt x="5726" y="2040"/>
                    <a:pt x="5825" y="1920"/>
                    <a:pt x="5924" y="1800"/>
                  </a:cubicBezTo>
                  <a:cubicBezTo>
                    <a:pt x="6024" y="1680"/>
                    <a:pt x="6123" y="1560"/>
                    <a:pt x="6220" y="1440"/>
                  </a:cubicBezTo>
                  <a:cubicBezTo>
                    <a:pt x="6318" y="1320"/>
                    <a:pt x="6413" y="1200"/>
                    <a:pt x="6518" y="1080"/>
                  </a:cubicBezTo>
                  <a:cubicBezTo>
                    <a:pt x="6623" y="960"/>
                    <a:pt x="6738" y="840"/>
                    <a:pt x="6849" y="720"/>
                  </a:cubicBezTo>
                  <a:cubicBezTo>
                    <a:pt x="6959" y="600"/>
                    <a:pt x="7066" y="480"/>
                    <a:pt x="7164" y="420"/>
                  </a:cubicBezTo>
                  <a:cubicBezTo>
                    <a:pt x="7261" y="360"/>
                    <a:pt x="7349" y="360"/>
                    <a:pt x="7507" y="300"/>
                  </a:cubicBezTo>
                  <a:cubicBezTo>
                    <a:pt x="7666" y="240"/>
                    <a:pt x="7895" y="120"/>
                    <a:pt x="8065" y="60"/>
                  </a:cubicBezTo>
                  <a:cubicBezTo>
                    <a:pt x="8235" y="0"/>
                    <a:pt x="8346" y="0"/>
                    <a:pt x="8510" y="0"/>
                  </a:cubicBezTo>
                  <a:cubicBezTo>
                    <a:pt x="8674" y="0"/>
                    <a:pt x="8892" y="0"/>
                    <a:pt x="9058" y="0"/>
                  </a:cubicBezTo>
                  <a:cubicBezTo>
                    <a:pt x="9224" y="0"/>
                    <a:pt x="9339" y="0"/>
                    <a:pt x="9507" y="0"/>
                  </a:cubicBezTo>
                  <a:cubicBezTo>
                    <a:pt x="9675" y="0"/>
                    <a:pt x="9897" y="0"/>
                    <a:pt x="10069" y="60"/>
                  </a:cubicBezTo>
                  <a:cubicBezTo>
                    <a:pt x="10240" y="120"/>
                    <a:pt x="10363" y="240"/>
                    <a:pt x="10483" y="300"/>
                  </a:cubicBezTo>
                  <a:cubicBezTo>
                    <a:pt x="10603" y="360"/>
                    <a:pt x="10722" y="360"/>
                    <a:pt x="10895" y="480"/>
                  </a:cubicBezTo>
                  <a:cubicBezTo>
                    <a:pt x="11069" y="600"/>
                    <a:pt x="11298" y="840"/>
                    <a:pt x="11476" y="1020"/>
                  </a:cubicBezTo>
                  <a:cubicBezTo>
                    <a:pt x="11654" y="1200"/>
                    <a:pt x="11780" y="1320"/>
                    <a:pt x="11902" y="1440"/>
                  </a:cubicBezTo>
                  <a:cubicBezTo>
                    <a:pt x="12024" y="1560"/>
                    <a:pt x="12143" y="1680"/>
                    <a:pt x="12263" y="1800"/>
                  </a:cubicBezTo>
                  <a:cubicBezTo>
                    <a:pt x="12383" y="1920"/>
                    <a:pt x="12505" y="2040"/>
                    <a:pt x="12622" y="2160"/>
                  </a:cubicBezTo>
                  <a:cubicBezTo>
                    <a:pt x="12738" y="2280"/>
                    <a:pt x="12849" y="2400"/>
                    <a:pt x="12968" y="2520"/>
                  </a:cubicBezTo>
                  <a:cubicBezTo>
                    <a:pt x="13086" y="2640"/>
                    <a:pt x="13212" y="2760"/>
                    <a:pt x="13334" y="2880"/>
                  </a:cubicBezTo>
                  <a:cubicBezTo>
                    <a:pt x="13457" y="3000"/>
                    <a:pt x="13575" y="3120"/>
                    <a:pt x="13695" y="3240"/>
                  </a:cubicBezTo>
                  <a:cubicBezTo>
                    <a:pt x="13816" y="3360"/>
                    <a:pt x="13938" y="3480"/>
                    <a:pt x="14054" y="3660"/>
                  </a:cubicBezTo>
                  <a:cubicBezTo>
                    <a:pt x="14171" y="3840"/>
                    <a:pt x="14282" y="4080"/>
                    <a:pt x="14402" y="4260"/>
                  </a:cubicBezTo>
                  <a:cubicBezTo>
                    <a:pt x="14522" y="4440"/>
                    <a:pt x="14652" y="4560"/>
                    <a:pt x="14776" y="4680"/>
                  </a:cubicBezTo>
                  <a:cubicBezTo>
                    <a:pt x="14900" y="4800"/>
                    <a:pt x="15019" y="4920"/>
                    <a:pt x="15139" y="5100"/>
                  </a:cubicBezTo>
                  <a:cubicBezTo>
                    <a:pt x="15259" y="5280"/>
                    <a:pt x="15382" y="5520"/>
                    <a:pt x="15496" y="5700"/>
                  </a:cubicBezTo>
                  <a:cubicBezTo>
                    <a:pt x="15611" y="5880"/>
                    <a:pt x="15718" y="6000"/>
                    <a:pt x="15834" y="6180"/>
                  </a:cubicBezTo>
                  <a:cubicBezTo>
                    <a:pt x="15951" y="6360"/>
                    <a:pt x="16077" y="6600"/>
                    <a:pt x="16197" y="6780"/>
                  </a:cubicBezTo>
                  <a:cubicBezTo>
                    <a:pt x="16317" y="6960"/>
                    <a:pt x="16432" y="7080"/>
                    <a:pt x="16549" y="7260"/>
                  </a:cubicBezTo>
                  <a:cubicBezTo>
                    <a:pt x="16665" y="7440"/>
                    <a:pt x="16783" y="7680"/>
                    <a:pt x="16896" y="7920"/>
                  </a:cubicBezTo>
                  <a:cubicBezTo>
                    <a:pt x="17009" y="8160"/>
                    <a:pt x="17116" y="8400"/>
                    <a:pt x="17228" y="8640"/>
                  </a:cubicBezTo>
                  <a:cubicBezTo>
                    <a:pt x="17341" y="8880"/>
                    <a:pt x="17460" y="9120"/>
                    <a:pt x="17572" y="9360"/>
                  </a:cubicBezTo>
                  <a:cubicBezTo>
                    <a:pt x="17685" y="9600"/>
                    <a:pt x="17792" y="9840"/>
                    <a:pt x="17895" y="10020"/>
                  </a:cubicBezTo>
                  <a:cubicBezTo>
                    <a:pt x="17998" y="10200"/>
                    <a:pt x="18097" y="10320"/>
                    <a:pt x="18202" y="10500"/>
                  </a:cubicBezTo>
                  <a:cubicBezTo>
                    <a:pt x="18307" y="10680"/>
                    <a:pt x="18418" y="10920"/>
                    <a:pt x="18521" y="11160"/>
                  </a:cubicBezTo>
                  <a:cubicBezTo>
                    <a:pt x="18625" y="11400"/>
                    <a:pt x="18720" y="11640"/>
                    <a:pt x="18817" y="11880"/>
                  </a:cubicBezTo>
                  <a:cubicBezTo>
                    <a:pt x="18915" y="12120"/>
                    <a:pt x="19014" y="12360"/>
                    <a:pt x="19155" y="12780"/>
                  </a:cubicBezTo>
                  <a:cubicBezTo>
                    <a:pt x="19297" y="13200"/>
                    <a:pt x="19480" y="13800"/>
                    <a:pt x="19658" y="14340"/>
                  </a:cubicBezTo>
                  <a:cubicBezTo>
                    <a:pt x="19835" y="14880"/>
                    <a:pt x="20007" y="15360"/>
                    <a:pt x="20202" y="15960"/>
                  </a:cubicBezTo>
                  <a:cubicBezTo>
                    <a:pt x="20397" y="16560"/>
                    <a:pt x="20615" y="17280"/>
                    <a:pt x="20806" y="18000"/>
                  </a:cubicBezTo>
                  <a:cubicBezTo>
                    <a:pt x="20996" y="18720"/>
                    <a:pt x="21161" y="19440"/>
                    <a:pt x="21289" y="20040"/>
                  </a:cubicBezTo>
                  <a:cubicBezTo>
                    <a:pt x="21417" y="20640"/>
                    <a:pt x="21508" y="2112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543567" y="5763864"/>
              <a:ext cx="112600" cy="454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9" h="21384" fill="norm" stroke="1" extrusionOk="0">
                  <a:moveTo>
                    <a:pt x="10079" y="8269"/>
                  </a:moveTo>
                  <a:cubicBezTo>
                    <a:pt x="8479" y="10161"/>
                    <a:pt x="6879" y="12052"/>
                    <a:pt x="5679" y="14092"/>
                  </a:cubicBezTo>
                  <a:cubicBezTo>
                    <a:pt x="4479" y="16133"/>
                    <a:pt x="3679" y="18323"/>
                    <a:pt x="2879" y="19667"/>
                  </a:cubicBezTo>
                  <a:cubicBezTo>
                    <a:pt x="2079" y="21010"/>
                    <a:pt x="1279" y="21508"/>
                    <a:pt x="879" y="21359"/>
                  </a:cubicBezTo>
                  <a:cubicBezTo>
                    <a:pt x="479" y="21209"/>
                    <a:pt x="479" y="20413"/>
                    <a:pt x="279" y="18223"/>
                  </a:cubicBezTo>
                  <a:cubicBezTo>
                    <a:pt x="79" y="16033"/>
                    <a:pt x="-321" y="12450"/>
                    <a:pt x="479" y="9414"/>
                  </a:cubicBezTo>
                  <a:cubicBezTo>
                    <a:pt x="1279" y="6378"/>
                    <a:pt x="3279" y="3890"/>
                    <a:pt x="5079" y="2396"/>
                  </a:cubicBezTo>
                  <a:cubicBezTo>
                    <a:pt x="6879" y="903"/>
                    <a:pt x="8479" y="406"/>
                    <a:pt x="10479" y="157"/>
                  </a:cubicBezTo>
                  <a:cubicBezTo>
                    <a:pt x="12479" y="-92"/>
                    <a:pt x="14879" y="-92"/>
                    <a:pt x="17079" y="505"/>
                  </a:cubicBezTo>
                  <a:cubicBezTo>
                    <a:pt x="19279" y="1102"/>
                    <a:pt x="21279" y="2297"/>
                    <a:pt x="21279" y="3840"/>
                  </a:cubicBezTo>
                  <a:cubicBezTo>
                    <a:pt x="21279" y="5383"/>
                    <a:pt x="19279" y="7274"/>
                    <a:pt x="16279" y="8618"/>
                  </a:cubicBezTo>
                  <a:cubicBezTo>
                    <a:pt x="13279" y="9961"/>
                    <a:pt x="9279" y="10758"/>
                    <a:pt x="5279" y="1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679450" y="6034959"/>
              <a:ext cx="95250" cy="173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0" fill="norm" stroke="1" extrusionOk="0">
                  <a:moveTo>
                    <a:pt x="0" y="0"/>
                  </a:moveTo>
                  <a:cubicBezTo>
                    <a:pt x="6240" y="3643"/>
                    <a:pt x="12480" y="7287"/>
                    <a:pt x="15600" y="10149"/>
                  </a:cubicBezTo>
                  <a:cubicBezTo>
                    <a:pt x="18720" y="13012"/>
                    <a:pt x="18720" y="15094"/>
                    <a:pt x="18000" y="16786"/>
                  </a:cubicBezTo>
                  <a:cubicBezTo>
                    <a:pt x="17280" y="18477"/>
                    <a:pt x="15840" y="19778"/>
                    <a:pt x="13920" y="20559"/>
                  </a:cubicBezTo>
                  <a:cubicBezTo>
                    <a:pt x="12000" y="21340"/>
                    <a:pt x="9600" y="21600"/>
                    <a:pt x="8160" y="21080"/>
                  </a:cubicBezTo>
                  <a:cubicBezTo>
                    <a:pt x="6720" y="20559"/>
                    <a:pt x="6240" y="19258"/>
                    <a:pt x="6240" y="17046"/>
                  </a:cubicBezTo>
                  <a:cubicBezTo>
                    <a:pt x="6240" y="14834"/>
                    <a:pt x="6720" y="11711"/>
                    <a:pt x="9360" y="9499"/>
                  </a:cubicBezTo>
                  <a:cubicBezTo>
                    <a:pt x="12000" y="7287"/>
                    <a:pt x="16800" y="5986"/>
                    <a:pt x="21600" y="46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835612" y="6042015"/>
              <a:ext cx="83323" cy="169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8" h="21034" fill="norm" stroke="1" extrusionOk="0">
                  <a:moveTo>
                    <a:pt x="16449" y="703"/>
                  </a:moveTo>
                  <a:cubicBezTo>
                    <a:pt x="12761" y="176"/>
                    <a:pt x="9073" y="-351"/>
                    <a:pt x="6175" y="308"/>
                  </a:cubicBezTo>
                  <a:cubicBezTo>
                    <a:pt x="3278" y="966"/>
                    <a:pt x="1170" y="2810"/>
                    <a:pt x="380" y="5971"/>
                  </a:cubicBezTo>
                  <a:cubicBezTo>
                    <a:pt x="-410" y="9132"/>
                    <a:pt x="117" y="13610"/>
                    <a:pt x="1170" y="16508"/>
                  </a:cubicBezTo>
                  <a:cubicBezTo>
                    <a:pt x="2224" y="19405"/>
                    <a:pt x="3805" y="20722"/>
                    <a:pt x="7229" y="20986"/>
                  </a:cubicBezTo>
                  <a:cubicBezTo>
                    <a:pt x="10653" y="21249"/>
                    <a:pt x="15922" y="20459"/>
                    <a:pt x="18556" y="18088"/>
                  </a:cubicBezTo>
                  <a:cubicBezTo>
                    <a:pt x="21190" y="15717"/>
                    <a:pt x="21190" y="11766"/>
                    <a:pt x="19873" y="9264"/>
                  </a:cubicBezTo>
                  <a:cubicBezTo>
                    <a:pt x="18556" y="6761"/>
                    <a:pt x="15922" y="5708"/>
                    <a:pt x="13288" y="46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953444" y="6034959"/>
              <a:ext cx="106572" cy="1557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191" fill="norm" stroke="1" extrusionOk="0">
                  <a:moveTo>
                    <a:pt x="11030" y="0"/>
                  </a:moveTo>
                  <a:cubicBezTo>
                    <a:pt x="8538" y="288"/>
                    <a:pt x="6046" y="576"/>
                    <a:pt x="3969" y="2736"/>
                  </a:cubicBezTo>
                  <a:cubicBezTo>
                    <a:pt x="1892" y="4896"/>
                    <a:pt x="230" y="8928"/>
                    <a:pt x="23" y="12384"/>
                  </a:cubicBezTo>
                  <a:cubicBezTo>
                    <a:pt x="-185" y="15840"/>
                    <a:pt x="1061" y="18720"/>
                    <a:pt x="3761" y="20160"/>
                  </a:cubicBezTo>
                  <a:cubicBezTo>
                    <a:pt x="6461" y="21600"/>
                    <a:pt x="10615" y="21600"/>
                    <a:pt x="13938" y="19728"/>
                  </a:cubicBezTo>
                  <a:cubicBezTo>
                    <a:pt x="17261" y="17856"/>
                    <a:pt x="19753" y="14112"/>
                    <a:pt x="20584" y="11376"/>
                  </a:cubicBezTo>
                  <a:cubicBezTo>
                    <a:pt x="21415" y="8640"/>
                    <a:pt x="20584" y="6912"/>
                    <a:pt x="19130" y="5904"/>
                  </a:cubicBezTo>
                  <a:cubicBezTo>
                    <a:pt x="17677" y="4896"/>
                    <a:pt x="15600" y="4608"/>
                    <a:pt x="13523" y="43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1137207" y="5789752"/>
              <a:ext cx="107393" cy="403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470" fill="norm" stroke="1" extrusionOk="0">
                  <a:moveTo>
                    <a:pt x="21488" y="1895"/>
                  </a:moveTo>
                  <a:cubicBezTo>
                    <a:pt x="19370" y="1220"/>
                    <a:pt x="17253" y="545"/>
                    <a:pt x="15135" y="208"/>
                  </a:cubicBezTo>
                  <a:cubicBezTo>
                    <a:pt x="13017" y="-130"/>
                    <a:pt x="10900" y="-130"/>
                    <a:pt x="8359" y="770"/>
                  </a:cubicBezTo>
                  <a:cubicBezTo>
                    <a:pt x="5817" y="1670"/>
                    <a:pt x="2853" y="3470"/>
                    <a:pt x="1370" y="6339"/>
                  </a:cubicBezTo>
                  <a:cubicBezTo>
                    <a:pt x="-112" y="9208"/>
                    <a:pt x="-112" y="13145"/>
                    <a:pt x="100" y="15676"/>
                  </a:cubicBezTo>
                  <a:cubicBezTo>
                    <a:pt x="312" y="18208"/>
                    <a:pt x="735" y="19333"/>
                    <a:pt x="1794" y="20064"/>
                  </a:cubicBezTo>
                  <a:cubicBezTo>
                    <a:pt x="2853" y="20795"/>
                    <a:pt x="4547" y="21132"/>
                    <a:pt x="6241" y="214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1083172" y="6057366"/>
              <a:ext cx="142378" cy="47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050" fill="norm" stroke="1" extrusionOk="0">
                  <a:moveTo>
                    <a:pt x="402" y="21050"/>
                  </a:moveTo>
                  <a:cubicBezTo>
                    <a:pt x="85" y="16354"/>
                    <a:pt x="-233" y="11659"/>
                    <a:pt x="243" y="7902"/>
                  </a:cubicBezTo>
                  <a:cubicBezTo>
                    <a:pt x="720" y="4146"/>
                    <a:pt x="1991" y="1328"/>
                    <a:pt x="5643" y="389"/>
                  </a:cubicBezTo>
                  <a:cubicBezTo>
                    <a:pt x="9296" y="-550"/>
                    <a:pt x="15332" y="389"/>
                    <a:pt x="21367" y="13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419100" y="6250859"/>
              <a:ext cx="7620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40" y="19938"/>
                    <a:pt x="4080" y="18277"/>
                    <a:pt x="6150" y="16338"/>
                  </a:cubicBezTo>
                  <a:cubicBezTo>
                    <a:pt x="8220" y="14400"/>
                    <a:pt x="10320" y="12185"/>
                    <a:pt x="12420" y="9969"/>
                  </a:cubicBezTo>
                  <a:cubicBezTo>
                    <a:pt x="14520" y="7754"/>
                    <a:pt x="16620" y="5538"/>
                    <a:pt x="18150" y="3877"/>
                  </a:cubicBezTo>
                  <a:cubicBezTo>
                    <a:pt x="19680" y="2215"/>
                    <a:pt x="20640" y="110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571500" y="6276259"/>
              <a:ext cx="4826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8000"/>
                    <a:pt x="7200" y="14400"/>
                    <a:pt x="10800" y="10800"/>
                  </a:cubicBezTo>
                  <a:cubicBezTo>
                    <a:pt x="14400" y="7200"/>
                    <a:pt x="18000" y="3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1346200" y="6041309"/>
              <a:ext cx="25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1377949" y="6168309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2000249" y="5805809"/>
              <a:ext cx="138566" cy="414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468" fill="norm" stroke="1" extrusionOk="0">
                  <a:moveTo>
                    <a:pt x="3869" y="6936"/>
                  </a:moveTo>
                  <a:cubicBezTo>
                    <a:pt x="3869" y="9677"/>
                    <a:pt x="3869" y="12418"/>
                    <a:pt x="4030" y="14666"/>
                  </a:cubicBezTo>
                  <a:cubicBezTo>
                    <a:pt x="4191" y="16914"/>
                    <a:pt x="4513" y="18668"/>
                    <a:pt x="4675" y="19820"/>
                  </a:cubicBezTo>
                  <a:cubicBezTo>
                    <a:pt x="4836" y="20971"/>
                    <a:pt x="4836" y="21519"/>
                    <a:pt x="4675" y="21464"/>
                  </a:cubicBezTo>
                  <a:cubicBezTo>
                    <a:pt x="4513" y="21409"/>
                    <a:pt x="4191" y="20751"/>
                    <a:pt x="3385" y="18449"/>
                  </a:cubicBezTo>
                  <a:cubicBezTo>
                    <a:pt x="2579" y="16146"/>
                    <a:pt x="1290" y="12199"/>
                    <a:pt x="1612" y="9129"/>
                  </a:cubicBezTo>
                  <a:cubicBezTo>
                    <a:pt x="1934" y="6059"/>
                    <a:pt x="3869" y="3866"/>
                    <a:pt x="5481" y="2550"/>
                  </a:cubicBezTo>
                  <a:cubicBezTo>
                    <a:pt x="7093" y="1235"/>
                    <a:pt x="8382" y="796"/>
                    <a:pt x="9994" y="467"/>
                  </a:cubicBezTo>
                  <a:cubicBezTo>
                    <a:pt x="11606" y="138"/>
                    <a:pt x="13540" y="-81"/>
                    <a:pt x="15313" y="29"/>
                  </a:cubicBezTo>
                  <a:cubicBezTo>
                    <a:pt x="17087" y="138"/>
                    <a:pt x="18699" y="577"/>
                    <a:pt x="19827" y="1728"/>
                  </a:cubicBezTo>
                  <a:cubicBezTo>
                    <a:pt x="20955" y="2879"/>
                    <a:pt x="21600" y="4743"/>
                    <a:pt x="20633" y="6169"/>
                  </a:cubicBezTo>
                  <a:cubicBezTo>
                    <a:pt x="19666" y="7594"/>
                    <a:pt x="17087" y="8581"/>
                    <a:pt x="13863" y="9239"/>
                  </a:cubicBezTo>
                  <a:cubicBezTo>
                    <a:pt x="10639" y="9897"/>
                    <a:pt x="6770" y="10226"/>
                    <a:pt x="4352" y="10171"/>
                  </a:cubicBezTo>
                  <a:cubicBezTo>
                    <a:pt x="1934" y="10116"/>
                    <a:pt x="967" y="9677"/>
                    <a:pt x="0" y="92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2127250" y="5984159"/>
              <a:ext cx="101600" cy="192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1" fill="norm" stroke="1" extrusionOk="0">
                  <a:moveTo>
                    <a:pt x="0" y="7043"/>
                  </a:moveTo>
                  <a:cubicBezTo>
                    <a:pt x="2250" y="6339"/>
                    <a:pt x="4500" y="5635"/>
                    <a:pt x="6525" y="5752"/>
                  </a:cubicBezTo>
                  <a:cubicBezTo>
                    <a:pt x="8550" y="5870"/>
                    <a:pt x="10350" y="6809"/>
                    <a:pt x="12375" y="9157"/>
                  </a:cubicBezTo>
                  <a:cubicBezTo>
                    <a:pt x="14400" y="11504"/>
                    <a:pt x="16650" y="15261"/>
                    <a:pt x="17100" y="17609"/>
                  </a:cubicBezTo>
                  <a:cubicBezTo>
                    <a:pt x="17550" y="19957"/>
                    <a:pt x="16200" y="20896"/>
                    <a:pt x="14175" y="21248"/>
                  </a:cubicBezTo>
                  <a:cubicBezTo>
                    <a:pt x="12150" y="21600"/>
                    <a:pt x="9450" y="21365"/>
                    <a:pt x="7875" y="19839"/>
                  </a:cubicBezTo>
                  <a:cubicBezTo>
                    <a:pt x="6300" y="18313"/>
                    <a:pt x="5850" y="15496"/>
                    <a:pt x="7200" y="12326"/>
                  </a:cubicBezTo>
                  <a:cubicBezTo>
                    <a:pt x="8550" y="9157"/>
                    <a:pt x="11700" y="5635"/>
                    <a:pt x="14400" y="3522"/>
                  </a:cubicBezTo>
                  <a:cubicBezTo>
                    <a:pt x="17100" y="1409"/>
                    <a:pt x="19350" y="70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2313117" y="5859584"/>
              <a:ext cx="137983" cy="34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413" fill="norm" stroke="1" extrusionOk="0">
                  <a:moveTo>
                    <a:pt x="21334" y="1814"/>
                  </a:moveTo>
                  <a:cubicBezTo>
                    <a:pt x="21007" y="1028"/>
                    <a:pt x="20679" y="243"/>
                    <a:pt x="19698" y="46"/>
                  </a:cubicBezTo>
                  <a:cubicBezTo>
                    <a:pt x="18716" y="-150"/>
                    <a:pt x="17079" y="243"/>
                    <a:pt x="14298" y="1879"/>
                  </a:cubicBezTo>
                  <a:cubicBezTo>
                    <a:pt x="11516" y="3515"/>
                    <a:pt x="7589" y="6395"/>
                    <a:pt x="4807" y="9275"/>
                  </a:cubicBezTo>
                  <a:cubicBezTo>
                    <a:pt x="2025" y="12155"/>
                    <a:pt x="389" y="15035"/>
                    <a:pt x="61" y="17065"/>
                  </a:cubicBezTo>
                  <a:cubicBezTo>
                    <a:pt x="-266" y="19094"/>
                    <a:pt x="716" y="20272"/>
                    <a:pt x="2843" y="20861"/>
                  </a:cubicBezTo>
                  <a:cubicBezTo>
                    <a:pt x="4970" y="21450"/>
                    <a:pt x="8243" y="21450"/>
                    <a:pt x="10207" y="21385"/>
                  </a:cubicBezTo>
                  <a:cubicBezTo>
                    <a:pt x="12170" y="21319"/>
                    <a:pt x="12825" y="21188"/>
                    <a:pt x="13479" y="210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2518107" y="5924584"/>
              <a:ext cx="117144" cy="255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365" fill="norm" stroke="1" extrusionOk="0">
                  <a:moveTo>
                    <a:pt x="9776" y="1797"/>
                  </a:moveTo>
                  <a:cubicBezTo>
                    <a:pt x="7847" y="6400"/>
                    <a:pt x="5918" y="11003"/>
                    <a:pt x="4761" y="13836"/>
                  </a:cubicBezTo>
                  <a:cubicBezTo>
                    <a:pt x="3604" y="16669"/>
                    <a:pt x="3218" y="17731"/>
                    <a:pt x="2447" y="18882"/>
                  </a:cubicBezTo>
                  <a:cubicBezTo>
                    <a:pt x="1676" y="20033"/>
                    <a:pt x="518" y="21272"/>
                    <a:pt x="133" y="21360"/>
                  </a:cubicBezTo>
                  <a:cubicBezTo>
                    <a:pt x="-253" y="21449"/>
                    <a:pt x="133" y="20387"/>
                    <a:pt x="2254" y="17023"/>
                  </a:cubicBezTo>
                  <a:cubicBezTo>
                    <a:pt x="4376" y="13659"/>
                    <a:pt x="8233" y="7993"/>
                    <a:pt x="10740" y="4629"/>
                  </a:cubicBezTo>
                  <a:cubicBezTo>
                    <a:pt x="13247" y="1265"/>
                    <a:pt x="14404" y="203"/>
                    <a:pt x="15754" y="26"/>
                  </a:cubicBezTo>
                  <a:cubicBezTo>
                    <a:pt x="17104" y="-151"/>
                    <a:pt x="18647" y="557"/>
                    <a:pt x="19418" y="2947"/>
                  </a:cubicBezTo>
                  <a:cubicBezTo>
                    <a:pt x="20190" y="5338"/>
                    <a:pt x="20190" y="9410"/>
                    <a:pt x="20190" y="11977"/>
                  </a:cubicBezTo>
                  <a:cubicBezTo>
                    <a:pt x="20190" y="14544"/>
                    <a:pt x="20190" y="15606"/>
                    <a:pt x="20190" y="16580"/>
                  </a:cubicBezTo>
                  <a:cubicBezTo>
                    <a:pt x="20190" y="17554"/>
                    <a:pt x="20190" y="18439"/>
                    <a:pt x="20383" y="18970"/>
                  </a:cubicBezTo>
                  <a:cubicBezTo>
                    <a:pt x="20576" y="19501"/>
                    <a:pt x="20961" y="19679"/>
                    <a:pt x="21347" y="198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2533650" y="6003209"/>
              <a:ext cx="1397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2705100" y="5850809"/>
              <a:ext cx="119826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5" h="21600" fill="norm" stroke="1" extrusionOk="0">
                  <a:moveTo>
                    <a:pt x="6590" y="0"/>
                  </a:moveTo>
                  <a:cubicBezTo>
                    <a:pt x="11715" y="2483"/>
                    <a:pt x="16841" y="4966"/>
                    <a:pt x="19220" y="7448"/>
                  </a:cubicBezTo>
                  <a:cubicBezTo>
                    <a:pt x="21600" y="9931"/>
                    <a:pt x="21234" y="12414"/>
                    <a:pt x="17573" y="14772"/>
                  </a:cubicBezTo>
                  <a:cubicBezTo>
                    <a:pt x="13912" y="17131"/>
                    <a:pt x="6956" y="19366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6191250" y="3027176"/>
              <a:ext cx="2286000" cy="116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855"/>
                  </a:moveTo>
                  <a:cubicBezTo>
                    <a:pt x="720" y="7462"/>
                    <a:pt x="1440" y="7069"/>
                    <a:pt x="2190" y="6873"/>
                  </a:cubicBezTo>
                  <a:cubicBezTo>
                    <a:pt x="2940" y="6676"/>
                    <a:pt x="3720" y="6676"/>
                    <a:pt x="4540" y="6480"/>
                  </a:cubicBezTo>
                  <a:cubicBezTo>
                    <a:pt x="5360" y="6284"/>
                    <a:pt x="6220" y="5891"/>
                    <a:pt x="7010" y="5695"/>
                  </a:cubicBezTo>
                  <a:cubicBezTo>
                    <a:pt x="7800" y="5498"/>
                    <a:pt x="8520" y="5498"/>
                    <a:pt x="9290" y="5498"/>
                  </a:cubicBezTo>
                  <a:cubicBezTo>
                    <a:pt x="10060" y="5498"/>
                    <a:pt x="10880" y="5498"/>
                    <a:pt x="11670" y="5498"/>
                  </a:cubicBezTo>
                  <a:cubicBezTo>
                    <a:pt x="12460" y="5498"/>
                    <a:pt x="13220" y="5498"/>
                    <a:pt x="13950" y="5891"/>
                  </a:cubicBezTo>
                  <a:cubicBezTo>
                    <a:pt x="14680" y="6284"/>
                    <a:pt x="15380" y="7069"/>
                    <a:pt x="16140" y="7658"/>
                  </a:cubicBezTo>
                  <a:cubicBezTo>
                    <a:pt x="16900" y="8247"/>
                    <a:pt x="17720" y="8640"/>
                    <a:pt x="18540" y="8640"/>
                  </a:cubicBezTo>
                  <a:cubicBezTo>
                    <a:pt x="19360" y="8640"/>
                    <a:pt x="20180" y="8247"/>
                    <a:pt x="20140" y="7855"/>
                  </a:cubicBezTo>
                  <a:cubicBezTo>
                    <a:pt x="20100" y="7462"/>
                    <a:pt x="19200" y="7069"/>
                    <a:pt x="18410" y="6676"/>
                  </a:cubicBezTo>
                  <a:cubicBezTo>
                    <a:pt x="17620" y="6284"/>
                    <a:pt x="16940" y="5891"/>
                    <a:pt x="16230" y="5498"/>
                  </a:cubicBezTo>
                  <a:cubicBezTo>
                    <a:pt x="15520" y="5105"/>
                    <a:pt x="14780" y="4713"/>
                    <a:pt x="14040" y="4124"/>
                  </a:cubicBezTo>
                  <a:cubicBezTo>
                    <a:pt x="13300" y="3535"/>
                    <a:pt x="12560" y="2749"/>
                    <a:pt x="11830" y="2356"/>
                  </a:cubicBezTo>
                  <a:cubicBezTo>
                    <a:pt x="11100" y="1964"/>
                    <a:pt x="10380" y="1964"/>
                    <a:pt x="9610" y="1964"/>
                  </a:cubicBezTo>
                  <a:cubicBezTo>
                    <a:pt x="8840" y="1964"/>
                    <a:pt x="8020" y="1964"/>
                    <a:pt x="7210" y="2160"/>
                  </a:cubicBezTo>
                  <a:cubicBezTo>
                    <a:pt x="6400" y="2356"/>
                    <a:pt x="5600" y="2749"/>
                    <a:pt x="4810" y="3731"/>
                  </a:cubicBezTo>
                  <a:cubicBezTo>
                    <a:pt x="4020" y="4713"/>
                    <a:pt x="3240" y="6284"/>
                    <a:pt x="2680" y="7462"/>
                  </a:cubicBezTo>
                  <a:cubicBezTo>
                    <a:pt x="2120" y="8640"/>
                    <a:pt x="1780" y="9425"/>
                    <a:pt x="1550" y="10211"/>
                  </a:cubicBezTo>
                  <a:cubicBezTo>
                    <a:pt x="1320" y="10996"/>
                    <a:pt x="1200" y="11782"/>
                    <a:pt x="1210" y="12175"/>
                  </a:cubicBezTo>
                  <a:cubicBezTo>
                    <a:pt x="1220" y="12567"/>
                    <a:pt x="1360" y="12567"/>
                    <a:pt x="1720" y="12175"/>
                  </a:cubicBezTo>
                  <a:cubicBezTo>
                    <a:pt x="2080" y="11782"/>
                    <a:pt x="2660" y="10996"/>
                    <a:pt x="3330" y="10211"/>
                  </a:cubicBezTo>
                  <a:cubicBezTo>
                    <a:pt x="4000" y="9425"/>
                    <a:pt x="4760" y="8640"/>
                    <a:pt x="5450" y="8051"/>
                  </a:cubicBezTo>
                  <a:cubicBezTo>
                    <a:pt x="6140" y="7462"/>
                    <a:pt x="6760" y="7069"/>
                    <a:pt x="7390" y="6873"/>
                  </a:cubicBezTo>
                  <a:cubicBezTo>
                    <a:pt x="8020" y="6676"/>
                    <a:pt x="8660" y="6676"/>
                    <a:pt x="9330" y="6676"/>
                  </a:cubicBezTo>
                  <a:cubicBezTo>
                    <a:pt x="10000" y="6676"/>
                    <a:pt x="10700" y="6676"/>
                    <a:pt x="11440" y="6873"/>
                  </a:cubicBezTo>
                  <a:cubicBezTo>
                    <a:pt x="12180" y="7069"/>
                    <a:pt x="12960" y="7462"/>
                    <a:pt x="13680" y="8051"/>
                  </a:cubicBezTo>
                  <a:cubicBezTo>
                    <a:pt x="14400" y="8640"/>
                    <a:pt x="15060" y="9425"/>
                    <a:pt x="15860" y="10604"/>
                  </a:cubicBezTo>
                  <a:cubicBezTo>
                    <a:pt x="16660" y="11782"/>
                    <a:pt x="17600" y="13353"/>
                    <a:pt x="18480" y="14924"/>
                  </a:cubicBezTo>
                  <a:cubicBezTo>
                    <a:pt x="19360" y="16495"/>
                    <a:pt x="20180" y="18065"/>
                    <a:pt x="20650" y="19047"/>
                  </a:cubicBezTo>
                  <a:cubicBezTo>
                    <a:pt x="21120" y="20029"/>
                    <a:pt x="21240" y="20422"/>
                    <a:pt x="21360" y="20815"/>
                  </a:cubicBezTo>
                  <a:cubicBezTo>
                    <a:pt x="21480" y="21207"/>
                    <a:pt x="21600" y="21600"/>
                    <a:pt x="21600" y="21600"/>
                  </a:cubicBezTo>
                  <a:cubicBezTo>
                    <a:pt x="21600" y="21600"/>
                    <a:pt x="21480" y="21207"/>
                    <a:pt x="21010" y="19833"/>
                  </a:cubicBezTo>
                  <a:cubicBezTo>
                    <a:pt x="20540" y="18458"/>
                    <a:pt x="19720" y="16102"/>
                    <a:pt x="18970" y="14138"/>
                  </a:cubicBezTo>
                  <a:cubicBezTo>
                    <a:pt x="18220" y="12175"/>
                    <a:pt x="17540" y="10604"/>
                    <a:pt x="16860" y="9229"/>
                  </a:cubicBezTo>
                  <a:cubicBezTo>
                    <a:pt x="16180" y="7855"/>
                    <a:pt x="15500" y="6676"/>
                    <a:pt x="14760" y="5302"/>
                  </a:cubicBezTo>
                  <a:cubicBezTo>
                    <a:pt x="14020" y="3927"/>
                    <a:pt x="13220" y="2356"/>
                    <a:pt x="12790" y="1375"/>
                  </a:cubicBezTo>
                  <a:cubicBezTo>
                    <a:pt x="12360" y="393"/>
                    <a:pt x="12300" y="0"/>
                    <a:pt x="12710" y="0"/>
                  </a:cubicBezTo>
                  <a:cubicBezTo>
                    <a:pt x="13120" y="0"/>
                    <a:pt x="14000" y="393"/>
                    <a:pt x="14890" y="1571"/>
                  </a:cubicBezTo>
                  <a:cubicBezTo>
                    <a:pt x="15780" y="2749"/>
                    <a:pt x="16680" y="4713"/>
                    <a:pt x="17590" y="7462"/>
                  </a:cubicBezTo>
                  <a:cubicBezTo>
                    <a:pt x="18500" y="10211"/>
                    <a:pt x="19420" y="13745"/>
                    <a:pt x="20340" y="172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3155950" y="5965109"/>
              <a:ext cx="2921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83" y="16200"/>
                    <a:pt x="8765" y="10800"/>
                    <a:pt x="12365" y="7200"/>
                  </a:cubicBezTo>
                  <a:cubicBezTo>
                    <a:pt x="15965" y="3600"/>
                    <a:pt x="18783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3219450" y="6073059"/>
              <a:ext cx="260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68" y="15429"/>
                    <a:pt x="10537" y="9257"/>
                    <a:pt x="14137" y="5657"/>
                  </a:cubicBezTo>
                  <a:cubicBezTo>
                    <a:pt x="17737" y="2057"/>
                    <a:pt x="19668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3898900" y="5725457"/>
              <a:ext cx="139388" cy="503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8" h="21415" fill="norm" stroke="1" extrusionOk="0">
                  <a:moveTo>
                    <a:pt x="0" y="8030"/>
                  </a:moveTo>
                  <a:cubicBezTo>
                    <a:pt x="635" y="10460"/>
                    <a:pt x="1271" y="12890"/>
                    <a:pt x="1906" y="14825"/>
                  </a:cubicBezTo>
                  <a:cubicBezTo>
                    <a:pt x="2541" y="16760"/>
                    <a:pt x="3176" y="18200"/>
                    <a:pt x="3494" y="19325"/>
                  </a:cubicBezTo>
                  <a:cubicBezTo>
                    <a:pt x="3812" y="20450"/>
                    <a:pt x="3812" y="21260"/>
                    <a:pt x="3812" y="21395"/>
                  </a:cubicBezTo>
                  <a:cubicBezTo>
                    <a:pt x="3812" y="21530"/>
                    <a:pt x="3812" y="20990"/>
                    <a:pt x="3335" y="19370"/>
                  </a:cubicBezTo>
                  <a:cubicBezTo>
                    <a:pt x="2859" y="17750"/>
                    <a:pt x="1906" y="15050"/>
                    <a:pt x="2065" y="12125"/>
                  </a:cubicBezTo>
                  <a:cubicBezTo>
                    <a:pt x="2224" y="9200"/>
                    <a:pt x="3494" y="6050"/>
                    <a:pt x="5241" y="3980"/>
                  </a:cubicBezTo>
                  <a:cubicBezTo>
                    <a:pt x="6988" y="1910"/>
                    <a:pt x="9212" y="920"/>
                    <a:pt x="11118" y="425"/>
                  </a:cubicBezTo>
                  <a:cubicBezTo>
                    <a:pt x="13024" y="-70"/>
                    <a:pt x="14612" y="-70"/>
                    <a:pt x="15882" y="110"/>
                  </a:cubicBezTo>
                  <a:cubicBezTo>
                    <a:pt x="17153" y="290"/>
                    <a:pt x="18106" y="650"/>
                    <a:pt x="19218" y="2045"/>
                  </a:cubicBezTo>
                  <a:cubicBezTo>
                    <a:pt x="20329" y="3440"/>
                    <a:pt x="21600" y="5870"/>
                    <a:pt x="20488" y="7490"/>
                  </a:cubicBezTo>
                  <a:cubicBezTo>
                    <a:pt x="19376" y="9110"/>
                    <a:pt x="15882" y="9920"/>
                    <a:pt x="12706" y="10370"/>
                  </a:cubicBezTo>
                  <a:cubicBezTo>
                    <a:pt x="9529" y="10820"/>
                    <a:pt x="6671" y="10910"/>
                    <a:pt x="5241" y="10730"/>
                  </a:cubicBezTo>
                  <a:cubicBezTo>
                    <a:pt x="3812" y="10550"/>
                    <a:pt x="3812" y="10100"/>
                    <a:pt x="3812" y="965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4032250" y="6054009"/>
              <a:ext cx="184150" cy="137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6" fill="norm" stroke="1" extrusionOk="0">
                  <a:moveTo>
                    <a:pt x="0" y="2945"/>
                  </a:moveTo>
                  <a:cubicBezTo>
                    <a:pt x="2731" y="2291"/>
                    <a:pt x="5462" y="1636"/>
                    <a:pt x="8317" y="3273"/>
                  </a:cubicBezTo>
                  <a:cubicBezTo>
                    <a:pt x="11172" y="4909"/>
                    <a:pt x="14152" y="8836"/>
                    <a:pt x="15766" y="11945"/>
                  </a:cubicBezTo>
                  <a:cubicBezTo>
                    <a:pt x="17379" y="15055"/>
                    <a:pt x="17628" y="17345"/>
                    <a:pt x="17131" y="18982"/>
                  </a:cubicBezTo>
                  <a:cubicBezTo>
                    <a:pt x="16634" y="20618"/>
                    <a:pt x="15393" y="21600"/>
                    <a:pt x="14524" y="21109"/>
                  </a:cubicBezTo>
                  <a:cubicBezTo>
                    <a:pt x="13655" y="20618"/>
                    <a:pt x="13159" y="18655"/>
                    <a:pt x="12910" y="16036"/>
                  </a:cubicBezTo>
                  <a:cubicBezTo>
                    <a:pt x="12662" y="13418"/>
                    <a:pt x="12662" y="10145"/>
                    <a:pt x="14152" y="7364"/>
                  </a:cubicBezTo>
                  <a:cubicBezTo>
                    <a:pt x="15641" y="4582"/>
                    <a:pt x="18621" y="229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4384537" y="5820709"/>
              <a:ext cx="143014" cy="373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5" h="21384" fill="norm" stroke="1" extrusionOk="0">
                  <a:moveTo>
                    <a:pt x="20555" y="2454"/>
                  </a:moveTo>
                  <a:cubicBezTo>
                    <a:pt x="19947" y="1483"/>
                    <a:pt x="19338" y="512"/>
                    <a:pt x="18273" y="148"/>
                  </a:cubicBezTo>
                  <a:cubicBezTo>
                    <a:pt x="17209" y="-216"/>
                    <a:pt x="15687" y="27"/>
                    <a:pt x="12797" y="1604"/>
                  </a:cubicBezTo>
                  <a:cubicBezTo>
                    <a:pt x="9907" y="3182"/>
                    <a:pt x="5648" y="6094"/>
                    <a:pt x="2910" y="8946"/>
                  </a:cubicBezTo>
                  <a:cubicBezTo>
                    <a:pt x="172" y="11797"/>
                    <a:pt x="-1045" y="14588"/>
                    <a:pt x="1085" y="16591"/>
                  </a:cubicBezTo>
                  <a:cubicBezTo>
                    <a:pt x="3214" y="18593"/>
                    <a:pt x="8690" y="19806"/>
                    <a:pt x="12189" y="20474"/>
                  </a:cubicBezTo>
                  <a:cubicBezTo>
                    <a:pt x="15687" y="21141"/>
                    <a:pt x="17209" y="21263"/>
                    <a:pt x="18730" y="213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4624916" y="5851752"/>
              <a:ext cx="270935" cy="3758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6" fill="norm" stroke="1" extrusionOk="0">
                  <a:moveTo>
                    <a:pt x="7425" y="4679"/>
                  </a:moveTo>
                  <a:cubicBezTo>
                    <a:pt x="6244" y="7348"/>
                    <a:pt x="5062" y="10018"/>
                    <a:pt x="3881" y="12627"/>
                  </a:cubicBezTo>
                  <a:cubicBezTo>
                    <a:pt x="2700" y="15236"/>
                    <a:pt x="1519" y="17784"/>
                    <a:pt x="844" y="19362"/>
                  </a:cubicBezTo>
                  <a:cubicBezTo>
                    <a:pt x="169" y="20939"/>
                    <a:pt x="0" y="21546"/>
                    <a:pt x="0" y="21546"/>
                  </a:cubicBezTo>
                  <a:cubicBezTo>
                    <a:pt x="0" y="21546"/>
                    <a:pt x="169" y="20939"/>
                    <a:pt x="1097" y="19362"/>
                  </a:cubicBezTo>
                  <a:cubicBezTo>
                    <a:pt x="2025" y="17784"/>
                    <a:pt x="3712" y="15236"/>
                    <a:pt x="5400" y="12263"/>
                  </a:cubicBezTo>
                  <a:cubicBezTo>
                    <a:pt x="7087" y="9290"/>
                    <a:pt x="8775" y="5892"/>
                    <a:pt x="9788" y="3890"/>
                  </a:cubicBezTo>
                  <a:cubicBezTo>
                    <a:pt x="10800" y="1888"/>
                    <a:pt x="11137" y="1281"/>
                    <a:pt x="11644" y="795"/>
                  </a:cubicBezTo>
                  <a:cubicBezTo>
                    <a:pt x="12150" y="310"/>
                    <a:pt x="12825" y="-54"/>
                    <a:pt x="13500" y="7"/>
                  </a:cubicBezTo>
                  <a:cubicBezTo>
                    <a:pt x="14175" y="67"/>
                    <a:pt x="14850" y="553"/>
                    <a:pt x="15441" y="2009"/>
                  </a:cubicBezTo>
                  <a:cubicBezTo>
                    <a:pt x="16031" y="3465"/>
                    <a:pt x="16538" y="5892"/>
                    <a:pt x="16959" y="8319"/>
                  </a:cubicBezTo>
                  <a:cubicBezTo>
                    <a:pt x="17381" y="10746"/>
                    <a:pt x="17719" y="13173"/>
                    <a:pt x="18478" y="14690"/>
                  </a:cubicBezTo>
                  <a:cubicBezTo>
                    <a:pt x="19237" y="16207"/>
                    <a:pt x="20419" y="16813"/>
                    <a:pt x="21600" y="1742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4692650" y="6022259"/>
              <a:ext cx="1778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1" y="15429"/>
                    <a:pt x="5143" y="9257"/>
                    <a:pt x="8743" y="5657"/>
                  </a:cubicBezTo>
                  <a:cubicBezTo>
                    <a:pt x="12343" y="2057"/>
                    <a:pt x="16971" y="1029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5173133" y="5901702"/>
              <a:ext cx="262467" cy="2602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8" fill="norm" stroke="1" extrusionOk="0">
                  <a:moveTo>
                    <a:pt x="697" y="7831"/>
                  </a:moveTo>
                  <a:cubicBezTo>
                    <a:pt x="348" y="10444"/>
                    <a:pt x="0" y="13057"/>
                    <a:pt x="0" y="15670"/>
                  </a:cubicBezTo>
                  <a:cubicBezTo>
                    <a:pt x="0" y="18283"/>
                    <a:pt x="348" y="20895"/>
                    <a:pt x="348" y="19676"/>
                  </a:cubicBezTo>
                  <a:cubicBezTo>
                    <a:pt x="348" y="18457"/>
                    <a:pt x="0" y="13405"/>
                    <a:pt x="348" y="9573"/>
                  </a:cubicBezTo>
                  <a:cubicBezTo>
                    <a:pt x="697" y="5741"/>
                    <a:pt x="1742" y="3128"/>
                    <a:pt x="3571" y="1647"/>
                  </a:cubicBezTo>
                  <a:cubicBezTo>
                    <a:pt x="5400" y="166"/>
                    <a:pt x="8013" y="-182"/>
                    <a:pt x="10277" y="79"/>
                  </a:cubicBezTo>
                  <a:cubicBezTo>
                    <a:pt x="12542" y="341"/>
                    <a:pt x="14458" y="1212"/>
                    <a:pt x="15852" y="3389"/>
                  </a:cubicBezTo>
                  <a:cubicBezTo>
                    <a:pt x="17245" y="5566"/>
                    <a:pt x="18116" y="9050"/>
                    <a:pt x="18987" y="12273"/>
                  </a:cubicBezTo>
                  <a:cubicBezTo>
                    <a:pt x="19858" y="15495"/>
                    <a:pt x="20729" y="18457"/>
                    <a:pt x="21600" y="214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6286499" y="5831759"/>
              <a:ext cx="135114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9" h="21600" fill="norm" stroke="1" extrusionOk="0">
                  <a:moveTo>
                    <a:pt x="0" y="0"/>
                  </a:moveTo>
                  <a:cubicBezTo>
                    <a:pt x="6770" y="3263"/>
                    <a:pt x="13540" y="6525"/>
                    <a:pt x="17248" y="9000"/>
                  </a:cubicBezTo>
                  <a:cubicBezTo>
                    <a:pt x="20955" y="11475"/>
                    <a:pt x="21600" y="13162"/>
                    <a:pt x="19021" y="15131"/>
                  </a:cubicBezTo>
                  <a:cubicBezTo>
                    <a:pt x="16442" y="17100"/>
                    <a:pt x="10639" y="19350"/>
                    <a:pt x="4836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5623983" y="6282609"/>
              <a:ext cx="64569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600" fill="norm" stroke="1" extrusionOk="0">
                  <a:moveTo>
                    <a:pt x="70" y="6171"/>
                  </a:moveTo>
                  <a:cubicBezTo>
                    <a:pt x="2955" y="5143"/>
                    <a:pt x="5840" y="4114"/>
                    <a:pt x="8654" y="3086"/>
                  </a:cubicBezTo>
                  <a:cubicBezTo>
                    <a:pt x="11468" y="2057"/>
                    <a:pt x="14212" y="1029"/>
                    <a:pt x="16042" y="514"/>
                  </a:cubicBezTo>
                  <a:cubicBezTo>
                    <a:pt x="17871" y="0"/>
                    <a:pt x="18786" y="0"/>
                    <a:pt x="19630" y="0"/>
                  </a:cubicBezTo>
                  <a:cubicBezTo>
                    <a:pt x="20474" y="0"/>
                    <a:pt x="21248" y="0"/>
                    <a:pt x="21424" y="514"/>
                  </a:cubicBezTo>
                  <a:cubicBezTo>
                    <a:pt x="21600" y="1029"/>
                    <a:pt x="21178" y="2057"/>
                    <a:pt x="20122" y="3600"/>
                  </a:cubicBezTo>
                  <a:cubicBezTo>
                    <a:pt x="19067" y="5143"/>
                    <a:pt x="17379" y="7200"/>
                    <a:pt x="15338" y="9257"/>
                  </a:cubicBezTo>
                  <a:cubicBezTo>
                    <a:pt x="13298" y="11314"/>
                    <a:pt x="10906" y="13371"/>
                    <a:pt x="8478" y="15429"/>
                  </a:cubicBezTo>
                  <a:cubicBezTo>
                    <a:pt x="6051" y="17486"/>
                    <a:pt x="3588" y="19543"/>
                    <a:pt x="2076" y="20571"/>
                  </a:cubicBezTo>
                  <a:cubicBezTo>
                    <a:pt x="563" y="21600"/>
                    <a:pt x="0" y="21600"/>
                    <a:pt x="0" y="21600"/>
                  </a:cubicBezTo>
                  <a:cubicBezTo>
                    <a:pt x="0" y="21600"/>
                    <a:pt x="563" y="21600"/>
                    <a:pt x="2181" y="21086"/>
                  </a:cubicBezTo>
                  <a:cubicBezTo>
                    <a:pt x="3799" y="20571"/>
                    <a:pt x="6473" y="19543"/>
                    <a:pt x="9006" y="18514"/>
                  </a:cubicBezTo>
                  <a:cubicBezTo>
                    <a:pt x="11539" y="17486"/>
                    <a:pt x="13931" y="16457"/>
                    <a:pt x="15725" y="16971"/>
                  </a:cubicBezTo>
                  <a:cubicBezTo>
                    <a:pt x="17519" y="17486"/>
                    <a:pt x="18715" y="19543"/>
                    <a:pt x="1991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5632449" y="5790395"/>
              <a:ext cx="520701" cy="3398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9" fill="norm" stroke="1" extrusionOk="0">
                  <a:moveTo>
                    <a:pt x="0" y="19124"/>
                  </a:moveTo>
                  <a:cubicBezTo>
                    <a:pt x="1844" y="19392"/>
                    <a:pt x="3688" y="19661"/>
                    <a:pt x="4917" y="19862"/>
                  </a:cubicBezTo>
                  <a:cubicBezTo>
                    <a:pt x="6146" y="20063"/>
                    <a:pt x="6761" y="20197"/>
                    <a:pt x="6893" y="20063"/>
                  </a:cubicBezTo>
                  <a:cubicBezTo>
                    <a:pt x="7024" y="19929"/>
                    <a:pt x="6673" y="19527"/>
                    <a:pt x="5927" y="18118"/>
                  </a:cubicBezTo>
                  <a:cubicBezTo>
                    <a:pt x="5180" y="16709"/>
                    <a:pt x="4039" y="14294"/>
                    <a:pt x="3293" y="12081"/>
                  </a:cubicBezTo>
                  <a:cubicBezTo>
                    <a:pt x="2546" y="9867"/>
                    <a:pt x="2195" y="7855"/>
                    <a:pt x="2107" y="6110"/>
                  </a:cubicBezTo>
                  <a:cubicBezTo>
                    <a:pt x="2020" y="4366"/>
                    <a:pt x="2195" y="2891"/>
                    <a:pt x="2810" y="1817"/>
                  </a:cubicBezTo>
                  <a:cubicBezTo>
                    <a:pt x="3424" y="744"/>
                    <a:pt x="4478" y="73"/>
                    <a:pt x="5927" y="6"/>
                  </a:cubicBezTo>
                  <a:cubicBezTo>
                    <a:pt x="7376" y="-61"/>
                    <a:pt x="9220" y="476"/>
                    <a:pt x="10537" y="1214"/>
                  </a:cubicBezTo>
                  <a:cubicBezTo>
                    <a:pt x="11854" y="1951"/>
                    <a:pt x="12644" y="2891"/>
                    <a:pt x="13171" y="4568"/>
                  </a:cubicBezTo>
                  <a:cubicBezTo>
                    <a:pt x="13698" y="6245"/>
                    <a:pt x="13961" y="8659"/>
                    <a:pt x="13654" y="10940"/>
                  </a:cubicBezTo>
                  <a:cubicBezTo>
                    <a:pt x="13346" y="13221"/>
                    <a:pt x="12468" y="15368"/>
                    <a:pt x="11854" y="16709"/>
                  </a:cubicBezTo>
                  <a:cubicBezTo>
                    <a:pt x="11239" y="18051"/>
                    <a:pt x="10888" y="18587"/>
                    <a:pt x="10668" y="19191"/>
                  </a:cubicBezTo>
                  <a:cubicBezTo>
                    <a:pt x="10449" y="19795"/>
                    <a:pt x="10361" y="20466"/>
                    <a:pt x="10580" y="20801"/>
                  </a:cubicBezTo>
                  <a:cubicBezTo>
                    <a:pt x="10800" y="21137"/>
                    <a:pt x="11327" y="21137"/>
                    <a:pt x="12820" y="21002"/>
                  </a:cubicBezTo>
                  <a:cubicBezTo>
                    <a:pt x="14312" y="20868"/>
                    <a:pt x="16771" y="20600"/>
                    <a:pt x="18395" y="20667"/>
                  </a:cubicBezTo>
                  <a:cubicBezTo>
                    <a:pt x="20020" y="20734"/>
                    <a:pt x="20810" y="21137"/>
                    <a:pt x="21600" y="215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6832600" y="6057366"/>
              <a:ext cx="209550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5891" y="11918"/>
                    <a:pt x="11782" y="3818"/>
                    <a:pt x="15382" y="1118"/>
                  </a:cubicBezTo>
                  <a:cubicBezTo>
                    <a:pt x="18982" y="-1582"/>
                    <a:pt x="20291" y="1118"/>
                    <a:pt x="21600" y="38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6845300" y="6155609"/>
              <a:ext cx="1968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77" y="17280"/>
                    <a:pt x="9755" y="12960"/>
                    <a:pt x="13355" y="9360"/>
                  </a:cubicBezTo>
                  <a:cubicBezTo>
                    <a:pt x="16955" y="5760"/>
                    <a:pt x="19277" y="28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7366363" y="5820432"/>
              <a:ext cx="136034" cy="383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9" h="21374" fill="norm" stroke="1" extrusionOk="0">
                  <a:moveTo>
                    <a:pt x="912" y="9484"/>
                  </a:moveTo>
                  <a:cubicBezTo>
                    <a:pt x="912" y="12316"/>
                    <a:pt x="912" y="15149"/>
                    <a:pt x="912" y="16920"/>
                  </a:cubicBezTo>
                  <a:cubicBezTo>
                    <a:pt x="912" y="18690"/>
                    <a:pt x="912" y="19398"/>
                    <a:pt x="751" y="20107"/>
                  </a:cubicBezTo>
                  <a:cubicBezTo>
                    <a:pt x="590" y="20815"/>
                    <a:pt x="267" y="21523"/>
                    <a:pt x="106" y="21346"/>
                  </a:cubicBezTo>
                  <a:cubicBezTo>
                    <a:pt x="-55" y="21169"/>
                    <a:pt x="-55" y="20107"/>
                    <a:pt x="267" y="17215"/>
                  </a:cubicBezTo>
                  <a:cubicBezTo>
                    <a:pt x="590" y="14323"/>
                    <a:pt x="1235" y="9602"/>
                    <a:pt x="2041" y="6651"/>
                  </a:cubicBezTo>
                  <a:cubicBezTo>
                    <a:pt x="2846" y="3700"/>
                    <a:pt x="3814" y="2520"/>
                    <a:pt x="4942" y="1693"/>
                  </a:cubicBezTo>
                  <a:cubicBezTo>
                    <a:pt x="6070" y="867"/>
                    <a:pt x="7360" y="395"/>
                    <a:pt x="8811" y="159"/>
                  </a:cubicBezTo>
                  <a:cubicBezTo>
                    <a:pt x="10261" y="-77"/>
                    <a:pt x="11873" y="-77"/>
                    <a:pt x="13808" y="336"/>
                  </a:cubicBezTo>
                  <a:cubicBezTo>
                    <a:pt x="15742" y="749"/>
                    <a:pt x="17999" y="1575"/>
                    <a:pt x="19449" y="2756"/>
                  </a:cubicBezTo>
                  <a:cubicBezTo>
                    <a:pt x="20900" y="3936"/>
                    <a:pt x="21545" y="5471"/>
                    <a:pt x="18966" y="6887"/>
                  </a:cubicBezTo>
                  <a:cubicBezTo>
                    <a:pt x="16387" y="8303"/>
                    <a:pt x="10584" y="9602"/>
                    <a:pt x="4781" y="109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7455263" y="6036783"/>
              <a:ext cx="139337" cy="148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097" fill="norm" stroke="1" extrusionOk="0">
                  <a:moveTo>
                    <a:pt x="912" y="5142"/>
                  </a:moveTo>
                  <a:cubicBezTo>
                    <a:pt x="267" y="3342"/>
                    <a:pt x="-378" y="1542"/>
                    <a:pt x="267" y="642"/>
                  </a:cubicBezTo>
                  <a:cubicBezTo>
                    <a:pt x="912" y="-258"/>
                    <a:pt x="2846" y="-258"/>
                    <a:pt x="5264" y="942"/>
                  </a:cubicBezTo>
                  <a:cubicBezTo>
                    <a:pt x="7682" y="2142"/>
                    <a:pt x="10583" y="4542"/>
                    <a:pt x="12195" y="7842"/>
                  </a:cubicBezTo>
                  <a:cubicBezTo>
                    <a:pt x="13807" y="11142"/>
                    <a:pt x="14129" y="15342"/>
                    <a:pt x="13485" y="17892"/>
                  </a:cubicBezTo>
                  <a:cubicBezTo>
                    <a:pt x="12840" y="20442"/>
                    <a:pt x="11228" y="21342"/>
                    <a:pt x="10100" y="21042"/>
                  </a:cubicBezTo>
                  <a:cubicBezTo>
                    <a:pt x="8971" y="20742"/>
                    <a:pt x="8326" y="19242"/>
                    <a:pt x="8810" y="16392"/>
                  </a:cubicBezTo>
                  <a:cubicBezTo>
                    <a:pt x="9294" y="13542"/>
                    <a:pt x="10906" y="9342"/>
                    <a:pt x="13162" y="6492"/>
                  </a:cubicBezTo>
                  <a:cubicBezTo>
                    <a:pt x="15419" y="3642"/>
                    <a:pt x="18321" y="2142"/>
                    <a:pt x="21222" y="64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7711276" y="5916426"/>
              <a:ext cx="130974" cy="2983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5" h="21439" fill="norm" stroke="1" extrusionOk="0">
                  <a:moveTo>
                    <a:pt x="21215" y="1217"/>
                  </a:moveTo>
                  <a:cubicBezTo>
                    <a:pt x="20186" y="608"/>
                    <a:pt x="19158" y="0"/>
                    <a:pt x="17786" y="0"/>
                  </a:cubicBezTo>
                  <a:cubicBezTo>
                    <a:pt x="16415" y="0"/>
                    <a:pt x="14701" y="608"/>
                    <a:pt x="11958" y="2358"/>
                  </a:cubicBezTo>
                  <a:cubicBezTo>
                    <a:pt x="9215" y="4107"/>
                    <a:pt x="5444" y="6997"/>
                    <a:pt x="3044" y="9811"/>
                  </a:cubicBezTo>
                  <a:cubicBezTo>
                    <a:pt x="644" y="12625"/>
                    <a:pt x="-385" y="15363"/>
                    <a:pt x="129" y="17341"/>
                  </a:cubicBezTo>
                  <a:cubicBezTo>
                    <a:pt x="644" y="19318"/>
                    <a:pt x="2701" y="20535"/>
                    <a:pt x="5786" y="21068"/>
                  </a:cubicBezTo>
                  <a:cubicBezTo>
                    <a:pt x="8872" y="21600"/>
                    <a:pt x="12986" y="21448"/>
                    <a:pt x="17101" y="2129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7916721" y="5911045"/>
              <a:ext cx="132963" cy="268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1" h="21443" fill="norm" stroke="1" extrusionOk="0">
                  <a:moveTo>
                    <a:pt x="12426" y="6336"/>
                  </a:moveTo>
                  <a:cubicBezTo>
                    <a:pt x="10401" y="7854"/>
                    <a:pt x="8376" y="9373"/>
                    <a:pt x="6688" y="11482"/>
                  </a:cubicBezTo>
                  <a:cubicBezTo>
                    <a:pt x="5001" y="13592"/>
                    <a:pt x="3651" y="16292"/>
                    <a:pt x="2638" y="18232"/>
                  </a:cubicBezTo>
                  <a:cubicBezTo>
                    <a:pt x="1626" y="20173"/>
                    <a:pt x="951" y="21354"/>
                    <a:pt x="445" y="21439"/>
                  </a:cubicBezTo>
                  <a:cubicBezTo>
                    <a:pt x="-62" y="21523"/>
                    <a:pt x="-399" y="20511"/>
                    <a:pt x="951" y="17726"/>
                  </a:cubicBezTo>
                  <a:cubicBezTo>
                    <a:pt x="2301" y="14942"/>
                    <a:pt x="5339" y="10386"/>
                    <a:pt x="7870" y="7348"/>
                  </a:cubicBezTo>
                  <a:cubicBezTo>
                    <a:pt x="10401" y="4311"/>
                    <a:pt x="12426" y="2792"/>
                    <a:pt x="14451" y="1695"/>
                  </a:cubicBezTo>
                  <a:cubicBezTo>
                    <a:pt x="16476" y="598"/>
                    <a:pt x="18501" y="-77"/>
                    <a:pt x="19682" y="7"/>
                  </a:cubicBezTo>
                  <a:cubicBezTo>
                    <a:pt x="20864" y="92"/>
                    <a:pt x="21201" y="935"/>
                    <a:pt x="21201" y="4395"/>
                  </a:cubicBezTo>
                  <a:cubicBezTo>
                    <a:pt x="21201" y="7854"/>
                    <a:pt x="20864" y="13929"/>
                    <a:pt x="20526" y="200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7937500" y="6079409"/>
              <a:ext cx="1270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16457"/>
                    <a:pt x="1440" y="11314"/>
                    <a:pt x="5040" y="7714"/>
                  </a:cubicBezTo>
                  <a:cubicBezTo>
                    <a:pt x="8640" y="4114"/>
                    <a:pt x="15120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8192226" y="5898738"/>
              <a:ext cx="148589" cy="288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343" fill="norm" stroke="1" extrusionOk="0">
                  <a:moveTo>
                    <a:pt x="3547" y="8665"/>
                  </a:moveTo>
                  <a:cubicBezTo>
                    <a:pt x="2938" y="11326"/>
                    <a:pt x="2330" y="13986"/>
                    <a:pt x="1721" y="15865"/>
                  </a:cubicBezTo>
                  <a:cubicBezTo>
                    <a:pt x="1113" y="17743"/>
                    <a:pt x="504" y="18839"/>
                    <a:pt x="200" y="18604"/>
                  </a:cubicBezTo>
                  <a:cubicBezTo>
                    <a:pt x="-104" y="18369"/>
                    <a:pt x="-104" y="16804"/>
                    <a:pt x="504" y="14143"/>
                  </a:cubicBezTo>
                  <a:cubicBezTo>
                    <a:pt x="1113" y="11482"/>
                    <a:pt x="2330" y="7726"/>
                    <a:pt x="4307" y="5143"/>
                  </a:cubicBezTo>
                  <a:cubicBezTo>
                    <a:pt x="6285" y="2560"/>
                    <a:pt x="9023" y="1152"/>
                    <a:pt x="11457" y="447"/>
                  </a:cubicBezTo>
                  <a:cubicBezTo>
                    <a:pt x="13890" y="-257"/>
                    <a:pt x="16020" y="-257"/>
                    <a:pt x="17845" y="1386"/>
                  </a:cubicBezTo>
                  <a:cubicBezTo>
                    <a:pt x="19671" y="3030"/>
                    <a:pt x="21192" y="6317"/>
                    <a:pt x="21344" y="9917"/>
                  </a:cubicBezTo>
                  <a:cubicBezTo>
                    <a:pt x="21496" y="13517"/>
                    <a:pt x="20279" y="17430"/>
                    <a:pt x="19062" y="213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8512759" y="5869859"/>
              <a:ext cx="142291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3" h="21600" fill="norm" stroke="1" extrusionOk="0">
                  <a:moveTo>
                    <a:pt x="20743" y="0"/>
                  </a:moveTo>
                  <a:cubicBezTo>
                    <a:pt x="17966" y="600"/>
                    <a:pt x="15189" y="1200"/>
                    <a:pt x="11794" y="3000"/>
                  </a:cubicBezTo>
                  <a:cubicBezTo>
                    <a:pt x="8400" y="4800"/>
                    <a:pt x="4389" y="7800"/>
                    <a:pt x="2074" y="10620"/>
                  </a:cubicBezTo>
                  <a:cubicBezTo>
                    <a:pt x="-240" y="13440"/>
                    <a:pt x="-857" y="16080"/>
                    <a:pt x="1457" y="17880"/>
                  </a:cubicBezTo>
                  <a:cubicBezTo>
                    <a:pt x="3772" y="19680"/>
                    <a:pt x="9017" y="20640"/>
                    <a:pt x="14263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8747749" y="5965109"/>
              <a:ext cx="190935" cy="249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399" fill="norm" stroke="1" extrusionOk="0">
                  <a:moveTo>
                    <a:pt x="5270" y="0"/>
                  </a:moveTo>
                  <a:cubicBezTo>
                    <a:pt x="4321" y="1634"/>
                    <a:pt x="3371" y="3267"/>
                    <a:pt x="2422" y="6081"/>
                  </a:cubicBezTo>
                  <a:cubicBezTo>
                    <a:pt x="1473" y="8894"/>
                    <a:pt x="523" y="12887"/>
                    <a:pt x="167" y="15338"/>
                  </a:cubicBezTo>
                  <a:cubicBezTo>
                    <a:pt x="-189" y="17788"/>
                    <a:pt x="48" y="18696"/>
                    <a:pt x="642" y="19422"/>
                  </a:cubicBezTo>
                  <a:cubicBezTo>
                    <a:pt x="1235" y="20148"/>
                    <a:pt x="2185" y="20692"/>
                    <a:pt x="3965" y="21055"/>
                  </a:cubicBezTo>
                  <a:cubicBezTo>
                    <a:pt x="5745" y="21418"/>
                    <a:pt x="8356" y="21600"/>
                    <a:pt x="10492" y="21055"/>
                  </a:cubicBezTo>
                  <a:cubicBezTo>
                    <a:pt x="12629" y="20511"/>
                    <a:pt x="14290" y="19240"/>
                    <a:pt x="15952" y="16427"/>
                  </a:cubicBezTo>
                  <a:cubicBezTo>
                    <a:pt x="17613" y="13613"/>
                    <a:pt x="19275" y="9257"/>
                    <a:pt x="20224" y="6625"/>
                  </a:cubicBezTo>
                  <a:cubicBezTo>
                    <a:pt x="21174" y="3993"/>
                    <a:pt x="21411" y="3086"/>
                    <a:pt x="21411" y="2087"/>
                  </a:cubicBezTo>
                  <a:cubicBezTo>
                    <a:pt x="21411" y="1089"/>
                    <a:pt x="21174" y="0"/>
                    <a:pt x="20699" y="363"/>
                  </a:cubicBezTo>
                  <a:cubicBezTo>
                    <a:pt x="20224" y="726"/>
                    <a:pt x="19512" y="2541"/>
                    <a:pt x="18800" y="4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8724900" y="6339759"/>
              <a:ext cx="63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8737600" y="6282609"/>
              <a:ext cx="19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8788400" y="6339759"/>
              <a:ext cx="698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8807450" y="6415959"/>
              <a:ext cx="635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8928100" y="6384209"/>
              <a:ext cx="63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8834966" y="5808476"/>
              <a:ext cx="112184" cy="137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15" y="10634"/>
                  </a:moveTo>
                  <a:cubicBezTo>
                    <a:pt x="408" y="12295"/>
                    <a:pt x="0" y="13957"/>
                    <a:pt x="0" y="15618"/>
                  </a:cubicBezTo>
                  <a:cubicBezTo>
                    <a:pt x="0" y="17280"/>
                    <a:pt x="408" y="18942"/>
                    <a:pt x="611" y="18609"/>
                  </a:cubicBezTo>
                  <a:cubicBezTo>
                    <a:pt x="815" y="18277"/>
                    <a:pt x="815" y="15951"/>
                    <a:pt x="1426" y="12960"/>
                  </a:cubicBezTo>
                  <a:cubicBezTo>
                    <a:pt x="2038" y="9969"/>
                    <a:pt x="3260" y="6314"/>
                    <a:pt x="4483" y="3822"/>
                  </a:cubicBezTo>
                  <a:cubicBezTo>
                    <a:pt x="5706" y="1329"/>
                    <a:pt x="6928" y="0"/>
                    <a:pt x="9374" y="0"/>
                  </a:cubicBezTo>
                  <a:cubicBezTo>
                    <a:pt x="11819" y="0"/>
                    <a:pt x="15487" y="1329"/>
                    <a:pt x="17728" y="5151"/>
                  </a:cubicBezTo>
                  <a:cubicBezTo>
                    <a:pt x="19970" y="8972"/>
                    <a:pt x="20785" y="1528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9146116" y="5978753"/>
              <a:ext cx="194734" cy="259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2" fill="norm" stroke="1" extrusionOk="0">
                  <a:moveTo>
                    <a:pt x="21600" y="1502"/>
                  </a:moveTo>
                  <a:cubicBezTo>
                    <a:pt x="20661" y="800"/>
                    <a:pt x="19722" y="98"/>
                    <a:pt x="17139" y="10"/>
                  </a:cubicBezTo>
                  <a:cubicBezTo>
                    <a:pt x="14557" y="-78"/>
                    <a:pt x="10330" y="449"/>
                    <a:pt x="7513" y="1415"/>
                  </a:cubicBezTo>
                  <a:cubicBezTo>
                    <a:pt x="4696" y="2381"/>
                    <a:pt x="3287" y="3785"/>
                    <a:pt x="2348" y="6332"/>
                  </a:cubicBezTo>
                  <a:cubicBezTo>
                    <a:pt x="1409" y="8878"/>
                    <a:pt x="939" y="12566"/>
                    <a:pt x="587" y="14849"/>
                  </a:cubicBezTo>
                  <a:cubicBezTo>
                    <a:pt x="235" y="17132"/>
                    <a:pt x="0" y="18010"/>
                    <a:pt x="0" y="18888"/>
                  </a:cubicBezTo>
                  <a:cubicBezTo>
                    <a:pt x="0" y="19766"/>
                    <a:pt x="235" y="20644"/>
                    <a:pt x="2348" y="21083"/>
                  </a:cubicBezTo>
                  <a:cubicBezTo>
                    <a:pt x="4461" y="21522"/>
                    <a:pt x="8452" y="21522"/>
                    <a:pt x="12443" y="215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9118600" y="6148036"/>
              <a:ext cx="1905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2880" y="11040"/>
                    <a:pt x="5760" y="1783"/>
                    <a:pt x="9360" y="240"/>
                  </a:cubicBezTo>
                  <a:cubicBezTo>
                    <a:pt x="12960" y="-1303"/>
                    <a:pt x="1728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9378950" y="6212759"/>
              <a:ext cx="63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9398000" y="6130209"/>
              <a:ext cx="1905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9524999" y="5990509"/>
              <a:ext cx="97133" cy="317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0" h="21460" fill="norm" stroke="1" extrusionOk="0">
                  <a:moveTo>
                    <a:pt x="0" y="0"/>
                  </a:moveTo>
                  <a:cubicBezTo>
                    <a:pt x="2700" y="1144"/>
                    <a:pt x="5400" y="2289"/>
                    <a:pt x="9225" y="4434"/>
                  </a:cubicBezTo>
                  <a:cubicBezTo>
                    <a:pt x="13050" y="6580"/>
                    <a:pt x="18000" y="9727"/>
                    <a:pt x="19800" y="12445"/>
                  </a:cubicBezTo>
                  <a:cubicBezTo>
                    <a:pt x="21600" y="15163"/>
                    <a:pt x="20250" y="17452"/>
                    <a:pt x="18450" y="18954"/>
                  </a:cubicBezTo>
                  <a:cubicBezTo>
                    <a:pt x="16650" y="20456"/>
                    <a:pt x="14400" y="21171"/>
                    <a:pt x="12150" y="21385"/>
                  </a:cubicBezTo>
                  <a:cubicBezTo>
                    <a:pt x="9900" y="21600"/>
                    <a:pt x="7650" y="21314"/>
                    <a:pt x="5400" y="2102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9645650" y="5927009"/>
              <a:ext cx="134940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4" h="21600" fill="norm" stroke="1" extrusionOk="0">
                  <a:moveTo>
                    <a:pt x="5891" y="0"/>
                  </a:moveTo>
                  <a:cubicBezTo>
                    <a:pt x="10473" y="2005"/>
                    <a:pt x="15055" y="4010"/>
                    <a:pt x="17836" y="6289"/>
                  </a:cubicBezTo>
                  <a:cubicBezTo>
                    <a:pt x="20618" y="8567"/>
                    <a:pt x="21600" y="11119"/>
                    <a:pt x="20291" y="13261"/>
                  </a:cubicBezTo>
                  <a:cubicBezTo>
                    <a:pt x="18982" y="15403"/>
                    <a:pt x="15382" y="17134"/>
                    <a:pt x="11618" y="18456"/>
                  </a:cubicBezTo>
                  <a:cubicBezTo>
                    <a:pt x="7855" y="19777"/>
                    <a:pt x="3927" y="20689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9994900" y="6132326"/>
              <a:ext cx="254000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20" y="10800"/>
                    <a:pt x="10440" y="0"/>
                    <a:pt x="14040" y="0"/>
                  </a:cubicBezTo>
                  <a:cubicBezTo>
                    <a:pt x="17640" y="0"/>
                    <a:pt x="19620" y="108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10013949" y="6225459"/>
              <a:ext cx="2413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05" y="16457"/>
                    <a:pt x="3411" y="11314"/>
                    <a:pt x="7011" y="7714"/>
                  </a:cubicBezTo>
                  <a:cubicBezTo>
                    <a:pt x="10611" y="4114"/>
                    <a:pt x="16105" y="205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10566905" y="5924757"/>
              <a:ext cx="131753" cy="327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8" h="20746" fill="norm" stroke="1" extrusionOk="0">
                  <a:moveTo>
                    <a:pt x="1944" y="9399"/>
                  </a:moveTo>
                  <a:cubicBezTo>
                    <a:pt x="1606" y="13156"/>
                    <a:pt x="1269" y="16913"/>
                    <a:pt x="931" y="18992"/>
                  </a:cubicBezTo>
                  <a:cubicBezTo>
                    <a:pt x="594" y="21072"/>
                    <a:pt x="256" y="21474"/>
                    <a:pt x="88" y="19260"/>
                  </a:cubicBezTo>
                  <a:cubicBezTo>
                    <a:pt x="-81" y="17047"/>
                    <a:pt x="-81" y="12217"/>
                    <a:pt x="763" y="8863"/>
                  </a:cubicBezTo>
                  <a:cubicBezTo>
                    <a:pt x="1606" y="5509"/>
                    <a:pt x="3294" y="3631"/>
                    <a:pt x="5150" y="2423"/>
                  </a:cubicBezTo>
                  <a:cubicBezTo>
                    <a:pt x="7007" y="1216"/>
                    <a:pt x="9031" y="679"/>
                    <a:pt x="10888" y="344"/>
                  </a:cubicBezTo>
                  <a:cubicBezTo>
                    <a:pt x="12744" y="8"/>
                    <a:pt x="14432" y="-126"/>
                    <a:pt x="15950" y="142"/>
                  </a:cubicBezTo>
                  <a:cubicBezTo>
                    <a:pt x="17469" y="411"/>
                    <a:pt x="18819" y="1081"/>
                    <a:pt x="19831" y="2490"/>
                  </a:cubicBezTo>
                  <a:cubicBezTo>
                    <a:pt x="20844" y="3899"/>
                    <a:pt x="21519" y="6045"/>
                    <a:pt x="20507" y="7655"/>
                  </a:cubicBezTo>
                  <a:cubicBezTo>
                    <a:pt x="19494" y="9265"/>
                    <a:pt x="16794" y="10339"/>
                    <a:pt x="14600" y="11009"/>
                  </a:cubicBezTo>
                  <a:cubicBezTo>
                    <a:pt x="12407" y="11680"/>
                    <a:pt x="10719" y="11949"/>
                    <a:pt x="8525" y="11949"/>
                  </a:cubicBezTo>
                  <a:cubicBezTo>
                    <a:pt x="6331" y="11949"/>
                    <a:pt x="3631" y="11680"/>
                    <a:pt x="2956" y="11345"/>
                  </a:cubicBezTo>
                  <a:cubicBezTo>
                    <a:pt x="2281" y="11009"/>
                    <a:pt x="3631" y="10607"/>
                    <a:pt x="4982" y="102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10659205" y="6098459"/>
              <a:ext cx="167546" cy="1674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357" fill="norm" stroke="1" extrusionOk="0">
                  <a:moveTo>
                    <a:pt x="312" y="6480"/>
                  </a:moveTo>
                  <a:cubicBezTo>
                    <a:pt x="42" y="4860"/>
                    <a:pt x="-228" y="3240"/>
                    <a:pt x="312" y="2565"/>
                  </a:cubicBezTo>
                  <a:cubicBezTo>
                    <a:pt x="852" y="1890"/>
                    <a:pt x="2202" y="2160"/>
                    <a:pt x="3957" y="3375"/>
                  </a:cubicBezTo>
                  <a:cubicBezTo>
                    <a:pt x="5712" y="4590"/>
                    <a:pt x="7872" y="6750"/>
                    <a:pt x="9357" y="9450"/>
                  </a:cubicBezTo>
                  <a:cubicBezTo>
                    <a:pt x="10842" y="12150"/>
                    <a:pt x="11652" y="15390"/>
                    <a:pt x="11517" y="17550"/>
                  </a:cubicBezTo>
                  <a:cubicBezTo>
                    <a:pt x="11382" y="19710"/>
                    <a:pt x="10302" y="20790"/>
                    <a:pt x="9087" y="21195"/>
                  </a:cubicBezTo>
                  <a:cubicBezTo>
                    <a:pt x="7872" y="21600"/>
                    <a:pt x="6522" y="21330"/>
                    <a:pt x="5577" y="19440"/>
                  </a:cubicBezTo>
                  <a:cubicBezTo>
                    <a:pt x="4632" y="17550"/>
                    <a:pt x="4092" y="14040"/>
                    <a:pt x="6792" y="10530"/>
                  </a:cubicBezTo>
                  <a:cubicBezTo>
                    <a:pt x="9492" y="7020"/>
                    <a:pt x="15432" y="3510"/>
                    <a:pt x="21372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10906212" y="5989235"/>
              <a:ext cx="130089" cy="363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2" h="21425" fill="norm" stroke="1" extrusionOk="0">
                  <a:moveTo>
                    <a:pt x="20742" y="1948"/>
                  </a:moveTo>
                  <a:cubicBezTo>
                    <a:pt x="20742" y="1198"/>
                    <a:pt x="20742" y="449"/>
                    <a:pt x="19898" y="137"/>
                  </a:cubicBezTo>
                  <a:cubicBezTo>
                    <a:pt x="19054" y="-175"/>
                    <a:pt x="17367" y="-50"/>
                    <a:pt x="13992" y="1511"/>
                  </a:cubicBezTo>
                  <a:cubicBezTo>
                    <a:pt x="10617" y="3071"/>
                    <a:pt x="5554" y="6068"/>
                    <a:pt x="2686" y="8939"/>
                  </a:cubicBezTo>
                  <a:cubicBezTo>
                    <a:pt x="-183" y="11811"/>
                    <a:pt x="-858" y="14558"/>
                    <a:pt x="1167" y="16618"/>
                  </a:cubicBezTo>
                  <a:cubicBezTo>
                    <a:pt x="3192" y="18678"/>
                    <a:pt x="7917" y="20052"/>
                    <a:pt x="12642" y="214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11151326" y="6047659"/>
              <a:ext cx="202210" cy="320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485" fill="norm" stroke="1" extrusionOk="0">
                  <a:moveTo>
                    <a:pt x="5998" y="0"/>
                  </a:moveTo>
                  <a:cubicBezTo>
                    <a:pt x="4423" y="2700"/>
                    <a:pt x="2848" y="5400"/>
                    <a:pt x="1835" y="7887"/>
                  </a:cubicBezTo>
                  <a:cubicBezTo>
                    <a:pt x="823" y="10374"/>
                    <a:pt x="373" y="12647"/>
                    <a:pt x="148" y="14495"/>
                  </a:cubicBezTo>
                  <a:cubicBezTo>
                    <a:pt x="-77" y="16342"/>
                    <a:pt x="-77" y="17763"/>
                    <a:pt x="373" y="18829"/>
                  </a:cubicBezTo>
                  <a:cubicBezTo>
                    <a:pt x="823" y="19895"/>
                    <a:pt x="1723" y="20605"/>
                    <a:pt x="3298" y="21032"/>
                  </a:cubicBezTo>
                  <a:cubicBezTo>
                    <a:pt x="4873" y="21458"/>
                    <a:pt x="7123" y="21600"/>
                    <a:pt x="9486" y="21387"/>
                  </a:cubicBezTo>
                  <a:cubicBezTo>
                    <a:pt x="11848" y="21174"/>
                    <a:pt x="14323" y="20605"/>
                    <a:pt x="16235" y="19682"/>
                  </a:cubicBezTo>
                  <a:cubicBezTo>
                    <a:pt x="18148" y="18758"/>
                    <a:pt x="19498" y="17479"/>
                    <a:pt x="20285" y="14921"/>
                  </a:cubicBezTo>
                  <a:cubicBezTo>
                    <a:pt x="21073" y="12363"/>
                    <a:pt x="21298" y="8526"/>
                    <a:pt x="21411" y="6253"/>
                  </a:cubicBezTo>
                  <a:cubicBezTo>
                    <a:pt x="21523" y="3979"/>
                    <a:pt x="21523" y="3268"/>
                    <a:pt x="21411" y="2487"/>
                  </a:cubicBezTo>
                  <a:cubicBezTo>
                    <a:pt x="21298" y="1705"/>
                    <a:pt x="21073" y="853"/>
                    <a:pt x="20736" y="782"/>
                  </a:cubicBezTo>
                  <a:cubicBezTo>
                    <a:pt x="20398" y="711"/>
                    <a:pt x="19948" y="1421"/>
                    <a:pt x="19498" y="21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11611318" y="6088845"/>
              <a:ext cx="155233" cy="263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521" fill="norm" stroke="1" extrusionOk="0">
                  <a:moveTo>
                    <a:pt x="9148" y="8043"/>
                  </a:moveTo>
                  <a:cubicBezTo>
                    <a:pt x="6812" y="11844"/>
                    <a:pt x="4477" y="15646"/>
                    <a:pt x="2872" y="18065"/>
                  </a:cubicBezTo>
                  <a:cubicBezTo>
                    <a:pt x="1266" y="20484"/>
                    <a:pt x="391" y="21521"/>
                    <a:pt x="99" y="21521"/>
                  </a:cubicBezTo>
                  <a:cubicBezTo>
                    <a:pt x="-193" y="21521"/>
                    <a:pt x="99" y="20484"/>
                    <a:pt x="1850" y="17633"/>
                  </a:cubicBezTo>
                  <a:cubicBezTo>
                    <a:pt x="3602" y="14782"/>
                    <a:pt x="6812" y="10116"/>
                    <a:pt x="9002" y="7092"/>
                  </a:cubicBezTo>
                  <a:cubicBezTo>
                    <a:pt x="11191" y="4068"/>
                    <a:pt x="12358" y="2686"/>
                    <a:pt x="13526" y="1649"/>
                  </a:cubicBezTo>
                  <a:cubicBezTo>
                    <a:pt x="14693" y="612"/>
                    <a:pt x="15861" y="-79"/>
                    <a:pt x="16591" y="7"/>
                  </a:cubicBezTo>
                  <a:cubicBezTo>
                    <a:pt x="17321" y="94"/>
                    <a:pt x="17612" y="958"/>
                    <a:pt x="17758" y="3723"/>
                  </a:cubicBezTo>
                  <a:cubicBezTo>
                    <a:pt x="17904" y="6487"/>
                    <a:pt x="17904" y="11153"/>
                    <a:pt x="18488" y="14350"/>
                  </a:cubicBezTo>
                  <a:cubicBezTo>
                    <a:pt x="19072" y="17547"/>
                    <a:pt x="20239" y="19275"/>
                    <a:pt x="21407" y="210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11658599" y="6238159"/>
              <a:ext cx="95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11878405" y="6117618"/>
              <a:ext cx="148496" cy="2221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386" fill="norm" stroke="1" extrusionOk="0">
                  <a:moveTo>
                    <a:pt x="4915" y="6714"/>
                  </a:moveTo>
                  <a:cubicBezTo>
                    <a:pt x="3698" y="7529"/>
                    <a:pt x="2481" y="8344"/>
                    <a:pt x="1873" y="10382"/>
                  </a:cubicBezTo>
                  <a:cubicBezTo>
                    <a:pt x="1264" y="12420"/>
                    <a:pt x="1264" y="15680"/>
                    <a:pt x="1112" y="17922"/>
                  </a:cubicBezTo>
                  <a:cubicBezTo>
                    <a:pt x="960" y="20163"/>
                    <a:pt x="656" y="21386"/>
                    <a:pt x="351" y="21386"/>
                  </a:cubicBezTo>
                  <a:cubicBezTo>
                    <a:pt x="47" y="21386"/>
                    <a:pt x="-257" y="20163"/>
                    <a:pt x="351" y="16801"/>
                  </a:cubicBezTo>
                  <a:cubicBezTo>
                    <a:pt x="960" y="13439"/>
                    <a:pt x="2481" y="7937"/>
                    <a:pt x="3698" y="4677"/>
                  </a:cubicBezTo>
                  <a:cubicBezTo>
                    <a:pt x="4915" y="1416"/>
                    <a:pt x="5828" y="397"/>
                    <a:pt x="8413" y="92"/>
                  </a:cubicBezTo>
                  <a:cubicBezTo>
                    <a:pt x="10999" y="-214"/>
                    <a:pt x="15258" y="194"/>
                    <a:pt x="17844" y="2129"/>
                  </a:cubicBezTo>
                  <a:cubicBezTo>
                    <a:pt x="20430" y="4065"/>
                    <a:pt x="21343" y="7529"/>
                    <a:pt x="21343" y="10382"/>
                  </a:cubicBezTo>
                  <a:cubicBezTo>
                    <a:pt x="21343" y="13235"/>
                    <a:pt x="20430" y="15477"/>
                    <a:pt x="19518" y="177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12119715" y="6109442"/>
              <a:ext cx="167535" cy="226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248" fill="norm" stroke="1" extrusionOk="0">
                  <a:moveTo>
                    <a:pt x="21371" y="3133"/>
                  </a:moveTo>
                  <a:cubicBezTo>
                    <a:pt x="21371" y="2142"/>
                    <a:pt x="21371" y="1151"/>
                    <a:pt x="20561" y="557"/>
                  </a:cubicBezTo>
                  <a:cubicBezTo>
                    <a:pt x="19751" y="-38"/>
                    <a:pt x="18131" y="-236"/>
                    <a:pt x="15701" y="358"/>
                  </a:cubicBezTo>
                  <a:cubicBezTo>
                    <a:pt x="13271" y="953"/>
                    <a:pt x="10031" y="2340"/>
                    <a:pt x="7331" y="5015"/>
                  </a:cubicBezTo>
                  <a:cubicBezTo>
                    <a:pt x="4631" y="7691"/>
                    <a:pt x="2471" y="11654"/>
                    <a:pt x="1256" y="14329"/>
                  </a:cubicBezTo>
                  <a:cubicBezTo>
                    <a:pt x="41" y="17004"/>
                    <a:pt x="-229" y="18392"/>
                    <a:pt x="176" y="19382"/>
                  </a:cubicBezTo>
                  <a:cubicBezTo>
                    <a:pt x="581" y="20373"/>
                    <a:pt x="1661" y="20968"/>
                    <a:pt x="5036" y="21166"/>
                  </a:cubicBezTo>
                  <a:cubicBezTo>
                    <a:pt x="8411" y="21364"/>
                    <a:pt x="14081" y="21166"/>
                    <a:pt x="19751" y="209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12134850" y="6263559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12338050" y="6314359"/>
              <a:ext cx="127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12369800" y="6231809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12395199" y="6111159"/>
              <a:ext cx="111180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600" fill="norm" stroke="1" extrusionOk="0">
                  <a:moveTo>
                    <a:pt x="9781" y="0"/>
                  </a:moveTo>
                  <a:cubicBezTo>
                    <a:pt x="11819" y="129"/>
                    <a:pt x="13857" y="257"/>
                    <a:pt x="16302" y="1736"/>
                  </a:cubicBezTo>
                  <a:cubicBezTo>
                    <a:pt x="18747" y="3214"/>
                    <a:pt x="21600" y="6043"/>
                    <a:pt x="21396" y="9064"/>
                  </a:cubicBezTo>
                  <a:cubicBezTo>
                    <a:pt x="21192" y="12086"/>
                    <a:pt x="17932" y="15300"/>
                    <a:pt x="13857" y="17421"/>
                  </a:cubicBezTo>
                  <a:cubicBezTo>
                    <a:pt x="9781" y="19543"/>
                    <a:pt x="4891" y="2057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11483303" y="6069061"/>
              <a:ext cx="156247" cy="321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2" h="21443" fill="norm" stroke="1" extrusionOk="0">
                  <a:moveTo>
                    <a:pt x="19611" y="1961"/>
                  </a:moveTo>
                  <a:cubicBezTo>
                    <a:pt x="19334" y="1255"/>
                    <a:pt x="19057" y="549"/>
                    <a:pt x="18227" y="196"/>
                  </a:cubicBezTo>
                  <a:cubicBezTo>
                    <a:pt x="17396" y="-157"/>
                    <a:pt x="16011" y="-157"/>
                    <a:pt x="12965" y="1255"/>
                  </a:cubicBezTo>
                  <a:cubicBezTo>
                    <a:pt x="9919" y="2667"/>
                    <a:pt x="5211" y="5490"/>
                    <a:pt x="2442" y="8172"/>
                  </a:cubicBezTo>
                  <a:cubicBezTo>
                    <a:pt x="-327" y="10855"/>
                    <a:pt x="-1158" y="13396"/>
                    <a:pt x="2165" y="15584"/>
                  </a:cubicBezTo>
                  <a:cubicBezTo>
                    <a:pt x="5488" y="17772"/>
                    <a:pt x="12965" y="19608"/>
                    <a:pt x="20442" y="214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11106150" y="6568359"/>
              <a:ext cx="127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11099800" y="6479459"/>
              <a:ext cx="254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11201400" y="6523909"/>
              <a:ext cx="508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11188700" y="6612809"/>
              <a:ext cx="69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11345187" y="6542959"/>
              <a:ext cx="34014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3600"/>
                    <a:pt x="5170" y="7200"/>
                    <a:pt x="1993" y="10800"/>
                  </a:cubicBezTo>
                  <a:cubicBezTo>
                    <a:pt x="-1183" y="14400"/>
                    <a:pt x="88" y="18000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11239500" y="5852729"/>
              <a:ext cx="139700" cy="162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13" fill="norm" stroke="1" extrusionOk="0">
                  <a:moveTo>
                    <a:pt x="0" y="5494"/>
                  </a:moveTo>
                  <a:cubicBezTo>
                    <a:pt x="0" y="9868"/>
                    <a:pt x="0" y="14243"/>
                    <a:pt x="0" y="17114"/>
                  </a:cubicBezTo>
                  <a:cubicBezTo>
                    <a:pt x="0" y="19985"/>
                    <a:pt x="0" y="21352"/>
                    <a:pt x="0" y="20942"/>
                  </a:cubicBezTo>
                  <a:cubicBezTo>
                    <a:pt x="0" y="20532"/>
                    <a:pt x="0" y="18344"/>
                    <a:pt x="491" y="15063"/>
                  </a:cubicBezTo>
                  <a:cubicBezTo>
                    <a:pt x="982" y="11782"/>
                    <a:pt x="1964" y="7408"/>
                    <a:pt x="2945" y="4674"/>
                  </a:cubicBezTo>
                  <a:cubicBezTo>
                    <a:pt x="3927" y="1939"/>
                    <a:pt x="4909" y="846"/>
                    <a:pt x="6382" y="299"/>
                  </a:cubicBezTo>
                  <a:cubicBezTo>
                    <a:pt x="7855" y="-248"/>
                    <a:pt x="9818" y="-248"/>
                    <a:pt x="11945" y="2076"/>
                  </a:cubicBezTo>
                  <a:cubicBezTo>
                    <a:pt x="14073" y="4400"/>
                    <a:pt x="16364" y="9048"/>
                    <a:pt x="18000" y="12466"/>
                  </a:cubicBezTo>
                  <a:cubicBezTo>
                    <a:pt x="19636" y="15884"/>
                    <a:pt x="20618" y="18071"/>
                    <a:pt x="21600" y="202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12452349" y="6009559"/>
              <a:ext cx="182436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600" fill="norm" stroke="1" extrusionOk="0">
                  <a:moveTo>
                    <a:pt x="13407" y="0"/>
                  </a:moveTo>
                  <a:cubicBezTo>
                    <a:pt x="15641" y="1061"/>
                    <a:pt x="17876" y="2122"/>
                    <a:pt x="19366" y="3752"/>
                  </a:cubicBezTo>
                  <a:cubicBezTo>
                    <a:pt x="20855" y="5381"/>
                    <a:pt x="21600" y="7579"/>
                    <a:pt x="21352" y="9739"/>
                  </a:cubicBezTo>
                  <a:cubicBezTo>
                    <a:pt x="21103" y="11899"/>
                    <a:pt x="19862" y="14021"/>
                    <a:pt x="16138" y="15992"/>
                  </a:cubicBezTo>
                  <a:cubicBezTo>
                    <a:pt x="12414" y="17962"/>
                    <a:pt x="6207" y="19781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3244850" y="7125936"/>
              <a:ext cx="381000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4080" y="11040"/>
                    <a:pt x="8160" y="1783"/>
                    <a:pt x="11760" y="240"/>
                  </a:cubicBezTo>
                  <a:cubicBezTo>
                    <a:pt x="15360" y="-1303"/>
                    <a:pt x="18480" y="4868"/>
                    <a:pt x="21600" y="1104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3263900" y="7298609"/>
              <a:ext cx="4127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98" y="16800"/>
                    <a:pt x="8197" y="12000"/>
                    <a:pt x="11797" y="8400"/>
                  </a:cubicBezTo>
                  <a:cubicBezTo>
                    <a:pt x="15397" y="4800"/>
                    <a:pt x="18498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12090399" y="6498509"/>
              <a:ext cx="2857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800"/>
                    <a:pt x="8640" y="1600"/>
                    <a:pt x="11360" y="2400"/>
                  </a:cubicBezTo>
                  <a:cubicBezTo>
                    <a:pt x="14080" y="3200"/>
                    <a:pt x="15200" y="4000"/>
                    <a:pt x="16480" y="6000"/>
                  </a:cubicBezTo>
                  <a:cubicBezTo>
                    <a:pt x="17760" y="8000"/>
                    <a:pt x="19200" y="11200"/>
                    <a:pt x="19520" y="13600"/>
                  </a:cubicBezTo>
                  <a:cubicBezTo>
                    <a:pt x="19840" y="16000"/>
                    <a:pt x="19040" y="17600"/>
                    <a:pt x="16160" y="18000"/>
                  </a:cubicBezTo>
                  <a:cubicBezTo>
                    <a:pt x="13280" y="18400"/>
                    <a:pt x="8320" y="17600"/>
                    <a:pt x="5280" y="16800"/>
                  </a:cubicBezTo>
                  <a:cubicBezTo>
                    <a:pt x="2240" y="16000"/>
                    <a:pt x="1120" y="15200"/>
                    <a:pt x="1040" y="14800"/>
                  </a:cubicBezTo>
                  <a:cubicBezTo>
                    <a:pt x="960" y="14400"/>
                    <a:pt x="1920" y="14400"/>
                    <a:pt x="5520" y="15600"/>
                  </a:cubicBezTo>
                  <a:cubicBezTo>
                    <a:pt x="9120" y="16800"/>
                    <a:pt x="15360" y="192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2284778" y="6689520"/>
              <a:ext cx="204422" cy="25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0850" fill="norm" stroke="1" extrusionOk="0">
                  <a:moveTo>
                    <a:pt x="2801" y="14068"/>
                  </a:moveTo>
                  <a:cubicBezTo>
                    <a:pt x="2133" y="17029"/>
                    <a:pt x="1465" y="19990"/>
                    <a:pt x="908" y="20687"/>
                  </a:cubicBezTo>
                  <a:cubicBezTo>
                    <a:pt x="351" y="21384"/>
                    <a:pt x="-94" y="19816"/>
                    <a:pt x="17" y="16507"/>
                  </a:cubicBezTo>
                  <a:cubicBezTo>
                    <a:pt x="129" y="13197"/>
                    <a:pt x="797" y="8145"/>
                    <a:pt x="1353" y="4923"/>
                  </a:cubicBezTo>
                  <a:cubicBezTo>
                    <a:pt x="1910" y="1700"/>
                    <a:pt x="2355" y="307"/>
                    <a:pt x="2912" y="45"/>
                  </a:cubicBezTo>
                  <a:cubicBezTo>
                    <a:pt x="3469" y="-216"/>
                    <a:pt x="4137" y="655"/>
                    <a:pt x="5028" y="2745"/>
                  </a:cubicBezTo>
                  <a:cubicBezTo>
                    <a:pt x="5918" y="4836"/>
                    <a:pt x="7032" y="8145"/>
                    <a:pt x="8034" y="10149"/>
                  </a:cubicBezTo>
                  <a:cubicBezTo>
                    <a:pt x="9036" y="12152"/>
                    <a:pt x="9927" y="12849"/>
                    <a:pt x="10929" y="13110"/>
                  </a:cubicBezTo>
                  <a:cubicBezTo>
                    <a:pt x="11931" y="13371"/>
                    <a:pt x="13044" y="13197"/>
                    <a:pt x="14158" y="12152"/>
                  </a:cubicBezTo>
                  <a:cubicBezTo>
                    <a:pt x="15271" y="11107"/>
                    <a:pt x="16384" y="9190"/>
                    <a:pt x="17052" y="7449"/>
                  </a:cubicBezTo>
                  <a:cubicBezTo>
                    <a:pt x="17720" y="5707"/>
                    <a:pt x="17943" y="4139"/>
                    <a:pt x="18277" y="3790"/>
                  </a:cubicBezTo>
                  <a:cubicBezTo>
                    <a:pt x="18611" y="3442"/>
                    <a:pt x="19057" y="4313"/>
                    <a:pt x="19391" y="6839"/>
                  </a:cubicBezTo>
                  <a:cubicBezTo>
                    <a:pt x="19725" y="9365"/>
                    <a:pt x="19947" y="13545"/>
                    <a:pt x="20281" y="16071"/>
                  </a:cubicBezTo>
                  <a:cubicBezTo>
                    <a:pt x="20615" y="18597"/>
                    <a:pt x="21061" y="19468"/>
                    <a:pt x="21506" y="2033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2550823" y="6700626"/>
              <a:ext cx="179677" cy="247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249" fill="norm" stroke="1" extrusionOk="0">
                  <a:moveTo>
                    <a:pt x="21320" y="2271"/>
                  </a:moveTo>
                  <a:cubicBezTo>
                    <a:pt x="20567" y="1545"/>
                    <a:pt x="19813" y="819"/>
                    <a:pt x="18557" y="365"/>
                  </a:cubicBezTo>
                  <a:cubicBezTo>
                    <a:pt x="17301" y="-88"/>
                    <a:pt x="15543" y="-270"/>
                    <a:pt x="12906" y="728"/>
                  </a:cubicBezTo>
                  <a:cubicBezTo>
                    <a:pt x="10269" y="1727"/>
                    <a:pt x="6753" y="3905"/>
                    <a:pt x="4367" y="6718"/>
                  </a:cubicBezTo>
                  <a:cubicBezTo>
                    <a:pt x="1980" y="9532"/>
                    <a:pt x="725" y="12980"/>
                    <a:pt x="222" y="15249"/>
                  </a:cubicBezTo>
                  <a:cubicBezTo>
                    <a:pt x="-280" y="17518"/>
                    <a:pt x="-29" y="18607"/>
                    <a:pt x="1980" y="19515"/>
                  </a:cubicBezTo>
                  <a:cubicBezTo>
                    <a:pt x="3990" y="20422"/>
                    <a:pt x="7757" y="21148"/>
                    <a:pt x="10520" y="21239"/>
                  </a:cubicBezTo>
                  <a:cubicBezTo>
                    <a:pt x="13283" y="21330"/>
                    <a:pt x="15041" y="20785"/>
                    <a:pt x="16799" y="202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2590799" y="6841409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3000285" y="6777909"/>
              <a:ext cx="130266" cy="147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224" fill="norm" stroke="1" extrusionOk="0">
                  <a:moveTo>
                    <a:pt x="2628" y="3651"/>
                  </a:moveTo>
                  <a:cubicBezTo>
                    <a:pt x="1235" y="2738"/>
                    <a:pt x="-159" y="1825"/>
                    <a:pt x="15" y="1217"/>
                  </a:cubicBezTo>
                  <a:cubicBezTo>
                    <a:pt x="189" y="608"/>
                    <a:pt x="1931" y="304"/>
                    <a:pt x="4544" y="1369"/>
                  </a:cubicBezTo>
                  <a:cubicBezTo>
                    <a:pt x="7157" y="2434"/>
                    <a:pt x="10641" y="4868"/>
                    <a:pt x="12209" y="7758"/>
                  </a:cubicBezTo>
                  <a:cubicBezTo>
                    <a:pt x="13776" y="10648"/>
                    <a:pt x="13428" y="13994"/>
                    <a:pt x="12557" y="16276"/>
                  </a:cubicBezTo>
                  <a:cubicBezTo>
                    <a:pt x="11686" y="18558"/>
                    <a:pt x="10293" y="19775"/>
                    <a:pt x="8376" y="20535"/>
                  </a:cubicBezTo>
                  <a:cubicBezTo>
                    <a:pt x="6460" y="21296"/>
                    <a:pt x="4022" y="21600"/>
                    <a:pt x="2802" y="20535"/>
                  </a:cubicBezTo>
                  <a:cubicBezTo>
                    <a:pt x="1583" y="19470"/>
                    <a:pt x="1583" y="17037"/>
                    <a:pt x="3499" y="13994"/>
                  </a:cubicBezTo>
                  <a:cubicBezTo>
                    <a:pt x="5415" y="10952"/>
                    <a:pt x="9247" y="7301"/>
                    <a:pt x="12557" y="4868"/>
                  </a:cubicBezTo>
                  <a:cubicBezTo>
                    <a:pt x="15867" y="2434"/>
                    <a:pt x="18654" y="1217"/>
                    <a:pt x="2144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3162725" y="6605424"/>
              <a:ext cx="323426" cy="2965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2" h="21314" fill="norm" stroke="1" extrusionOk="0">
                  <a:moveTo>
                    <a:pt x="1243" y="11026"/>
                  </a:moveTo>
                  <a:cubicBezTo>
                    <a:pt x="819" y="11635"/>
                    <a:pt x="396" y="12243"/>
                    <a:pt x="184" y="13536"/>
                  </a:cubicBezTo>
                  <a:cubicBezTo>
                    <a:pt x="-28" y="14829"/>
                    <a:pt x="-28" y="16807"/>
                    <a:pt x="43" y="18176"/>
                  </a:cubicBezTo>
                  <a:cubicBezTo>
                    <a:pt x="113" y="19545"/>
                    <a:pt x="254" y="20305"/>
                    <a:pt x="678" y="20457"/>
                  </a:cubicBezTo>
                  <a:cubicBezTo>
                    <a:pt x="1101" y="20609"/>
                    <a:pt x="1807" y="20153"/>
                    <a:pt x="2372" y="19545"/>
                  </a:cubicBezTo>
                  <a:cubicBezTo>
                    <a:pt x="2937" y="18936"/>
                    <a:pt x="3360" y="18176"/>
                    <a:pt x="3643" y="17415"/>
                  </a:cubicBezTo>
                  <a:cubicBezTo>
                    <a:pt x="3925" y="16655"/>
                    <a:pt x="4066" y="15894"/>
                    <a:pt x="4137" y="15970"/>
                  </a:cubicBezTo>
                  <a:cubicBezTo>
                    <a:pt x="4207" y="16046"/>
                    <a:pt x="4207" y="16959"/>
                    <a:pt x="4278" y="17947"/>
                  </a:cubicBezTo>
                  <a:cubicBezTo>
                    <a:pt x="4348" y="18936"/>
                    <a:pt x="4490" y="20001"/>
                    <a:pt x="4984" y="20609"/>
                  </a:cubicBezTo>
                  <a:cubicBezTo>
                    <a:pt x="5478" y="21218"/>
                    <a:pt x="6325" y="21370"/>
                    <a:pt x="7384" y="20381"/>
                  </a:cubicBezTo>
                  <a:cubicBezTo>
                    <a:pt x="8443" y="19393"/>
                    <a:pt x="9713" y="17263"/>
                    <a:pt x="11054" y="14145"/>
                  </a:cubicBezTo>
                  <a:cubicBezTo>
                    <a:pt x="12396" y="11026"/>
                    <a:pt x="13807" y="6919"/>
                    <a:pt x="14513" y="4257"/>
                  </a:cubicBezTo>
                  <a:cubicBezTo>
                    <a:pt x="15219" y="1595"/>
                    <a:pt x="15219" y="378"/>
                    <a:pt x="14937" y="74"/>
                  </a:cubicBezTo>
                  <a:cubicBezTo>
                    <a:pt x="14654" y="-230"/>
                    <a:pt x="14090" y="378"/>
                    <a:pt x="13454" y="2280"/>
                  </a:cubicBezTo>
                  <a:cubicBezTo>
                    <a:pt x="12819" y="4181"/>
                    <a:pt x="12113" y="7376"/>
                    <a:pt x="11619" y="10418"/>
                  </a:cubicBezTo>
                  <a:cubicBezTo>
                    <a:pt x="11125" y="13460"/>
                    <a:pt x="10843" y="16350"/>
                    <a:pt x="10913" y="18100"/>
                  </a:cubicBezTo>
                  <a:cubicBezTo>
                    <a:pt x="10984" y="19849"/>
                    <a:pt x="11407" y="20457"/>
                    <a:pt x="12043" y="20762"/>
                  </a:cubicBezTo>
                  <a:cubicBezTo>
                    <a:pt x="12678" y="21066"/>
                    <a:pt x="13525" y="21066"/>
                    <a:pt x="14937" y="20153"/>
                  </a:cubicBezTo>
                  <a:cubicBezTo>
                    <a:pt x="16348" y="19240"/>
                    <a:pt x="18325" y="17415"/>
                    <a:pt x="19454" y="16122"/>
                  </a:cubicBezTo>
                  <a:cubicBezTo>
                    <a:pt x="20584" y="14829"/>
                    <a:pt x="20866" y="14069"/>
                    <a:pt x="20937" y="13308"/>
                  </a:cubicBezTo>
                  <a:cubicBezTo>
                    <a:pt x="21007" y="12547"/>
                    <a:pt x="20866" y="11787"/>
                    <a:pt x="20443" y="11483"/>
                  </a:cubicBezTo>
                  <a:cubicBezTo>
                    <a:pt x="20019" y="11178"/>
                    <a:pt x="19313" y="11331"/>
                    <a:pt x="18184" y="12091"/>
                  </a:cubicBezTo>
                  <a:cubicBezTo>
                    <a:pt x="17054" y="12852"/>
                    <a:pt x="15501" y="14221"/>
                    <a:pt x="14654" y="15742"/>
                  </a:cubicBezTo>
                  <a:cubicBezTo>
                    <a:pt x="13807" y="17263"/>
                    <a:pt x="13666" y="18936"/>
                    <a:pt x="14584" y="19925"/>
                  </a:cubicBezTo>
                  <a:cubicBezTo>
                    <a:pt x="15501" y="20914"/>
                    <a:pt x="17478" y="21218"/>
                    <a:pt x="18819" y="21294"/>
                  </a:cubicBezTo>
                  <a:cubicBezTo>
                    <a:pt x="20160" y="21370"/>
                    <a:pt x="20866" y="21218"/>
                    <a:pt x="21572" y="2106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10445750" y="6758859"/>
              <a:ext cx="1860550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35" y="514"/>
                    <a:pt x="1671" y="1029"/>
                    <a:pt x="2580" y="1414"/>
                  </a:cubicBezTo>
                  <a:cubicBezTo>
                    <a:pt x="3489" y="1800"/>
                    <a:pt x="4472" y="2057"/>
                    <a:pt x="5455" y="2186"/>
                  </a:cubicBezTo>
                  <a:cubicBezTo>
                    <a:pt x="6438" y="2314"/>
                    <a:pt x="7421" y="2314"/>
                    <a:pt x="8306" y="2571"/>
                  </a:cubicBezTo>
                  <a:cubicBezTo>
                    <a:pt x="9190" y="2829"/>
                    <a:pt x="9977" y="3343"/>
                    <a:pt x="10775" y="3857"/>
                  </a:cubicBezTo>
                  <a:cubicBezTo>
                    <a:pt x="11574" y="4371"/>
                    <a:pt x="12385" y="4886"/>
                    <a:pt x="13208" y="5529"/>
                  </a:cubicBezTo>
                  <a:cubicBezTo>
                    <a:pt x="14031" y="6171"/>
                    <a:pt x="14867" y="6943"/>
                    <a:pt x="15887" y="8229"/>
                  </a:cubicBezTo>
                  <a:cubicBezTo>
                    <a:pt x="16906" y="9514"/>
                    <a:pt x="18111" y="11314"/>
                    <a:pt x="19094" y="13629"/>
                  </a:cubicBezTo>
                  <a:cubicBezTo>
                    <a:pt x="20076" y="15943"/>
                    <a:pt x="20838" y="187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3984512" y="6941879"/>
              <a:ext cx="568438" cy="432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551" fill="norm" stroke="1" extrusionOk="0">
                  <a:moveTo>
                    <a:pt x="15964" y="1321"/>
                  </a:moveTo>
                  <a:cubicBezTo>
                    <a:pt x="16204" y="689"/>
                    <a:pt x="16444" y="56"/>
                    <a:pt x="16364" y="4"/>
                  </a:cubicBezTo>
                  <a:cubicBezTo>
                    <a:pt x="16284" y="-49"/>
                    <a:pt x="15884" y="478"/>
                    <a:pt x="14604" y="1531"/>
                  </a:cubicBezTo>
                  <a:cubicBezTo>
                    <a:pt x="13324" y="2585"/>
                    <a:pt x="11164" y="4166"/>
                    <a:pt x="9004" y="5430"/>
                  </a:cubicBezTo>
                  <a:cubicBezTo>
                    <a:pt x="6844" y="6694"/>
                    <a:pt x="4684" y="7643"/>
                    <a:pt x="3404" y="8222"/>
                  </a:cubicBezTo>
                  <a:cubicBezTo>
                    <a:pt x="2124" y="8802"/>
                    <a:pt x="1724" y="9012"/>
                    <a:pt x="1764" y="9171"/>
                  </a:cubicBezTo>
                  <a:cubicBezTo>
                    <a:pt x="1804" y="9329"/>
                    <a:pt x="2284" y="9434"/>
                    <a:pt x="3804" y="9539"/>
                  </a:cubicBezTo>
                  <a:cubicBezTo>
                    <a:pt x="5324" y="9645"/>
                    <a:pt x="7884" y="9750"/>
                    <a:pt x="9764" y="10013"/>
                  </a:cubicBezTo>
                  <a:cubicBezTo>
                    <a:pt x="11644" y="10277"/>
                    <a:pt x="12844" y="10698"/>
                    <a:pt x="13564" y="11120"/>
                  </a:cubicBezTo>
                  <a:cubicBezTo>
                    <a:pt x="14284" y="11541"/>
                    <a:pt x="14524" y="11963"/>
                    <a:pt x="14484" y="12384"/>
                  </a:cubicBezTo>
                  <a:cubicBezTo>
                    <a:pt x="14444" y="12806"/>
                    <a:pt x="14124" y="13227"/>
                    <a:pt x="12804" y="13965"/>
                  </a:cubicBezTo>
                  <a:cubicBezTo>
                    <a:pt x="11484" y="14702"/>
                    <a:pt x="9164" y="15756"/>
                    <a:pt x="6924" y="16810"/>
                  </a:cubicBezTo>
                  <a:cubicBezTo>
                    <a:pt x="4684" y="17863"/>
                    <a:pt x="2524" y="18917"/>
                    <a:pt x="1324" y="19654"/>
                  </a:cubicBezTo>
                  <a:cubicBezTo>
                    <a:pt x="124" y="20392"/>
                    <a:pt x="-116" y="20813"/>
                    <a:pt x="44" y="21077"/>
                  </a:cubicBezTo>
                  <a:cubicBezTo>
                    <a:pt x="204" y="21340"/>
                    <a:pt x="764" y="21446"/>
                    <a:pt x="2604" y="21498"/>
                  </a:cubicBezTo>
                  <a:cubicBezTo>
                    <a:pt x="4444" y="21551"/>
                    <a:pt x="7564" y="21551"/>
                    <a:pt x="10684" y="21551"/>
                  </a:cubicBezTo>
                  <a:cubicBezTo>
                    <a:pt x="13804" y="21551"/>
                    <a:pt x="16924" y="21551"/>
                    <a:pt x="18724" y="21498"/>
                  </a:cubicBezTo>
                  <a:cubicBezTo>
                    <a:pt x="20524" y="21446"/>
                    <a:pt x="21004" y="21340"/>
                    <a:pt x="21484" y="212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4777316" y="6864015"/>
              <a:ext cx="183820" cy="499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420" fill="norm" stroke="1" extrusionOk="0">
                  <a:moveTo>
                    <a:pt x="3398" y="7743"/>
                  </a:moveTo>
                  <a:cubicBezTo>
                    <a:pt x="2912" y="10284"/>
                    <a:pt x="2427" y="12825"/>
                    <a:pt x="1942" y="14777"/>
                  </a:cubicBezTo>
                  <a:cubicBezTo>
                    <a:pt x="1456" y="16728"/>
                    <a:pt x="971" y="18089"/>
                    <a:pt x="607" y="19224"/>
                  </a:cubicBezTo>
                  <a:cubicBezTo>
                    <a:pt x="243" y="20358"/>
                    <a:pt x="0" y="21266"/>
                    <a:pt x="0" y="21402"/>
                  </a:cubicBezTo>
                  <a:cubicBezTo>
                    <a:pt x="0" y="21538"/>
                    <a:pt x="243" y="20903"/>
                    <a:pt x="971" y="18861"/>
                  </a:cubicBezTo>
                  <a:cubicBezTo>
                    <a:pt x="1699" y="16819"/>
                    <a:pt x="2912" y="13370"/>
                    <a:pt x="4004" y="10466"/>
                  </a:cubicBezTo>
                  <a:cubicBezTo>
                    <a:pt x="5097" y="7562"/>
                    <a:pt x="6067" y="5202"/>
                    <a:pt x="6796" y="3659"/>
                  </a:cubicBezTo>
                  <a:cubicBezTo>
                    <a:pt x="7524" y="2116"/>
                    <a:pt x="8009" y="1390"/>
                    <a:pt x="8737" y="891"/>
                  </a:cubicBezTo>
                  <a:cubicBezTo>
                    <a:pt x="9465" y="392"/>
                    <a:pt x="10436" y="120"/>
                    <a:pt x="11528" y="29"/>
                  </a:cubicBezTo>
                  <a:cubicBezTo>
                    <a:pt x="12620" y="-62"/>
                    <a:pt x="13834" y="29"/>
                    <a:pt x="15654" y="755"/>
                  </a:cubicBezTo>
                  <a:cubicBezTo>
                    <a:pt x="17474" y="1481"/>
                    <a:pt x="19901" y="2842"/>
                    <a:pt x="20751" y="4113"/>
                  </a:cubicBezTo>
                  <a:cubicBezTo>
                    <a:pt x="21600" y="5383"/>
                    <a:pt x="20872" y="6563"/>
                    <a:pt x="17596" y="7471"/>
                  </a:cubicBezTo>
                  <a:cubicBezTo>
                    <a:pt x="14319" y="8378"/>
                    <a:pt x="8494" y="9014"/>
                    <a:pt x="6067" y="9331"/>
                  </a:cubicBezTo>
                  <a:cubicBezTo>
                    <a:pt x="3640" y="9649"/>
                    <a:pt x="4611" y="9649"/>
                    <a:pt x="5582" y="96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4946649" y="7108109"/>
              <a:ext cx="177801" cy="207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2" fill="norm" stroke="1" extrusionOk="0">
                  <a:moveTo>
                    <a:pt x="0" y="7855"/>
                  </a:moveTo>
                  <a:cubicBezTo>
                    <a:pt x="771" y="6982"/>
                    <a:pt x="1543" y="6109"/>
                    <a:pt x="2571" y="5782"/>
                  </a:cubicBezTo>
                  <a:cubicBezTo>
                    <a:pt x="3600" y="5455"/>
                    <a:pt x="4886" y="5673"/>
                    <a:pt x="6171" y="7309"/>
                  </a:cubicBezTo>
                  <a:cubicBezTo>
                    <a:pt x="7457" y="8945"/>
                    <a:pt x="8743" y="12000"/>
                    <a:pt x="9257" y="14182"/>
                  </a:cubicBezTo>
                  <a:cubicBezTo>
                    <a:pt x="9771" y="16364"/>
                    <a:pt x="9514" y="17673"/>
                    <a:pt x="8614" y="18873"/>
                  </a:cubicBezTo>
                  <a:cubicBezTo>
                    <a:pt x="7714" y="20073"/>
                    <a:pt x="6171" y="21164"/>
                    <a:pt x="4886" y="21382"/>
                  </a:cubicBezTo>
                  <a:cubicBezTo>
                    <a:pt x="3600" y="21600"/>
                    <a:pt x="2571" y="20945"/>
                    <a:pt x="2957" y="18873"/>
                  </a:cubicBezTo>
                  <a:cubicBezTo>
                    <a:pt x="3343" y="16800"/>
                    <a:pt x="5143" y="13309"/>
                    <a:pt x="8229" y="10036"/>
                  </a:cubicBezTo>
                  <a:cubicBezTo>
                    <a:pt x="11314" y="6764"/>
                    <a:pt x="15686" y="3709"/>
                    <a:pt x="18129" y="2073"/>
                  </a:cubicBezTo>
                  <a:cubicBezTo>
                    <a:pt x="20571" y="436"/>
                    <a:pt x="21086" y="21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5193256" y="6991802"/>
              <a:ext cx="223294" cy="387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5" h="21477" fill="norm" stroke="1" extrusionOk="0">
                  <a:moveTo>
                    <a:pt x="20905" y="1520"/>
                  </a:moveTo>
                  <a:cubicBezTo>
                    <a:pt x="20311" y="1051"/>
                    <a:pt x="19716" y="581"/>
                    <a:pt x="18824" y="288"/>
                  </a:cubicBezTo>
                  <a:cubicBezTo>
                    <a:pt x="17933" y="-6"/>
                    <a:pt x="16744" y="-123"/>
                    <a:pt x="15356" y="170"/>
                  </a:cubicBezTo>
                  <a:cubicBezTo>
                    <a:pt x="13969" y="464"/>
                    <a:pt x="12384" y="1168"/>
                    <a:pt x="9808" y="3340"/>
                  </a:cubicBezTo>
                  <a:cubicBezTo>
                    <a:pt x="7232" y="5512"/>
                    <a:pt x="3665" y="9151"/>
                    <a:pt x="1683" y="12262"/>
                  </a:cubicBezTo>
                  <a:cubicBezTo>
                    <a:pt x="-299" y="15373"/>
                    <a:pt x="-695" y="17955"/>
                    <a:pt x="1386" y="19481"/>
                  </a:cubicBezTo>
                  <a:cubicBezTo>
                    <a:pt x="3466" y="21007"/>
                    <a:pt x="8024" y="21477"/>
                    <a:pt x="11294" y="21477"/>
                  </a:cubicBezTo>
                  <a:cubicBezTo>
                    <a:pt x="14564" y="21477"/>
                    <a:pt x="16545" y="21007"/>
                    <a:pt x="18527" y="205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5434385" y="6985037"/>
              <a:ext cx="185002" cy="410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74" fill="norm" stroke="1" extrusionOk="0">
                  <a:moveTo>
                    <a:pt x="9713" y="9053"/>
                  </a:moveTo>
                  <a:cubicBezTo>
                    <a:pt x="9713" y="8502"/>
                    <a:pt x="9713" y="7951"/>
                    <a:pt x="8977" y="8998"/>
                  </a:cubicBezTo>
                  <a:cubicBezTo>
                    <a:pt x="8240" y="10045"/>
                    <a:pt x="6768" y="12690"/>
                    <a:pt x="5418" y="14894"/>
                  </a:cubicBezTo>
                  <a:cubicBezTo>
                    <a:pt x="4068" y="17098"/>
                    <a:pt x="2840" y="18861"/>
                    <a:pt x="1859" y="19963"/>
                  </a:cubicBezTo>
                  <a:cubicBezTo>
                    <a:pt x="877" y="21065"/>
                    <a:pt x="140" y="21506"/>
                    <a:pt x="18" y="21341"/>
                  </a:cubicBezTo>
                  <a:cubicBezTo>
                    <a:pt x="-105" y="21175"/>
                    <a:pt x="386" y="20404"/>
                    <a:pt x="1859" y="18310"/>
                  </a:cubicBezTo>
                  <a:cubicBezTo>
                    <a:pt x="3331" y="16216"/>
                    <a:pt x="5786" y="12800"/>
                    <a:pt x="8486" y="9659"/>
                  </a:cubicBezTo>
                  <a:cubicBezTo>
                    <a:pt x="11186" y="6518"/>
                    <a:pt x="14131" y="3653"/>
                    <a:pt x="16095" y="2000"/>
                  </a:cubicBezTo>
                  <a:cubicBezTo>
                    <a:pt x="18059" y="347"/>
                    <a:pt x="19040" y="-94"/>
                    <a:pt x="19777" y="16"/>
                  </a:cubicBezTo>
                  <a:cubicBezTo>
                    <a:pt x="20513" y="126"/>
                    <a:pt x="21004" y="788"/>
                    <a:pt x="21250" y="3377"/>
                  </a:cubicBezTo>
                  <a:cubicBezTo>
                    <a:pt x="21495" y="5967"/>
                    <a:pt x="21495" y="10486"/>
                    <a:pt x="21372" y="13461"/>
                  </a:cubicBezTo>
                  <a:cubicBezTo>
                    <a:pt x="21250" y="16437"/>
                    <a:pt x="21004" y="17869"/>
                    <a:pt x="20759" y="193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5505449" y="7177959"/>
              <a:ext cx="184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45" y="16800"/>
                    <a:pt x="1490" y="12000"/>
                    <a:pt x="5090" y="8400"/>
                  </a:cubicBezTo>
                  <a:cubicBezTo>
                    <a:pt x="8690" y="4800"/>
                    <a:pt x="15145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5785275" y="6980677"/>
              <a:ext cx="179727" cy="37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0981" fill="norm" stroke="1" extrusionOk="0">
                  <a:moveTo>
                    <a:pt x="6653" y="8829"/>
                  </a:moveTo>
                  <a:cubicBezTo>
                    <a:pt x="4667" y="10942"/>
                    <a:pt x="2681" y="13055"/>
                    <a:pt x="1688" y="14522"/>
                  </a:cubicBezTo>
                  <a:cubicBezTo>
                    <a:pt x="695" y="15989"/>
                    <a:pt x="695" y="16811"/>
                    <a:pt x="571" y="17926"/>
                  </a:cubicBezTo>
                  <a:cubicBezTo>
                    <a:pt x="447" y="19042"/>
                    <a:pt x="198" y="20450"/>
                    <a:pt x="74" y="20861"/>
                  </a:cubicBezTo>
                  <a:cubicBezTo>
                    <a:pt x="-50" y="21272"/>
                    <a:pt x="-50" y="20685"/>
                    <a:pt x="322" y="18161"/>
                  </a:cubicBezTo>
                  <a:cubicBezTo>
                    <a:pt x="695" y="15637"/>
                    <a:pt x="1440" y="11176"/>
                    <a:pt x="2557" y="7889"/>
                  </a:cubicBezTo>
                  <a:cubicBezTo>
                    <a:pt x="3674" y="4602"/>
                    <a:pt x="5164" y="2489"/>
                    <a:pt x="7274" y="1257"/>
                  </a:cubicBezTo>
                  <a:cubicBezTo>
                    <a:pt x="9384" y="24"/>
                    <a:pt x="12116" y="-328"/>
                    <a:pt x="14722" y="318"/>
                  </a:cubicBezTo>
                  <a:cubicBezTo>
                    <a:pt x="17329" y="963"/>
                    <a:pt x="19812" y="2607"/>
                    <a:pt x="20681" y="5013"/>
                  </a:cubicBezTo>
                  <a:cubicBezTo>
                    <a:pt x="21550" y="7420"/>
                    <a:pt x="20805" y="10589"/>
                    <a:pt x="20309" y="12879"/>
                  </a:cubicBezTo>
                  <a:cubicBezTo>
                    <a:pt x="19812" y="15168"/>
                    <a:pt x="19564" y="16576"/>
                    <a:pt x="19316" y="1798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6122298" y="6978255"/>
              <a:ext cx="195952" cy="325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22" fill="norm" stroke="1" extrusionOk="0">
                  <a:moveTo>
                    <a:pt x="21501" y="3114"/>
                  </a:moveTo>
                  <a:cubicBezTo>
                    <a:pt x="21036" y="2417"/>
                    <a:pt x="20572" y="1721"/>
                    <a:pt x="19178" y="1163"/>
                  </a:cubicBezTo>
                  <a:cubicBezTo>
                    <a:pt x="17785" y="606"/>
                    <a:pt x="15462" y="188"/>
                    <a:pt x="13720" y="48"/>
                  </a:cubicBezTo>
                  <a:cubicBezTo>
                    <a:pt x="11978" y="-91"/>
                    <a:pt x="10817" y="48"/>
                    <a:pt x="9424" y="745"/>
                  </a:cubicBezTo>
                  <a:cubicBezTo>
                    <a:pt x="8030" y="1442"/>
                    <a:pt x="6404" y="2696"/>
                    <a:pt x="4778" y="5204"/>
                  </a:cubicBezTo>
                  <a:cubicBezTo>
                    <a:pt x="3153" y="7713"/>
                    <a:pt x="1527" y="11475"/>
                    <a:pt x="714" y="14054"/>
                  </a:cubicBezTo>
                  <a:cubicBezTo>
                    <a:pt x="-99" y="16632"/>
                    <a:pt x="-99" y="18025"/>
                    <a:pt x="133" y="19070"/>
                  </a:cubicBezTo>
                  <a:cubicBezTo>
                    <a:pt x="366" y="20115"/>
                    <a:pt x="830" y="20812"/>
                    <a:pt x="1643" y="21161"/>
                  </a:cubicBezTo>
                  <a:cubicBezTo>
                    <a:pt x="2456" y="21509"/>
                    <a:pt x="3617" y="21509"/>
                    <a:pt x="5940" y="21161"/>
                  </a:cubicBezTo>
                  <a:cubicBezTo>
                    <a:pt x="8262" y="20812"/>
                    <a:pt x="11746" y="20115"/>
                    <a:pt x="15230" y="1941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6108700" y="7181632"/>
              <a:ext cx="184150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221" y="12302"/>
                    <a:pt x="8441" y="4448"/>
                    <a:pt x="12041" y="1502"/>
                  </a:cubicBezTo>
                  <a:cubicBezTo>
                    <a:pt x="15641" y="-1443"/>
                    <a:pt x="18621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6381750" y="7254159"/>
              <a:ext cx="254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6413500" y="7133509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6508750" y="6987459"/>
              <a:ext cx="110081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4" h="21600" fill="norm" stroke="1" extrusionOk="0">
                  <a:moveTo>
                    <a:pt x="3535" y="0"/>
                  </a:moveTo>
                  <a:cubicBezTo>
                    <a:pt x="9033" y="2206"/>
                    <a:pt x="14531" y="4413"/>
                    <a:pt x="17673" y="6852"/>
                  </a:cubicBezTo>
                  <a:cubicBezTo>
                    <a:pt x="20815" y="9290"/>
                    <a:pt x="21600" y="11961"/>
                    <a:pt x="18262" y="14458"/>
                  </a:cubicBezTo>
                  <a:cubicBezTo>
                    <a:pt x="14924" y="16955"/>
                    <a:pt x="7462" y="1927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4114800" y="7571659"/>
              <a:ext cx="1" cy="762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4140200" y="7412909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4191000" y="7558959"/>
              <a:ext cx="1016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4203700" y="7641509"/>
              <a:ext cx="825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4387850" y="7546259"/>
              <a:ext cx="44450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600"/>
                    <a:pt x="11314" y="1200"/>
                    <a:pt x="7714" y="4800"/>
                  </a:cubicBezTo>
                  <a:cubicBezTo>
                    <a:pt x="4114" y="8400"/>
                    <a:pt x="2057" y="150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4213664" y="6680085"/>
              <a:ext cx="129736" cy="214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226" fill="norm" stroke="1" extrusionOk="0">
                  <a:moveTo>
                    <a:pt x="3585" y="10950"/>
                  </a:moveTo>
                  <a:cubicBezTo>
                    <a:pt x="2540" y="9482"/>
                    <a:pt x="1495" y="8014"/>
                    <a:pt x="972" y="7805"/>
                  </a:cubicBezTo>
                  <a:cubicBezTo>
                    <a:pt x="450" y="7595"/>
                    <a:pt x="450" y="8643"/>
                    <a:pt x="450" y="10741"/>
                  </a:cubicBezTo>
                  <a:cubicBezTo>
                    <a:pt x="450" y="12838"/>
                    <a:pt x="450" y="15983"/>
                    <a:pt x="450" y="18080"/>
                  </a:cubicBezTo>
                  <a:cubicBezTo>
                    <a:pt x="450" y="20177"/>
                    <a:pt x="450" y="21226"/>
                    <a:pt x="276" y="21226"/>
                  </a:cubicBezTo>
                  <a:cubicBezTo>
                    <a:pt x="101" y="21226"/>
                    <a:pt x="-247" y="20177"/>
                    <a:pt x="276" y="17451"/>
                  </a:cubicBezTo>
                  <a:cubicBezTo>
                    <a:pt x="798" y="14725"/>
                    <a:pt x="2192" y="10321"/>
                    <a:pt x="3759" y="7071"/>
                  </a:cubicBezTo>
                  <a:cubicBezTo>
                    <a:pt x="5327" y="3820"/>
                    <a:pt x="7069" y="1723"/>
                    <a:pt x="8811" y="675"/>
                  </a:cubicBezTo>
                  <a:cubicBezTo>
                    <a:pt x="10553" y="-374"/>
                    <a:pt x="12295" y="-374"/>
                    <a:pt x="14211" y="1933"/>
                  </a:cubicBezTo>
                  <a:cubicBezTo>
                    <a:pt x="16127" y="4240"/>
                    <a:pt x="18218" y="8853"/>
                    <a:pt x="19437" y="11684"/>
                  </a:cubicBezTo>
                  <a:cubicBezTo>
                    <a:pt x="20656" y="14515"/>
                    <a:pt x="21005" y="15564"/>
                    <a:pt x="21353" y="16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6927850" y="7190659"/>
              <a:ext cx="17780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14" y="14400"/>
                    <a:pt x="11829" y="7200"/>
                    <a:pt x="15429" y="3600"/>
                  </a:cubicBezTo>
                  <a:cubicBezTo>
                    <a:pt x="19029" y="0"/>
                    <a:pt x="20314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6851650" y="7324009"/>
              <a:ext cx="2032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7357974" y="7031909"/>
              <a:ext cx="465227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600" fill="norm" stroke="1" extrusionOk="0">
                  <a:moveTo>
                    <a:pt x="19926" y="0"/>
                  </a:moveTo>
                  <a:cubicBezTo>
                    <a:pt x="18953" y="343"/>
                    <a:pt x="17980" y="686"/>
                    <a:pt x="16131" y="1657"/>
                  </a:cubicBezTo>
                  <a:cubicBezTo>
                    <a:pt x="14282" y="2629"/>
                    <a:pt x="11558" y="4229"/>
                    <a:pt x="9077" y="5600"/>
                  </a:cubicBezTo>
                  <a:cubicBezTo>
                    <a:pt x="6596" y="6971"/>
                    <a:pt x="4358" y="8114"/>
                    <a:pt x="3044" y="8857"/>
                  </a:cubicBezTo>
                  <a:cubicBezTo>
                    <a:pt x="1731" y="9600"/>
                    <a:pt x="1342" y="9943"/>
                    <a:pt x="1439" y="10229"/>
                  </a:cubicBezTo>
                  <a:cubicBezTo>
                    <a:pt x="1536" y="10514"/>
                    <a:pt x="2120" y="10743"/>
                    <a:pt x="3434" y="10971"/>
                  </a:cubicBezTo>
                  <a:cubicBezTo>
                    <a:pt x="4747" y="11200"/>
                    <a:pt x="6790" y="11429"/>
                    <a:pt x="8542" y="11714"/>
                  </a:cubicBezTo>
                  <a:cubicBezTo>
                    <a:pt x="10293" y="12000"/>
                    <a:pt x="11753" y="12343"/>
                    <a:pt x="12677" y="12686"/>
                  </a:cubicBezTo>
                  <a:cubicBezTo>
                    <a:pt x="13601" y="13029"/>
                    <a:pt x="13990" y="13371"/>
                    <a:pt x="13942" y="13714"/>
                  </a:cubicBezTo>
                  <a:cubicBezTo>
                    <a:pt x="13893" y="14057"/>
                    <a:pt x="13407" y="14400"/>
                    <a:pt x="11607" y="15086"/>
                  </a:cubicBezTo>
                  <a:cubicBezTo>
                    <a:pt x="9807" y="15771"/>
                    <a:pt x="6693" y="16800"/>
                    <a:pt x="4601" y="17486"/>
                  </a:cubicBezTo>
                  <a:cubicBezTo>
                    <a:pt x="2509" y="18171"/>
                    <a:pt x="1439" y="18514"/>
                    <a:pt x="758" y="18914"/>
                  </a:cubicBezTo>
                  <a:cubicBezTo>
                    <a:pt x="77" y="19314"/>
                    <a:pt x="-215" y="19771"/>
                    <a:pt x="174" y="20000"/>
                  </a:cubicBezTo>
                  <a:cubicBezTo>
                    <a:pt x="563" y="20229"/>
                    <a:pt x="1634" y="20229"/>
                    <a:pt x="3774" y="20114"/>
                  </a:cubicBezTo>
                  <a:cubicBezTo>
                    <a:pt x="5915" y="20000"/>
                    <a:pt x="9126" y="19771"/>
                    <a:pt x="11801" y="19657"/>
                  </a:cubicBezTo>
                  <a:cubicBezTo>
                    <a:pt x="14477" y="19543"/>
                    <a:pt x="16617" y="19543"/>
                    <a:pt x="18126" y="19886"/>
                  </a:cubicBezTo>
                  <a:cubicBezTo>
                    <a:pt x="19634" y="20229"/>
                    <a:pt x="20509" y="20914"/>
                    <a:pt x="21385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7404100" y="7622459"/>
              <a:ext cx="190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7435850" y="7520859"/>
              <a:ext cx="1270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7473950" y="7578009"/>
              <a:ext cx="1206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7499350" y="7692309"/>
              <a:ext cx="698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7674887" y="7578009"/>
              <a:ext cx="34014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20417" y="0"/>
                  </a:moveTo>
                  <a:cubicBezTo>
                    <a:pt x="12793" y="5538"/>
                    <a:pt x="5170" y="11077"/>
                    <a:pt x="1993" y="14677"/>
                  </a:cubicBezTo>
                  <a:cubicBezTo>
                    <a:pt x="-1183" y="18277"/>
                    <a:pt x="88" y="19938"/>
                    <a:pt x="135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2" name="Line"/>
            <p:cNvSpPr/>
            <p:nvPr/>
          </p:nvSpPr>
          <p:spPr>
            <a:xfrm>
              <a:off x="7493363" y="6800301"/>
              <a:ext cx="124307" cy="236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212" fill="norm" stroke="1" extrusionOk="0">
                  <a:moveTo>
                    <a:pt x="2098" y="9933"/>
                  </a:moveTo>
                  <a:cubicBezTo>
                    <a:pt x="1378" y="12964"/>
                    <a:pt x="658" y="15996"/>
                    <a:pt x="298" y="18080"/>
                  </a:cubicBezTo>
                  <a:cubicBezTo>
                    <a:pt x="-62" y="20164"/>
                    <a:pt x="-62" y="21301"/>
                    <a:pt x="118" y="21206"/>
                  </a:cubicBezTo>
                  <a:cubicBezTo>
                    <a:pt x="298" y="21112"/>
                    <a:pt x="658" y="19785"/>
                    <a:pt x="1378" y="16848"/>
                  </a:cubicBezTo>
                  <a:cubicBezTo>
                    <a:pt x="2098" y="13912"/>
                    <a:pt x="3178" y="9364"/>
                    <a:pt x="4798" y="6238"/>
                  </a:cubicBezTo>
                  <a:cubicBezTo>
                    <a:pt x="6418" y="3112"/>
                    <a:pt x="8578" y="1406"/>
                    <a:pt x="10558" y="554"/>
                  </a:cubicBezTo>
                  <a:cubicBezTo>
                    <a:pt x="12538" y="-299"/>
                    <a:pt x="14338" y="-299"/>
                    <a:pt x="16318" y="1501"/>
                  </a:cubicBezTo>
                  <a:cubicBezTo>
                    <a:pt x="18298" y="3301"/>
                    <a:pt x="20458" y="6901"/>
                    <a:pt x="20998" y="9459"/>
                  </a:cubicBezTo>
                  <a:cubicBezTo>
                    <a:pt x="21538" y="12017"/>
                    <a:pt x="20458" y="13533"/>
                    <a:pt x="19378" y="150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3" name="Line"/>
            <p:cNvSpPr/>
            <p:nvPr/>
          </p:nvSpPr>
          <p:spPr>
            <a:xfrm>
              <a:off x="8034866" y="6946505"/>
              <a:ext cx="152963" cy="484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2" h="21495" fill="norm" stroke="1" extrusionOk="0">
                  <a:moveTo>
                    <a:pt x="1440" y="10269"/>
                  </a:moveTo>
                  <a:cubicBezTo>
                    <a:pt x="1152" y="13087"/>
                    <a:pt x="864" y="15904"/>
                    <a:pt x="720" y="17595"/>
                  </a:cubicBezTo>
                  <a:cubicBezTo>
                    <a:pt x="576" y="19285"/>
                    <a:pt x="576" y="19849"/>
                    <a:pt x="432" y="20412"/>
                  </a:cubicBezTo>
                  <a:cubicBezTo>
                    <a:pt x="288" y="20976"/>
                    <a:pt x="0" y="21539"/>
                    <a:pt x="0" y="21492"/>
                  </a:cubicBezTo>
                  <a:cubicBezTo>
                    <a:pt x="0" y="21445"/>
                    <a:pt x="288" y="20788"/>
                    <a:pt x="1008" y="19097"/>
                  </a:cubicBezTo>
                  <a:cubicBezTo>
                    <a:pt x="1728" y="17407"/>
                    <a:pt x="2880" y="14683"/>
                    <a:pt x="3888" y="11772"/>
                  </a:cubicBezTo>
                  <a:cubicBezTo>
                    <a:pt x="4896" y="8861"/>
                    <a:pt x="5760" y="5762"/>
                    <a:pt x="6768" y="3789"/>
                  </a:cubicBezTo>
                  <a:cubicBezTo>
                    <a:pt x="7776" y="1817"/>
                    <a:pt x="8928" y="972"/>
                    <a:pt x="10368" y="502"/>
                  </a:cubicBezTo>
                  <a:cubicBezTo>
                    <a:pt x="11808" y="33"/>
                    <a:pt x="13536" y="-61"/>
                    <a:pt x="14976" y="33"/>
                  </a:cubicBezTo>
                  <a:cubicBezTo>
                    <a:pt x="16416" y="127"/>
                    <a:pt x="17568" y="409"/>
                    <a:pt x="18864" y="1582"/>
                  </a:cubicBezTo>
                  <a:cubicBezTo>
                    <a:pt x="20160" y="2756"/>
                    <a:pt x="21600" y="4822"/>
                    <a:pt x="20304" y="6325"/>
                  </a:cubicBezTo>
                  <a:cubicBezTo>
                    <a:pt x="19008" y="7828"/>
                    <a:pt x="14976" y="8767"/>
                    <a:pt x="10944" y="97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4" name="Line"/>
            <p:cNvSpPr/>
            <p:nvPr/>
          </p:nvSpPr>
          <p:spPr>
            <a:xfrm>
              <a:off x="8140700" y="7184309"/>
              <a:ext cx="152400" cy="1887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0" y="6480"/>
                  </a:moveTo>
                  <a:cubicBezTo>
                    <a:pt x="1500" y="5760"/>
                    <a:pt x="3000" y="5040"/>
                    <a:pt x="4350" y="5040"/>
                  </a:cubicBezTo>
                  <a:cubicBezTo>
                    <a:pt x="5700" y="5040"/>
                    <a:pt x="6900" y="5760"/>
                    <a:pt x="8100" y="7560"/>
                  </a:cubicBezTo>
                  <a:cubicBezTo>
                    <a:pt x="9300" y="9360"/>
                    <a:pt x="10500" y="12240"/>
                    <a:pt x="11100" y="14280"/>
                  </a:cubicBezTo>
                  <a:cubicBezTo>
                    <a:pt x="11700" y="16320"/>
                    <a:pt x="11700" y="17520"/>
                    <a:pt x="11250" y="18600"/>
                  </a:cubicBezTo>
                  <a:cubicBezTo>
                    <a:pt x="10800" y="19680"/>
                    <a:pt x="9900" y="20640"/>
                    <a:pt x="8700" y="21120"/>
                  </a:cubicBezTo>
                  <a:cubicBezTo>
                    <a:pt x="7500" y="21600"/>
                    <a:pt x="6000" y="21600"/>
                    <a:pt x="5100" y="19920"/>
                  </a:cubicBezTo>
                  <a:cubicBezTo>
                    <a:pt x="4200" y="18240"/>
                    <a:pt x="3900" y="14880"/>
                    <a:pt x="6750" y="11280"/>
                  </a:cubicBezTo>
                  <a:cubicBezTo>
                    <a:pt x="9600" y="7680"/>
                    <a:pt x="15600" y="384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5" name="Line"/>
            <p:cNvSpPr/>
            <p:nvPr/>
          </p:nvSpPr>
          <p:spPr>
            <a:xfrm>
              <a:off x="8357258" y="7115410"/>
              <a:ext cx="151743" cy="310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534" fill="norm" stroke="1" extrusionOk="0">
                  <a:moveTo>
                    <a:pt x="20925" y="3461"/>
                  </a:moveTo>
                  <a:cubicBezTo>
                    <a:pt x="20925" y="2726"/>
                    <a:pt x="20925" y="1991"/>
                    <a:pt x="20487" y="1330"/>
                  </a:cubicBezTo>
                  <a:cubicBezTo>
                    <a:pt x="20049" y="669"/>
                    <a:pt x="19174" y="81"/>
                    <a:pt x="18006" y="7"/>
                  </a:cubicBezTo>
                  <a:cubicBezTo>
                    <a:pt x="16839" y="-66"/>
                    <a:pt x="15379" y="375"/>
                    <a:pt x="12168" y="2652"/>
                  </a:cubicBezTo>
                  <a:cubicBezTo>
                    <a:pt x="8957" y="4930"/>
                    <a:pt x="3995" y="9044"/>
                    <a:pt x="1660" y="12277"/>
                  </a:cubicBezTo>
                  <a:cubicBezTo>
                    <a:pt x="-675" y="15510"/>
                    <a:pt x="-383" y="17861"/>
                    <a:pt x="1514" y="19256"/>
                  </a:cubicBezTo>
                  <a:cubicBezTo>
                    <a:pt x="3411" y="20652"/>
                    <a:pt x="6914" y="21093"/>
                    <a:pt x="10417" y="215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6" name="Line"/>
            <p:cNvSpPr/>
            <p:nvPr/>
          </p:nvSpPr>
          <p:spPr>
            <a:xfrm>
              <a:off x="8504020" y="7105993"/>
              <a:ext cx="125630" cy="320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534" fill="norm" stroke="1" extrusionOk="0">
                  <a:moveTo>
                    <a:pt x="13807" y="4405"/>
                  </a:moveTo>
                  <a:cubicBezTo>
                    <a:pt x="11647" y="7247"/>
                    <a:pt x="9487" y="10089"/>
                    <a:pt x="7687" y="12718"/>
                  </a:cubicBezTo>
                  <a:cubicBezTo>
                    <a:pt x="5887" y="15347"/>
                    <a:pt x="4447" y="17763"/>
                    <a:pt x="3187" y="19326"/>
                  </a:cubicBezTo>
                  <a:cubicBezTo>
                    <a:pt x="1927" y="20889"/>
                    <a:pt x="847" y="21600"/>
                    <a:pt x="307" y="21529"/>
                  </a:cubicBezTo>
                  <a:cubicBezTo>
                    <a:pt x="-233" y="21458"/>
                    <a:pt x="-233" y="20605"/>
                    <a:pt x="1747" y="17905"/>
                  </a:cubicBezTo>
                  <a:cubicBezTo>
                    <a:pt x="3727" y="15205"/>
                    <a:pt x="7687" y="10658"/>
                    <a:pt x="10387" y="7603"/>
                  </a:cubicBezTo>
                  <a:cubicBezTo>
                    <a:pt x="13087" y="4547"/>
                    <a:pt x="14527" y="2984"/>
                    <a:pt x="15787" y="1847"/>
                  </a:cubicBezTo>
                  <a:cubicBezTo>
                    <a:pt x="17047" y="711"/>
                    <a:pt x="18127" y="0"/>
                    <a:pt x="19027" y="0"/>
                  </a:cubicBezTo>
                  <a:cubicBezTo>
                    <a:pt x="19927" y="0"/>
                    <a:pt x="20647" y="711"/>
                    <a:pt x="21007" y="3766"/>
                  </a:cubicBezTo>
                  <a:cubicBezTo>
                    <a:pt x="21367" y="6821"/>
                    <a:pt x="21367" y="12221"/>
                    <a:pt x="21367" y="176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8528050" y="7260509"/>
              <a:ext cx="1206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32" y="16200"/>
                    <a:pt x="6063" y="10800"/>
                    <a:pt x="9663" y="7200"/>
                  </a:cubicBezTo>
                  <a:cubicBezTo>
                    <a:pt x="13263" y="3600"/>
                    <a:pt x="17432" y="18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8716032" y="6987459"/>
              <a:ext cx="85069" cy="535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600" fill="norm" stroke="1" extrusionOk="0">
                  <a:moveTo>
                    <a:pt x="21173" y="0"/>
                  </a:moveTo>
                  <a:cubicBezTo>
                    <a:pt x="19066" y="1793"/>
                    <a:pt x="16958" y="3586"/>
                    <a:pt x="14851" y="5976"/>
                  </a:cubicBezTo>
                  <a:cubicBezTo>
                    <a:pt x="12744" y="8367"/>
                    <a:pt x="10636" y="11355"/>
                    <a:pt x="8266" y="13831"/>
                  </a:cubicBezTo>
                  <a:cubicBezTo>
                    <a:pt x="5895" y="16307"/>
                    <a:pt x="3261" y="18270"/>
                    <a:pt x="1680" y="19594"/>
                  </a:cubicBezTo>
                  <a:cubicBezTo>
                    <a:pt x="100" y="20917"/>
                    <a:pt x="-427" y="21600"/>
                    <a:pt x="363" y="21600"/>
                  </a:cubicBezTo>
                  <a:cubicBezTo>
                    <a:pt x="1153" y="21600"/>
                    <a:pt x="3261" y="20917"/>
                    <a:pt x="5368" y="2023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8833275" y="7125948"/>
              <a:ext cx="171025" cy="262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53" fill="norm" stroke="1" extrusionOk="0">
                  <a:moveTo>
                    <a:pt x="21546" y="1136"/>
                  </a:moveTo>
                  <a:cubicBezTo>
                    <a:pt x="20479" y="617"/>
                    <a:pt x="19413" y="99"/>
                    <a:pt x="18213" y="12"/>
                  </a:cubicBezTo>
                  <a:cubicBezTo>
                    <a:pt x="17013" y="-74"/>
                    <a:pt x="15679" y="272"/>
                    <a:pt x="13013" y="1568"/>
                  </a:cubicBezTo>
                  <a:cubicBezTo>
                    <a:pt x="10346" y="2864"/>
                    <a:pt x="6346" y="5110"/>
                    <a:pt x="3946" y="7529"/>
                  </a:cubicBezTo>
                  <a:cubicBezTo>
                    <a:pt x="1546" y="9948"/>
                    <a:pt x="746" y="12540"/>
                    <a:pt x="346" y="14355"/>
                  </a:cubicBezTo>
                  <a:cubicBezTo>
                    <a:pt x="-54" y="16169"/>
                    <a:pt x="-54" y="17206"/>
                    <a:pt x="79" y="18156"/>
                  </a:cubicBezTo>
                  <a:cubicBezTo>
                    <a:pt x="213" y="19107"/>
                    <a:pt x="479" y="19971"/>
                    <a:pt x="1946" y="20576"/>
                  </a:cubicBezTo>
                  <a:cubicBezTo>
                    <a:pt x="3413" y="21180"/>
                    <a:pt x="6079" y="21526"/>
                    <a:pt x="8879" y="21440"/>
                  </a:cubicBezTo>
                  <a:cubicBezTo>
                    <a:pt x="11679" y="21353"/>
                    <a:pt x="14613" y="20835"/>
                    <a:pt x="17546" y="2031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8826500" y="7304959"/>
              <a:ext cx="1143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9017000" y="7336709"/>
              <a:ext cx="1905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9105899" y="7082709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9042400" y="7228759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9080500" y="7108109"/>
              <a:ext cx="121729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1600" fill="norm" stroke="1" extrusionOk="0">
                  <a:moveTo>
                    <a:pt x="0" y="0"/>
                  </a:moveTo>
                  <a:cubicBezTo>
                    <a:pt x="1831" y="0"/>
                    <a:pt x="3661" y="0"/>
                    <a:pt x="6773" y="780"/>
                  </a:cubicBezTo>
                  <a:cubicBezTo>
                    <a:pt x="9885" y="1560"/>
                    <a:pt x="14278" y="3120"/>
                    <a:pt x="17207" y="5100"/>
                  </a:cubicBezTo>
                  <a:cubicBezTo>
                    <a:pt x="20136" y="7080"/>
                    <a:pt x="21600" y="9480"/>
                    <a:pt x="20868" y="11940"/>
                  </a:cubicBezTo>
                  <a:cubicBezTo>
                    <a:pt x="20136" y="14400"/>
                    <a:pt x="17207" y="16920"/>
                    <a:pt x="13546" y="18540"/>
                  </a:cubicBezTo>
                  <a:cubicBezTo>
                    <a:pt x="9885" y="20160"/>
                    <a:pt x="5492" y="20880"/>
                    <a:pt x="109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9340850" y="7438309"/>
              <a:ext cx="12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9456048" y="7049148"/>
              <a:ext cx="171052" cy="434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432" fill="norm" stroke="1" extrusionOk="0">
                  <a:moveTo>
                    <a:pt x="5354" y="11046"/>
                  </a:moveTo>
                  <a:cubicBezTo>
                    <a:pt x="4313" y="13655"/>
                    <a:pt x="3272" y="16264"/>
                    <a:pt x="2622" y="17829"/>
                  </a:cubicBezTo>
                  <a:cubicBezTo>
                    <a:pt x="1971" y="19394"/>
                    <a:pt x="1711" y="19916"/>
                    <a:pt x="1320" y="20438"/>
                  </a:cubicBezTo>
                  <a:cubicBezTo>
                    <a:pt x="930" y="20959"/>
                    <a:pt x="409" y="21481"/>
                    <a:pt x="149" y="21429"/>
                  </a:cubicBezTo>
                  <a:cubicBezTo>
                    <a:pt x="-111" y="21377"/>
                    <a:pt x="-111" y="20751"/>
                    <a:pt x="800" y="18559"/>
                  </a:cubicBezTo>
                  <a:cubicBezTo>
                    <a:pt x="1711" y="16368"/>
                    <a:pt x="3532" y="12611"/>
                    <a:pt x="5094" y="9481"/>
                  </a:cubicBezTo>
                  <a:cubicBezTo>
                    <a:pt x="6655" y="6351"/>
                    <a:pt x="7956" y="3846"/>
                    <a:pt x="8997" y="2333"/>
                  </a:cubicBezTo>
                  <a:cubicBezTo>
                    <a:pt x="10038" y="820"/>
                    <a:pt x="10819" y="298"/>
                    <a:pt x="11860" y="90"/>
                  </a:cubicBezTo>
                  <a:cubicBezTo>
                    <a:pt x="12901" y="-119"/>
                    <a:pt x="14202" y="-15"/>
                    <a:pt x="16024" y="977"/>
                  </a:cubicBezTo>
                  <a:cubicBezTo>
                    <a:pt x="17846" y="1968"/>
                    <a:pt x="20188" y="3846"/>
                    <a:pt x="20838" y="5777"/>
                  </a:cubicBezTo>
                  <a:cubicBezTo>
                    <a:pt x="21489" y="7707"/>
                    <a:pt x="20448" y="9690"/>
                    <a:pt x="18236" y="10942"/>
                  </a:cubicBezTo>
                  <a:cubicBezTo>
                    <a:pt x="16024" y="12194"/>
                    <a:pt x="12641" y="12716"/>
                    <a:pt x="9258" y="132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9613899" y="7285909"/>
              <a:ext cx="190501" cy="153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2" fill="norm" stroke="1" extrusionOk="0">
                  <a:moveTo>
                    <a:pt x="0" y="3551"/>
                  </a:moveTo>
                  <a:cubicBezTo>
                    <a:pt x="1200" y="2959"/>
                    <a:pt x="2400" y="2367"/>
                    <a:pt x="3960" y="3255"/>
                  </a:cubicBezTo>
                  <a:cubicBezTo>
                    <a:pt x="5520" y="4142"/>
                    <a:pt x="7440" y="6510"/>
                    <a:pt x="8760" y="9321"/>
                  </a:cubicBezTo>
                  <a:cubicBezTo>
                    <a:pt x="10080" y="12132"/>
                    <a:pt x="10800" y="15386"/>
                    <a:pt x="10920" y="17753"/>
                  </a:cubicBezTo>
                  <a:cubicBezTo>
                    <a:pt x="11040" y="20121"/>
                    <a:pt x="10560" y="21600"/>
                    <a:pt x="10200" y="21452"/>
                  </a:cubicBezTo>
                  <a:cubicBezTo>
                    <a:pt x="9840" y="21304"/>
                    <a:pt x="9600" y="19529"/>
                    <a:pt x="10800" y="15978"/>
                  </a:cubicBezTo>
                  <a:cubicBezTo>
                    <a:pt x="12000" y="12427"/>
                    <a:pt x="14640" y="7101"/>
                    <a:pt x="16680" y="4142"/>
                  </a:cubicBezTo>
                  <a:cubicBezTo>
                    <a:pt x="18720" y="1184"/>
                    <a:pt x="20160" y="5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9874249" y="7164318"/>
              <a:ext cx="158751" cy="3247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21600" y="2570"/>
                  </a:moveTo>
                  <a:cubicBezTo>
                    <a:pt x="19872" y="1595"/>
                    <a:pt x="18144" y="619"/>
                    <a:pt x="16560" y="201"/>
                  </a:cubicBezTo>
                  <a:cubicBezTo>
                    <a:pt x="14976" y="-217"/>
                    <a:pt x="13536" y="-78"/>
                    <a:pt x="11088" y="1525"/>
                  </a:cubicBezTo>
                  <a:cubicBezTo>
                    <a:pt x="8640" y="3128"/>
                    <a:pt x="5184" y="6193"/>
                    <a:pt x="3024" y="9468"/>
                  </a:cubicBezTo>
                  <a:cubicBezTo>
                    <a:pt x="864" y="12743"/>
                    <a:pt x="0" y="16227"/>
                    <a:pt x="0" y="18248"/>
                  </a:cubicBezTo>
                  <a:cubicBezTo>
                    <a:pt x="0" y="20268"/>
                    <a:pt x="864" y="20826"/>
                    <a:pt x="2160" y="21104"/>
                  </a:cubicBezTo>
                  <a:cubicBezTo>
                    <a:pt x="3456" y="21383"/>
                    <a:pt x="5184" y="21383"/>
                    <a:pt x="6912" y="2138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10019808" y="7195812"/>
              <a:ext cx="235442" cy="280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69" fill="norm" stroke="1" extrusionOk="0">
                  <a:moveTo>
                    <a:pt x="21262" y="2509"/>
                  </a:moveTo>
                  <a:cubicBezTo>
                    <a:pt x="21071" y="1703"/>
                    <a:pt x="20880" y="897"/>
                    <a:pt x="20306" y="414"/>
                  </a:cubicBezTo>
                  <a:cubicBezTo>
                    <a:pt x="19733" y="-70"/>
                    <a:pt x="18777" y="-231"/>
                    <a:pt x="16866" y="494"/>
                  </a:cubicBezTo>
                  <a:cubicBezTo>
                    <a:pt x="14954" y="1220"/>
                    <a:pt x="12087" y="2832"/>
                    <a:pt x="9315" y="4927"/>
                  </a:cubicBezTo>
                  <a:cubicBezTo>
                    <a:pt x="6543" y="7023"/>
                    <a:pt x="3867" y="9602"/>
                    <a:pt x="2147" y="12020"/>
                  </a:cubicBezTo>
                  <a:cubicBezTo>
                    <a:pt x="427" y="14438"/>
                    <a:pt x="-338" y="16694"/>
                    <a:pt x="140" y="18226"/>
                  </a:cubicBezTo>
                  <a:cubicBezTo>
                    <a:pt x="618" y="19757"/>
                    <a:pt x="2338" y="20563"/>
                    <a:pt x="4632" y="20966"/>
                  </a:cubicBezTo>
                  <a:cubicBezTo>
                    <a:pt x="6926" y="21369"/>
                    <a:pt x="9793" y="21369"/>
                    <a:pt x="12660" y="213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10045700" y="7368459"/>
              <a:ext cx="13970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10248900" y="7400209"/>
              <a:ext cx="44450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10299700" y="7285909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10337800" y="7209709"/>
              <a:ext cx="95250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840" y="0"/>
                  </a:moveTo>
                  <a:cubicBezTo>
                    <a:pt x="18720" y="3333"/>
                    <a:pt x="21600" y="6667"/>
                    <a:pt x="21600" y="9733"/>
                  </a:cubicBezTo>
                  <a:cubicBezTo>
                    <a:pt x="21600" y="12800"/>
                    <a:pt x="18720" y="15600"/>
                    <a:pt x="14640" y="17533"/>
                  </a:cubicBezTo>
                  <a:cubicBezTo>
                    <a:pt x="10560" y="19467"/>
                    <a:pt x="5280" y="20533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2988733" y="3114322"/>
              <a:ext cx="944773" cy="885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512" fill="norm" stroke="1" extrusionOk="0">
                  <a:moveTo>
                    <a:pt x="1621" y="21512"/>
                  </a:moveTo>
                  <a:cubicBezTo>
                    <a:pt x="1240" y="20483"/>
                    <a:pt x="858" y="19455"/>
                    <a:pt x="548" y="18169"/>
                  </a:cubicBezTo>
                  <a:cubicBezTo>
                    <a:pt x="238" y="16883"/>
                    <a:pt x="0" y="15341"/>
                    <a:pt x="0" y="14569"/>
                  </a:cubicBezTo>
                  <a:cubicBezTo>
                    <a:pt x="0" y="13798"/>
                    <a:pt x="238" y="13798"/>
                    <a:pt x="1264" y="13283"/>
                  </a:cubicBezTo>
                  <a:cubicBezTo>
                    <a:pt x="2289" y="12769"/>
                    <a:pt x="4101" y="11741"/>
                    <a:pt x="5936" y="10198"/>
                  </a:cubicBezTo>
                  <a:cubicBezTo>
                    <a:pt x="7772" y="8655"/>
                    <a:pt x="9632" y="6598"/>
                    <a:pt x="11491" y="5312"/>
                  </a:cubicBezTo>
                  <a:cubicBezTo>
                    <a:pt x="13351" y="4026"/>
                    <a:pt x="15211" y="3512"/>
                    <a:pt x="17070" y="3769"/>
                  </a:cubicBezTo>
                  <a:cubicBezTo>
                    <a:pt x="18930" y="4026"/>
                    <a:pt x="20789" y="5055"/>
                    <a:pt x="21195" y="5055"/>
                  </a:cubicBezTo>
                  <a:cubicBezTo>
                    <a:pt x="21600" y="5055"/>
                    <a:pt x="20551" y="4026"/>
                    <a:pt x="19216" y="2998"/>
                  </a:cubicBezTo>
                  <a:cubicBezTo>
                    <a:pt x="17881" y="1969"/>
                    <a:pt x="16260" y="941"/>
                    <a:pt x="14448" y="426"/>
                  </a:cubicBezTo>
                  <a:cubicBezTo>
                    <a:pt x="12636" y="-88"/>
                    <a:pt x="10633" y="-88"/>
                    <a:pt x="9012" y="169"/>
                  </a:cubicBezTo>
                  <a:cubicBezTo>
                    <a:pt x="7391" y="426"/>
                    <a:pt x="6151" y="941"/>
                    <a:pt x="5221" y="1712"/>
                  </a:cubicBezTo>
                  <a:cubicBezTo>
                    <a:pt x="4291" y="2483"/>
                    <a:pt x="3672" y="3512"/>
                    <a:pt x="3266" y="4798"/>
                  </a:cubicBezTo>
                  <a:cubicBezTo>
                    <a:pt x="2861" y="6083"/>
                    <a:pt x="2670" y="7626"/>
                    <a:pt x="2694" y="8655"/>
                  </a:cubicBezTo>
                  <a:cubicBezTo>
                    <a:pt x="2718" y="9683"/>
                    <a:pt x="2956" y="10198"/>
                    <a:pt x="4029" y="9941"/>
                  </a:cubicBezTo>
                  <a:cubicBezTo>
                    <a:pt x="5102" y="9683"/>
                    <a:pt x="7009" y="8655"/>
                    <a:pt x="8845" y="7883"/>
                  </a:cubicBezTo>
                  <a:cubicBezTo>
                    <a:pt x="10681" y="7112"/>
                    <a:pt x="12445" y="6598"/>
                    <a:pt x="14305" y="6855"/>
                  </a:cubicBezTo>
                  <a:cubicBezTo>
                    <a:pt x="16164" y="7112"/>
                    <a:pt x="18119" y="8141"/>
                    <a:pt x="19359" y="9169"/>
                  </a:cubicBezTo>
                  <a:cubicBezTo>
                    <a:pt x="20599" y="10198"/>
                    <a:pt x="21123" y="11226"/>
                    <a:pt x="21219" y="12255"/>
                  </a:cubicBezTo>
                  <a:cubicBezTo>
                    <a:pt x="21314" y="13283"/>
                    <a:pt x="20980" y="14312"/>
                    <a:pt x="20646" y="1534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4111009" y="7787093"/>
              <a:ext cx="2015592" cy="55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8" h="21600" fill="norm" stroke="1" extrusionOk="0">
                  <a:moveTo>
                    <a:pt x="140" y="21600"/>
                  </a:moveTo>
                  <a:cubicBezTo>
                    <a:pt x="70" y="18000"/>
                    <a:pt x="0" y="14400"/>
                    <a:pt x="0" y="12343"/>
                  </a:cubicBezTo>
                  <a:cubicBezTo>
                    <a:pt x="0" y="10286"/>
                    <a:pt x="70" y="9771"/>
                    <a:pt x="351" y="9257"/>
                  </a:cubicBezTo>
                  <a:cubicBezTo>
                    <a:pt x="632" y="8743"/>
                    <a:pt x="1124" y="8229"/>
                    <a:pt x="1636" y="7200"/>
                  </a:cubicBezTo>
                  <a:cubicBezTo>
                    <a:pt x="2149" y="6171"/>
                    <a:pt x="2682" y="4628"/>
                    <a:pt x="3230" y="3343"/>
                  </a:cubicBezTo>
                  <a:cubicBezTo>
                    <a:pt x="3778" y="2057"/>
                    <a:pt x="4340" y="1029"/>
                    <a:pt x="4866" y="514"/>
                  </a:cubicBezTo>
                  <a:cubicBezTo>
                    <a:pt x="5393" y="0"/>
                    <a:pt x="5885" y="0"/>
                    <a:pt x="6404" y="0"/>
                  </a:cubicBezTo>
                  <a:cubicBezTo>
                    <a:pt x="6924" y="0"/>
                    <a:pt x="7472" y="0"/>
                    <a:pt x="8040" y="257"/>
                  </a:cubicBezTo>
                  <a:cubicBezTo>
                    <a:pt x="8609" y="514"/>
                    <a:pt x="9199" y="1029"/>
                    <a:pt x="9789" y="1543"/>
                  </a:cubicBezTo>
                  <a:cubicBezTo>
                    <a:pt x="10379" y="2057"/>
                    <a:pt x="10969" y="2571"/>
                    <a:pt x="11572" y="2828"/>
                  </a:cubicBezTo>
                  <a:cubicBezTo>
                    <a:pt x="12176" y="3086"/>
                    <a:pt x="12794" y="3086"/>
                    <a:pt x="13405" y="3343"/>
                  </a:cubicBezTo>
                  <a:cubicBezTo>
                    <a:pt x="14016" y="3600"/>
                    <a:pt x="14620" y="4114"/>
                    <a:pt x="15210" y="4629"/>
                  </a:cubicBezTo>
                  <a:cubicBezTo>
                    <a:pt x="15800" y="5143"/>
                    <a:pt x="16376" y="5657"/>
                    <a:pt x="16916" y="6171"/>
                  </a:cubicBezTo>
                  <a:cubicBezTo>
                    <a:pt x="17457" y="6686"/>
                    <a:pt x="17963" y="7200"/>
                    <a:pt x="18489" y="7714"/>
                  </a:cubicBezTo>
                  <a:cubicBezTo>
                    <a:pt x="19016" y="8229"/>
                    <a:pt x="19564" y="8743"/>
                    <a:pt x="20062" y="9514"/>
                  </a:cubicBezTo>
                  <a:cubicBezTo>
                    <a:pt x="20561" y="10286"/>
                    <a:pt x="21010" y="11314"/>
                    <a:pt x="21270" y="12086"/>
                  </a:cubicBezTo>
                  <a:cubicBezTo>
                    <a:pt x="21530" y="12857"/>
                    <a:pt x="21600" y="13371"/>
                    <a:pt x="21572" y="12857"/>
                  </a:cubicBezTo>
                  <a:cubicBezTo>
                    <a:pt x="21544" y="12343"/>
                    <a:pt x="21417" y="10800"/>
                    <a:pt x="21291" y="925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7461557" y="7916969"/>
              <a:ext cx="1826142" cy="682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4" y="2492"/>
                    <a:pt x="869" y="4985"/>
                    <a:pt x="1397" y="6438"/>
                  </a:cubicBezTo>
                  <a:cubicBezTo>
                    <a:pt x="1924" y="7892"/>
                    <a:pt x="2545" y="8308"/>
                    <a:pt x="3119" y="8308"/>
                  </a:cubicBezTo>
                  <a:cubicBezTo>
                    <a:pt x="3693" y="8308"/>
                    <a:pt x="4221" y="7892"/>
                    <a:pt x="4709" y="7269"/>
                  </a:cubicBezTo>
                  <a:cubicBezTo>
                    <a:pt x="5198" y="6646"/>
                    <a:pt x="5648" y="5815"/>
                    <a:pt x="6246" y="4985"/>
                  </a:cubicBezTo>
                  <a:cubicBezTo>
                    <a:pt x="6843" y="4154"/>
                    <a:pt x="7588" y="3323"/>
                    <a:pt x="8302" y="2908"/>
                  </a:cubicBezTo>
                  <a:cubicBezTo>
                    <a:pt x="9016" y="2492"/>
                    <a:pt x="9698" y="2492"/>
                    <a:pt x="10373" y="2700"/>
                  </a:cubicBezTo>
                  <a:cubicBezTo>
                    <a:pt x="11048" y="2908"/>
                    <a:pt x="11716" y="3323"/>
                    <a:pt x="12359" y="3946"/>
                  </a:cubicBezTo>
                  <a:cubicBezTo>
                    <a:pt x="13003" y="4569"/>
                    <a:pt x="13624" y="5400"/>
                    <a:pt x="14222" y="6438"/>
                  </a:cubicBezTo>
                  <a:cubicBezTo>
                    <a:pt x="14819" y="7477"/>
                    <a:pt x="15393" y="8723"/>
                    <a:pt x="15991" y="10177"/>
                  </a:cubicBezTo>
                  <a:cubicBezTo>
                    <a:pt x="16588" y="11631"/>
                    <a:pt x="17209" y="13292"/>
                    <a:pt x="17814" y="14954"/>
                  </a:cubicBezTo>
                  <a:cubicBezTo>
                    <a:pt x="18419" y="16615"/>
                    <a:pt x="19009" y="18277"/>
                    <a:pt x="19591" y="19523"/>
                  </a:cubicBezTo>
                  <a:cubicBezTo>
                    <a:pt x="20172" y="20769"/>
                    <a:pt x="20747" y="21600"/>
                    <a:pt x="21080" y="21600"/>
                  </a:cubicBezTo>
                  <a:cubicBezTo>
                    <a:pt x="21414" y="21600"/>
                    <a:pt x="21507" y="20769"/>
                    <a:pt x="21600" y="1993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1635461" y="6329959"/>
              <a:ext cx="11083625" cy="955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568" fill="norm" stroke="1" extrusionOk="0">
                  <a:moveTo>
                    <a:pt x="21230" y="5955"/>
                  </a:moveTo>
                  <a:cubicBezTo>
                    <a:pt x="21251" y="5860"/>
                    <a:pt x="21271" y="5764"/>
                    <a:pt x="21300" y="5717"/>
                  </a:cubicBezTo>
                  <a:cubicBezTo>
                    <a:pt x="21329" y="5669"/>
                    <a:pt x="21366" y="5669"/>
                    <a:pt x="21374" y="5621"/>
                  </a:cubicBezTo>
                  <a:cubicBezTo>
                    <a:pt x="21383" y="5573"/>
                    <a:pt x="21362" y="5478"/>
                    <a:pt x="21323" y="5430"/>
                  </a:cubicBezTo>
                  <a:cubicBezTo>
                    <a:pt x="21284" y="5382"/>
                    <a:pt x="21226" y="5382"/>
                    <a:pt x="21187" y="5382"/>
                  </a:cubicBezTo>
                  <a:cubicBezTo>
                    <a:pt x="21148" y="5382"/>
                    <a:pt x="21127" y="5382"/>
                    <a:pt x="21127" y="5406"/>
                  </a:cubicBezTo>
                  <a:cubicBezTo>
                    <a:pt x="21127" y="5430"/>
                    <a:pt x="21148" y="5478"/>
                    <a:pt x="21179" y="5454"/>
                  </a:cubicBezTo>
                  <a:cubicBezTo>
                    <a:pt x="21210" y="5430"/>
                    <a:pt x="21251" y="5334"/>
                    <a:pt x="21300" y="5358"/>
                  </a:cubicBezTo>
                  <a:cubicBezTo>
                    <a:pt x="21350" y="5382"/>
                    <a:pt x="21407" y="5525"/>
                    <a:pt x="21449" y="5693"/>
                  </a:cubicBezTo>
                  <a:cubicBezTo>
                    <a:pt x="21490" y="5860"/>
                    <a:pt x="21515" y="6051"/>
                    <a:pt x="21533" y="6386"/>
                  </a:cubicBezTo>
                  <a:cubicBezTo>
                    <a:pt x="21552" y="6720"/>
                    <a:pt x="21564" y="7198"/>
                    <a:pt x="21574" y="7795"/>
                  </a:cubicBezTo>
                  <a:cubicBezTo>
                    <a:pt x="21585" y="8393"/>
                    <a:pt x="21593" y="9109"/>
                    <a:pt x="21587" y="9850"/>
                  </a:cubicBezTo>
                  <a:cubicBezTo>
                    <a:pt x="21581" y="10591"/>
                    <a:pt x="21560" y="11355"/>
                    <a:pt x="21521" y="11977"/>
                  </a:cubicBezTo>
                  <a:cubicBezTo>
                    <a:pt x="21482" y="12598"/>
                    <a:pt x="21424" y="13076"/>
                    <a:pt x="21348" y="13530"/>
                  </a:cubicBezTo>
                  <a:cubicBezTo>
                    <a:pt x="21271" y="13984"/>
                    <a:pt x="21177" y="14414"/>
                    <a:pt x="21063" y="14748"/>
                  </a:cubicBezTo>
                  <a:cubicBezTo>
                    <a:pt x="20950" y="15083"/>
                    <a:pt x="20818" y="15322"/>
                    <a:pt x="20682" y="15537"/>
                  </a:cubicBezTo>
                  <a:cubicBezTo>
                    <a:pt x="20546" y="15752"/>
                    <a:pt x="20406" y="15943"/>
                    <a:pt x="20251" y="16039"/>
                  </a:cubicBezTo>
                  <a:cubicBezTo>
                    <a:pt x="20096" y="16134"/>
                    <a:pt x="19927" y="16134"/>
                    <a:pt x="19769" y="16086"/>
                  </a:cubicBezTo>
                  <a:cubicBezTo>
                    <a:pt x="19610" y="16039"/>
                    <a:pt x="19461" y="15943"/>
                    <a:pt x="19317" y="15800"/>
                  </a:cubicBezTo>
                  <a:cubicBezTo>
                    <a:pt x="19173" y="15656"/>
                    <a:pt x="19033" y="15465"/>
                    <a:pt x="18895" y="15274"/>
                  </a:cubicBezTo>
                  <a:cubicBezTo>
                    <a:pt x="18756" y="15083"/>
                    <a:pt x="18620" y="14892"/>
                    <a:pt x="18493" y="14701"/>
                  </a:cubicBezTo>
                  <a:cubicBezTo>
                    <a:pt x="18365" y="14509"/>
                    <a:pt x="18245" y="14318"/>
                    <a:pt x="18105" y="14055"/>
                  </a:cubicBezTo>
                  <a:cubicBezTo>
                    <a:pt x="17965" y="13793"/>
                    <a:pt x="17804" y="13458"/>
                    <a:pt x="17656" y="13147"/>
                  </a:cubicBezTo>
                  <a:cubicBezTo>
                    <a:pt x="17507" y="12837"/>
                    <a:pt x="17371" y="12550"/>
                    <a:pt x="17231" y="12263"/>
                  </a:cubicBezTo>
                  <a:cubicBezTo>
                    <a:pt x="17091" y="11977"/>
                    <a:pt x="16946" y="11690"/>
                    <a:pt x="16806" y="11451"/>
                  </a:cubicBezTo>
                  <a:cubicBezTo>
                    <a:pt x="16666" y="11212"/>
                    <a:pt x="16530" y="11021"/>
                    <a:pt x="16386" y="10806"/>
                  </a:cubicBezTo>
                  <a:cubicBezTo>
                    <a:pt x="16241" y="10591"/>
                    <a:pt x="16089" y="10352"/>
                    <a:pt x="15963" y="10161"/>
                  </a:cubicBezTo>
                  <a:cubicBezTo>
                    <a:pt x="15837" y="9970"/>
                    <a:pt x="15738" y="9826"/>
                    <a:pt x="15607" y="9635"/>
                  </a:cubicBezTo>
                  <a:cubicBezTo>
                    <a:pt x="15475" y="9444"/>
                    <a:pt x="15310" y="9205"/>
                    <a:pt x="15163" y="9014"/>
                  </a:cubicBezTo>
                  <a:cubicBezTo>
                    <a:pt x="15017" y="8823"/>
                    <a:pt x="14889" y="8679"/>
                    <a:pt x="14759" y="8512"/>
                  </a:cubicBezTo>
                  <a:cubicBezTo>
                    <a:pt x="14629" y="8345"/>
                    <a:pt x="14497" y="8154"/>
                    <a:pt x="14363" y="7963"/>
                  </a:cubicBezTo>
                  <a:cubicBezTo>
                    <a:pt x="14229" y="7771"/>
                    <a:pt x="14093" y="7580"/>
                    <a:pt x="13953" y="7389"/>
                  </a:cubicBezTo>
                  <a:cubicBezTo>
                    <a:pt x="13813" y="7198"/>
                    <a:pt x="13669" y="7007"/>
                    <a:pt x="13520" y="6816"/>
                  </a:cubicBezTo>
                  <a:cubicBezTo>
                    <a:pt x="13372" y="6624"/>
                    <a:pt x="13219" y="6433"/>
                    <a:pt x="13079" y="6290"/>
                  </a:cubicBezTo>
                  <a:cubicBezTo>
                    <a:pt x="12939" y="6147"/>
                    <a:pt x="12811" y="6051"/>
                    <a:pt x="12679" y="5932"/>
                  </a:cubicBezTo>
                  <a:cubicBezTo>
                    <a:pt x="12547" y="5812"/>
                    <a:pt x="12411" y="5669"/>
                    <a:pt x="12265" y="5549"/>
                  </a:cubicBezTo>
                  <a:cubicBezTo>
                    <a:pt x="12119" y="5430"/>
                    <a:pt x="11962" y="5334"/>
                    <a:pt x="11805" y="5239"/>
                  </a:cubicBezTo>
                  <a:cubicBezTo>
                    <a:pt x="11649" y="5143"/>
                    <a:pt x="11492" y="5047"/>
                    <a:pt x="11333" y="4952"/>
                  </a:cubicBezTo>
                  <a:cubicBezTo>
                    <a:pt x="11174" y="4856"/>
                    <a:pt x="11014" y="4761"/>
                    <a:pt x="10851" y="4665"/>
                  </a:cubicBezTo>
                  <a:cubicBezTo>
                    <a:pt x="10688" y="4570"/>
                    <a:pt x="10523" y="4474"/>
                    <a:pt x="10356" y="4426"/>
                  </a:cubicBezTo>
                  <a:cubicBezTo>
                    <a:pt x="10189" y="4378"/>
                    <a:pt x="10020" y="4378"/>
                    <a:pt x="9857" y="4331"/>
                  </a:cubicBezTo>
                  <a:cubicBezTo>
                    <a:pt x="9694" y="4283"/>
                    <a:pt x="9538" y="4187"/>
                    <a:pt x="9383" y="4092"/>
                  </a:cubicBezTo>
                  <a:cubicBezTo>
                    <a:pt x="9228" y="3996"/>
                    <a:pt x="9076" y="3901"/>
                    <a:pt x="8923" y="3805"/>
                  </a:cubicBezTo>
                  <a:cubicBezTo>
                    <a:pt x="8771" y="3709"/>
                    <a:pt x="8618" y="3614"/>
                    <a:pt x="8461" y="3494"/>
                  </a:cubicBezTo>
                  <a:cubicBezTo>
                    <a:pt x="8305" y="3375"/>
                    <a:pt x="8144" y="3232"/>
                    <a:pt x="7985" y="3112"/>
                  </a:cubicBezTo>
                  <a:cubicBezTo>
                    <a:pt x="7827" y="2993"/>
                    <a:pt x="7670" y="2897"/>
                    <a:pt x="7509" y="2825"/>
                  </a:cubicBezTo>
                  <a:cubicBezTo>
                    <a:pt x="7348" y="2754"/>
                    <a:pt x="7183" y="2706"/>
                    <a:pt x="7016" y="2658"/>
                  </a:cubicBezTo>
                  <a:cubicBezTo>
                    <a:pt x="6849" y="2610"/>
                    <a:pt x="6680" y="2563"/>
                    <a:pt x="6511" y="2515"/>
                  </a:cubicBezTo>
                  <a:cubicBezTo>
                    <a:pt x="6342" y="2467"/>
                    <a:pt x="6173" y="2419"/>
                    <a:pt x="6008" y="2395"/>
                  </a:cubicBezTo>
                  <a:cubicBezTo>
                    <a:pt x="5843" y="2371"/>
                    <a:pt x="5683" y="2371"/>
                    <a:pt x="5518" y="2347"/>
                  </a:cubicBezTo>
                  <a:cubicBezTo>
                    <a:pt x="5353" y="2324"/>
                    <a:pt x="5184" y="2276"/>
                    <a:pt x="5023" y="2204"/>
                  </a:cubicBezTo>
                  <a:cubicBezTo>
                    <a:pt x="4862" y="2132"/>
                    <a:pt x="4710" y="2037"/>
                    <a:pt x="4555" y="1917"/>
                  </a:cubicBezTo>
                  <a:cubicBezTo>
                    <a:pt x="4400" y="1798"/>
                    <a:pt x="4244" y="1655"/>
                    <a:pt x="4095" y="1487"/>
                  </a:cubicBezTo>
                  <a:cubicBezTo>
                    <a:pt x="3947" y="1320"/>
                    <a:pt x="3807" y="1129"/>
                    <a:pt x="3664" y="938"/>
                  </a:cubicBezTo>
                  <a:cubicBezTo>
                    <a:pt x="3522" y="747"/>
                    <a:pt x="3378" y="555"/>
                    <a:pt x="3236" y="412"/>
                  </a:cubicBezTo>
                  <a:cubicBezTo>
                    <a:pt x="3093" y="269"/>
                    <a:pt x="2953" y="173"/>
                    <a:pt x="2799" y="101"/>
                  </a:cubicBezTo>
                  <a:cubicBezTo>
                    <a:pt x="2644" y="30"/>
                    <a:pt x="2475" y="-18"/>
                    <a:pt x="2316" y="6"/>
                  </a:cubicBezTo>
                  <a:cubicBezTo>
                    <a:pt x="2158" y="30"/>
                    <a:pt x="2009" y="125"/>
                    <a:pt x="1863" y="340"/>
                  </a:cubicBezTo>
                  <a:cubicBezTo>
                    <a:pt x="1716" y="555"/>
                    <a:pt x="1572" y="890"/>
                    <a:pt x="1442" y="1201"/>
                  </a:cubicBezTo>
                  <a:cubicBezTo>
                    <a:pt x="1312" y="1511"/>
                    <a:pt x="1197" y="1798"/>
                    <a:pt x="1061" y="2300"/>
                  </a:cubicBezTo>
                  <a:cubicBezTo>
                    <a:pt x="925" y="2801"/>
                    <a:pt x="768" y="3518"/>
                    <a:pt x="632" y="4355"/>
                  </a:cubicBezTo>
                  <a:cubicBezTo>
                    <a:pt x="496" y="5191"/>
                    <a:pt x="381" y="6147"/>
                    <a:pt x="292" y="7078"/>
                  </a:cubicBezTo>
                  <a:cubicBezTo>
                    <a:pt x="203" y="8010"/>
                    <a:pt x="141" y="8918"/>
                    <a:pt x="94" y="9970"/>
                  </a:cubicBezTo>
                  <a:cubicBezTo>
                    <a:pt x="47" y="11021"/>
                    <a:pt x="14" y="12216"/>
                    <a:pt x="3" y="13458"/>
                  </a:cubicBezTo>
                  <a:cubicBezTo>
                    <a:pt x="-7" y="14701"/>
                    <a:pt x="5" y="15991"/>
                    <a:pt x="45" y="17114"/>
                  </a:cubicBezTo>
                  <a:cubicBezTo>
                    <a:pt x="84" y="18237"/>
                    <a:pt x="150" y="19193"/>
                    <a:pt x="251" y="19862"/>
                  </a:cubicBezTo>
                  <a:cubicBezTo>
                    <a:pt x="352" y="20531"/>
                    <a:pt x="488" y="20913"/>
                    <a:pt x="620" y="21152"/>
                  </a:cubicBezTo>
                  <a:cubicBezTo>
                    <a:pt x="752" y="21391"/>
                    <a:pt x="879" y="21486"/>
                    <a:pt x="1032" y="21534"/>
                  </a:cubicBezTo>
                  <a:cubicBezTo>
                    <a:pt x="1185" y="21582"/>
                    <a:pt x="1362" y="21582"/>
                    <a:pt x="1518" y="21510"/>
                  </a:cubicBezTo>
                  <a:cubicBezTo>
                    <a:pt x="1675" y="21439"/>
                    <a:pt x="1811" y="21295"/>
                    <a:pt x="1947" y="21080"/>
                  </a:cubicBezTo>
                  <a:cubicBezTo>
                    <a:pt x="2083" y="20865"/>
                    <a:pt x="2219" y="20578"/>
                    <a:pt x="2351" y="20387"/>
                  </a:cubicBezTo>
                  <a:cubicBezTo>
                    <a:pt x="2483" y="20196"/>
                    <a:pt x="2611" y="20101"/>
                    <a:pt x="2700" y="20077"/>
                  </a:cubicBezTo>
                  <a:cubicBezTo>
                    <a:pt x="2788" y="20053"/>
                    <a:pt x="2838" y="20101"/>
                    <a:pt x="2887" y="20148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2952750" y="7116161"/>
              <a:ext cx="155733" cy="264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462" fill="norm" stroke="1" extrusionOk="0">
                  <a:moveTo>
                    <a:pt x="4320" y="891"/>
                  </a:moveTo>
                  <a:cubicBezTo>
                    <a:pt x="2880" y="376"/>
                    <a:pt x="1440" y="-138"/>
                    <a:pt x="1152" y="33"/>
                  </a:cubicBezTo>
                  <a:cubicBezTo>
                    <a:pt x="864" y="205"/>
                    <a:pt x="1728" y="1062"/>
                    <a:pt x="5040" y="2176"/>
                  </a:cubicBezTo>
                  <a:cubicBezTo>
                    <a:pt x="8352" y="3291"/>
                    <a:pt x="14112" y="4662"/>
                    <a:pt x="17424" y="5691"/>
                  </a:cubicBezTo>
                  <a:cubicBezTo>
                    <a:pt x="20736" y="6719"/>
                    <a:pt x="21600" y="7405"/>
                    <a:pt x="21024" y="8776"/>
                  </a:cubicBezTo>
                  <a:cubicBezTo>
                    <a:pt x="20448" y="10148"/>
                    <a:pt x="18432" y="12205"/>
                    <a:pt x="14688" y="14433"/>
                  </a:cubicBezTo>
                  <a:cubicBezTo>
                    <a:pt x="10944" y="16662"/>
                    <a:pt x="5472" y="19062"/>
                    <a:pt x="0" y="2146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7092405" y="6615126"/>
              <a:ext cx="229146" cy="1332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87" fill="norm" stroke="1" extrusionOk="0">
                  <a:moveTo>
                    <a:pt x="21453" y="270"/>
                  </a:moveTo>
                  <a:cubicBezTo>
                    <a:pt x="20066" y="100"/>
                    <a:pt x="18679" y="-71"/>
                    <a:pt x="17787" y="31"/>
                  </a:cubicBezTo>
                  <a:cubicBezTo>
                    <a:pt x="16895" y="134"/>
                    <a:pt x="16499" y="509"/>
                    <a:pt x="15607" y="1396"/>
                  </a:cubicBezTo>
                  <a:cubicBezTo>
                    <a:pt x="14715" y="2284"/>
                    <a:pt x="13328" y="3683"/>
                    <a:pt x="11941" y="5082"/>
                  </a:cubicBezTo>
                  <a:cubicBezTo>
                    <a:pt x="10554" y="6481"/>
                    <a:pt x="9167" y="7880"/>
                    <a:pt x="7780" y="9245"/>
                  </a:cubicBezTo>
                  <a:cubicBezTo>
                    <a:pt x="6392" y="10610"/>
                    <a:pt x="5005" y="11940"/>
                    <a:pt x="3816" y="13203"/>
                  </a:cubicBezTo>
                  <a:cubicBezTo>
                    <a:pt x="2627" y="14465"/>
                    <a:pt x="1636" y="15660"/>
                    <a:pt x="943" y="16837"/>
                  </a:cubicBezTo>
                  <a:cubicBezTo>
                    <a:pt x="249" y="18014"/>
                    <a:pt x="-147" y="19174"/>
                    <a:pt x="51" y="19959"/>
                  </a:cubicBezTo>
                  <a:cubicBezTo>
                    <a:pt x="249" y="20744"/>
                    <a:pt x="1042" y="21154"/>
                    <a:pt x="2033" y="21341"/>
                  </a:cubicBezTo>
                  <a:cubicBezTo>
                    <a:pt x="3024" y="21529"/>
                    <a:pt x="4213" y="21495"/>
                    <a:pt x="5402" y="2146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6680200" y="6612809"/>
              <a:ext cx="4488890" cy="132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7" h="21600" fill="norm" stroke="1" extrusionOk="0">
                  <a:moveTo>
                    <a:pt x="2504" y="723"/>
                  </a:moveTo>
                  <a:cubicBezTo>
                    <a:pt x="2514" y="551"/>
                    <a:pt x="2524" y="379"/>
                    <a:pt x="2555" y="276"/>
                  </a:cubicBezTo>
                  <a:cubicBezTo>
                    <a:pt x="2585" y="172"/>
                    <a:pt x="2636" y="138"/>
                    <a:pt x="2850" y="103"/>
                  </a:cubicBezTo>
                  <a:cubicBezTo>
                    <a:pt x="3064" y="69"/>
                    <a:pt x="3441" y="34"/>
                    <a:pt x="3827" y="17"/>
                  </a:cubicBezTo>
                  <a:cubicBezTo>
                    <a:pt x="4214" y="0"/>
                    <a:pt x="4611" y="0"/>
                    <a:pt x="4998" y="0"/>
                  </a:cubicBezTo>
                  <a:cubicBezTo>
                    <a:pt x="5385" y="0"/>
                    <a:pt x="5761" y="0"/>
                    <a:pt x="6158" y="34"/>
                  </a:cubicBezTo>
                  <a:cubicBezTo>
                    <a:pt x="6555" y="69"/>
                    <a:pt x="6973" y="138"/>
                    <a:pt x="7365" y="207"/>
                  </a:cubicBezTo>
                  <a:cubicBezTo>
                    <a:pt x="7756" y="276"/>
                    <a:pt x="8123" y="344"/>
                    <a:pt x="8500" y="431"/>
                  </a:cubicBezTo>
                  <a:cubicBezTo>
                    <a:pt x="8876" y="517"/>
                    <a:pt x="9263" y="620"/>
                    <a:pt x="9650" y="775"/>
                  </a:cubicBezTo>
                  <a:cubicBezTo>
                    <a:pt x="10037" y="930"/>
                    <a:pt x="10423" y="1137"/>
                    <a:pt x="10800" y="1361"/>
                  </a:cubicBezTo>
                  <a:cubicBezTo>
                    <a:pt x="11177" y="1585"/>
                    <a:pt x="11543" y="1826"/>
                    <a:pt x="11945" y="2119"/>
                  </a:cubicBezTo>
                  <a:cubicBezTo>
                    <a:pt x="12347" y="2411"/>
                    <a:pt x="12785" y="2756"/>
                    <a:pt x="13192" y="3066"/>
                  </a:cubicBezTo>
                  <a:cubicBezTo>
                    <a:pt x="13599" y="3376"/>
                    <a:pt x="13976" y="3652"/>
                    <a:pt x="14342" y="3876"/>
                  </a:cubicBezTo>
                  <a:cubicBezTo>
                    <a:pt x="14709" y="4100"/>
                    <a:pt x="15065" y="4272"/>
                    <a:pt x="15431" y="4427"/>
                  </a:cubicBezTo>
                  <a:cubicBezTo>
                    <a:pt x="15798" y="4582"/>
                    <a:pt x="16175" y="4720"/>
                    <a:pt x="16536" y="4840"/>
                  </a:cubicBezTo>
                  <a:cubicBezTo>
                    <a:pt x="16897" y="4961"/>
                    <a:pt x="17243" y="5064"/>
                    <a:pt x="17605" y="5150"/>
                  </a:cubicBezTo>
                  <a:cubicBezTo>
                    <a:pt x="17966" y="5236"/>
                    <a:pt x="18343" y="5305"/>
                    <a:pt x="18704" y="5357"/>
                  </a:cubicBezTo>
                  <a:cubicBezTo>
                    <a:pt x="19065" y="5409"/>
                    <a:pt x="19411" y="5443"/>
                    <a:pt x="19768" y="5495"/>
                  </a:cubicBezTo>
                  <a:cubicBezTo>
                    <a:pt x="20124" y="5546"/>
                    <a:pt x="20490" y="5615"/>
                    <a:pt x="20770" y="5667"/>
                  </a:cubicBezTo>
                  <a:cubicBezTo>
                    <a:pt x="21050" y="5719"/>
                    <a:pt x="21244" y="5753"/>
                    <a:pt x="21371" y="5822"/>
                  </a:cubicBezTo>
                  <a:cubicBezTo>
                    <a:pt x="21498" y="5891"/>
                    <a:pt x="21559" y="5994"/>
                    <a:pt x="21580" y="6132"/>
                  </a:cubicBezTo>
                  <a:cubicBezTo>
                    <a:pt x="21600" y="6270"/>
                    <a:pt x="21580" y="6442"/>
                    <a:pt x="21508" y="6924"/>
                  </a:cubicBezTo>
                  <a:cubicBezTo>
                    <a:pt x="21437" y="7407"/>
                    <a:pt x="21315" y="8199"/>
                    <a:pt x="21188" y="9181"/>
                  </a:cubicBezTo>
                  <a:cubicBezTo>
                    <a:pt x="21061" y="10163"/>
                    <a:pt x="20928" y="11334"/>
                    <a:pt x="20796" y="12436"/>
                  </a:cubicBezTo>
                  <a:cubicBezTo>
                    <a:pt x="20664" y="13539"/>
                    <a:pt x="20531" y="14572"/>
                    <a:pt x="20379" y="15623"/>
                  </a:cubicBezTo>
                  <a:cubicBezTo>
                    <a:pt x="20226" y="16674"/>
                    <a:pt x="20053" y="17742"/>
                    <a:pt x="19885" y="18500"/>
                  </a:cubicBezTo>
                  <a:cubicBezTo>
                    <a:pt x="19717" y="19257"/>
                    <a:pt x="19554" y="19705"/>
                    <a:pt x="19279" y="20050"/>
                  </a:cubicBezTo>
                  <a:cubicBezTo>
                    <a:pt x="19004" y="20394"/>
                    <a:pt x="18618" y="20635"/>
                    <a:pt x="18271" y="20825"/>
                  </a:cubicBezTo>
                  <a:cubicBezTo>
                    <a:pt x="17925" y="21014"/>
                    <a:pt x="17620" y="21152"/>
                    <a:pt x="17299" y="21256"/>
                  </a:cubicBezTo>
                  <a:cubicBezTo>
                    <a:pt x="16979" y="21359"/>
                    <a:pt x="16643" y="21428"/>
                    <a:pt x="16266" y="21479"/>
                  </a:cubicBezTo>
                  <a:cubicBezTo>
                    <a:pt x="15890" y="21531"/>
                    <a:pt x="15472" y="21566"/>
                    <a:pt x="15055" y="21583"/>
                  </a:cubicBezTo>
                  <a:cubicBezTo>
                    <a:pt x="14638" y="21600"/>
                    <a:pt x="14220" y="21600"/>
                    <a:pt x="13782" y="21600"/>
                  </a:cubicBezTo>
                  <a:cubicBezTo>
                    <a:pt x="13345" y="21600"/>
                    <a:pt x="12887" y="21600"/>
                    <a:pt x="12480" y="21583"/>
                  </a:cubicBezTo>
                  <a:cubicBezTo>
                    <a:pt x="12072" y="21566"/>
                    <a:pt x="11716" y="21531"/>
                    <a:pt x="11355" y="21479"/>
                  </a:cubicBezTo>
                  <a:cubicBezTo>
                    <a:pt x="10993" y="21428"/>
                    <a:pt x="10627" y="21359"/>
                    <a:pt x="10261" y="21307"/>
                  </a:cubicBezTo>
                  <a:cubicBezTo>
                    <a:pt x="9894" y="21256"/>
                    <a:pt x="9528" y="21221"/>
                    <a:pt x="9146" y="21169"/>
                  </a:cubicBezTo>
                  <a:cubicBezTo>
                    <a:pt x="8764" y="21118"/>
                    <a:pt x="8367" y="21049"/>
                    <a:pt x="7985" y="20980"/>
                  </a:cubicBezTo>
                  <a:cubicBezTo>
                    <a:pt x="7604" y="20911"/>
                    <a:pt x="7237" y="20842"/>
                    <a:pt x="6871" y="20808"/>
                  </a:cubicBezTo>
                  <a:cubicBezTo>
                    <a:pt x="6504" y="20773"/>
                    <a:pt x="6138" y="20773"/>
                    <a:pt x="5777" y="20756"/>
                  </a:cubicBezTo>
                  <a:cubicBezTo>
                    <a:pt x="5415" y="20739"/>
                    <a:pt x="5059" y="20704"/>
                    <a:pt x="4657" y="20687"/>
                  </a:cubicBezTo>
                  <a:cubicBezTo>
                    <a:pt x="4255" y="20670"/>
                    <a:pt x="3807" y="20670"/>
                    <a:pt x="3385" y="20670"/>
                  </a:cubicBezTo>
                  <a:cubicBezTo>
                    <a:pt x="2962" y="20670"/>
                    <a:pt x="2565" y="20670"/>
                    <a:pt x="2173" y="20653"/>
                  </a:cubicBezTo>
                  <a:cubicBezTo>
                    <a:pt x="1781" y="20635"/>
                    <a:pt x="1395" y="20601"/>
                    <a:pt x="1033" y="20498"/>
                  </a:cubicBezTo>
                  <a:cubicBezTo>
                    <a:pt x="672" y="20394"/>
                    <a:pt x="336" y="20222"/>
                    <a:pt x="0" y="2005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1803763" y="5590459"/>
              <a:ext cx="37738" cy="857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553" fill="norm" stroke="1" extrusionOk="0">
                  <a:moveTo>
                    <a:pt x="6994" y="0"/>
                  </a:moveTo>
                  <a:cubicBezTo>
                    <a:pt x="4594" y="1649"/>
                    <a:pt x="2194" y="3299"/>
                    <a:pt x="994" y="5294"/>
                  </a:cubicBezTo>
                  <a:cubicBezTo>
                    <a:pt x="-206" y="7289"/>
                    <a:pt x="-206" y="9630"/>
                    <a:pt x="394" y="11678"/>
                  </a:cubicBezTo>
                  <a:cubicBezTo>
                    <a:pt x="994" y="13726"/>
                    <a:pt x="2194" y="15482"/>
                    <a:pt x="3394" y="16998"/>
                  </a:cubicBezTo>
                  <a:cubicBezTo>
                    <a:pt x="4594" y="18514"/>
                    <a:pt x="5794" y="19791"/>
                    <a:pt x="6394" y="20563"/>
                  </a:cubicBezTo>
                  <a:cubicBezTo>
                    <a:pt x="6994" y="21334"/>
                    <a:pt x="6994" y="21600"/>
                    <a:pt x="9394" y="21547"/>
                  </a:cubicBezTo>
                  <a:cubicBezTo>
                    <a:pt x="11794" y="21494"/>
                    <a:pt x="16594" y="21121"/>
                    <a:pt x="21394" y="20749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1682750" y="5539576"/>
              <a:ext cx="1319950" cy="914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552" fill="norm" stroke="1" extrusionOk="0">
                  <a:moveTo>
                    <a:pt x="1454" y="2995"/>
                  </a:moveTo>
                  <a:cubicBezTo>
                    <a:pt x="2700" y="2746"/>
                    <a:pt x="3946" y="2496"/>
                    <a:pt x="5210" y="2247"/>
                  </a:cubicBezTo>
                  <a:cubicBezTo>
                    <a:pt x="6473" y="1997"/>
                    <a:pt x="7754" y="1748"/>
                    <a:pt x="9069" y="1523"/>
                  </a:cubicBezTo>
                  <a:cubicBezTo>
                    <a:pt x="10385" y="1299"/>
                    <a:pt x="11735" y="1099"/>
                    <a:pt x="12981" y="950"/>
                  </a:cubicBezTo>
                  <a:cubicBezTo>
                    <a:pt x="14227" y="800"/>
                    <a:pt x="15369" y="700"/>
                    <a:pt x="16529" y="576"/>
                  </a:cubicBezTo>
                  <a:cubicBezTo>
                    <a:pt x="17688" y="451"/>
                    <a:pt x="18865" y="301"/>
                    <a:pt x="19540" y="226"/>
                  </a:cubicBezTo>
                  <a:cubicBezTo>
                    <a:pt x="20215" y="152"/>
                    <a:pt x="20388" y="152"/>
                    <a:pt x="20579" y="102"/>
                  </a:cubicBezTo>
                  <a:cubicBezTo>
                    <a:pt x="20769" y="52"/>
                    <a:pt x="20977" y="-48"/>
                    <a:pt x="21115" y="27"/>
                  </a:cubicBezTo>
                  <a:cubicBezTo>
                    <a:pt x="21254" y="102"/>
                    <a:pt x="21323" y="351"/>
                    <a:pt x="21323" y="1174"/>
                  </a:cubicBezTo>
                  <a:cubicBezTo>
                    <a:pt x="21323" y="1997"/>
                    <a:pt x="21254" y="3394"/>
                    <a:pt x="21219" y="5090"/>
                  </a:cubicBezTo>
                  <a:cubicBezTo>
                    <a:pt x="21185" y="6786"/>
                    <a:pt x="21185" y="8782"/>
                    <a:pt x="21219" y="10802"/>
                  </a:cubicBezTo>
                  <a:cubicBezTo>
                    <a:pt x="21254" y="12822"/>
                    <a:pt x="21323" y="14867"/>
                    <a:pt x="21392" y="16464"/>
                  </a:cubicBezTo>
                  <a:cubicBezTo>
                    <a:pt x="21462" y="18060"/>
                    <a:pt x="21531" y="19207"/>
                    <a:pt x="21565" y="19906"/>
                  </a:cubicBezTo>
                  <a:cubicBezTo>
                    <a:pt x="21600" y="20604"/>
                    <a:pt x="21600" y="20854"/>
                    <a:pt x="21496" y="20928"/>
                  </a:cubicBezTo>
                  <a:cubicBezTo>
                    <a:pt x="21392" y="21003"/>
                    <a:pt x="21185" y="20904"/>
                    <a:pt x="20440" y="20729"/>
                  </a:cubicBezTo>
                  <a:cubicBezTo>
                    <a:pt x="19696" y="20554"/>
                    <a:pt x="18415" y="20305"/>
                    <a:pt x="17048" y="20180"/>
                  </a:cubicBezTo>
                  <a:cubicBezTo>
                    <a:pt x="15681" y="20055"/>
                    <a:pt x="14227" y="20055"/>
                    <a:pt x="12842" y="20055"/>
                  </a:cubicBezTo>
                  <a:cubicBezTo>
                    <a:pt x="11458" y="20055"/>
                    <a:pt x="10142" y="20055"/>
                    <a:pt x="8637" y="20105"/>
                  </a:cubicBezTo>
                  <a:cubicBezTo>
                    <a:pt x="7131" y="20155"/>
                    <a:pt x="5435" y="20255"/>
                    <a:pt x="3963" y="20504"/>
                  </a:cubicBezTo>
                  <a:cubicBezTo>
                    <a:pt x="2492" y="20754"/>
                    <a:pt x="1246" y="21153"/>
                    <a:pt x="0" y="2155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9912350" y="2617436"/>
              <a:ext cx="1939978" cy="3123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9" h="21538" fill="norm" stroke="1" extrusionOk="0">
                  <a:moveTo>
                    <a:pt x="0" y="21538"/>
                  </a:moveTo>
                  <a:cubicBezTo>
                    <a:pt x="0" y="20662"/>
                    <a:pt x="0" y="19787"/>
                    <a:pt x="71" y="19203"/>
                  </a:cubicBezTo>
                  <a:cubicBezTo>
                    <a:pt x="141" y="18619"/>
                    <a:pt x="283" y="18327"/>
                    <a:pt x="813" y="17524"/>
                  </a:cubicBezTo>
                  <a:cubicBezTo>
                    <a:pt x="1343" y="16722"/>
                    <a:pt x="2261" y="15408"/>
                    <a:pt x="3109" y="14314"/>
                  </a:cubicBezTo>
                  <a:cubicBezTo>
                    <a:pt x="3957" y="13219"/>
                    <a:pt x="4735" y="12343"/>
                    <a:pt x="5465" y="11541"/>
                  </a:cubicBezTo>
                  <a:cubicBezTo>
                    <a:pt x="6195" y="10738"/>
                    <a:pt x="6878" y="10008"/>
                    <a:pt x="7608" y="9279"/>
                  </a:cubicBezTo>
                  <a:cubicBezTo>
                    <a:pt x="8338" y="8549"/>
                    <a:pt x="9116" y="7819"/>
                    <a:pt x="9893" y="7235"/>
                  </a:cubicBezTo>
                  <a:cubicBezTo>
                    <a:pt x="10670" y="6652"/>
                    <a:pt x="11448" y="6214"/>
                    <a:pt x="12213" y="5776"/>
                  </a:cubicBezTo>
                  <a:cubicBezTo>
                    <a:pt x="12979" y="5338"/>
                    <a:pt x="13733" y="4900"/>
                    <a:pt x="14557" y="4608"/>
                  </a:cubicBezTo>
                  <a:cubicBezTo>
                    <a:pt x="15381" y="4316"/>
                    <a:pt x="16277" y="4170"/>
                    <a:pt x="17148" y="3879"/>
                  </a:cubicBezTo>
                  <a:cubicBezTo>
                    <a:pt x="18020" y="3587"/>
                    <a:pt x="18868" y="3149"/>
                    <a:pt x="19551" y="2638"/>
                  </a:cubicBezTo>
                  <a:cubicBezTo>
                    <a:pt x="20234" y="2127"/>
                    <a:pt x="20752" y="1543"/>
                    <a:pt x="21094" y="1033"/>
                  </a:cubicBezTo>
                  <a:cubicBezTo>
                    <a:pt x="21435" y="522"/>
                    <a:pt x="21600" y="84"/>
                    <a:pt x="21588" y="11"/>
                  </a:cubicBezTo>
                  <a:cubicBezTo>
                    <a:pt x="21576" y="-62"/>
                    <a:pt x="21388" y="230"/>
                    <a:pt x="21200" y="52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9834273" y="2608997"/>
              <a:ext cx="494092" cy="5113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472" fill="norm" stroke="1" extrusionOk="0">
                  <a:moveTo>
                    <a:pt x="20763" y="1472"/>
                  </a:moveTo>
                  <a:cubicBezTo>
                    <a:pt x="21130" y="850"/>
                    <a:pt x="21498" y="228"/>
                    <a:pt x="21452" y="50"/>
                  </a:cubicBezTo>
                  <a:cubicBezTo>
                    <a:pt x="21406" y="-128"/>
                    <a:pt x="20947" y="139"/>
                    <a:pt x="19384" y="1294"/>
                  </a:cubicBezTo>
                  <a:cubicBezTo>
                    <a:pt x="17821" y="2450"/>
                    <a:pt x="15156" y="4494"/>
                    <a:pt x="12444" y="6450"/>
                  </a:cubicBezTo>
                  <a:cubicBezTo>
                    <a:pt x="9733" y="8405"/>
                    <a:pt x="6975" y="10272"/>
                    <a:pt x="4907" y="12005"/>
                  </a:cubicBezTo>
                  <a:cubicBezTo>
                    <a:pt x="2839" y="13739"/>
                    <a:pt x="1461" y="15339"/>
                    <a:pt x="725" y="16405"/>
                  </a:cubicBezTo>
                  <a:cubicBezTo>
                    <a:pt x="-10" y="17472"/>
                    <a:pt x="-102" y="18005"/>
                    <a:pt x="82" y="18361"/>
                  </a:cubicBezTo>
                  <a:cubicBezTo>
                    <a:pt x="266" y="18716"/>
                    <a:pt x="725" y="18894"/>
                    <a:pt x="2839" y="18983"/>
                  </a:cubicBezTo>
                  <a:cubicBezTo>
                    <a:pt x="4953" y="19072"/>
                    <a:pt x="8722" y="19072"/>
                    <a:pt x="12077" y="19472"/>
                  </a:cubicBezTo>
                  <a:cubicBezTo>
                    <a:pt x="15432" y="19872"/>
                    <a:pt x="18373" y="20672"/>
                    <a:pt x="21314" y="2147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9341114" y="5391493"/>
              <a:ext cx="266436" cy="2960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9" h="21423" fill="norm" stroke="1" extrusionOk="0">
                  <a:moveTo>
                    <a:pt x="1008" y="2451"/>
                  </a:moveTo>
                  <a:cubicBezTo>
                    <a:pt x="836" y="1226"/>
                    <a:pt x="665" y="0"/>
                    <a:pt x="579" y="0"/>
                  </a:cubicBezTo>
                  <a:cubicBezTo>
                    <a:pt x="493" y="0"/>
                    <a:pt x="493" y="1226"/>
                    <a:pt x="408" y="4136"/>
                  </a:cubicBezTo>
                  <a:cubicBezTo>
                    <a:pt x="322" y="7047"/>
                    <a:pt x="150" y="11643"/>
                    <a:pt x="65" y="14477"/>
                  </a:cubicBezTo>
                  <a:cubicBezTo>
                    <a:pt x="-21" y="17311"/>
                    <a:pt x="-21" y="18383"/>
                    <a:pt x="65" y="19302"/>
                  </a:cubicBezTo>
                  <a:cubicBezTo>
                    <a:pt x="150" y="20221"/>
                    <a:pt x="322" y="20987"/>
                    <a:pt x="836" y="21294"/>
                  </a:cubicBezTo>
                  <a:cubicBezTo>
                    <a:pt x="1350" y="21600"/>
                    <a:pt x="2208" y="21447"/>
                    <a:pt x="4179" y="19915"/>
                  </a:cubicBezTo>
                  <a:cubicBezTo>
                    <a:pt x="6150" y="18383"/>
                    <a:pt x="9236" y="15472"/>
                    <a:pt x="12322" y="13481"/>
                  </a:cubicBezTo>
                  <a:cubicBezTo>
                    <a:pt x="15408" y="11489"/>
                    <a:pt x="18493" y="10417"/>
                    <a:pt x="21579" y="93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9417050" y="4966516"/>
              <a:ext cx="1708150" cy="820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17867"/>
                  </a:moveTo>
                  <a:cubicBezTo>
                    <a:pt x="27" y="17590"/>
                    <a:pt x="54" y="17312"/>
                    <a:pt x="174" y="16951"/>
                  </a:cubicBezTo>
                  <a:cubicBezTo>
                    <a:pt x="294" y="16590"/>
                    <a:pt x="509" y="16146"/>
                    <a:pt x="964" y="15091"/>
                  </a:cubicBezTo>
                  <a:cubicBezTo>
                    <a:pt x="1419" y="14036"/>
                    <a:pt x="2114" y="12370"/>
                    <a:pt x="2837" y="10760"/>
                  </a:cubicBezTo>
                  <a:cubicBezTo>
                    <a:pt x="3560" y="9149"/>
                    <a:pt x="4309" y="7595"/>
                    <a:pt x="5072" y="6290"/>
                  </a:cubicBezTo>
                  <a:cubicBezTo>
                    <a:pt x="5835" y="4985"/>
                    <a:pt x="6611" y="3930"/>
                    <a:pt x="7387" y="3097"/>
                  </a:cubicBezTo>
                  <a:cubicBezTo>
                    <a:pt x="8164" y="2264"/>
                    <a:pt x="8940" y="1653"/>
                    <a:pt x="9783" y="1181"/>
                  </a:cubicBezTo>
                  <a:cubicBezTo>
                    <a:pt x="10626" y="709"/>
                    <a:pt x="11536" y="376"/>
                    <a:pt x="12459" y="182"/>
                  </a:cubicBezTo>
                  <a:cubicBezTo>
                    <a:pt x="13383" y="-12"/>
                    <a:pt x="14320" y="-68"/>
                    <a:pt x="15216" y="99"/>
                  </a:cubicBezTo>
                  <a:cubicBezTo>
                    <a:pt x="16113" y="265"/>
                    <a:pt x="16970" y="654"/>
                    <a:pt x="17665" y="1209"/>
                  </a:cubicBezTo>
                  <a:cubicBezTo>
                    <a:pt x="18361" y="1764"/>
                    <a:pt x="18897" y="2486"/>
                    <a:pt x="19325" y="3402"/>
                  </a:cubicBezTo>
                  <a:cubicBezTo>
                    <a:pt x="19753" y="4319"/>
                    <a:pt x="20074" y="5429"/>
                    <a:pt x="20355" y="6734"/>
                  </a:cubicBezTo>
                  <a:cubicBezTo>
                    <a:pt x="20636" y="8039"/>
                    <a:pt x="20877" y="9538"/>
                    <a:pt x="21078" y="11037"/>
                  </a:cubicBezTo>
                  <a:cubicBezTo>
                    <a:pt x="21279" y="12537"/>
                    <a:pt x="21439" y="14036"/>
                    <a:pt x="21520" y="15785"/>
                  </a:cubicBezTo>
                  <a:cubicBezTo>
                    <a:pt x="21600" y="17534"/>
                    <a:pt x="21600" y="19533"/>
                    <a:pt x="21600" y="21532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10902950" y="5685709"/>
              <a:ext cx="2032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75" y="6171"/>
                    <a:pt x="12150" y="12343"/>
                    <a:pt x="15750" y="15943"/>
                  </a:cubicBezTo>
                  <a:cubicBezTo>
                    <a:pt x="19350" y="19543"/>
                    <a:pt x="20475" y="20571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11068049" y="5666659"/>
              <a:ext cx="133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6" name="Drawing"/>
          <p:cNvGrpSpPr/>
          <p:nvPr/>
        </p:nvGrpSpPr>
        <p:grpSpPr>
          <a:xfrm>
            <a:off x="520700" y="1486847"/>
            <a:ext cx="12065000" cy="6624306"/>
            <a:chOff x="0" y="0"/>
            <a:chExt cx="12065000" cy="6624305"/>
          </a:xfrm>
        </p:grpSpPr>
        <p:sp>
          <p:nvSpPr>
            <p:cNvPr id="1761" name="Line"/>
            <p:cNvSpPr/>
            <p:nvPr/>
          </p:nvSpPr>
          <p:spPr>
            <a:xfrm>
              <a:off x="558800" y="481652"/>
              <a:ext cx="50800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3187"/>
                    <a:pt x="1800" y="6374"/>
                    <a:pt x="4500" y="9679"/>
                  </a:cubicBezTo>
                  <a:cubicBezTo>
                    <a:pt x="7200" y="12984"/>
                    <a:pt x="11700" y="16407"/>
                    <a:pt x="14850" y="18413"/>
                  </a:cubicBezTo>
                  <a:cubicBezTo>
                    <a:pt x="18000" y="20420"/>
                    <a:pt x="19800" y="2101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525875" y="352915"/>
              <a:ext cx="219999" cy="559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7" h="21401" fill="norm" stroke="1" extrusionOk="0">
                  <a:moveTo>
                    <a:pt x="1311" y="2979"/>
                  </a:moveTo>
                  <a:cubicBezTo>
                    <a:pt x="911" y="2575"/>
                    <a:pt x="511" y="2170"/>
                    <a:pt x="211" y="1766"/>
                  </a:cubicBezTo>
                  <a:cubicBezTo>
                    <a:pt x="-89" y="1361"/>
                    <a:pt x="-289" y="957"/>
                    <a:pt x="1211" y="593"/>
                  </a:cubicBezTo>
                  <a:cubicBezTo>
                    <a:pt x="2711" y="229"/>
                    <a:pt x="5911" y="-95"/>
                    <a:pt x="9111" y="26"/>
                  </a:cubicBezTo>
                  <a:cubicBezTo>
                    <a:pt x="12311" y="148"/>
                    <a:pt x="15511" y="714"/>
                    <a:pt x="17011" y="1847"/>
                  </a:cubicBezTo>
                  <a:cubicBezTo>
                    <a:pt x="18511" y="2979"/>
                    <a:pt x="18311" y="4678"/>
                    <a:pt x="17311" y="5932"/>
                  </a:cubicBezTo>
                  <a:cubicBezTo>
                    <a:pt x="16311" y="7186"/>
                    <a:pt x="14511" y="7995"/>
                    <a:pt x="13311" y="8561"/>
                  </a:cubicBezTo>
                  <a:cubicBezTo>
                    <a:pt x="12111" y="9127"/>
                    <a:pt x="11511" y="9451"/>
                    <a:pt x="11511" y="9775"/>
                  </a:cubicBezTo>
                  <a:cubicBezTo>
                    <a:pt x="11511" y="10098"/>
                    <a:pt x="12111" y="10422"/>
                    <a:pt x="13911" y="10907"/>
                  </a:cubicBezTo>
                  <a:cubicBezTo>
                    <a:pt x="15711" y="11393"/>
                    <a:pt x="18711" y="12040"/>
                    <a:pt x="20011" y="13172"/>
                  </a:cubicBezTo>
                  <a:cubicBezTo>
                    <a:pt x="21311" y="14305"/>
                    <a:pt x="20911" y="15923"/>
                    <a:pt x="19311" y="17339"/>
                  </a:cubicBezTo>
                  <a:cubicBezTo>
                    <a:pt x="17711" y="18754"/>
                    <a:pt x="14911" y="19968"/>
                    <a:pt x="13011" y="20656"/>
                  </a:cubicBezTo>
                  <a:cubicBezTo>
                    <a:pt x="11111" y="21343"/>
                    <a:pt x="10111" y="21505"/>
                    <a:pt x="9511" y="21343"/>
                  </a:cubicBezTo>
                  <a:cubicBezTo>
                    <a:pt x="8911" y="21181"/>
                    <a:pt x="8711" y="20696"/>
                    <a:pt x="9911" y="19847"/>
                  </a:cubicBezTo>
                  <a:cubicBezTo>
                    <a:pt x="11111" y="18997"/>
                    <a:pt x="13711" y="17784"/>
                    <a:pt x="16311" y="165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844962" y="610356"/>
              <a:ext cx="379142" cy="516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15" fill="norm" stroke="1" extrusionOk="0">
                  <a:moveTo>
                    <a:pt x="5705" y="1509"/>
                  </a:moveTo>
                  <a:cubicBezTo>
                    <a:pt x="5347" y="1158"/>
                    <a:pt x="4988" y="807"/>
                    <a:pt x="4571" y="500"/>
                  </a:cubicBezTo>
                  <a:cubicBezTo>
                    <a:pt x="4153" y="192"/>
                    <a:pt x="3676" y="-71"/>
                    <a:pt x="3198" y="17"/>
                  </a:cubicBezTo>
                  <a:cubicBezTo>
                    <a:pt x="2721" y="105"/>
                    <a:pt x="2244" y="544"/>
                    <a:pt x="1647" y="1773"/>
                  </a:cubicBezTo>
                  <a:cubicBezTo>
                    <a:pt x="1050" y="3002"/>
                    <a:pt x="334" y="5022"/>
                    <a:pt x="96" y="6470"/>
                  </a:cubicBezTo>
                  <a:cubicBezTo>
                    <a:pt x="-143" y="7919"/>
                    <a:pt x="96" y="8797"/>
                    <a:pt x="454" y="9368"/>
                  </a:cubicBezTo>
                  <a:cubicBezTo>
                    <a:pt x="812" y="9939"/>
                    <a:pt x="1289" y="10202"/>
                    <a:pt x="2065" y="9675"/>
                  </a:cubicBezTo>
                  <a:cubicBezTo>
                    <a:pt x="2840" y="9149"/>
                    <a:pt x="3914" y="7831"/>
                    <a:pt x="4451" y="6734"/>
                  </a:cubicBezTo>
                  <a:cubicBezTo>
                    <a:pt x="4988" y="5636"/>
                    <a:pt x="4988" y="4758"/>
                    <a:pt x="5048" y="4100"/>
                  </a:cubicBezTo>
                  <a:cubicBezTo>
                    <a:pt x="5108" y="3441"/>
                    <a:pt x="5227" y="3002"/>
                    <a:pt x="5287" y="3002"/>
                  </a:cubicBezTo>
                  <a:cubicBezTo>
                    <a:pt x="5347" y="3002"/>
                    <a:pt x="5347" y="3441"/>
                    <a:pt x="5526" y="4231"/>
                  </a:cubicBezTo>
                  <a:cubicBezTo>
                    <a:pt x="5705" y="5022"/>
                    <a:pt x="6063" y="6163"/>
                    <a:pt x="6361" y="6997"/>
                  </a:cubicBezTo>
                  <a:cubicBezTo>
                    <a:pt x="6659" y="7831"/>
                    <a:pt x="6898" y="8358"/>
                    <a:pt x="7495" y="8490"/>
                  </a:cubicBezTo>
                  <a:cubicBezTo>
                    <a:pt x="8091" y="8622"/>
                    <a:pt x="9046" y="8358"/>
                    <a:pt x="9822" y="7305"/>
                  </a:cubicBezTo>
                  <a:cubicBezTo>
                    <a:pt x="10597" y="6251"/>
                    <a:pt x="11194" y="4407"/>
                    <a:pt x="11492" y="3266"/>
                  </a:cubicBezTo>
                  <a:cubicBezTo>
                    <a:pt x="11791" y="2124"/>
                    <a:pt x="11791" y="1685"/>
                    <a:pt x="11731" y="1729"/>
                  </a:cubicBezTo>
                  <a:cubicBezTo>
                    <a:pt x="11671" y="1773"/>
                    <a:pt x="11552" y="2300"/>
                    <a:pt x="11492" y="3002"/>
                  </a:cubicBezTo>
                  <a:cubicBezTo>
                    <a:pt x="11433" y="3705"/>
                    <a:pt x="11433" y="4583"/>
                    <a:pt x="12029" y="5373"/>
                  </a:cubicBezTo>
                  <a:cubicBezTo>
                    <a:pt x="12626" y="6163"/>
                    <a:pt x="13819" y="6866"/>
                    <a:pt x="14893" y="6778"/>
                  </a:cubicBezTo>
                  <a:cubicBezTo>
                    <a:pt x="15967" y="6690"/>
                    <a:pt x="16922" y="5812"/>
                    <a:pt x="17519" y="5066"/>
                  </a:cubicBezTo>
                  <a:cubicBezTo>
                    <a:pt x="18116" y="4319"/>
                    <a:pt x="18354" y="3705"/>
                    <a:pt x="18414" y="3178"/>
                  </a:cubicBezTo>
                  <a:cubicBezTo>
                    <a:pt x="18474" y="2651"/>
                    <a:pt x="18354" y="2212"/>
                    <a:pt x="18175" y="2212"/>
                  </a:cubicBezTo>
                  <a:cubicBezTo>
                    <a:pt x="17996" y="2212"/>
                    <a:pt x="17758" y="2651"/>
                    <a:pt x="17937" y="3792"/>
                  </a:cubicBezTo>
                  <a:cubicBezTo>
                    <a:pt x="18116" y="4934"/>
                    <a:pt x="18712" y="6778"/>
                    <a:pt x="19369" y="8885"/>
                  </a:cubicBezTo>
                  <a:cubicBezTo>
                    <a:pt x="20025" y="10992"/>
                    <a:pt x="20741" y="13363"/>
                    <a:pt x="21099" y="15207"/>
                  </a:cubicBezTo>
                  <a:cubicBezTo>
                    <a:pt x="21457" y="17051"/>
                    <a:pt x="21457" y="18368"/>
                    <a:pt x="21159" y="19334"/>
                  </a:cubicBezTo>
                  <a:cubicBezTo>
                    <a:pt x="20860" y="20300"/>
                    <a:pt x="20264" y="20914"/>
                    <a:pt x="19667" y="21222"/>
                  </a:cubicBezTo>
                  <a:cubicBezTo>
                    <a:pt x="19070" y="21529"/>
                    <a:pt x="18474" y="21529"/>
                    <a:pt x="17937" y="20783"/>
                  </a:cubicBezTo>
                  <a:cubicBezTo>
                    <a:pt x="17400" y="20036"/>
                    <a:pt x="16922" y="18544"/>
                    <a:pt x="16445" y="17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1225000" y="609595"/>
              <a:ext cx="248740" cy="189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0800" fill="norm" stroke="1" extrusionOk="0">
                  <a:moveTo>
                    <a:pt x="3287" y="11742"/>
                  </a:moveTo>
                  <a:cubicBezTo>
                    <a:pt x="3827" y="10581"/>
                    <a:pt x="4367" y="9420"/>
                    <a:pt x="4817" y="8026"/>
                  </a:cubicBezTo>
                  <a:cubicBezTo>
                    <a:pt x="5267" y="6632"/>
                    <a:pt x="5627" y="5007"/>
                    <a:pt x="5357" y="4194"/>
                  </a:cubicBezTo>
                  <a:cubicBezTo>
                    <a:pt x="5087" y="3381"/>
                    <a:pt x="4187" y="3381"/>
                    <a:pt x="3197" y="4426"/>
                  </a:cubicBezTo>
                  <a:cubicBezTo>
                    <a:pt x="2207" y="5471"/>
                    <a:pt x="1127" y="7562"/>
                    <a:pt x="497" y="10116"/>
                  </a:cubicBezTo>
                  <a:cubicBezTo>
                    <a:pt x="-133" y="12671"/>
                    <a:pt x="-313" y="15691"/>
                    <a:pt x="857" y="17897"/>
                  </a:cubicBezTo>
                  <a:cubicBezTo>
                    <a:pt x="2027" y="20103"/>
                    <a:pt x="4547" y="21497"/>
                    <a:pt x="7157" y="19755"/>
                  </a:cubicBezTo>
                  <a:cubicBezTo>
                    <a:pt x="9767" y="18013"/>
                    <a:pt x="12467" y="13136"/>
                    <a:pt x="13907" y="10116"/>
                  </a:cubicBezTo>
                  <a:cubicBezTo>
                    <a:pt x="15347" y="7097"/>
                    <a:pt x="15527" y="5936"/>
                    <a:pt x="15707" y="4774"/>
                  </a:cubicBezTo>
                  <a:cubicBezTo>
                    <a:pt x="15887" y="3613"/>
                    <a:pt x="16067" y="2452"/>
                    <a:pt x="15707" y="1523"/>
                  </a:cubicBezTo>
                  <a:cubicBezTo>
                    <a:pt x="15347" y="594"/>
                    <a:pt x="14447" y="-103"/>
                    <a:pt x="13637" y="13"/>
                  </a:cubicBezTo>
                  <a:cubicBezTo>
                    <a:pt x="12827" y="129"/>
                    <a:pt x="12107" y="1058"/>
                    <a:pt x="12737" y="2916"/>
                  </a:cubicBezTo>
                  <a:cubicBezTo>
                    <a:pt x="13367" y="4774"/>
                    <a:pt x="15347" y="7562"/>
                    <a:pt x="16877" y="9768"/>
                  </a:cubicBezTo>
                  <a:cubicBezTo>
                    <a:pt x="18407" y="11974"/>
                    <a:pt x="19487" y="13600"/>
                    <a:pt x="20207" y="14994"/>
                  </a:cubicBezTo>
                  <a:cubicBezTo>
                    <a:pt x="20927" y="16387"/>
                    <a:pt x="21287" y="17549"/>
                    <a:pt x="21107" y="18478"/>
                  </a:cubicBezTo>
                  <a:cubicBezTo>
                    <a:pt x="20927" y="19407"/>
                    <a:pt x="20207" y="20103"/>
                    <a:pt x="19397" y="20452"/>
                  </a:cubicBezTo>
                  <a:cubicBezTo>
                    <a:pt x="18587" y="20800"/>
                    <a:pt x="17687" y="20800"/>
                    <a:pt x="16787" y="208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2032000" y="316552"/>
              <a:ext cx="50800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3766"/>
                    <a:pt x="10800" y="7532"/>
                    <a:pt x="14400" y="11132"/>
                  </a:cubicBezTo>
                  <a:cubicBezTo>
                    <a:pt x="18000" y="14732"/>
                    <a:pt x="19800" y="18166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1900766" y="240352"/>
              <a:ext cx="391585" cy="409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7" fill="norm" stroke="1" extrusionOk="0">
                  <a:moveTo>
                    <a:pt x="934" y="12359"/>
                  </a:moveTo>
                  <a:cubicBezTo>
                    <a:pt x="467" y="12025"/>
                    <a:pt x="0" y="11691"/>
                    <a:pt x="0" y="11301"/>
                  </a:cubicBezTo>
                  <a:cubicBezTo>
                    <a:pt x="0" y="10911"/>
                    <a:pt x="467" y="10466"/>
                    <a:pt x="2218" y="9019"/>
                  </a:cubicBezTo>
                  <a:cubicBezTo>
                    <a:pt x="3970" y="7571"/>
                    <a:pt x="7005" y="5122"/>
                    <a:pt x="8815" y="3674"/>
                  </a:cubicBezTo>
                  <a:cubicBezTo>
                    <a:pt x="10625" y="2227"/>
                    <a:pt x="11209" y="1781"/>
                    <a:pt x="11909" y="1225"/>
                  </a:cubicBezTo>
                  <a:cubicBezTo>
                    <a:pt x="12610" y="668"/>
                    <a:pt x="13427" y="0"/>
                    <a:pt x="13836" y="0"/>
                  </a:cubicBezTo>
                  <a:cubicBezTo>
                    <a:pt x="14244" y="0"/>
                    <a:pt x="14244" y="668"/>
                    <a:pt x="14303" y="3340"/>
                  </a:cubicBezTo>
                  <a:cubicBezTo>
                    <a:pt x="14361" y="6012"/>
                    <a:pt x="14478" y="10689"/>
                    <a:pt x="14536" y="13751"/>
                  </a:cubicBezTo>
                  <a:cubicBezTo>
                    <a:pt x="14595" y="16812"/>
                    <a:pt x="14595" y="18260"/>
                    <a:pt x="14595" y="19429"/>
                  </a:cubicBezTo>
                  <a:cubicBezTo>
                    <a:pt x="14595" y="20598"/>
                    <a:pt x="14595" y="21489"/>
                    <a:pt x="14536" y="21544"/>
                  </a:cubicBezTo>
                  <a:cubicBezTo>
                    <a:pt x="14478" y="21600"/>
                    <a:pt x="14361" y="20821"/>
                    <a:pt x="14419" y="19819"/>
                  </a:cubicBezTo>
                  <a:cubicBezTo>
                    <a:pt x="14478" y="18816"/>
                    <a:pt x="14711" y="17592"/>
                    <a:pt x="14945" y="16701"/>
                  </a:cubicBezTo>
                  <a:cubicBezTo>
                    <a:pt x="15178" y="15810"/>
                    <a:pt x="15412" y="15254"/>
                    <a:pt x="15821" y="14864"/>
                  </a:cubicBezTo>
                  <a:cubicBezTo>
                    <a:pt x="16229" y="14474"/>
                    <a:pt x="16813" y="14252"/>
                    <a:pt x="17280" y="14363"/>
                  </a:cubicBezTo>
                  <a:cubicBezTo>
                    <a:pt x="17747" y="14474"/>
                    <a:pt x="18097" y="14920"/>
                    <a:pt x="18798" y="15866"/>
                  </a:cubicBezTo>
                  <a:cubicBezTo>
                    <a:pt x="19498" y="16812"/>
                    <a:pt x="20549" y="18260"/>
                    <a:pt x="21600" y="197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2307492" y="457974"/>
              <a:ext cx="99159" cy="1283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0783" fill="norm" stroke="1" extrusionOk="0">
                  <a:moveTo>
                    <a:pt x="4881" y="13092"/>
                  </a:moveTo>
                  <a:cubicBezTo>
                    <a:pt x="5331" y="11378"/>
                    <a:pt x="5781" y="9664"/>
                    <a:pt x="6906" y="8121"/>
                  </a:cubicBezTo>
                  <a:cubicBezTo>
                    <a:pt x="8031" y="6578"/>
                    <a:pt x="9831" y="5207"/>
                    <a:pt x="10956" y="3664"/>
                  </a:cubicBezTo>
                  <a:cubicBezTo>
                    <a:pt x="12081" y="2121"/>
                    <a:pt x="12531" y="407"/>
                    <a:pt x="11856" y="64"/>
                  </a:cubicBezTo>
                  <a:cubicBezTo>
                    <a:pt x="11181" y="-279"/>
                    <a:pt x="9381" y="750"/>
                    <a:pt x="7131" y="3321"/>
                  </a:cubicBezTo>
                  <a:cubicBezTo>
                    <a:pt x="4881" y="5892"/>
                    <a:pt x="2181" y="10007"/>
                    <a:pt x="831" y="13435"/>
                  </a:cubicBezTo>
                  <a:cubicBezTo>
                    <a:pt x="-519" y="16864"/>
                    <a:pt x="-519" y="19607"/>
                    <a:pt x="3081" y="20464"/>
                  </a:cubicBezTo>
                  <a:cubicBezTo>
                    <a:pt x="6681" y="21321"/>
                    <a:pt x="13881" y="20292"/>
                    <a:pt x="21081" y="1926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2455006" y="468952"/>
              <a:ext cx="83998" cy="146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1019" fill="norm" stroke="1" extrusionOk="0">
                  <a:moveTo>
                    <a:pt x="14832" y="913"/>
                  </a:moveTo>
                  <a:cubicBezTo>
                    <a:pt x="12198" y="913"/>
                    <a:pt x="9564" y="913"/>
                    <a:pt x="6666" y="2130"/>
                  </a:cubicBezTo>
                  <a:cubicBezTo>
                    <a:pt x="3769" y="3346"/>
                    <a:pt x="608" y="5780"/>
                    <a:pt x="81" y="9127"/>
                  </a:cubicBezTo>
                  <a:cubicBezTo>
                    <a:pt x="-446" y="12473"/>
                    <a:pt x="1661" y="16732"/>
                    <a:pt x="4295" y="19014"/>
                  </a:cubicBezTo>
                  <a:cubicBezTo>
                    <a:pt x="6930" y="21296"/>
                    <a:pt x="10091" y="21600"/>
                    <a:pt x="13515" y="20079"/>
                  </a:cubicBezTo>
                  <a:cubicBezTo>
                    <a:pt x="16939" y="18558"/>
                    <a:pt x="20627" y="15211"/>
                    <a:pt x="20891" y="11713"/>
                  </a:cubicBezTo>
                  <a:cubicBezTo>
                    <a:pt x="21154" y="8214"/>
                    <a:pt x="17993" y="4563"/>
                    <a:pt x="15095" y="2586"/>
                  </a:cubicBezTo>
                  <a:cubicBezTo>
                    <a:pt x="12198" y="608"/>
                    <a:pt x="9564" y="304"/>
                    <a:pt x="693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2578100" y="365622"/>
              <a:ext cx="234950" cy="1928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0" fill="norm" stroke="1" extrusionOk="0">
                  <a:moveTo>
                    <a:pt x="0" y="9149"/>
                  </a:moveTo>
                  <a:cubicBezTo>
                    <a:pt x="973" y="8919"/>
                    <a:pt x="1946" y="8690"/>
                    <a:pt x="2822" y="9149"/>
                  </a:cubicBezTo>
                  <a:cubicBezTo>
                    <a:pt x="3697" y="9609"/>
                    <a:pt x="4476" y="10758"/>
                    <a:pt x="5059" y="11907"/>
                  </a:cubicBezTo>
                  <a:cubicBezTo>
                    <a:pt x="5643" y="13056"/>
                    <a:pt x="6032" y="14205"/>
                    <a:pt x="6227" y="15813"/>
                  </a:cubicBezTo>
                  <a:cubicBezTo>
                    <a:pt x="6422" y="17422"/>
                    <a:pt x="6422" y="19490"/>
                    <a:pt x="5935" y="20409"/>
                  </a:cubicBezTo>
                  <a:cubicBezTo>
                    <a:pt x="5449" y="21328"/>
                    <a:pt x="4476" y="21098"/>
                    <a:pt x="3892" y="19375"/>
                  </a:cubicBezTo>
                  <a:cubicBezTo>
                    <a:pt x="3308" y="17651"/>
                    <a:pt x="3114" y="14434"/>
                    <a:pt x="3892" y="12022"/>
                  </a:cubicBezTo>
                  <a:cubicBezTo>
                    <a:pt x="4670" y="9609"/>
                    <a:pt x="6422" y="8000"/>
                    <a:pt x="7784" y="7081"/>
                  </a:cubicBezTo>
                  <a:cubicBezTo>
                    <a:pt x="9146" y="6162"/>
                    <a:pt x="10119" y="5932"/>
                    <a:pt x="11092" y="5932"/>
                  </a:cubicBezTo>
                  <a:cubicBezTo>
                    <a:pt x="12065" y="5932"/>
                    <a:pt x="13038" y="6162"/>
                    <a:pt x="13524" y="6851"/>
                  </a:cubicBezTo>
                  <a:cubicBezTo>
                    <a:pt x="14011" y="7541"/>
                    <a:pt x="14011" y="8690"/>
                    <a:pt x="14497" y="8919"/>
                  </a:cubicBezTo>
                  <a:cubicBezTo>
                    <a:pt x="14984" y="9149"/>
                    <a:pt x="15957" y="8460"/>
                    <a:pt x="16735" y="7426"/>
                  </a:cubicBezTo>
                  <a:cubicBezTo>
                    <a:pt x="17514" y="6392"/>
                    <a:pt x="18097" y="5013"/>
                    <a:pt x="18486" y="3634"/>
                  </a:cubicBezTo>
                  <a:cubicBezTo>
                    <a:pt x="18876" y="2256"/>
                    <a:pt x="19070" y="877"/>
                    <a:pt x="18681" y="302"/>
                  </a:cubicBezTo>
                  <a:cubicBezTo>
                    <a:pt x="18292" y="-272"/>
                    <a:pt x="17319" y="-42"/>
                    <a:pt x="16346" y="1107"/>
                  </a:cubicBezTo>
                  <a:cubicBezTo>
                    <a:pt x="15373" y="2256"/>
                    <a:pt x="14400" y="4324"/>
                    <a:pt x="13816" y="6622"/>
                  </a:cubicBezTo>
                  <a:cubicBezTo>
                    <a:pt x="13232" y="8919"/>
                    <a:pt x="13038" y="11447"/>
                    <a:pt x="14108" y="13171"/>
                  </a:cubicBezTo>
                  <a:cubicBezTo>
                    <a:pt x="15178" y="14894"/>
                    <a:pt x="17514" y="15813"/>
                    <a:pt x="18973" y="15813"/>
                  </a:cubicBezTo>
                  <a:cubicBezTo>
                    <a:pt x="20432" y="15813"/>
                    <a:pt x="21016" y="14894"/>
                    <a:pt x="21600" y="139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2866749" y="310997"/>
              <a:ext cx="225701" cy="175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032" fill="norm" stroke="1" extrusionOk="0">
                  <a:moveTo>
                    <a:pt x="1540" y="8291"/>
                  </a:moveTo>
                  <a:cubicBezTo>
                    <a:pt x="1136" y="11849"/>
                    <a:pt x="732" y="15406"/>
                    <a:pt x="430" y="17820"/>
                  </a:cubicBezTo>
                  <a:cubicBezTo>
                    <a:pt x="127" y="20234"/>
                    <a:pt x="-75" y="21505"/>
                    <a:pt x="26" y="20870"/>
                  </a:cubicBezTo>
                  <a:cubicBezTo>
                    <a:pt x="127" y="20234"/>
                    <a:pt x="531" y="17693"/>
                    <a:pt x="1035" y="15152"/>
                  </a:cubicBezTo>
                  <a:cubicBezTo>
                    <a:pt x="1540" y="12611"/>
                    <a:pt x="2146" y="10070"/>
                    <a:pt x="2650" y="8164"/>
                  </a:cubicBezTo>
                  <a:cubicBezTo>
                    <a:pt x="3155" y="6258"/>
                    <a:pt x="3559" y="4987"/>
                    <a:pt x="4164" y="4733"/>
                  </a:cubicBezTo>
                  <a:cubicBezTo>
                    <a:pt x="4770" y="4479"/>
                    <a:pt x="5577" y="5241"/>
                    <a:pt x="6082" y="6258"/>
                  </a:cubicBezTo>
                  <a:cubicBezTo>
                    <a:pt x="6587" y="7274"/>
                    <a:pt x="6789" y="8545"/>
                    <a:pt x="6990" y="10324"/>
                  </a:cubicBezTo>
                  <a:cubicBezTo>
                    <a:pt x="7192" y="12103"/>
                    <a:pt x="7394" y="14390"/>
                    <a:pt x="7596" y="14644"/>
                  </a:cubicBezTo>
                  <a:cubicBezTo>
                    <a:pt x="7798" y="14898"/>
                    <a:pt x="8000" y="13119"/>
                    <a:pt x="9211" y="10578"/>
                  </a:cubicBezTo>
                  <a:cubicBezTo>
                    <a:pt x="10422" y="8037"/>
                    <a:pt x="12643" y="4733"/>
                    <a:pt x="14258" y="2827"/>
                  </a:cubicBezTo>
                  <a:cubicBezTo>
                    <a:pt x="15873" y="921"/>
                    <a:pt x="16882" y="413"/>
                    <a:pt x="17891" y="159"/>
                  </a:cubicBezTo>
                  <a:cubicBezTo>
                    <a:pt x="18901" y="-95"/>
                    <a:pt x="19910" y="-95"/>
                    <a:pt x="20516" y="540"/>
                  </a:cubicBezTo>
                  <a:cubicBezTo>
                    <a:pt x="21121" y="1176"/>
                    <a:pt x="21323" y="2446"/>
                    <a:pt x="21424" y="5750"/>
                  </a:cubicBezTo>
                  <a:cubicBezTo>
                    <a:pt x="21525" y="9053"/>
                    <a:pt x="21525" y="14390"/>
                    <a:pt x="21525" y="197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361950" y="595952"/>
              <a:ext cx="2940050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9" y="21069"/>
                    <a:pt x="1057" y="20539"/>
                    <a:pt x="1578" y="20084"/>
                  </a:cubicBezTo>
                  <a:cubicBezTo>
                    <a:pt x="2099" y="19629"/>
                    <a:pt x="2613" y="19251"/>
                    <a:pt x="3157" y="18758"/>
                  </a:cubicBezTo>
                  <a:cubicBezTo>
                    <a:pt x="3701" y="18265"/>
                    <a:pt x="4276" y="17659"/>
                    <a:pt x="4852" y="17015"/>
                  </a:cubicBezTo>
                  <a:cubicBezTo>
                    <a:pt x="5427" y="16371"/>
                    <a:pt x="6003" y="15688"/>
                    <a:pt x="6531" y="15082"/>
                  </a:cubicBezTo>
                  <a:cubicBezTo>
                    <a:pt x="7060" y="14476"/>
                    <a:pt x="7542" y="13945"/>
                    <a:pt x="8055" y="13339"/>
                  </a:cubicBezTo>
                  <a:cubicBezTo>
                    <a:pt x="8568" y="12733"/>
                    <a:pt x="9113" y="12051"/>
                    <a:pt x="9688" y="11368"/>
                  </a:cubicBezTo>
                  <a:cubicBezTo>
                    <a:pt x="10263" y="10686"/>
                    <a:pt x="10870" y="10004"/>
                    <a:pt x="11484" y="9284"/>
                  </a:cubicBezTo>
                  <a:cubicBezTo>
                    <a:pt x="12098" y="8564"/>
                    <a:pt x="12721" y="7806"/>
                    <a:pt x="13319" y="7124"/>
                  </a:cubicBezTo>
                  <a:cubicBezTo>
                    <a:pt x="13918" y="6442"/>
                    <a:pt x="14493" y="5836"/>
                    <a:pt x="15053" y="5267"/>
                  </a:cubicBezTo>
                  <a:cubicBezTo>
                    <a:pt x="15613" y="4699"/>
                    <a:pt x="16157" y="4168"/>
                    <a:pt x="16733" y="3638"/>
                  </a:cubicBezTo>
                  <a:cubicBezTo>
                    <a:pt x="17308" y="3107"/>
                    <a:pt x="17914" y="2577"/>
                    <a:pt x="18568" y="2084"/>
                  </a:cubicBezTo>
                  <a:cubicBezTo>
                    <a:pt x="19221" y="1592"/>
                    <a:pt x="19921" y="1137"/>
                    <a:pt x="20434" y="796"/>
                  </a:cubicBezTo>
                  <a:cubicBezTo>
                    <a:pt x="20947" y="455"/>
                    <a:pt x="21273" y="2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463550" y="742002"/>
              <a:ext cx="2622550" cy="59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8" y="21064"/>
                    <a:pt x="1116" y="20528"/>
                    <a:pt x="1674" y="19953"/>
                  </a:cubicBezTo>
                  <a:cubicBezTo>
                    <a:pt x="2231" y="19379"/>
                    <a:pt x="2789" y="18766"/>
                    <a:pt x="3373" y="18115"/>
                  </a:cubicBezTo>
                  <a:cubicBezTo>
                    <a:pt x="3957" y="17464"/>
                    <a:pt x="4568" y="16774"/>
                    <a:pt x="5230" y="16009"/>
                  </a:cubicBezTo>
                  <a:cubicBezTo>
                    <a:pt x="5892" y="15243"/>
                    <a:pt x="6607" y="14400"/>
                    <a:pt x="7252" y="13672"/>
                  </a:cubicBezTo>
                  <a:cubicBezTo>
                    <a:pt x="7897" y="12945"/>
                    <a:pt x="8473" y="12332"/>
                    <a:pt x="9065" y="11719"/>
                  </a:cubicBezTo>
                  <a:cubicBezTo>
                    <a:pt x="9658" y="11106"/>
                    <a:pt x="10268" y="10494"/>
                    <a:pt x="10852" y="9919"/>
                  </a:cubicBezTo>
                  <a:cubicBezTo>
                    <a:pt x="11436" y="9345"/>
                    <a:pt x="11994" y="8809"/>
                    <a:pt x="12657" y="8234"/>
                  </a:cubicBezTo>
                  <a:cubicBezTo>
                    <a:pt x="13319" y="7660"/>
                    <a:pt x="14086" y="7047"/>
                    <a:pt x="14775" y="6511"/>
                  </a:cubicBezTo>
                  <a:cubicBezTo>
                    <a:pt x="15463" y="5974"/>
                    <a:pt x="16074" y="5515"/>
                    <a:pt x="16727" y="5017"/>
                  </a:cubicBezTo>
                  <a:cubicBezTo>
                    <a:pt x="17381" y="4519"/>
                    <a:pt x="18078" y="3983"/>
                    <a:pt x="18723" y="3409"/>
                  </a:cubicBezTo>
                  <a:cubicBezTo>
                    <a:pt x="19369" y="2834"/>
                    <a:pt x="19961" y="2221"/>
                    <a:pt x="20432" y="1647"/>
                  </a:cubicBezTo>
                  <a:cubicBezTo>
                    <a:pt x="20903" y="1072"/>
                    <a:pt x="21251" y="536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1485900" y="361002"/>
              <a:ext cx="190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3454400" y="259402"/>
              <a:ext cx="1" cy="1270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3505200" y="373702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4217987" y="76250"/>
              <a:ext cx="373063" cy="688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38" fill="norm" stroke="1" extrusionOk="0">
                  <a:moveTo>
                    <a:pt x="3203" y="2354"/>
                  </a:moveTo>
                  <a:cubicBezTo>
                    <a:pt x="2837" y="2619"/>
                    <a:pt x="2471" y="2884"/>
                    <a:pt x="1922" y="3050"/>
                  </a:cubicBezTo>
                  <a:cubicBezTo>
                    <a:pt x="1372" y="3216"/>
                    <a:pt x="640" y="3282"/>
                    <a:pt x="274" y="3116"/>
                  </a:cubicBezTo>
                  <a:cubicBezTo>
                    <a:pt x="-92" y="2951"/>
                    <a:pt x="-92" y="2553"/>
                    <a:pt x="274" y="2089"/>
                  </a:cubicBezTo>
                  <a:cubicBezTo>
                    <a:pt x="640" y="1625"/>
                    <a:pt x="1372" y="1095"/>
                    <a:pt x="1983" y="731"/>
                  </a:cubicBezTo>
                  <a:cubicBezTo>
                    <a:pt x="2593" y="367"/>
                    <a:pt x="3081" y="168"/>
                    <a:pt x="3508" y="201"/>
                  </a:cubicBezTo>
                  <a:cubicBezTo>
                    <a:pt x="3935" y="234"/>
                    <a:pt x="4301" y="499"/>
                    <a:pt x="4484" y="1228"/>
                  </a:cubicBezTo>
                  <a:cubicBezTo>
                    <a:pt x="4667" y="1957"/>
                    <a:pt x="4667" y="3149"/>
                    <a:pt x="4789" y="4905"/>
                  </a:cubicBezTo>
                  <a:cubicBezTo>
                    <a:pt x="4911" y="6661"/>
                    <a:pt x="5155" y="8980"/>
                    <a:pt x="5216" y="10338"/>
                  </a:cubicBezTo>
                  <a:cubicBezTo>
                    <a:pt x="5277" y="11697"/>
                    <a:pt x="5155" y="12094"/>
                    <a:pt x="4850" y="12459"/>
                  </a:cubicBezTo>
                  <a:cubicBezTo>
                    <a:pt x="4545" y="12823"/>
                    <a:pt x="4057" y="13154"/>
                    <a:pt x="3508" y="13254"/>
                  </a:cubicBezTo>
                  <a:cubicBezTo>
                    <a:pt x="2959" y="13353"/>
                    <a:pt x="2349" y="13221"/>
                    <a:pt x="2044" y="12956"/>
                  </a:cubicBezTo>
                  <a:cubicBezTo>
                    <a:pt x="1739" y="12690"/>
                    <a:pt x="1739" y="12293"/>
                    <a:pt x="2410" y="11465"/>
                  </a:cubicBezTo>
                  <a:cubicBezTo>
                    <a:pt x="3081" y="10636"/>
                    <a:pt x="4423" y="9378"/>
                    <a:pt x="5949" y="7986"/>
                  </a:cubicBezTo>
                  <a:cubicBezTo>
                    <a:pt x="7474" y="6595"/>
                    <a:pt x="9183" y="5071"/>
                    <a:pt x="10464" y="3878"/>
                  </a:cubicBezTo>
                  <a:cubicBezTo>
                    <a:pt x="11745" y="2686"/>
                    <a:pt x="12600" y="1824"/>
                    <a:pt x="13271" y="1162"/>
                  </a:cubicBezTo>
                  <a:cubicBezTo>
                    <a:pt x="13942" y="499"/>
                    <a:pt x="14430" y="35"/>
                    <a:pt x="14613" y="2"/>
                  </a:cubicBezTo>
                  <a:cubicBezTo>
                    <a:pt x="14796" y="-31"/>
                    <a:pt x="14674" y="367"/>
                    <a:pt x="14186" y="1659"/>
                  </a:cubicBezTo>
                  <a:cubicBezTo>
                    <a:pt x="13698" y="2951"/>
                    <a:pt x="12844" y="5137"/>
                    <a:pt x="12111" y="7456"/>
                  </a:cubicBezTo>
                  <a:cubicBezTo>
                    <a:pt x="11379" y="9775"/>
                    <a:pt x="10769" y="12227"/>
                    <a:pt x="10403" y="14479"/>
                  </a:cubicBezTo>
                  <a:cubicBezTo>
                    <a:pt x="10037" y="16732"/>
                    <a:pt x="9915" y="18786"/>
                    <a:pt x="9915" y="19979"/>
                  </a:cubicBezTo>
                  <a:cubicBezTo>
                    <a:pt x="9915" y="21171"/>
                    <a:pt x="10037" y="21503"/>
                    <a:pt x="10403" y="21536"/>
                  </a:cubicBezTo>
                  <a:cubicBezTo>
                    <a:pt x="10769" y="21569"/>
                    <a:pt x="11379" y="21304"/>
                    <a:pt x="12233" y="20409"/>
                  </a:cubicBezTo>
                  <a:cubicBezTo>
                    <a:pt x="13088" y="19515"/>
                    <a:pt x="14186" y="17991"/>
                    <a:pt x="14674" y="16666"/>
                  </a:cubicBezTo>
                  <a:cubicBezTo>
                    <a:pt x="15162" y="15341"/>
                    <a:pt x="15040" y="14214"/>
                    <a:pt x="14674" y="13452"/>
                  </a:cubicBezTo>
                  <a:cubicBezTo>
                    <a:pt x="14308" y="12690"/>
                    <a:pt x="13698" y="12293"/>
                    <a:pt x="13759" y="12094"/>
                  </a:cubicBezTo>
                  <a:cubicBezTo>
                    <a:pt x="13820" y="11895"/>
                    <a:pt x="14552" y="11895"/>
                    <a:pt x="15955" y="11697"/>
                  </a:cubicBezTo>
                  <a:cubicBezTo>
                    <a:pt x="17359" y="11498"/>
                    <a:pt x="19433" y="11100"/>
                    <a:pt x="21508" y="1070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5213713" y="98641"/>
              <a:ext cx="183787" cy="347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339" fill="norm" stroke="1" extrusionOk="0">
                  <a:moveTo>
                    <a:pt x="19323" y="1685"/>
                  </a:moveTo>
                  <a:cubicBezTo>
                    <a:pt x="19323" y="1034"/>
                    <a:pt x="19323" y="383"/>
                    <a:pt x="18702" y="123"/>
                  </a:cubicBezTo>
                  <a:cubicBezTo>
                    <a:pt x="18081" y="-137"/>
                    <a:pt x="16840" y="-7"/>
                    <a:pt x="14605" y="709"/>
                  </a:cubicBezTo>
                  <a:cubicBezTo>
                    <a:pt x="12371" y="1424"/>
                    <a:pt x="9143" y="2726"/>
                    <a:pt x="6785" y="4027"/>
                  </a:cubicBezTo>
                  <a:cubicBezTo>
                    <a:pt x="4426" y="5328"/>
                    <a:pt x="2936" y="6629"/>
                    <a:pt x="1943" y="8841"/>
                  </a:cubicBezTo>
                  <a:cubicBezTo>
                    <a:pt x="950" y="11053"/>
                    <a:pt x="454" y="14176"/>
                    <a:pt x="205" y="16063"/>
                  </a:cubicBezTo>
                  <a:cubicBezTo>
                    <a:pt x="-43" y="17950"/>
                    <a:pt x="-43" y="18600"/>
                    <a:pt x="81" y="19251"/>
                  </a:cubicBezTo>
                  <a:cubicBezTo>
                    <a:pt x="205" y="19902"/>
                    <a:pt x="454" y="20552"/>
                    <a:pt x="1198" y="20943"/>
                  </a:cubicBezTo>
                  <a:cubicBezTo>
                    <a:pt x="1943" y="21333"/>
                    <a:pt x="3185" y="21463"/>
                    <a:pt x="6288" y="21203"/>
                  </a:cubicBezTo>
                  <a:cubicBezTo>
                    <a:pt x="9391" y="20943"/>
                    <a:pt x="14357" y="20292"/>
                    <a:pt x="17212" y="19706"/>
                  </a:cubicBezTo>
                  <a:cubicBezTo>
                    <a:pt x="20067" y="19121"/>
                    <a:pt x="20812" y="18600"/>
                    <a:pt x="21557" y="18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5213350" y="303852"/>
              <a:ext cx="12700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5600"/>
                    <a:pt x="10800" y="9600"/>
                    <a:pt x="14400" y="6000"/>
                  </a:cubicBezTo>
                  <a:cubicBezTo>
                    <a:pt x="18000" y="2400"/>
                    <a:pt x="19800" y="1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5473699" y="380052"/>
              <a:ext cx="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5568950" y="475302"/>
              <a:ext cx="5080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5753605" y="82548"/>
              <a:ext cx="158245" cy="346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305" fill="norm" stroke="1" extrusionOk="0">
                  <a:moveTo>
                    <a:pt x="20667" y="1113"/>
                  </a:moveTo>
                  <a:cubicBezTo>
                    <a:pt x="19803" y="593"/>
                    <a:pt x="18939" y="72"/>
                    <a:pt x="17931" y="7"/>
                  </a:cubicBezTo>
                  <a:cubicBezTo>
                    <a:pt x="16923" y="-58"/>
                    <a:pt x="15771" y="332"/>
                    <a:pt x="13611" y="1373"/>
                  </a:cubicBezTo>
                  <a:cubicBezTo>
                    <a:pt x="11451" y="2414"/>
                    <a:pt x="8283" y="4106"/>
                    <a:pt x="5979" y="5862"/>
                  </a:cubicBezTo>
                  <a:cubicBezTo>
                    <a:pt x="3675" y="7619"/>
                    <a:pt x="2235" y="9441"/>
                    <a:pt x="1371" y="11588"/>
                  </a:cubicBezTo>
                  <a:cubicBezTo>
                    <a:pt x="507" y="13735"/>
                    <a:pt x="219" y="16207"/>
                    <a:pt x="75" y="17834"/>
                  </a:cubicBezTo>
                  <a:cubicBezTo>
                    <a:pt x="-69" y="19460"/>
                    <a:pt x="-69" y="20241"/>
                    <a:pt x="651" y="20761"/>
                  </a:cubicBezTo>
                  <a:cubicBezTo>
                    <a:pt x="1371" y="21282"/>
                    <a:pt x="2811" y="21542"/>
                    <a:pt x="6411" y="21022"/>
                  </a:cubicBezTo>
                  <a:cubicBezTo>
                    <a:pt x="10011" y="20501"/>
                    <a:pt x="15771" y="19200"/>
                    <a:pt x="21531" y="1789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5753100" y="284802"/>
              <a:ext cx="1206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5911850" y="310202"/>
              <a:ext cx="107950" cy="113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0" y="0"/>
                  </a:moveTo>
                  <a:cubicBezTo>
                    <a:pt x="4235" y="0"/>
                    <a:pt x="8471" y="0"/>
                    <a:pt x="11435" y="1000"/>
                  </a:cubicBezTo>
                  <a:cubicBezTo>
                    <a:pt x="14400" y="2000"/>
                    <a:pt x="16094" y="4000"/>
                    <a:pt x="16094" y="6800"/>
                  </a:cubicBezTo>
                  <a:cubicBezTo>
                    <a:pt x="16094" y="9600"/>
                    <a:pt x="14400" y="13200"/>
                    <a:pt x="12282" y="15800"/>
                  </a:cubicBezTo>
                  <a:cubicBezTo>
                    <a:pt x="10165" y="18400"/>
                    <a:pt x="7624" y="20000"/>
                    <a:pt x="7624" y="20800"/>
                  </a:cubicBezTo>
                  <a:cubicBezTo>
                    <a:pt x="7624" y="21600"/>
                    <a:pt x="10165" y="21600"/>
                    <a:pt x="12918" y="21000"/>
                  </a:cubicBezTo>
                  <a:cubicBezTo>
                    <a:pt x="15671" y="20400"/>
                    <a:pt x="18635" y="19200"/>
                    <a:pt x="21600" y="180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6051550" y="430852"/>
              <a:ext cx="698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6254750" y="430852"/>
              <a:ext cx="635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6375400" y="411802"/>
              <a:ext cx="825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6591300" y="373702"/>
              <a:ext cx="571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8" name="Line"/>
            <p:cNvSpPr/>
            <p:nvPr/>
          </p:nvSpPr>
          <p:spPr>
            <a:xfrm>
              <a:off x="6610350" y="405452"/>
              <a:ext cx="7620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9" name="Line"/>
            <p:cNvSpPr/>
            <p:nvPr/>
          </p:nvSpPr>
          <p:spPr>
            <a:xfrm>
              <a:off x="6807563" y="68950"/>
              <a:ext cx="171087" cy="391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383" fill="norm" stroke="1" extrusionOk="0">
                  <a:moveTo>
                    <a:pt x="21554" y="1384"/>
                  </a:moveTo>
                  <a:cubicBezTo>
                    <a:pt x="21554" y="806"/>
                    <a:pt x="21554" y="229"/>
                    <a:pt x="20887" y="55"/>
                  </a:cubicBezTo>
                  <a:cubicBezTo>
                    <a:pt x="20221" y="-118"/>
                    <a:pt x="18887" y="113"/>
                    <a:pt x="16087" y="806"/>
                  </a:cubicBezTo>
                  <a:cubicBezTo>
                    <a:pt x="13287" y="1499"/>
                    <a:pt x="9021" y="2654"/>
                    <a:pt x="6354" y="3752"/>
                  </a:cubicBezTo>
                  <a:cubicBezTo>
                    <a:pt x="3687" y="4849"/>
                    <a:pt x="2621" y="5888"/>
                    <a:pt x="1821" y="8256"/>
                  </a:cubicBezTo>
                  <a:cubicBezTo>
                    <a:pt x="1021" y="10624"/>
                    <a:pt x="487" y="14321"/>
                    <a:pt x="221" y="16457"/>
                  </a:cubicBezTo>
                  <a:cubicBezTo>
                    <a:pt x="-46" y="18594"/>
                    <a:pt x="-46" y="19172"/>
                    <a:pt x="87" y="19749"/>
                  </a:cubicBezTo>
                  <a:cubicBezTo>
                    <a:pt x="221" y="20327"/>
                    <a:pt x="487" y="20904"/>
                    <a:pt x="1287" y="21193"/>
                  </a:cubicBezTo>
                  <a:cubicBezTo>
                    <a:pt x="2087" y="21482"/>
                    <a:pt x="3421" y="21482"/>
                    <a:pt x="6354" y="20904"/>
                  </a:cubicBezTo>
                  <a:cubicBezTo>
                    <a:pt x="9287" y="20327"/>
                    <a:pt x="13821" y="19172"/>
                    <a:pt x="18354" y="180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0" name="Line"/>
            <p:cNvSpPr/>
            <p:nvPr/>
          </p:nvSpPr>
          <p:spPr>
            <a:xfrm>
              <a:off x="6819900" y="322902"/>
              <a:ext cx="15240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7000615" y="350026"/>
              <a:ext cx="117736" cy="118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0573" fill="norm" stroke="1" extrusionOk="0">
                  <a:moveTo>
                    <a:pt x="5254" y="5194"/>
                  </a:moveTo>
                  <a:cubicBezTo>
                    <a:pt x="4097" y="7024"/>
                    <a:pt x="2940" y="8855"/>
                    <a:pt x="1975" y="11966"/>
                  </a:cubicBezTo>
                  <a:cubicBezTo>
                    <a:pt x="1011" y="15078"/>
                    <a:pt x="240" y="19471"/>
                    <a:pt x="47" y="20387"/>
                  </a:cubicBezTo>
                  <a:cubicBezTo>
                    <a:pt x="-146" y="21302"/>
                    <a:pt x="240" y="18739"/>
                    <a:pt x="1397" y="15078"/>
                  </a:cubicBezTo>
                  <a:cubicBezTo>
                    <a:pt x="2554" y="11417"/>
                    <a:pt x="4483" y="6658"/>
                    <a:pt x="6218" y="3729"/>
                  </a:cubicBezTo>
                  <a:cubicBezTo>
                    <a:pt x="7954" y="800"/>
                    <a:pt x="9497" y="-298"/>
                    <a:pt x="12004" y="68"/>
                  </a:cubicBezTo>
                  <a:cubicBezTo>
                    <a:pt x="14511" y="434"/>
                    <a:pt x="17983" y="2265"/>
                    <a:pt x="19718" y="5194"/>
                  </a:cubicBezTo>
                  <a:cubicBezTo>
                    <a:pt x="21454" y="8122"/>
                    <a:pt x="21454" y="12149"/>
                    <a:pt x="21454" y="161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7740650" y="-1"/>
              <a:ext cx="139700" cy="437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3" fill="norm" stroke="1" extrusionOk="0">
                  <a:moveTo>
                    <a:pt x="21600" y="2457"/>
                  </a:moveTo>
                  <a:cubicBezTo>
                    <a:pt x="20945" y="1936"/>
                    <a:pt x="20291" y="1414"/>
                    <a:pt x="19309" y="944"/>
                  </a:cubicBezTo>
                  <a:cubicBezTo>
                    <a:pt x="18327" y="475"/>
                    <a:pt x="17018" y="57"/>
                    <a:pt x="15709" y="5"/>
                  </a:cubicBezTo>
                  <a:cubicBezTo>
                    <a:pt x="14400" y="-47"/>
                    <a:pt x="13091" y="266"/>
                    <a:pt x="11291" y="1257"/>
                  </a:cubicBezTo>
                  <a:cubicBezTo>
                    <a:pt x="9491" y="2249"/>
                    <a:pt x="7200" y="3918"/>
                    <a:pt x="5727" y="6370"/>
                  </a:cubicBezTo>
                  <a:cubicBezTo>
                    <a:pt x="4255" y="8823"/>
                    <a:pt x="3600" y="12057"/>
                    <a:pt x="3109" y="14614"/>
                  </a:cubicBezTo>
                  <a:cubicBezTo>
                    <a:pt x="2618" y="17170"/>
                    <a:pt x="2291" y="19049"/>
                    <a:pt x="1800" y="20092"/>
                  </a:cubicBezTo>
                  <a:cubicBezTo>
                    <a:pt x="1309" y="21136"/>
                    <a:pt x="655" y="21344"/>
                    <a:pt x="0" y="2155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7689850" y="277239"/>
              <a:ext cx="203764" cy="127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290" fill="norm" stroke="1" extrusionOk="0">
                  <a:moveTo>
                    <a:pt x="0" y="9764"/>
                  </a:moveTo>
                  <a:cubicBezTo>
                    <a:pt x="2004" y="7639"/>
                    <a:pt x="4008" y="5515"/>
                    <a:pt x="6903" y="4275"/>
                  </a:cubicBezTo>
                  <a:cubicBezTo>
                    <a:pt x="9798" y="3036"/>
                    <a:pt x="13584" y="2682"/>
                    <a:pt x="15922" y="1974"/>
                  </a:cubicBezTo>
                  <a:cubicBezTo>
                    <a:pt x="18260" y="1265"/>
                    <a:pt x="19151" y="203"/>
                    <a:pt x="19039" y="26"/>
                  </a:cubicBezTo>
                  <a:cubicBezTo>
                    <a:pt x="18928" y="-151"/>
                    <a:pt x="17814" y="557"/>
                    <a:pt x="16812" y="2859"/>
                  </a:cubicBezTo>
                  <a:cubicBezTo>
                    <a:pt x="15810" y="5160"/>
                    <a:pt x="14920" y="9056"/>
                    <a:pt x="14474" y="11888"/>
                  </a:cubicBezTo>
                  <a:cubicBezTo>
                    <a:pt x="14029" y="14721"/>
                    <a:pt x="14029" y="16492"/>
                    <a:pt x="14920" y="18085"/>
                  </a:cubicBezTo>
                  <a:cubicBezTo>
                    <a:pt x="15810" y="19679"/>
                    <a:pt x="17592" y="21095"/>
                    <a:pt x="18928" y="21272"/>
                  </a:cubicBezTo>
                  <a:cubicBezTo>
                    <a:pt x="20264" y="21449"/>
                    <a:pt x="21155" y="20387"/>
                    <a:pt x="21377" y="16846"/>
                  </a:cubicBezTo>
                  <a:cubicBezTo>
                    <a:pt x="21600" y="13305"/>
                    <a:pt x="21155" y="7285"/>
                    <a:pt x="20709" y="126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7918450" y="227652"/>
              <a:ext cx="139700" cy="166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5742"/>
                  </a:moveTo>
                  <a:cubicBezTo>
                    <a:pt x="1636" y="5468"/>
                    <a:pt x="3273" y="5195"/>
                    <a:pt x="5236" y="6425"/>
                  </a:cubicBezTo>
                  <a:cubicBezTo>
                    <a:pt x="7200" y="7656"/>
                    <a:pt x="9491" y="10390"/>
                    <a:pt x="10636" y="12714"/>
                  </a:cubicBezTo>
                  <a:cubicBezTo>
                    <a:pt x="11782" y="15038"/>
                    <a:pt x="11782" y="16952"/>
                    <a:pt x="10964" y="18592"/>
                  </a:cubicBezTo>
                  <a:cubicBezTo>
                    <a:pt x="10145" y="20233"/>
                    <a:pt x="8509" y="21600"/>
                    <a:pt x="7691" y="21463"/>
                  </a:cubicBezTo>
                  <a:cubicBezTo>
                    <a:pt x="6873" y="21327"/>
                    <a:pt x="6873" y="19686"/>
                    <a:pt x="7527" y="16815"/>
                  </a:cubicBezTo>
                  <a:cubicBezTo>
                    <a:pt x="8182" y="13944"/>
                    <a:pt x="9491" y="9843"/>
                    <a:pt x="11945" y="6835"/>
                  </a:cubicBezTo>
                  <a:cubicBezTo>
                    <a:pt x="14400" y="3828"/>
                    <a:pt x="18000" y="1914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8052594" y="227652"/>
              <a:ext cx="151607" cy="153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462" fill="norm" stroke="1" extrusionOk="0">
                  <a:moveTo>
                    <a:pt x="3487" y="0"/>
                  </a:moveTo>
                  <a:cubicBezTo>
                    <a:pt x="2887" y="5918"/>
                    <a:pt x="2287" y="11836"/>
                    <a:pt x="1687" y="15682"/>
                  </a:cubicBezTo>
                  <a:cubicBezTo>
                    <a:pt x="1087" y="19529"/>
                    <a:pt x="487" y="21304"/>
                    <a:pt x="187" y="21452"/>
                  </a:cubicBezTo>
                  <a:cubicBezTo>
                    <a:pt x="-113" y="21600"/>
                    <a:pt x="-113" y="20121"/>
                    <a:pt x="637" y="17605"/>
                  </a:cubicBezTo>
                  <a:cubicBezTo>
                    <a:pt x="1387" y="15090"/>
                    <a:pt x="2887" y="11540"/>
                    <a:pt x="4237" y="9173"/>
                  </a:cubicBezTo>
                  <a:cubicBezTo>
                    <a:pt x="5587" y="6805"/>
                    <a:pt x="6787" y="5622"/>
                    <a:pt x="8137" y="5178"/>
                  </a:cubicBezTo>
                  <a:cubicBezTo>
                    <a:pt x="9487" y="4734"/>
                    <a:pt x="10987" y="5030"/>
                    <a:pt x="12037" y="6214"/>
                  </a:cubicBezTo>
                  <a:cubicBezTo>
                    <a:pt x="13087" y="7397"/>
                    <a:pt x="13687" y="9468"/>
                    <a:pt x="14437" y="9468"/>
                  </a:cubicBezTo>
                  <a:cubicBezTo>
                    <a:pt x="15187" y="9468"/>
                    <a:pt x="16087" y="7397"/>
                    <a:pt x="16987" y="5770"/>
                  </a:cubicBezTo>
                  <a:cubicBezTo>
                    <a:pt x="17887" y="4142"/>
                    <a:pt x="18787" y="2959"/>
                    <a:pt x="19387" y="3107"/>
                  </a:cubicBezTo>
                  <a:cubicBezTo>
                    <a:pt x="19987" y="3255"/>
                    <a:pt x="20287" y="4734"/>
                    <a:pt x="20587" y="7989"/>
                  </a:cubicBezTo>
                  <a:cubicBezTo>
                    <a:pt x="20887" y="11244"/>
                    <a:pt x="21187" y="16274"/>
                    <a:pt x="21487" y="2130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8267700" y="250850"/>
              <a:ext cx="63500" cy="186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21600" y="3893"/>
                  </a:moveTo>
                  <a:cubicBezTo>
                    <a:pt x="20160" y="2679"/>
                    <a:pt x="18720" y="1466"/>
                    <a:pt x="16200" y="738"/>
                  </a:cubicBezTo>
                  <a:cubicBezTo>
                    <a:pt x="13680" y="10"/>
                    <a:pt x="10080" y="-233"/>
                    <a:pt x="7560" y="252"/>
                  </a:cubicBezTo>
                  <a:cubicBezTo>
                    <a:pt x="5040" y="738"/>
                    <a:pt x="3600" y="1951"/>
                    <a:pt x="2880" y="3771"/>
                  </a:cubicBezTo>
                  <a:cubicBezTo>
                    <a:pt x="2160" y="5592"/>
                    <a:pt x="2160" y="8019"/>
                    <a:pt x="3600" y="10203"/>
                  </a:cubicBezTo>
                  <a:cubicBezTo>
                    <a:pt x="5040" y="12387"/>
                    <a:pt x="7920" y="14329"/>
                    <a:pt x="10440" y="16028"/>
                  </a:cubicBezTo>
                  <a:cubicBezTo>
                    <a:pt x="12960" y="17727"/>
                    <a:pt x="15120" y="19183"/>
                    <a:pt x="13320" y="20032"/>
                  </a:cubicBezTo>
                  <a:cubicBezTo>
                    <a:pt x="11520" y="20882"/>
                    <a:pt x="5760" y="21124"/>
                    <a:pt x="0" y="2136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8777408" y="250663"/>
              <a:ext cx="169743" cy="173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373" fill="norm" stroke="1" extrusionOk="0">
                  <a:moveTo>
                    <a:pt x="14985" y="2636"/>
                  </a:moveTo>
                  <a:cubicBezTo>
                    <a:pt x="14185" y="1595"/>
                    <a:pt x="13385" y="554"/>
                    <a:pt x="12318" y="163"/>
                  </a:cubicBezTo>
                  <a:cubicBezTo>
                    <a:pt x="11252" y="-227"/>
                    <a:pt x="9918" y="33"/>
                    <a:pt x="8318" y="1465"/>
                  </a:cubicBezTo>
                  <a:cubicBezTo>
                    <a:pt x="6718" y="2896"/>
                    <a:pt x="4852" y="5498"/>
                    <a:pt x="3252" y="8491"/>
                  </a:cubicBezTo>
                  <a:cubicBezTo>
                    <a:pt x="1652" y="11484"/>
                    <a:pt x="318" y="14867"/>
                    <a:pt x="52" y="17079"/>
                  </a:cubicBezTo>
                  <a:cubicBezTo>
                    <a:pt x="-215" y="19291"/>
                    <a:pt x="585" y="20332"/>
                    <a:pt x="1785" y="20332"/>
                  </a:cubicBezTo>
                  <a:cubicBezTo>
                    <a:pt x="2985" y="20332"/>
                    <a:pt x="4585" y="19291"/>
                    <a:pt x="5918" y="18120"/>
                  </a:cubicBezTo>
                  <a:cubicBezTo>
                    <a:pt x="7252" y="16949"/>
                    <a:pt x="8318" y="15648"/>
                    <a:pt x="9518" y="13826"/>
                  </a:cubicBezTo>
                  <a:cubicBezTo>
                    <a:pt x="10718" y="12004"/>
                    <a:pt x="12052" y="9662"/>
                    <a:pt x="12718" y="9142"/>
                  </a:cubicBezTo>
                  <a:cubicBezTo>
                    <a:pt x="13385" y="8621"/>
                    <a:pt x="13385" y="9922"/>
                    <a:pt x="13918" y="10963"/>
                  </a:cubicBezTo>
                  <a:cubicBezTo>
                    <a:pt x="14452" y="12004"/>
                    <a:pt x="15518" y="12785"/>
                    <a:pt x="16852" y="14477"/>
                  </a:cubicBezTo>
                  <a:cubicBezTo>
                    <a:pt x="18185" y="16168"/>
                    <a:pt x="19785" y="18771"/>
                    <a:pt x="21385" y="213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9612675" y="227044"/>
              <a:ext cx="136692" cy="453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345" fill="norm" stroke="1" extrusionOk="0">
                  <a:moveTo>
                    <a:pt x="3183" y="7793"/>
                  </a:moveTo>
                  <a:cubicBezTo>
                    <a:pt x="3848" y="10978"/>
                    <a:pt x="4512" y="14164"/>
                    <a:pt x="4845" y="16304"/>
                  </a:cubicBezTo>
                  <a:cubicBezTo>
                    <a:pt x="5177" y="18444"/>
                    <a:pt x="5177" y="19539"/>
                    <a:pt x="4678" y="20285"/>
                  </a:cubicBezTo>
                  <a:cubicBezTo>
                    <a:pt x="4180" y="21032"/>
                    <a:pt x="3183" y="21430"/>
                    <a:pt x="2518" y="21330"/>
                  </a:cubicBezTo>
                  <a:cubicBezTo>
                    <a:pt x="1854" y="21231"/>
                    <a:pt x="1522" y="20634"/>
                    <a:pt x="1023" y="18593"/>
                  </a:cubicBezTo>
                  <a:cubicBezTo>
                    <a:pt x="525" y="16553"/>
                    <a:pt x="-140" y="13069"/>
                    <a:pt x="26" y="10182"/>
                  </a:cubicBezTo>
                  <a:cubicBezTo>
                    <a:pt x="192" y="7295"/>
                    <a:pt x="1189" y="5006"/>
                    <a:pt x="2851" y="3413"/>
                  </a:cubicBezTo>
                  <a:cubicBezTo>
                    <a:pt x="4512" y="1821"/>
                    <a:pt x="6838" y="925"/>
                    <a:pt x="9165" y="427"/>
                  </a:cubicBezTo>
                  <a:cubicBezTo>
                    <a:pt x="11491" y="-70"/>
                    <a:pt x="13817" y="-170"/>
                    <a:pt x="16309" y="328"/>
                  </a:cubicBezTo>
                  <a:cubicBezTo>
                    <a:pt x="18802" y="825"/>
                    <a:pt x="21460" y="1920"/>
                    <a:pt x="21460" y="3214"/>
                  </a:cubicBezTo>
                  <a:cubicBezTo>
                    <a:pt x="21460" y="4508"/>
                    <a:pt x="18802" y="6001"/>
                    <a:pt x="15811" y="6997"/>
                  </a:cubicBezTo>
                  <a:cubicBezTo>
                    <a:pt x="12820" y="7992"/>
                    <a:pt x="9497" y="8490"/>
                    <a:pt x="6174" y="898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9827547" y="271557"/>
              <a:ext cx="110204" cy="117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011" fill="norm" stroke="1" extrusionOk="0">
                  <a:moveTo>
                    <a:pt x="17551" y="6919"/>
                  </a:moveTo>
                  <a:cubicBezTo>
                    <a:pt x="16736" y="5024"/>
                    <a:pt x="15921" y="3130"/>
                    <a:pt x="14494" y="1803"/>
                  </a:cubicBezTo>
                  <a:cubicBezTo>
                    <a:pt x="13068" y="477"/>
                    <a:pt x="11030" y="-281"/>
                    <a:pt x="9400" y="98"/>
                  </a:cubicBezTo>
                  <a:cubicBezTo>
                    <a:pt x="7770" y="477"/>
                    <a:pt x="6547" y="1993"/>
                    <a:pt x="5121" y="4645"/>
                  </a:cubicBezTo>
                  <a:cubicBezTo>
                    <a:pt x="3694" y="7298"/>
                    <a:pt x="2064" y="11087"/>
                    <a:pt x="1045" y="13930"/>
                  </a:cubicBezTo>
                  <a:cubicBezTo>
                    <a:pt x="27" y="16772"/>
                    <a:pt x="-381" y="18666"/>
                    <a:pt x="434" y="19803"/>
                  </a:cubicBezTo>
                  <a:cubicBezTo>
                    <a:pt x="1249" y="20940"/>
                    <a:pt x="3287" y="21319"/>
                    <a:pt x="5121" y="20751"/>
                  </a:cubicBezTo>
                  <a:cubicBezTo>
                    <a:pt x="6955" y="20182"/>
                    <a:pt x="8585" y="18666"/>
                    <a:pt x="10623" y="16203"/>
                  </a:cubicBezTo>
                  <a:cubicBezTo>
                    <a:pt x="12661" y="13740"/>
                    <a:pt x="15106" y="10330"/>
                    <a:pt x="16328" y="9761"/>
                  </a:cubicBezTo>
                  <a:cubicBezTo>
                    <a:pt x="17551" y="9193"/>
                    <a:pt x="17551" y="11466"/>
                    <a:pt x="18162" y="13361"/>
                  </a:cubicBezTo>
                  <a:cubicBezTo>
                    <a:pt x="18774" y="15256"/>
                    <a:pt x="19996" y="16772"/>
                    <a:pt x="21219" y="182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9969500" y="221302"/>
              <a:ext cx="114300" cy="169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4" fill="norm" stroke="1" extrusionOk="0">
                  <a:moveTo>
                    <a:pt x="0" y="7200"/>
                  </a:moveTo>
                  <a:cubicBezTo>
                    <a:pt x="2000" y="7200"/>
                    <a:pt x="4000" y="7200"/>
                    <a:pt x="6600" y="8400"/>
                  </a:cubicBezTo>
                  <a:cubicBezTo>
                    <a:pt x="9200" y="9600"/>
                    <a:pt x="12400" y="12000"/>
                    <a:pt x="14200" y="14133"/>
                  </a:cubicBezTo>
                  <a:cubicBezTo>
                    <a:pt x="16000" y="16267"/>
                    <a:pt x="16400" y="18133"/>
                    <a:pt x="15800" y="19467"/>
                  </a:cubicBezTo>
                  <a:cubicBezTo>
                    <a:pt x="15200" y="20800"/>
                    <a:pt x="13600" y="21600"/>
                    <a:pt x="12600" y="21333"/>
                  </a:cubicBezTo>
                  <a:cubicBezTo>
                    <a:pt x="11600" y="21067"/>
                    <a:pt x="11200" y="19733"/>
                    <a:pt x="12000" y="16533"/>
                  </a:cubicBezTo>
                  <a:cubicBezTo>
                    <a:pt x="12800" y="13333"/>
                    <a:pt x="14800" y="8267"/>
                    <a:pt x="16600" y="5200"/>
                  </a:cubicBezTo>
                  <a:cubicBezTo>
                    <a:pt x="18400" y="2133"/>
                    <a:pt x="20000" y="106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10145183" y="100652"/>
              <a:ext cx="173568" cy="283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327" y="0"/>
                  </a:moveTo>
                  <a:cubicBezTo>
                    <a:pt x="10273" y="484"/>
                    <a:pt x="9220" y="967"/>
                    <a:pt x="8166" y="2821"/>
                  </a:cubicBezTo>
                  <a:cubicBezTo>
                    <a:pt x="7112" y="4675"/>
                    <a:pt x="6059" y="7899"/>
                    <a:pt x="5268" y="10639"/>
                  </a:cubicBezTo>
                  <a:cubicBezTo>
                    <a:pt x="4478" y="13379"/>
                    <a:pt x="3951" y="15636"/>
                    <a:pt x="3688" y="17167"/>
                  </a:cubicBezTo>
                  <a:cubicBezTo>
                    <a:pt x="3424" y="18699"/>
                    <a:pt x="3424" y="19504"/>
                    <a:pt x="3820" y="20230"/>
                  </a:cubicBezTo>
                  <a:cubicBezTo>
                    <a:pt x="4215" y="20955"/>
                    <a:pt x="5005" y="21600"/>
                    <a:pt x="5795" y="21600"/>
                  </a:cubicBezTo>
                  <a:cubicBezTo>
                    <a:pt x="6585" y="21600"/>
                    <a:pt x="7376" y="20955"/>
                    <a:pt x="7902" y="20230"/>
                  </a:cubicBezTo>
                  <a:cubicBezTo>
                    <a:pt x="8429" y="19504"/>
                    <a:pt x="8693" y="18699"/>
                    <a:pt x="7771" y="17570"/>
                  </a:cubicBezTo>
                  <a:cubicBezTo>
                    <a:pt x="6849" y="16442"/>
                    <a:pt x="4741" y="14991"/>
                    <a:pt x="3029" y="14104"/>
                  </a:cubicBezTo>
                  <a:cubicBezTo>
                    <a:pt x="1317" y="13218"/>
                    <a:pt x="0" y="12896"/>
                    <a:pt x="0" y="12815"/>
                  </a:cubicBezTo>
                  <a:cubicBezTo>
                    <a:pt x="0" y="12734"/>
                    <a:pt x="1317" y="12896"/>
                    <a:pt x="3424" y="12815"/>
                  </a:cubicBezTo>
                  <a:cubicBezTo>
                    <a:pt x="5532" y="12734"/>
                    <a:pt x="8429" y="12412"/>
                    <a:pt x="10537" y="12331"/>
                  </a:cubicBezTo>
                  <a:cubicBezTo>
                    <a:pt x="12644" y="12251"/>
                    <a:pt x="13961" y="12412"/>
                    <a:pt x="14620" y="13137"/>
                  </a:cubicBezTo>
                  <a:cubicBezTo>
                    <a:pt x="15278" y="13863"/>
                    <a:pt x="15278" y="15152"/>
                    <a:pt x="15278" y="16200"/>
                  </a:cubicBezTo>
                  <a:cubicBezTo>
                    <a:pt x="15278" y="17248"/>
                    <a:pt x="15278" y="18054"/>
                    <a:pt x="15146" y="18860"/>
                  </a:cubicBezTo>
                  <a:cubicBezTo>
                    <a:pt x="15015" y="19666"/>
                    <a:pt x="14751" y="20472"/>
                    <a:pt x="15015" y="19988"/>
                  </a:cubicBezTo>
                  <a:cubicBezTo>
                    <a:pt x="15278" y="19504"/>
                    <a:pt x="16068" y="17731"/>
                    <a:pt x="17254" y="14991"/>
                  </a:cubicBezTo>
                  <a:cubicBezTo>
                    <a:pt x="18439" y="12251"/>
                    <a:pt x="20020" y="8543"/>
                    <a:pt x="21600" y="483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10357858" y="87952"/>
              <a:ext cx="202192" cy="287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449" fill="norm" stroke="1" extrusionOk="0">
                  <a:moveTo>
                    <a:pt x="7993" y="0"/>
                  </a:moveTo>
                  <a:cubicBezTo>
                    <a:pt x="5968" y="3784"/>
                    <a:pt x="3943" y="7568"/>
                    <a:pt x="2593" y="10721"/>
                  </a:cubicBezTo>
                  <a:cubicBezTo>
                    <a:pt x="1243" y="13874"/>
                    <a:pt x="568" y="16397"/>
                    <a:pt x="231" y="18053"/>
                  </a:cubicBezTo>
                  <a:cubicBezTo>
                    <a:pt x="-107" y="19708"/>
                    <a:pt x="-107" y="20496"/>
                    <a:pt x="456" y="20969"/>
                  </a:cubicBezTo>
                  <a:cubicBezTo>
                    <a:pt x="1018" y="21442"/>
                    <a:pt x="2143" y="21600"/>
                    <a:pt x="3156" y="21285"/>
                  </a:cubicBezTo>
                  <a:cubicBezTo>
                    <a:pt x="4168" y="20969"/>
                    <a:pt x="5068" y="20181"/>
                    <a:pt x="5631" y="19393"/>
                  </a:cubicBezTo>
                  <a:cubicBezTo>
                    <a:pt x="6193" y="18604"/>
                    <a:pt x="6418" y="17816"/>
                    <a:pt x="5856" y="17185"/>
                  </a:cubicBezTo>
                  <a:cubicBezTo>
                    <a:pt x="5293" y="16555"/>
                    <a:pt x="3943" y="16082"/>
                    <a:pt x="2706" y="15688"/>
                  </a:cubicBezTo>
                  <a:cubicBezTo>
                    <a:pt x="1468" y="15293"/>
                    <a:pt x="343" y="14978"/>
                    <a:pt x="118" y="14505"/>
                  </a:cubicBezTo>
                  <a:cubicBezTo>
                    <a:pt x="-107" y="14032"/>
                    <a:pt x="568" y="13401"/>
                    <a:pt x="1468" y="13086"/>
                  </a:cubicBezTo>
                  <a:cubicBezTo>
                    <a:pt x="2368" y="12771"/>
                    <a:pt x="3493" y="12771"/>
                    <a:pt x="5293" y="12771"/>
                  </a:cubicBezTo>
                  <a:cubicBezTo>
                    <a:pt x="7093" y="12771"/>
                    <a:pt x="9568" y="12771"/>
                    <a:pt x="11368" y="13007"/>
                  </a:cubicBezTo>
                  <a:cubicBezTo>
                    <a:pt x="13168" y="13244"/>
                    <a:pt x="14293" y="13717"/>
                    <a:pt x="14968" y="14426"/>
                  </a:cubicBezTo>
                  <a:cubicBezTo>
                    <a:pt x="15643" y="15136"/>
                    <a:pt x="15868" y="16082"/>
                    <a:pt x="15643" y="16870"/>
                  </a:cubicBezTo>
                  <a:cubicBezTo>
                    <a:pt x="15418" y="17658"/>
                    <a:pt x="14743" y="18289"/>
                    <a:pt x="14518" y="18131"/>
                  </a:cubicBezTo>
                  <a:cubicBezTo>
                    <a:pt x="14293" y="17974"/>
                    <a:pt x="14518" y="17028"/>
                    <a:pt x="15755" y="15372"/>
                  </a:cubicBezTo>
                  <a:cubicBezTo>
                    <a:pt x="16993" y="13717"/>
                    <a:pt x="19243" y="11352"/>
                    <a:pt x="21493" y="8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10548937" y="246702"/>
              <a:ext cx="80021" cy="111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446" fill="norm" stroke="1" extrusionOk="0">
                  <a:moveTo>
                    <a:pt x="17862" y="0"/>
                  </a:moveTo>
                  <a:cubicBezTo>
                    <a:pt x="15093" y="0"/>
                    <a:pt x="12323" y="0"/>
                    <a:pt x="9277" y="2445"/>
                  </a:cubicBezTo>
                  <a:cubicBezTo>
                    <a:pt x="6231" y="4891"/>
                    <a:pt x="2908" y="9781"/>
                    <a:pt x="1247" y="13245"/>
                  </a:cubicBezTo>
                  <a:cubicBezTo>
                    <a:pt x="-415" y="16709"/>
                    <a:pt x="-415" y="18747"/>
                    <a:pt x="1247" y="19970"/>
                  </a:cubicBezTo>
                  <a:cubicBezTo>
                    <a:pt x="2908" y="21192"/>
                    <a:pt x="6231" y="21600"/>
                    <a:pt x="9277" y="21396"/>
                  </a:cubicBezTo>
                  <a:cubicBezTo>
                    <a:pt x="12323" y="21192"/>
                    <a:pt x="15093" y="20377"/>
                    <a:pt x="17308" y="17728"/>
                  </a:cubicBezTo>
                  <a:cubicBezTo>
                    <a:pt x="19523" y="15079"/>
                    <a:pt x="21185" y="10596"/>
                    <a:pt x="20908" y="7743"/>
                  </a:cubicBezTo>
                  <a:cubicBezTo>
                    <a:pt x="20631" y="4891"/>
                    <a:pt x="18416" y="3668"/>
                    <a:pt x="16200" y="244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10642599" y="223419"/>
              <a:ext cx="129949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0" y="2670"/>
                  </a:moveTo>
                  <a:cubicBezTo>
                    <a:pt x="1742" y="2670"/>
                    <a:pt x="3484" y="2670"/>
                    <a:pt x="4529" y="3276"/>
                  </a:cubicBezTo>
                  <a:cubicBezTo>
                    <a:pt x="5574" y="3883"/>
                    <a:pt x="5923" y="5097"/>
                    <a:pt x="6097" y="6431"/>
                  </a:cubicBezTo>
                  <a:cubicBezTo>
                    <a:pt x="6271" y="7766"/>
                    <a:pt x="6271" y="9222"/>
                    <a:pt x="6097" y="10557"/>
                  </a:cubicBezTo>
                  <a:cubicBezTo>
                    <a:pt x="5923" y="11892"/>
                    <a:pt x="5574" y="13106"/>
                    <a:pt x="5574" y="12984"/>
                  </a:cubicBezTo>
                  <a:cubicBezTo>
                    <a:pt x="5574" y="12863"/>
                    <a:pt x="5923" y="11407"/>
                    <a:pt x="6968" y="9344"/>
                  </a:cubicBezTo>
                  <a:cubicBezTo>
                    <a:pt x="8013" y="7281"/>
                    <a:pt x="9755" y="4611"/>
                    <a:pt x="11845" y="2791"/>
                  </a:cubicBezTo>
                  <a:cubicBezTo>
                    <a:pt x="13935" y="971"/>
                    <a:pt x="16374" y="0"/>
                    <a:pt x="18116" y="0"/>
                  </a:cubicBezTo>
                  <a:cubicBezTo>
                    <a:pt x="19858" y="0"/>
                    <a:pt x="20903" y="971"/>
                    <a:pt x="21252" y="3640"/>
                  </a:cubicBezTo>
                  <a:cubicBezTo>
                    <a:pt x="21600" y="6310"/>
                    <a:pt x="21252" y="10679"/>
                    <a:pt x="20555" y="13955"/>
                  </a:cubicBezTo>
                  <a:cubicBezTo>
                    <a:pt x="19858" y="17231"/>
                    <a:pt x="18813" y="19416"/>
                    <a:pt x="17768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10826749" y="405452"/>
              <a:ext cx="381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11290299" y="18102"/>
              <a:ext cx="222251" cy="411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11726" y="0"/>
                  </a:moveTo>
                  <a:cubicBezTo>
                    <a:pt x="10491" y="2314"/>
                    <a:pt x="9257" y="4629"/>
                    <a:pt x="8229" y="7163"/>
                  </a:cubicBezTo>
                  <a:cubicBezTo>
                    <a:pt x="7200" y="9698"/>
                    <a:pt x="6377" y="12453"/>
                    <a:pt x="5760" y="14437"/>
                  </a:cubicBezTo>
                  <a:cubicBezTo>
                    <a:pt x="5143" y="16420"/>
                    <a:pt x="4731" y="17633"/>
                    <a:pt x="4423" y="18735"/>
                  </a:cubicBezTo>
                  <a:cubicBezTo>
                    <a:pt x="4114" y="19837"/>
                    <a:pt x="3909" y="20829"/>
                    <a:pt x="4320" y="21214"/>
                  </a:cubicBezTo>
                  <a:cubicBezTo>
                    <a:pt x="4731" y="21600"/>
                    <a:pt x="5760" y="21380"/>
                    <a:pt x="6480" y="20994"/>
                  </a:cubicBezTo>
                  <a:cubicBezTo>
                    <a:pt x="7200" y="20608"/>
                    <a:pt x="7611" y="20057"/>
                    <a:pt x="7920" y="19451"/>
                  </a:cubicBezTo>
                  <a:cubicBezTo>
                    <a:pt x="8229" y="18845"/>
                    <a:pt x="8434" y="18184"/>
                    <a:pt x="7817" y="17412"/>
                  </a:cubicBezTo>
                  <a:cubicBezTo>
                    <a:pt x="7200" y="16641"/>
                    <a:pt x="5760" y="15759"/>
                    <a:pt x="4526" y="15153"/>
                  </a:cubicBezTo>
                  <a:cubicBezTo>
                    <a:pt x="3291" y="14547"/>
                    <a:pt x="2263" y="14216"/>
                    <a:pt x="1440" y="13831"/>
                  </a:cubicBezTo>
                  <a:cubicBezTo>
                    <a:pt x="617" y="13445"/>
                    <a:pt x="0" y="13004"/>
                    <a:pt x="0" y="12563"/>
                  </a:cubicBezTo>
                  <a:cubicBezTo>
                    <a:pt x="0" y="12122"/>
                    <a:pt x="617" y="11682"/>
                    <a:pt x="2983" y="10414"/>
                  </a:cubicBezTo>
                  <a:cubicBezTo>
                    <a:pt x="5349" y="9147"/>
                    <a:pt x="9463" y="7053"/>
                    <a:pt x="12240" y="5620"/>
                  </a:cubicBezTo>
                  <a:cubicBezTo>
                    <a:pt x="15017" y="4188"/>
                    <a:pt x="16457" y="3416"/>
                    <a:pt x="17177" y="3306"/>
                  </a:cubicBezTo>
                  <a:cubicBezTo>
                    <a:pt x="17897" y="3196"/>
                    <a:pt x="17897" y="3747"/>
                    <a:pt x="16971" y="5951"/>
                  </a:cubicBezTo>
                  <a:cubicBezTo>
                    <a:pt x="16046" y="8155"/>
                    <a:pt x="14194" y="12012"/>
                    <a:pt x="13063" y="14216"/>
                  </a:cubicBezTo>
                  <a:cubicBezTo>
                    <a:pt x="11931" y="16420"/>
                    <a:pt x="11520" y="16971"/>
                    <a:pt x="11211" y="17522"/>
                  </a:cubicBezTo>
                  <a:cubicBezTo>
                    <a:pt x="10903" y="18073"/>
                    <a:pt x="10697" y="18624"/>
                    <a:pt x="10697" y="18624"/>
                  </a:cubicBezTo>
                  <a:cubicBezTo>
                    <a:pt x="10697" y="18624"/>
                    <a:pt x="10903" y="18073"/>
                    <a:pt x="11829" y="17357"/>
                  </a:cubicBezTo>
                  <a:cubicBezTo>
                    <a:pt x="12754" y="16641"/>
                    <a:pt x="14400" y="15759"/>
                    <a:pt x="15840" y="15263"/>
                  </a:cubicBezTo>
                  <a:cubicBezTo>
                    <a:pt x="17280" y="14767"/>
                    <a:pt x="18514" y="14657"/>
                    <a:pt x="19440" y="14822"/>
                  </a:cubicBezTo>
                  <a:cubicBezTo>
                    <a:pt x="20366" y="14988"/>
                    <a:pt x="20983" y="15429"/>
                    <a:pt x="21291" y="16200"/>
                  </a:cubicBezTo>
                  <a:cubicBezTo>
                    <a:pt x="21600" y="16971"/>
                    <a:pt x="21600" y="18073"/>
                    <a:pt x="21600" y="1917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11557946" y="227745"/>
              <a:ext cx="248785" cy="1777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335" fill="norm" stroke="1" extrusionOk="0">
                  <a:moveTo>
                    <a:pt x="1553" y="12187"/>
                  </a:moveTo>
                  <a:cubicBezTo>
                    <a:pt x="1916" y="10916"/>
                    <a:pt x="2279" y="9646"/>
                    <a:pt x="2732" y="7994"/>
                  </a:cubicBezTo>
                  <a:cubicBezTo>
                    <a:pt x="3186" y="6342"/>
                    <a:pt x="3731" y="4309"/>
                    <a:pt x="3549" y="3801"/>
                  </a:cubicBezTo>
                  <a:cubicBezTo>
                    <a:pt x="3368" y="3293"/>
                    <a:pt x="2460" y="4309"/>
                    <a:pt x="1643" y="6469"/>
                  </a:cubicBezTo>
                  <a:cubicBezTo>
                    <a:pt x="827" y="8629"/>
                    <a:pt x="101" y="11933"/>
                    <a:pt x="10" y="14093"/>
                  </a:cubicBezTo>
                  <a:cubicBezTo>
                    <a:pt x="-81" y="16253"/>
                    <a:pt x="464" y="17269"/>
                    <a:pt x="2097" y="17142"/>
                  </a:cubicBezTo>
                  <a:cubicBezTo>
                    <a:pt x="3731" y="17015"/>
                    <a:pt x="6453" y="15744"/>
                    <a:pt x="8450" y="13839"/>
                  </a:cubicBezTo>
                  <a:cubicBezTo>
                    <a:pt x="10447" y="11933"/>
                    <a:pt x="11717" y="9391"/>
                    <a:pt x="12625" y="7613"/>
                  </a:cubicBezTo>
                  <a:cubicBezTo>
                    <a:pt x="13532" y="5834"/>
                    <a:pt x="14077" y="4817"/>
                    <a:pt x="13714" y="5580"/>
                  </a:cubicBezTo>
                  <a:cubicBezTo>
                    <a:pt x="13351" y="6342"/>
                    <a:pt x="12080" y="8883"/>
                    <a:pt x="11264" y="10789"/>
                  </a:cubicBezTo>
                  <a:cubicBezTo>
                    <a:pt x="10447" y="12695"/>
                    <a:pt x="10084" y="13966"/>
                    <a:pt x="10174" y="14093"/>
                  </a:cubicBezTo>
                  <a:cubicBezTo>
                    <a:pt x="10265" y="14220"/>
                    <a:pt x="10810" y="13203"/>
                    <a:pt x="11990" y="10789"/>
                  </a:cubicBezTo>
                  <a:cubicBezTo>
                    <a:pt x="13169" y="8375"/>
                    <a:pt x="14985" y="4563"/>
                    <a:pt x="16346" y="2403"/>
                  </a:cubicBezTo>
                  <a:cubicBezTo>
                    <a:pt x="17707" y="243"/>
                    <a:pt x="18615" y="-265"/>
                    <a:pt x="19341" y="116"/>
                  </a:cubicBezTo>
                  <a:cubicBezTo>
                    <a:pt x="20067" y="497"/>
                    <a:pt x="20611" y="1768"/>
                    <a:pt x="20974" y="4182"/>
                  </a:cubicBezTo>
                  <a:cubicBezTo>
                    <a:pt x="21337" y="6596"/>
                    <a:pt x="21519" y="10154"/>
                    <a:pt x="21065" y="13203"/>
                  </a:cubicBezTo>
                  <a:cubicBezTo>
                    <a:pt x="20611" y="16253"/>
                    <a:pt x="19522" y="18794"/>
                    <a:pt x="18433" y="213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2279650" y="1532921"/>
              <a:ext cx="120167" cy="508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426" fill="norm" stroke="1" extrusionOk="0">
                  <a:moveTo>
                    <a:pt x="0" y="6010"/>
                  </a:moveTo>
                  <a:cubicBezTo>
                    <a:pt x="1117" y="8510"/>
                    <a:pt x="2234" y="11009"/>
                    <a:pt x="2793" y="13285"/>
                  </a:cubicBezTo>
                  <a:cubicBezTo>
                    <a:pt x="3352" y="15561"/>
                    <a:pt x="3352" y="17614"/>
                    <a:pt x="3538" y="19042"/>
                  </a:cubicBezTo>
                  <a:cubicBezTo>
                    <a:pt x="3724" y="20470"/>
                    <a:pt x="4097" y="21273"/>
                    <a:pt x="4283" y="21407"/>
                  </a:cubicBezTo>
                  <a:cubicBezTo>
                    <a:pt x="4469" y="21541"/>
                    <a:pt x="4469" y="21005"/>
                    <a:pt x="4097" y="19042"/>
                  </a:cubicBezTo>
                  <a:cubicBezTo>
                    <a:pt x="3724" y="17078"/>
                    <a:pt x="2979" y="13686"/>
                    <a:pt x="2234" y="10786"/>
                  </a:cubicBezTo>
                  <a:cubicBezTo>
                    <a:pt x="1490" y="7885"/>
                    <a:pt x="745" y="5475"/>
                    <a:pt x="1490" y="3779"/>
                  </a:cubicBezTo>
                  <a:cubicBezTo>
                    <a:pt x="2234" y="2083"/>
                    <a:pt x="4469" y="1101"/>
                    <a:pt x="6703" y="566"/>
                  </a:cubicBezTo>
                  <a:cubicBezTo>
                    <a:pt x="8938" y="30"/>
                    <a:pt x="11172" y="-59"/>
                    <a:pt x="13034" y="30"/>
                  </a:cubicBezTo>
                  <a:cubicBezTo>
                    <a:pt x="14897" y="120"/>
                    <a:pt x="16386" y="387"/>
                    <a:pt x="18062" y="1458"/>
                  </a:cubicBezTo>
                  <a:cubicBezTo>
                    <a:pt x="19738" y="2529"/>
                    <a:pt x="21600" y="4404"/>
                    <a:pt x="21041" y="5787"/>
                  </a:cubicBezTo>
                  <a:cubicBezTo>
                    <a:pt x="20483" y="7171"/>
                    <a:pt x="17503" y="8063"/>
                    <a:pt x="15083" y="8643"/>
                  </a:cubicBezTo>
                  <a:cubicBezTo>
                    <a:pt x="12662" y="9224"/>
                    <a:pt x="10800" y="9491"/>
                    <a:pt x="8752" y="9581"/>
                  </a:cubicBezTo>
                  <a:cubicBezTo>
                    <a:pt x="6703" y="9670"/>
                    <a:pt x="4469" y="9581"/>
                    <a:pt x="3352" y="9491"/>
                  </a:cubicBezTo>
                  <a:cubicBezTo>
                    <a:pt x="2234" y="9402"/>
                    <a:pt x="2234" y="9313"/>
                    <a:pt x="2234" y="92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2387600" y="1751652"/>
              <a:ext cx="177800" cy="240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6821"/>
                  </a:moveTo>
                  <a:cubicBezTo>
                    <a:pt x="1029" y="6063"/>
                    <a:pt x="2057" y="5305"/>
                    <a:pt x="3857" y="5400"/>
                  </a:cubicBezTo>
                  <a:cubicBezTo>
                    <a:pt x="5657" y="5495"/>
                    <a:pt x="8229" y="6442"/>
                    <a:pt x="10414" y="8526"/>
                  </a:cubicBezTo>
                  <a:cubicBezTo>
                    <a:pt x="12600" y="10611"/>
                    <a:pt x="14400" y="13832"/>
                    <a:pt x="15300" y="15916"/>
                  </a:cubicBezTo>
                  <a:cubicBezTo>
                    <a:pt x="16200" y="18000"/>
                    <a:pt x="16200" y="18947"/>
                    <a:pt x="15686" y="19800"/>
                  </a:cubicBezTo>
                  <a:cubicBezTo>
                    <a:pt x="15171" y="20653"/>
                    <a:pt x="14143" y="21411"/>
                    <a:pt x="13114" y="21505"/>
                  </a:cubicBezTo>
                  <a:cubicBezTo>
                    <a:pt x="12086" y="21600"/>
                    <a:pt x="11057" y="21032"/>
                    <a:pt x="10286" y="18947"/>
                  </a:cubicBezTo>
                  <a:cubicBezTo>
                    <a:pt x="9514" y="16863"/>
                    <a:pt x="9000" y="13263"/>
                    <a:pt x="10929" y="9853"/>
                  </a:cubicBezTo>
                  <a:cubicBezTo>
                    <a:pt x="12857" y="6442"/>
                    <a:pt x="17229" y="322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2663737" y="1610748"/>
              <a:ext cx="142963" cy="382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549" fill="norm" stroke="1" extrusionOk="0">
                  <a:moveTo>
                    <a:pt x="21454" y="784"/>
                  </a:moveTo>
                  <a:cubicBezTo>
                    <a:pt x="20183" y="426"/>
                    <a:pt x="18913" y="68"/>
                    <a:pt x="17483" y="9"/>
                  </a:cubicBezTo>
                  <a:cubicBezTo>
                    <a:pt x="16054" y="-51"/>
                    <a:pt x="14466" y="188"/>
                    <a:pt x="12083" y="1620"/>
                  </a:cubicBezTo>
                  <a:cubicBezTo>
                    <a:pt x="9701" y="3052"/>
                    <a:pt x="6525" y="5677"/>
                    <a:pt x="4142" y="8482"/>
                  </a:cubicBezTo>
                  <a:cubicBezTo>
                    <a:pt x="1760" y="11286"/>
                    <a:pt x="172" y="14269"/>
                    <a:pt x="13" y="16358"/>
                  </a:cubicBezTo>
                  <a:cubicBezTo>
                    <a:pt x="-146" y="18446"/>
                    <a:pt x="1125" y="19640"/>
                    <a:pt x="4301" y="20356"/>
                  </a:cubicBezTo>
                  <a:cubicBezTo>
                    <a:pt x="7478" y="21072"/>
                    <a:pt x="12560" y="21310"/>
                    <a:pt x="17642" y="21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2915658" y="1598749"/>
              <a:ext cx="195842" cy="355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349" fill="norm" stroke="1" extrusionOk="0">
                  <a:moveTo>
                    <a:pt x="21489" y="1174"/>
                  </a:moveTo>
                  <a:cubicBezTo>
                    <a:pt x="20792" y="665"/>
                    <a:pt x="20095" y="157"/>
                    <a:pt x="19166" y="30"/>
                  </a:cubicBezTo>
                  <a:cubicBezTo>
                    <a:pt x="18237" y="-97"/>
                    <a:pt x="17076" y="157"/>
                    <a:pt x="14405" y="1174"/>
                  </a:cubicBezTo>
                  <a:cubicBezTo>
                    <a:pt x="11734" y="2190"/>
                    <a:pt x="7554" y="3969"/>
                    <a:pt x="4883" y="6447"/>
                  </a:cubicBezTo>
                  <a:cubicBezTo>
                    <a:pt x="2212" y="8924"/>
                    <a:pt x="1050" y="12101"/>
                    <a:pt x="470" y="14388"/>
                  </a:cubicBezTo>
                  <a:cubicBezTo>
                    <a:pt x="-111" y="16675"/>
                    <a:pt x="-111" y="18072"/>
                    <a:pt x="237" y="19152"/>
                  </a:cubicBezTo>
                  <a:cubicBezTo>
                    <a:pt x="586" y="20232"/>
                    <a:pt x="1283" y="20995"/>
                    <a:pt x="3605" y="21249"/>
                  </a:cubicBezTo>
                  <a:cubicBezTo>
                    <a:pt x="5928" y="21503"/>
                    <a:pt x="9876" y="21249"/>
                    <a:pt x="12779" y="20741"/>
                  </a:cubicBezTo>
                  <a:cubicBezTo>
                    <a:pt x="15683" y="20232"/>
                    <a:pt x="17541" y="19470"/>
                    <a:pt x="19399" y="1870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2914650" y="1808802"/>
              <a:ext cx="1841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3194050" y="1865952"/>
              <a:ext cx="635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3187700" y="1724136"/>
              <a:ext cx="59230" cy="42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2" h="20642" fill="norm" stroke="1" extrusionOk="0">
                  <a:moveTo>
                    <a:pt x="2234" y="19543"/>
                  </a:moveTo>
                  <a:cubicBezTo>
                    <a:pt x="8193" y="20571"/>
                    <a:pt x="14152" y="21600"/>
                    <a:pt x="17503" y="19029"/>
                  </a:cubicBezTo>
                  <a:cubicBezTo>
                    <a:pt x="20855" y="16457"/>
                    <a:pt x="21600" y="10286"/>
                    <a:pt x="20110" y="6171"/>
                  </a:cubicBezTo>
                  <a:cubicBezTo>
                    <a:pt x="18621" y="2057"/>
                    <a:pt x="14897" y="0"/>
                    <a:pt x="11172" y="0"/>
                  </a:cubicBezTo>
                  <a:cubicBezTo>
                    <a:pt x="7448" y="0"/>
                    <a:pt x="3724" y="2057"/>
                    <a:pt x="0" y="41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3492500" y="1367393"/>
              <a:ext cx="38100" cy="933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5" fill="norm" stroke="1" extrusionOk="0">
                  <a:moveTo>
                    <a:pt x="0" y="1249"/>
                  </a:moveTo>
                  <a:cubicBezTo>
                    <a:pt x="0" y="1004"/>
                    <a:pt x="0" y="760"/>
                    <a:pt x="0" y="516"/>
                  </a:cubicBezTo>
                  <a:cubicBezTo>
                    <a:pt x="0" y="271"/>
                    <a:pt x="0" y="27"/>
                    <a:pt x="1800" y="2"/>
                  </a:cubicBezTo>
                  <a:cubicBezTo>
                    <a:pt x="3600" y="-22"/>
                    <a:pt x="7200" y="173"/>
                    <a:pt x="9600" y="1102"/>
                  </a:cubicBezTo>
                  <a:cubicBezTo>
                    <a:pt x="12000" y="2030"/>
                    <a:pt x="13200" y="3692"/>
                    <a:pt x="13800" y="5525"/>
                  </a:cubicBezTo>
                  <a:cubicBezTo>
                    <a:pt x="14400" y="7357"/>
                    <a:pt x="14400" y="9361"/>
                    <a:pt x="13800" y="11316"/>
                  </a:cubicBezTo>
                  <a:cubicBezTo>
                    <a:pt x="13200" y="13270"/>
                    <a:pt x="12000" y="15176"/>
                    <a:pt x="10200" y="16789"/>
                  </a:cubicBezTo>
                  <a:cubicBezTo>
                    <a:pt x="8400" y="18402"/>
                    <a:pt x="6000" y="19721"/>
                    <a:pt x="4800" y="20503"/>
                  </a:cubicBezTo>
                  <a:cubicBezTo>
                    <a:pt x="3600" y="21285"/>
                    <a:pt x="3600" y="21529"/>
                    <a:pt x="5400" y="21554"/>
                  </a:cubicBezTo>
                  <a:cubicBezTo>
                    <a:pt x="7200" y="21578"/>
                    <a:pt x="10800" y="21383"/>
                    <a:pt x="13800" y="21163"/>
                  </a:cubicBezTo>
                  <a:cubicBezTo>
                    <a:pt x="16800" y="20943"/>
                    <a:pt x="19200" y="20698"/>
                    <a:pt x="21600" y="204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3639055" y="1607719"/>
              <a:ext cx="145545" cy="310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531" fill="norm" stroke="1" extrusionOk="0">
                  <a:moveTo>
                    <a:pt x="6499" y="6906"/>
                  </a:moveTo>
                  <a:cubicBezTo>
                    <a:pt x="4934" y="8522"/>
                    <a:pt x="3368" y="10139"/>
                    <a:pt x="2429" y="12269"/>
                  </a:cubicBezTo>
                  <a:cubicBezTo>
                    <a:pt x="1490" y="14400"/>
                    <a:pt x="1177" y="17045"/>
                    <a:pt x="864" y="18808"/>
                  </a:cubicBezTo>
                  <a:cubicBezTo>
                    <a:pt x="551" y="20571"/>
                    <a:pt x="238" y="21453"/>
                    <a:pt x="82" y="21527"/>
                  </a:cubicBezTo>
                  <a:cubicBezTo>
                    <a:pt x="-75" y="21600"/>
                    <a:pt x="-75" y="20865"/>
                    <a:pt x="708" y="18294"/>
                  </a:cubicBezTo>
                  <a:cubicBezTo>
                    <a:pt x="1490" y="15722"/>
                    <a:pt x="3055" y="11314"/>
                    <a:pt x="4777" y="8155"/>
                  </a:cubicBezTo>
                  <a:cubicBezTo>
                    <a:pt x="6499" y="4996"/>
                    <a:pt x="8377" y="3086"/>
                    <a:pt x="10099" y="1837"/>
                  </a:cubicBezTo>
                  <a:cubicBezTo>
                    <a:pt x="11821" y="588"/>
                    <a:pt x="13386" y="0"/>
                    <a:pt x="14638" y="0"/>
                  </a:cubicBezTo>
                  <a:cubicBezTo>
                    <a:pt x="15890" y="0"/>
                    <a:pt x="16829" y="588"/>
                    <a:pt x="17768" y="3159"/>
                  </a:cubicBezTo>
                  <a:cubicBezTo>
                    <a:pt x="18708" y="5731"/>
                    <a:pt x="19647" y="10286"/>
                    <a:pt x="20273" y="13592"/>
                  </a:cubicBezTo>
                  <a:cubicBezTo>
                    <a:pt x="20899" y="16898"/>
                    <a:pt x="21212" y="18955"/>
                    <a:pt x="21525" y="210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3663950" y="1751652"/>
              <a:ext cx="158750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3860800" y="1497652"/>
              <a:ext cx="96382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600" fill="norm" stroke="1" extrusionOk="0">
                  <a:moveTo>
                    <a:pt x="0" y="0"/>
                  </a:moveTo>
                  <a:cubicBezTo>
                    <a:pt x="5165" y="1145"/>
                    <a:pt x="10330" y="2291"/>
                    <a:pt x="14322" y="4132"/>
                  </a:cubicBezTo>
                  <a:cubicBezTo>
                    <a:pt x="18313" y="5973"/>
                    <a:pt x="21130" y="8509"/>
                    <a:pt x="21365" y="11086"/>
                  </a:cubicBezTo>
                  <a:cubicBezTo>
                    <a:pt x="21600" y="13664"/>
                    <a:pt x="19252" y="16282"/>
                    <a:pt x="16670" y="18041"/>
                  </a:cubicBezTo>
                  <a:cubicBezTo>
                    <a:pt x="14087" y="19800"/>
                    <a:pt x="11270" y="20700"/>
                    <a:pt x="8452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4343400" y="1758002"/>
              <a:ext cx="1460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4298950" y="1935802"/>
              <a:ext cx="1714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5518150" y="1349400"/>
              <a:ext cx="141332" cy="475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463" fill="norm" stroke="1" extrusionOk="0">
                  <a:moveTo>
                    <a:pt x="0" y="7554"/>
                  </a:moveTo>
                  <a:cubicBezTo>
                    <a:pt x="939" y="9943"/>
                    <a:pt x="1878" y="12333"/>
                    <a:pt x="2504" y="14435"/>
                  </a:cubicBezTo>
                  <a:cubicBezTo>
                    <a:pt x="3130" y="16538"/>
                    <a:pt x="3443" y="18354"/>
                    <a:pt x="3443" y="19596"/>
                  </a:cubicBezTo>
                  <a:cubicBezTo>
                    <a:pt x="3443" y="20839"/>
                    <a:pt x="3130" y="21508"/>
                    <a:pt x="2974" y="21460"/>
                  </a:cubicBezTo>
                  <a:cubicBezTo>
                    <a:pt x="2817" y="21412"/>
                    <a:pt x="2817" y="20648"/>
                    <a:pt x="2974" y="18354"/>
                  </a:cubicBezTo>
                  <a:cubicBezTo>
                    <a:pt x="3130" y="16060"/>
                    <a:pt x="3443" y="12237"/>
                    <a:pt x="4383" y="9179"/>
                  </a:cubicBezTo>
                  <a:cubicBezTo>
                    <a:pt x="5322" y="6120"/>
                    <a:pt x="6887" y="3827"/>
                    <a:pt x="8139" y="2441"/>
                  </a:cubicBezTo>
                  <a:cubicBezTo>
                    <a:pt x="9391" y="1055"/>
                    <a:pt x="10330" y="577"/>
                    <a:pt x="11583" y="290"/>
                  </a:cubicBezTo>
                  <a:cubicBezTo>
                    <a:pt x="12835" y="4"/>
                    <a:pt x="14400" y="-92"/>
                    <a:pt x="15809" y="99"/>
                  </a:cubicBezTo>
                  <a:cubicBezTo>
                    <a:pt x="17217" y="290"/>
                    <a:pt x="18470" y="768"/>
                    <a:pt x="19565" y="1963"/>
                  </a:cubicBezTo>
                  <a:cubicBezTo>
                    <a:pt x="20661" y="3158"/>
                    <a:pt x="21600" y="5069"/>
                    <a:pt x="20191" y="6598"/>
                  </a:cubicBezTo>
                  <a:cubicBezTo>
                    <a:pt x="18783" y="8127"/>
                    <a:pt x="15026" y="9274"/>
                    <a:pt x="11426" y="9943"/>
                  </a:cubicBezTo>
                  <a:cubicBezTo>
                    <a:pt x="7826" y="10612"/>
                    <a:pt x="4383" y="10804"/>
                    <a:pt x="939" y="109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5657850" y="1542102"/>
              <a:ext cx="190500" cy="266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6633"/>
                  </a:moveTo>
                  <a:cubicBezTo>
                    <a:pt x="720" y="5953"/>
                    <a:pt x="1440" y="5272"/>
                    <a:pt x="2520" y="5272"/>
                  </a:cubicBezTo>
                  <a:cubicBezTo>
                    <a:pt x="3600" y="5272"/>
                    <a:pt x="5040" y="5953"/>
                    <a:pt x="6360" y="7909"/>
                  </a:cubicBezTo>
                  <a:cubicBezTo>
                    <a:pt x="7680" y="9865"/>
                    <a:pt x="8880" y="13096"/>
                    <a:pt x="8880" y="15477"/>
                  </a:cubicBezTo>
                  <a:cubicBezTo>
                    <a:pt x="8880" y="17858"/>
                    <a:pt x="7680" y="19389"/>
                    <a:pt x="6360" y="20324"/>
                  </a:cubicBezTo>
                  <a:cubicBezTo>
                    <a:pt x="5040" y="21260"/>
                    <a:pt x="3600" y="21600"/>
                    <a:pt x="2760" y="21345"/>
                  </a:cubicBezTo>
                  <a:cubicBezTo>
                    <a:pt x="1920" y="21090"/>
                    <a:pt x="1680" y="20239"/>
                    <a:pt x="2280" y="17943"/>
                  </a:cubicBezTo>
                  <a:cubicBezTo>
                    <a:pt x="2880" y="15647"/>
                    <a:pt x="4320" y="11906"/>
                    <a:pt x="7680" y="8674"/>
                  </a:cubicBezTo>
                  <a:cubicBezTo>
                    <a:pt x="11040" y="5443"/>
                    <a:pt x="16320" y="272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5919144" y="1399624"/>
              <a:ext cx="138757" cy="3666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261" fill="norm" stroke="1" extrusionOk="0">
                  <a:moveTo>
                    <a:pt x="21454" y="898"/>
                  </a:moveTo>
                  <a:cubicBezTo>
                    <a:pt x="20145" y="530"/>
                    <a:pt x="18836" y="161"/>
                    <a:pt x="17199" y="39"/>
                  </a:cubicBezTo>
                  <a:cubicBezTo>
                    <a:pt x="15563" y="-84"/>
                    <a:pt x="13599" y="39"/>
                    <a:pt x="10981" y="1143"/>
                  </a:cubicBezTo>
                  <a:cubicBezTo>
                    <a:pt x="8363" y="2248"/>
                    <a:pt x="5090" y="4334"/>
                    <a:pt x="2963" y="7280"/>
                  </a:cubicBezTo>
                  <a:cubicBezTo>
                    <a:pt x="836" y="10225"/>
                    <a:pt x="-146" y="14030"/>
                    <a:pt x="18" y="16607"/>
                  </a:cubicBezTo>
                  <a:cubicBezTo>
                    <a:pt x="181" y="19184"/>
                    <a:pt x="1490" y="20534"/>
                    <a:pt x="4109" y="21025"/>
                  </a:cubicBezTo>
                  <a:cubicBezTo>
                    <a:pt x="6727" y="21516"/>
                    <a:pt x="10654" y="21148"/>
                    <a:pt x="14581" y="207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6090444" y="1383352"/>
              <a:ext cx="136790" cy="382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1543" fill="norm" stroke="1" extrusionOk="0">
                  <a:moveTo>
                    <a:pt x="13832" y="6086"/>
                  </a:moveTo>
                  <a:cubicBezTo>
                    <a:pt x="11838" y="7399"/>
                    <a:pt x="9844" y="8712"/>
                    <a:pt x="7850" y="10979"/>
                  </a:cubicBezTo>
                  <a:cubicBezTo>
                    <a:pt x="5857" y="13246"/>
                    <a:pt x="3863" y="16469"/>
                    <a:pt x="2533" y="18557"/>
                  </a:cubicBezTo>
                  <a:cubicBezTo>
                    <a:pt x="1204" y="20645"/>
                    <a:pt x="540" y="21600"/>
                    <a:pt x="207" y="21540"/>
                  </a:cubicBezTo>
                  <a:cubicBezTo>
                    <a:pt x="-125" y="21481"/>
                    <a:pt x="-125" y="20407"/>
                    <a:pt x="706" y="18378"/>
                  </a:cubicBezTo>
                  <a:cubicBezTo>
                    <a:pt x="1537" y="16349"/>
                    <a:pt x="3198" y="13366"/>
                    <a:pt x="5524" y="10382"/>
                  </a:cubicBezTo>
                  <a:cubicBezTo>
                    <a:pt x="7850" y="7399"/>
                    <a:pt x="10841" y="4415"/>
                    <a:pt x="13167" y="2566"/>
                  </a:cubicBezTo>
                  <a:cubicBezTo>
                    <a:pt x="15493" y="716"/>
                    <a:pt x="17155" y="0"/>
                    <a:pt x="18318" y="0"/>
                  </a:cubicBezTo>
                  <a:cubicBezTo>
                    <a:pt x="19481" y="0"/>
                    <a:pt x="20146" y="716"/>
                    <a:pt x="20644" y="2924"/>
                  </a:cubicBezTo>
                  <a:cubicBezTo>
                    <a:pt x="21143" y="5131"/>
                    <a:pt x="21475" y="8831"/>
                    <a:pt x="21475" y="11695"/>
                  </a:cubicBezTo>
                  <a:cubicBezTo>
                    <a:pt x="21475" y="14559"/>
                    <a:pt x="21143" y="16588"/>
                    <a:pt x="20810" y="18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6121400" y="1592902"/>
              <a:ext cx="1016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50" y="17100"/>
                    <a:pt x="2700" y="12600"/>
                    <a:pt x="6300" y="9000"/>
                  </a:cubicBezTo>
                  <a:cubicBezTo>
                    <a:pt x="9900" y="5400"/>
                    <a:pt x="1575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6365599" y="1313502"/>
              <a:ext cx="47902" cy="556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496" fill="norm" stroke="1" extrusionOk="0">
                  <a:moveTo>
                    <a:pt x="21253" y="0"/>
                  </a:moveTo>
                  <a:cubicBezTo>
                    <a:pt x="18436" y="2455"/>
                    <a:pt x="15618" y="4909"/>
                    <a:pt x="13270" y="7650"/>
                  </a:cubicBezTo>
                  <a:cubicBezTo>
                    <a:pt x="10923" y="10391"/>
                    <a:pt x="9044" y="13418"/>
                    <a:pt x="7166" y="15627"/>
                  </a:cubicBezTo>
                  <a:cubicBezTo>
                    <a:pt x="5288" y="17836"/>
                    <a:pt x="3410" y="19227"/>
                    <a:pt x="2001" y="20168"/>
                  </a:cubicBezTo>
                  <a:cubicBezTo>
                    <a:pt x="592" y="21109"/>
                    <a:pt x="-347" y="21600"/>
                    <a:pt x="123" y="21477"/>
                  </a:cubicBezTo>
                  <a:cubicBezTo>
                    <a:pt x="592" y="21355"/>
                    <a:pt x="2470" y="20618"/>
                    <a:pt x="4349" y="198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6482834" y="1459552"/>
              <a:ext cx="152916" cy="2487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328" fill="norm" stroke="1" extrusionOk="0">
                  <a:moveTo>
                    <a:pt x="21376" y="0"/>
                  </a:moveTo>
                  <a:cubicBezTo>
                    <a:pt x="17825" y="0"/>
                    <a:pt x="14275" y="0"/>
                    <a:pt x="10872" y="1180"/>
                  </a:cubicBezTo>
                  <a:cubicBezTo>
                    <a:pt x="7469" y="2360"/>
                    <a:pt x="4214" y="4719"/>
                    <a:pt x="2291" y="7351"/>
                  </a:cubicBezTo>
                  <a:cubicBezTo>
                    <a:pt x="368" y="9983"/>
                    <a:pt x="-224" y="12887"/>
                    <a:pt x="72" y="15338"/>
                  </a:cubicBezTo>
                  <a:cubicBezTo>
                    <a:pt x="368" y="17788"/>
                    <a:pt x="1551" y="19785"/>
                    <a:pt x="3771" y="20692"/>
                  </a:cubicBezTo>
                  <a:cubicBezTo>
                    <a:pt x="5990" y="21600"/>
                    <a:pt x="9244" y="21418"/>
                    <a:pt x="11612" y="20874"/>
                  </a:cubicBezTo>
                  <a:cubicBezTo>
                    <a:pt x="13979" y="20329"/>
                    <a:pt x="15458" y="19422"/>
                    <a:pt x="16938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6496050" y="1586552"/>
              <a:ext cx="133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6673850" y="1624652"/>
              <a:ext cx="127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6686550" y="1542102"/>
              <a:ext cx="1270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6769099" y="1370652"/>
              <a:ext cx="65084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26" h="21600" fill="norm" stroke="1" extrusionOk="0">
                  <a:moveTo>
                    <a:pt x="7855" y="0"/>
                  </a:moveTo>
                  <a:cubicBezTo>
                    <a:pt x="11127" y="3252"/>
                    <a:pt x="14400" y="6503"/>
                    <a:pt x="17018" y="9290"/>
                  </a:cubicBezTo>
                  <a:cubicBezTo>
                    <a:pt x="19636" y="12077"/>
                    <a:pt x="21600" y="14400"/>
                    <a:pt x="18655" y="16374"/>
                  </a:cubicBezTo>
                  <a:cubicBezTo>
                    <a:pt x="15709" y="18348"/>
                    <a:pt x="7855" y="19974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6927850" y="1700852"/>
              <a:ext cx="1" cy="635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7150950" y="1370388"/>
              <a:ext cx="99940" cy="386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3" h="21312" fill="norm" stroke="1" extrusionOk="0">
                  <a:moveTo>
                    <a:pt x="1145" y="5969"/>
                  </a:moveTo>
                  <a:cubicBezTo>
                    <a:pt x="1586" y="10289"/>
                    <a:pt x="2027" y="14609"/>
                    <a:pt x="1807" y="17295"/>
                  </a:cubicBezTo>
                  <a:cubicBezTo>
                    <a:pt x="1586" y="19980"/>
                    <a:pt x="705" y="21031"/>
                    <a:pt x="264" y="21264"/>
                  </a:cubicBezTo>
                  <a:cubicBezTo>
                    <a:pt x="-177" y="21498"/>
                    <a:pt x="-177" y="20914"/>
                    <a:pt x="1145" y="18404"/>
                  </a:cubicBezTo>
                  <a:cubicBezTo>
                    <a:pt x="2468" y="15894"/>
                    <a:pt x="5113" y="11457"/>
                    <a:pt x="6876" y="8246"/>
                  </a:cubicBezTo>
                  <a:cubicBezTo>
                    <a:pt x="8639" y="5035"/>
                    <a:pt x="9521" y="3050"/>
                    <a:pt x="10403" y="1766"/>
                  </a:cubicBezTo>
                  <a:cubicBezTo>
                    <a:pt x="11284" y="482"/>
                    <a:pt x="12166" y="-102"/>
                    <a:pt x="13709" y="15"/>
                  </a:cubicBezTo>
                  <a:cubicBezTo>
                    <a:pt x="15252" y="132"/>
                    <a:pt x="17456" y="949"/>
                    <a:pt x="18999" y="2408"/>
                  </a:cubicBezTo>
                  <a:cubicBezTo>
                    <a:pt x="20541" y="3868"/>
                    <a:pt x="21423" y="5969"/>
                    <a:pt x="20321" y="7487"/>
                  </a:cubicBezTo>
                  <a:cubicBezTo>
                    <a:pt x="19219" y="9005"/>
                    <a:pt x="16133" y="9939"/>
                    <a:pt x="13268" y="10406"/>
                  </a:cubicBezTo>
                  <a:cubicBezTo>
                    <a:pt x="10403" y="10873"/>
                    <a:pt x="7758" y="10873"/>
                    <a:pt x="5113" y="1087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7264400" y="1561152"/>
              <a:ext cx="139700" cy="199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0" y="4775"/>
                  </a:moveTo>
                  <a:cubicBezTo>
                    <a:pt x="1309" y="4093"/>
                    <a:pt x="2618" y="3411"/>
                    <a:pt x="3927" y="3411"/>
                  </a:cubicBezTo>
                  <a:cubicBezTo>
                    <a:pt x="5236" y="3411"/>
                    <a:pt x="6545" y="4093"/>
                    <a:pt x="8182" y="6366"/>
                  </a:cubicBezTo>
                  <a:cubicBezTo>
                    <a:pt x="9818" y="8640"/>
                    <a:pt x="11782" y="12505"/>
                    <a:pt x="12764" y="15006"/>
                  </a:cubicBezTo>
                  <a:cubicBezTo>
                    <a:pt x="13745" y="17507"/>
                    <a:pt x="13745" y="18644"/>
                    <a:pt x="12764" y="19667"/>
                  </a:cubicBezTo>
                  <a:cubicBezTo>
                    <a:pt x="11782" y="20691"/>
                    <a:pt x="9818" y="21600"/>
                    <a:pt x="8509" y="21373"/>
                  </a:cubicBezTo>
                  <a:cubicBezTo>
                    <a:pt x="7200" y="21145"/>
                    <a:pt x="6545" y="19781"/>
                    <a:pt x="7527" y="16825"/>
                  </a:cubicBezTo>
                  <a:cubicBezTo>
                    <a:pt x="8509" y="13869"/>
                    <a:pt x="11127" y="9322"/>
                    <a:pt x="13745" y="6253"/>
                  </a:cubicBezTo>
                  <a:cubicBezTo>
                    <a:pt x="16364" y="3183"/>
                    <a:pt x="18982" y="1592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7511341" y="1421452"/>
              <a:ext cx="127709" cy="350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545" fill="norm" stroke="1" extrusionOk="0">
                  <a:moveTo>
                    <a:pt x="21020" y="0"/>
                  </a:moveTo>
                  <a:cubicBezTo>
                    <a:pt x="19278" y="130"/>
                    <a:pt x="17536" y="260"/>
                    <a:pt x="15446" y="976"/>
                  </a:cubicBezTo>
                  <a:cubicBezTo>
                    <a:pt x="13355" y="1692"/>
                    <a:pt x="10917" y="2993"/>
                    <a:pt x="8304" y="5140"/>
                  </a:cubicBezTo>
                  <a:cubicBezTo>
                    <a:pt x="5691" y="7287"/>
                    <a:pt x="2904" y="10280"/>
                    <a:pt x="1336" y="13012"/>
                  </a:cubicBezTo>
                  <a:cubicBezTo>
                    <a:pt x="-232" y="15745"/>
                    <a:pt x="-580" y="18217"/>
                    <a:pt x="1162" y="19648"/>
                  </a:cubicBezTo>
                  <a:cubicBezTo>
                    <a:pt x="2904" y="21080"/>
                    <a:pt x="6736" y="21470"/>
                    <a:pt x="9523" y="21535"/>
                  </a:cubicBezTo>
                  <a:cubicBezTo>
                    <a:pt x="12310" y="21600"/>
                    <a:pt x="14052" y="21340"/>
                    <a:pt x="15794" y="2108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7804760" y="1400087"/>
              <a:ext cx="202590" cy="340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310" fill="norm" stroke="1" extrusionOk="0">
                  <a:moveTo>
                    <a:pt x="21535" y="1338"/>
                  </a:moveTo>
                  <a:cubicBezTo>
                    <a:pt x="20860" y="808"/>
                    <a:pt x="20185" y="278"/>
                    <a:pt x="19285" y="79"/>
                  </a:cubicBezTo>
                  <a:cubicBezTo>
                    <a:pt x="18385" y="-120"/>
                    <a:pt x="17260" y="13"/>
                    <a:pt x="15122" y="1006"/>
                  </a:cubicBezTo>
                  <a:cubicBezTo>
                    <a:pt x="12985" y="2000"/>
                    <a:pt x="9835" y="3855"/>
                    <a:pt x="7135" y="6506"/>
                  </a:cubicBezTo>
                  <a:cubicBezTo>
                    <a:pt x="4435" y="9156"/>
                    <a:pt x="2185" y="12601"/>
                    <a:pt x="1060" y="14854"/>
                  </a:cubicBezTo>
                  <a:cubicBezTo>
                    <a:pt x="-65" y="17107"/>
                    <a:pt x="-65" y="18167"/>
                    <a:pt x="48" y="19028"/>
                  </a:cubicBezTo>
                  <a:cubicBezTo>
                    <a:pt x="160" y="19890"/>
                    <a:pt x="385" y="20552"/>
                    <a:pt x="1060" y="20950"/>
                  </a:cubicBezTo>
                  <a:cubicBezTo>
                    <a:pt x="1735" y="21347"/>
                    <a:pt x="2860" y="21480"/>
                    <a:pt x="5448" y="21016"/>
                  </a:cubicBezTo>
                  <a:cubicBezTo>
                    <a:pt x="8035" y="20552"/>
                    <a:pt x="12085" y="19492"/>
                    <a:pt x="16135" y="1843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7842250" y="1631002"/>
              <a:ext cx="762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7975600" y="1700852"/>
              <a:ext cx="190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8013700" y="1510352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8070850" y="1370652"/>
              <a:ext cx="115023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600" fill="norm" stroke="1" extrusionOk="0">
                  <a:moveTo>
                    <a:pt x="11571" y="0"/>
                  </a:moveTo>
                  <a:cubicBezTo>
                    <a:pt x="15814" y="3927"/>
                    <a:pt x="20057" y="7855"/>
                    <a:pt x="20829" y="11018"/>
                  </a:cubicBezTo>
                  <a:cubicBezTo>
                    <a:pt x="21600" y="14182"/>
                    <a:pt x="18900" y="16582"/>
                    <a:pt x="14850" y="18218"/>
                  </a:cubicBezTo>
                  <a:cubicBezTo>
                    <a:pt x="10800" y="19855"/>
                    <a:pt x="5400" y="20727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5457771" y="2056452"/>
              <a:ext cx="3635609" cy="37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3" h="21314" fill="norm" stroke="1" extrusionOk="0">
                  <a:moveTo>
                    <a:pt x="170" y="3600"/>
                  </a:moveTo>
                  <a:cubicBezTo>
                    <a:pt x="82" y="9600"/>
                    <a:pt x="-6" y="15600"/>
                    <a:pt x="0" y="18600"/>
                  </a:cubicBezTo>
                  <a:cubicBezTo>
                    <a:pt x="7" y="21600"/>
                    <a:pt x="107" y="21600"/>
                    <a:pt x="396" y="21000"/>
                  </a:cubicBezTo>
                  <a:cubicBezTo>
                    <a:pt x="685" y="20400"/>
                    <a:pt x="1163" y="19200"/>
                    <a:pt x="1640" y="18600"/>
                  </a:cubicBezTo>
                  <a:cubicBezTo>
                    <a:pt x="2118" y="18000"/>
                    <a:pt x="2595" y="18000"/>
                    <a:pt x="3098" y="17400"/>
                  </a:cubicBezTo>
                  <a:cubicBezTo>
                    <a:pt x="3600" y="16800"/>
                    <a:pt x="4128" y="15600"/>
                    <a:pt x="4612" y="14400"/>
                  </a:cubicBezTo>
                  <a:cubicBezTo>
                    <a:pt x="5096" y="13200"/>
                    <a:pt x="5535" y="12000"/>
                    <a:pt x="5988" y="11400"/>
                  </a:cubicBezTo>
                  <a:cubicBezTo>
                    <a:pt x="6440" y="10800"/>
                    <a:pt x="6905" y="10800"/>
                    <a:pt x="7382" y="10800"/>
                  </a:cubicBezTo>
                  <a:cubicBezTo>
                    <a:pt x="7860" y="10800"/>
                    <a:pt x="8350" y="10800"/>
                    <a:pt x="8840" y="11400"/>
                  </a:cubicBezTo>
                  <a:cubicBezTo>
                    <a:pt x="9330" y="12000"/>
                    <a:pt x="9820" y="13200"/>
                    <a:pt x="10329" y="14400"/>
                  </a:cubicBezTo>
                  <a:cubicBezTo>
                    <a:pt x="10838" y="15600"/>
                    <a:pt x="11366" y="16800"/>
                    <a:pt x="11887" y="17400"/>
                  </a:cubicBezTo>
                  <a:cubicBezTo>
                    <a:pt x="12409" y="18000"/>
                    <a:pt x="12924" y="18000"/>
                    <a:pt x="13458" y="18000"/>
                  </a:cubicBezTo>
                  <a:cubicBezTo>
                    <a:pt x="13992" y="18000"/>
                    <a:pt x="14545" y="18000"/>
                    <a:pt x="15085" y="17400"/>
                  </a:cubicBezTo>
                  <a:cubicBezTo>
                    <a:pt x="15625" y="16800"/>
                    <a:pt x="16153" y="15600"/>
                    <a:pt x="16675" y="14400"/>
                  </a:cubicBezTo>
                  <a:cubicBezTo>
                    <a:pt x="17196" y="13200"/>
                    <a:pt x="17711" y="12000"/>
                    <a:pt x="18233" y="10800"/>
                  </a:cubicBezTo>
                  <a:cubicBezTo>
                    <a:pt x="18754" y="9600"/>
                    <a:pt x="19282" y="8400"/>
                    <a:pt x="19797" y="7800"/>
                  </a:cubicBezTo>
                  <a:cubicBezTo>
                    <a:pt x="20312" y="7200"/>
                    <a:pt x="20815" y="7200"/>
                    <a:pt x="21129" y="6600"/>
                  </a:cubicBezTo>
                  <a:cubicBezTo>
                    <a:pt x="21443" y="6000"/>
                    <a:pt x="21569" y="4800"/>
                    <a:pt x="21581" y="3600"/>
                  </a:cubicBezTo>
                  <a:cubicBezTo>
                    <a:pt x="21594" y="2400"/>
                    <a:pt x="21493" y="1200"/>
                    <a:pt x="21393" y="600"/>
                  </a:cubicBezTo>
                  <a:cubicBezTo>
                    <a:pt x="21292" y="0"/>
                    <a:pt x="21192" y="0"/>
                    <a:pt x="21091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5606543" y="2488252"/>
              <a:ext cx="356108" cy="360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540" fill="norm" stroke="1" extrusionOk="0">
                  <a:moveTo>
                    <a:pt x="16518" y="0"/>
                  </a:moveTo>
                  <a:cubicBezTo>
                    <a:pt x="14473" y="1011"/>
                    <a:pt x="12428" y="2021"/>
                    <a:pt x="10128" y="3158"/>
                  </a:cubicBezTo>
                  <a:cubicBezTo>
                    <a:pt x="7827" y="4295"/>
                    <a:pt x="5271" y="5558"/>
                    <a:pt x="3737" y="6442"/>
                  </a:cubicBezTo>
                  <a:cubicBezTo>
                    <a:pt x="2204" y="7326"/>
                    <a:pt x="1692" y="7832"/>
                    <a:pt x="1756" y="8084"/>
                  </a:cubicBezTo>
                  <a:cubicBezTo>
                    <a:pt x="1820" y="8337"/>
                    <a:pt x="2459" y="8337"/>
                    <a:pt x="3801" y="8337"/>
                  </a:cubicBezTo>
                  <a:cubicBezTo>
                    <a:pt x="5143" y="8337"/>
                    <a:pt x="7188" y="8337"/>
                    <a:pt x="8530" y="8337"/>
                  </a:cubicBezTo>
                  <a:cubicBezTo>
                    <a:pt x="9872" y="8337"/>
                    <a:pt x="10511" y="8337"/>
                    <a:pt x="11023" y="8589"/>
                  </a:cubicBezTo>
                  <a:cubicBezTo>
                    <a:pt x="11534" y="8842"/>
                    <a:pt x="11917" y="9347"/>
                    <a:pt x="11917" y="9916"/>
                  </a:cubicBezTo>
                  <a:cubicBezTo>
                    <a:pt x="11917" y="10484"/>
                    <a:pt x="11534" y="11116"/>
                    <a:pt x="10192" y="12253"/>
                  </a:cubicBezTo>
                  <a:cubicBezTo>
                    <a:pt x="8850" y="13389"/>
                    <a:pt x="6549" y="15032"/>
                    <a:pt x="4888" y="16168"/>
                  </a:cubicBezTo>
                  <a:cubicBezTo>
                    <a:pt x="3226" y="17305"/>
                    <a:pt x="2204" y="17937"/>
                    <a:pt x="1437" y="18442"/>
                  </a:cubicBezTo>
                  <a:cubicBezTo>
                    <a:pt x="670" y="18947"/>
                    <a:pt x="159" y="19326"/>
                    <a:pt x="31" y="19832"/>
                  </a:cubicBezTo>
                  <a:cubicBezTo>
                    <a:pt x="-97" y="20337"/>
                    <a:pt x="159" y="20968"/>
                    <a:pt x="1117" y="21284"/>
                  </a:cubicBezTo>
                  <a:cubicBezTo>
                    <a:pt x="2076" y="21600"/>
                    <a:pt x="3737" y="21600"/>
                    <a:pt x="6421" y="21411"/>
                  </a:cubicBezTo>
                  <a:cubicBezTo>
                    <a:pt x="9105" y="21221"/>
                    <a:pt x="12812" y="20842"/>
                    <a:pt x="15496" y="20463"/>
                  </a:cubicBezTo>
                  <a:cubicBezTo>
                    <a:pt x="18180" y="20084"/>
                    <a:pt x="19841" y="19705"/>
                    <a:pt x="21503" y="1932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3" name="Line"/>
            <p:cNvSpPr/>
            <p:nvPr/>
          </p:nvSpPr>
          <p:spPr>
            <a:xfrm>
              <a:off x="6158926" y="2396090"/>
              <a:ext cx="115394" cy="337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9" h="20772" fill="norm" stroke="1" extrusionOk="0">
                  <a:moveTo>
                    <a:pt x="2377" y="11130"/>
                  </a:moveTo>
                  <a:cubicBezTo>
                    <a:pt x="1998" y="15294"/>
                    <a:pt x="1619" y="19458"/>
                    <a:pt x="1808" y="20499"/>
                  </a:cubicBezTo>
                  <a:cubicBezTo>
                    <a:pt x="1998" y="21540"/>
                    <a:pt x="2756" y="19458"/>
                    <a:pt x="3513" y="16660"/>
                  </a:cubicBezTo>
                  <a:cubicBezTo>
                    <a:pt x="4271" y="13863"/>
                    <a:pt x="5029" y="10350"/>
                    <a:pt x="6166" y="7617"/>
                  </a:cubicBezTo>
                  <a:cubicBezTo>
                    <a:pt x="7303" y="4885"/>
                    <a:pt x="8819" y="2933"/>
                    <a:pt x="10145" y="1697"/>
                  </a:cubicBezTo>
                  <a:cubicBezTo>
                    <a:pt x="11471" y="460"/>
                    <a:pt x="12608" y="-60"/>
                    <a:pt x="13745" y="5"/>
                  </a:cubicBezTo>
                  <a:cubicBezTo>
                    <a:pt x="14882" y="70"/>
                    <a:pt x="16019" y="721"/>
                    <a:pt x="17345" y="2087"/>
                  </a:cubicBezTo>
                  <a:cubicBezTo>
                    <a:pt x="18671" y="3453"/>
                    <a:pt x="20187" y="5535"/>
                    <a:pt x="20566" y="7422"/>
                  </a:cubicBezTo>
                  <a:cubicBezTo>
                    <a:pt x="20945" y="9309"/>
                    <a:pt x="20187" y="11000"/>
                    <a:pt x="17913" y="12041"/>
                  </a:cubicBezTo>
                  <a:cubicBezTo>
                    <a:pt x="15640" y="13082"/>
                    <a:pt x="11850" y="13473"/>
                    <a:pt x="9008" y="13668"/>
                  </a:cubicBezTo>
                  <a:cubicBezTo>
                    <a:pt x="6166" y="13863"/>
                    <a:pt x="4271" y="13863"/>
                    <a:pt x="2566" y="13668"/>
                  </a:cubicBezTo>
                  <a:cubicBezTo>
                    <a:pt x="861" y="13473"/>
                    <a:pt x="-655" y="13082"/>
                    <a:pt x="292" y="12692"/>
                  </a:cubicBezTo>
                  <a:cubicBezTo>
                    <a:pt x="1240" y="12301"/>
                    <a:pt x="4650" y="11911"/>
                    <a:pt x="8061" y="11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4" name="Line"/>
            <p:cNvSpPr/>
            <p:nvPr/>
          </p:nvSpPr>
          <p:spPr>
            <a:xfrm>
              <a:off x="6150779" y="2653352"/>
              <a:ext cx="27772" cy="1611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42" h="21363" fill="norm" stroke="1" extrusionOk="0">
                  <a:moveTo>
                    <a:pt x="10985" y="0"/>
                  </a:moveTo>
                  <a:cubicBezTo>
                    <a:pt x="7899" y="5891"/>
                    <a:pt x="4813" y="11782"/>
                    <a:pt x="2499" y="15569"/>
                  </a:cubicBezTo>
                  <a:cubicBezTo>
                    <a:pt x="185" y="19356"/>
                    <a:pt x="-1358" y="21039"/>
                    <a:pt x="1728" y="21319"/>
                  </a:cubicBezTo>
                  <a:cubicBezTo>
                    <a:pt x="4813" y="21600"/>
                    <a:pt x="12528" y="20478"/>
                    <a:pt x="20242" y="193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5" name="Line"/>
            <p:cNvSpPr/>
            <p:nvPr/>
          </p:nvSpPr>
          <p:spPr>
            <a:xfrm>
              <a:off x="6248400" y="2602552"/>
              <a:ext cx="171450" cy="231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0" fill="norm" stroke="1" extrusionOk="0">
                  <a:moveTo>
                    <a:pt x="0" y="5891"/>
                  </a:moveTo>
                  <a:cubicBezTo>
                    <a:pt x="2400" y="6873"/>
                    <a:pt x="4800" y="7855"/>
                    <a:pt x="6667" y="9720"/>
                  </a:cubicBezTo>
                  <a:cubicBezTo>
                    <a:pt x="8533" y="11585"/>
                    <a:pt x="9867" y="14335"/>
                    <a:pt x="10400" y="16200"/>
                  </a:cubicBezTo>
                  <a:cubicBezTo>
                    <a:pt x="10933" y="18065"/>
                    <a:pt x="10667" y="19047"/>
                    <a:pt x="10000" y="19931"/>
                  </a:cubicBezTo>
                  <a:cubicBezTo>
                    <a:pt x="9333" y="20815"/>
                    <a:pt x="8267" y="21600"/>
                    <a:pt x="7600" y="21502"/>
                  </a:cubicBezTo>
                  <a:cubicBezTo>
                    <a:pt x="6933" y="21404"/>
                    <a:pt x="6667" y="20422"/>
                    <a:pt x="7600" y="17476"/>
                  </a:cubicBezTo>
                  <a:cubicBezTo>
                    <a:pt x="8533" y="14531"/>
                    <a:pt x="10667" y="9622"/>
                    <a:pt x="13200" y="6382"/>
                  </a:cubicBezTo>
                  <a:cubicBezTo>
                    <a:pt x="15733" y="3142"/>
                    <a:pt x="18667" y="1571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6512663" y="2474330"/>
              <a:ext cx="154838" cy="361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318" fill="norm" stroke="1" extrusionOk="0">
                  <a:moveTo>
                    <a:pt x="21352" y="446"/>
                  </a:moveTo>
                  <a:cubicBezTo>
                    <a:pt x="19893" y="197"/>
                    <a:pt x="18433" y="-53"/>
                    <a:pt x="16974" y="9"/>
                  </a:cubicBezTo>
                  <a:cubicBezTo>
                    <a:pt x="15514" y="72"/>
                    <a:pt x="14055" y="446"/>
                    <a:pt x="11866" y="1945"/>
                  </a:cubicBezTo>
                  <a:cubicBezTo>
                    <a:pt x="9676" y="3443"/>
                    <a:pt x="6757" y="6065"/>
                    <a:pt x="4422" y="8999"/>
                  </a:cubicBezTo>
                  <a:cubicBezTo>
                    <a:pt x="2087" y="11933"/>
                    <a:pt x="336" y="15179"/>
                    <a:pt x="44" y="17427"/>
                  </a:cubicBezTo>
                  <a:cubicBezTo>
                    <a:pt x="-248" y="19674"/>
                    <a:pt x="920" y="20923"/>
                    <a:pt x="3255" y="21235"/>
                  </a:cubicBezTo>
                  <a:cubicBezTo>
                    <a:pt x="5590" y="21547"/>
                    <a:pt x="9093" y="20923"/>
                    <a:pt x="12595" y="202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6693370" y="2470200"/>
              <a:ext cx="130764" cy="3663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83" fill="norm" stroke="1" extrusionOk="0">
                  <a:moveTo>
                    <a:pt x="10375" y="6272"/>
                  </a:moveTo>
                  <a:cubicBezTo>
                    <a:pt x="8284" y="8010"/>
                    <a:pt x="6194" y="9748"/>
                    <a:pt x="4452" y="11982"/>
                  </a:cubicBezTo>
                  <a:cubicBezTo>
                    <a:pt x="2710" y="14217"/>
                    <a:pt x="1317" y="16948"/>
                    <a:pt x="620" y="18748"/>
                  </a:cubicBezTo>
                  <a:cubicBezTo>
                    <a:pt x="-77" y="20548"/>
                    <a:pt x="-77" y="21417"/>
                    <a:pt x="97" y="21479"/>
                  </a:cubicBezTo>
                  <a:cubicBezTo>
                    <a:pt x="271" y="21541"/>
                    <a:pt x="620" y="20796"/>
                    <a:pt x="2362" y="18065"/>
                  </a:cubicBezTo>
                  <a:cubicBezTo>
                    <a:pt x="4104" y="15334"/>
                    <a:pt x="7239" y="10617"/>
                    <a:pt x="9504" y="7575"/>
                  </a:cubicBezTo>
                  <a:cubicBezTo>
                    <a:pt x="11768" y="4534"/>
                    <a:pt x="13162" y="3169"/>
                    <a:pt x="14555" y="2051"/>
                  </a:cubicBezTo>
                  <a:cubicBezTo>
                    <a:pt x="15949" y="934"/>
                    <a:pt x="17342" y="65"/>
                    <a:pt x="18388" y="3"/>
                  </a:cubicBezTo>
                  <a:cubicBezTo>
                    <a:pt x="19433" y="-59"/>
                    <a:pt x="20129" y="686"/>
                    <a:pt x="20652" y="3169"/>
                  </a:cubicBezTo>
                  <a:cubicBezTo>
                    <a:pt x="21175" y="5651"/>
                    <a:pt x="21523" y="9872"/>
                    <a:pt x="21523" y="12851"/>
                  </a:cubicBezTo>
                  <a:cubicBezTo>
                    <a:pt x="21523" y="15831"/>
                    <a:pt x="21175" y="17569"/>
                    <a:pt x="20826" y="1930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6724650" y="2634302"/>
              <a:ext cx="133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6946900" y="2367602"/>
              <a:ext cx="69850" cy="624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36" y="1904"/>
                    <a:pt x="17673" y="3807"/>
                    <a:pt x="15382" y="5894"/>
                  </a:cubicBezTo>
                  <a:cubicBezTo>
                    <a:pt x="13091" y="7981"/>
                    <a:pt x="10473" y="10251"/>
                    <a:pt x="7855" y="12557"/>
                  </a:cubicBezTo>
                  <a:cubicBezTo>
                    <a:pt x="5236" y="14864"/>
                    <a:pt x="2618" y="17207"/>
                    <a:pt x="1309" y="18598"/>
                  </a:cubicBezTo>
                  <a:cubicBezTo>
                    <a:pt x="0" y="19989"/>
                    <a:pt x="0" y="20428"/>
                    <a:pt x="0" y="20831"/>
                  </a:cubicBezTo>
                  <a:cubicBezTo>
                    <a:pt x="0" y="21234"/>
                    <a:pt x="0" y="21600"/>
                    <a:pt x="982" y="21600"/>
                  </a:cubicBezTo>
                  <a:cubicBezTo>
                    <a:pt x="1964" y="21600"/>
                    <a:pt x="3927" y="21234"/>
                    <a:pt x="5891" y="2086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7093958" y="2530809"/>
              <a:ext cx="195842" cy="276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179" fill="norm" stroke="1" extrusionOk="0">
                  <a:moveTo>
                    <a:pt x="21489" y="145"/>
                  </a:moveTo>
                  <a:cubicBezTo>
                    <a:pt x="19166" y="-18"/>
                    <a:pt x="16844" y="-180"/>
                    <a:pt x="13941" y="470"/>
                  </a:cubicBezTo>
                  <a:cubicBezTo>
                    <a:pt x="11037" y="1119"/>
                    <a:pt x="7554" y="2581"/>
                    <a:pt x="5463" y="4367"/>
                  </a:cubicBezTo>
                  <a:cubicBezTo>
                    <a:pt x="3373" y="6154"/>
                    <a:pt x="2676" y="8265"/>
                    <a:pt x="1979" y="10620"/>
                  </a:cubicBezTo>
                  <a:cubicBezTo>
                    <a:pt x="1283" y="12975"/>
                    <a:pt x="586" y="15573"/>
                    <a:pt x="237" y="17360"/>
                  </a:cubicBezTo>
                  <a:cubicBezTo>
                    <a:pt x="-111" y="19146"/>
                    <a:pt x="-111" y="20121"/>
                    <a:pt x="470" y="20689"/>
                  </a:cubicBezTo>
                  <a:cubicBezTo>
                    <a:pt x="1050" y="21258"/>
                    <a:pt x="2212" y="21420"/>
                    <a:pt x="4999" y="20689"/>
                  </a:cubicBezTo>
                  <a:cubicBezTo>
                    <a:pt x="7786" y="19958"/>
                    <a:pt x="12199" y="18334"/>
                    <a:pt x="16612" y="1671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7086600" y="2666052"/>
              <a:ext cx="1524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7264400" y="2793052"/>
              <a:ext cx="63500" cy="1730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2" fill="norm" stroke="1" extrusionOk="0">
                  <a:moveTo>
                    <a:pt x="21600" y="0"/>
                  </a:moveTo>
                  <a:cubicBezTo>
                    <a:pt x="21600" y="5465"/>
                    <a:pt x="21600" y="10930"/>
                    <a:pt x="21240" y="14443"/>
                  </a:cubicBezTo>
                  <a:cubicBezTo>
                    <a:pt x="20880" y="17957"/>
                    <a:pt x="20160" y="19518"/>
                    <a:pt x="18000" y="20429"/>
                  </a:cubicBezTo>
                  <a:cubicBezTo>
                    <a:pt x="15840" y="21340"/>
                    <a:pt x="12240" y="21600"/>
                    <a:pt x="9000" y="20819"/>
                  </a:cubicBezTo>
                  <a:cubicBezTo>
                    <a:pt x="5760" y="20039"/>
                    <a:pt x="2880" y="18217"/>
                    <a:pt x="0" y="163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7315200" y="2685102"/>
              <a:ext cx="317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7404100" y="2488252"/>
              <a:ext cx="74714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4" h="21600" fill="norm" stroke="1" extrusionOk="0">
                  <a:moveTo>
                    <a:pt x="0" y="0"/>
                  </a:moveTo>
                  <a:cubicBezTo>
                    <a:pt x="7958" y="3260"/>
                    <a:pt x="15916" y="6521"/>
                    <a:pt x="18758" y="9713"/>
                  </a:cubicBezTo>
                  <a:cubicBezTo>
                    <a:pt x="21600" y="12906"/>
                    <a:pt x="19326" y="16030"/>
                    <a:pt x="16484" y="18000"/>
                  </a:cubicBezTo>
                  <a:cubicBezTo>
                    <a:pt x="13642" y="19970"/>
                    <a:pt x="10232" y="20785"/>
                    <a:pt x="6821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7543800" y="2786702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7846155" y="2407803"/>
              <a:ext cx="143212" cy="437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1449" fill="norm" stroke="1" extrusionOk="0">
                  <a:moveTo>
                    <a:pt x="4059" y="8309"/>
                  </a:moveTo>
                  <a:cubicBezTo>
                    <a:pt x="3442" y="11632"/>
                    <a:pt x="2825" y="14955"/>
                    <a:pt x="2362" y="16980"/>
                  </a:cubicBezTo>
                  <a:cubicBezTo>
                    <a:pt x="1899" y="19005"/>
                    <a:pt x="1590" y="19732"/>
                    <a:pt x="1436" y="20355"/>
                  </a:cubicBezTo>
                  <a:cubicBezTo>
                    <a:pt x="1282" y="20978"/>
                    <a:pt x="1282" y="21497"/>
                    <a:pt x="1128" y="21445"/>
                  </a:cubicBezTo>
                  <a:cubicBezTo>
                    <a:pt x="973" y="21393"/>
                    <a:pt x="665" y="20770"/>
                    <a:pt x="356" y="18693"/>
                  </a:cubicBezTo>
                  <a:cubicBezTo>
                    <a:pt x="48" y="16616"/>
                    <a:pt x="-261" y="13085"/>
                    <a:pt x="356" y="10022"/>
                  </a:cubicBezTo>
                  <a:cubicBezTo>
                    <a:pt x="973" y="6959"/>
                    <a:pt x="2516" y="4362"/>
                    <a:pt x="4059" y="2753"/>
                  </a:cubicBezTo>
                  <a:cubicBezTo>
                    <a:pt x="5602" y="1143"/>
                    <a:pt x="7145" y="520"/>
                    <a:pt x="8996" y="209"/>
                  </a:cubicBezTo>
                  <a:cubicBezTo>
                    <a:pt x="10848" y="-103"/>
                    <a:pt x="13008" y="-103"/>
                    <a:pt x="15168" y="468"/>
                  </a:cubicBezTo>
                  <a:cubicBezTo>
                    <a:pt x="17328" y="1039"/>
                    <a:pt x="19488" y="2182"/>
                    <a:pt x="20413" y="3480"/>
                  </a:cubicBezTo>
                  <a:cubicBezTo>
                    <a:pt x="21339" y="4778"/>
                    <a:pt x="21030" y="6232"/>
                    <a:pt x="18099" y="7634"/>
                  </a:cubicBezTo>
                  <a:cubicBezTo>
                    <a:pt x="15168" y="9035"/>
                    <a:pt x="9613" y="10385"/>
                    <a:pt x="4059" y="1173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7956550" y="2596202"/>
              <a:ext cx="171450" cy="212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5774"/>
                  </a:moveTo>
                  <a:cubicBezTo>
                    <a:pt x="1067" y="5133"/>
                    <a:pt x="2133" y="4491"/>
                    <a:pt x="3333" y="4491"/>
                  </a:cubicBezTo>
                  <a:cubicBezTo>
                    <a:pt x="4533" y="4491"/>
                    <a:pt x="5867" y="5133"/>
                    <a:pt x="7200" y="7271"/>
                  </a:cubicBezTo>
                  <a:cubicBezTo>
                    <a:pt x="8533" y="9410"/>
                    <a:pt x="9867" y="13046"/>
                    <a:pt x="10400" y="15398"/>
                  </a:cubicBezTo>
                  <a:cubicBezTo>
                    <a:pt x="10933" y="17750"/>
                    <a:pt x="10667" y="18820"/>
                    <a:pt x="9733" y="19782"/>
                  </a:cubicBezTo>
                  <a:cubicBezTo>
                    <a:pt x="8800" y="20745"/>
                    <a:pt x="7200" y="21600"/>
                    <a:pt x="6000" y="21493"/>
                  </a:cubicBezTo>
                  <a:cubicBezTo>
                    <a:pt x="4800" y="21386"/>
                    <a:pt x="4000" y="20317"/>
                    <a:pt x="4133" y="17964"/>
                  </a:cubicBezTo>
                  <a:cubicBezTo>
                    <a:pt x="4267" y="15612"/>
                    <a:pt x="5333" y="11976"/>
                    <a:pt x="8400" y="8768"/>
                  </a:cubicBezTo>
                  <a:cubicBezTo>
                    <a:pt x="11467" y="5560"/>
                    <a:pt x="16533" y="278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8214783" y="2467980"/>
              <a:ext cx="135468" cy="3297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21600" y="492"/>
                  </a:moveTo>
                  <a:cubicBezTo>
                    <a:pt x="19575" y="217"/>
                    <a:pt x="17550" y="-58"/>
                    <a:pt x="15862" y="11"/>
                  </a:cubicBezTo>
                  <a:cubicBezTo>
                    <a:pt x="14175" y="80"/>
                    <a:pt x="12825" y="492"/>
                    <a:pt x="10462" y="2350"/>
                  </a:cubicBezTo>
                  <a:cubicBezTo>
                    <a:pt x="8100" y="4207"/>
                    <a:pt x="4725" y="7509"/>
                    <a:pt x="2700" y="10673"/>
                  </a:cubicBezTo>
                  <a:cubicBezTo>
                    <a:pt x="675" y="13838"/>
                    <a:pt x="0" y="16864"/>
                    <a:pt x="0" y="18722"/>
                  </a:cubicBezTo>
                  <a:cubicBezTo>
                    <a:pt x="0" y="20579"/>
                    <a:pt x="675" y="21267"/>
                    <a:pt x="3375" y="21404"/>
                  </a:cubicBezTo>
                  <a:cubicBezTo>
                    <a:pt x="6075" y="21542"/>
                    <a:pt x="10800" y="21129"/>
                    <a:pt x="15525" y="207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8401050" y="2475028"/>
              <a:ext cx="165100" cy="328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21600" y="1273"/>
                  </a:moveTo>
                  <a:cubicBezTo>
                    <a:pt x="20769" y="722"/>
                    <a:pt x="19938" y="172"/>
                    <a:pt x="18831" y="35"/>
                  </a:cubicBezTo>
                  <a:cubicBezTo>
                    <a:pt x="17723" y="-103"/>
                    <a:pt x="16338" y="172"/>
                    <a:pt x="14400" y="929"/>
                  </a:cubicBezTo>
                  <a:cubicBezTo>
                    <a:pt x="12462" y="1686"/>
                    <a:pt x="9969" y="2924"/>
                    <a:pt x="7477" y="5263"/>
                  </a:cubicBezTo>
                  <a:cubicBezTo>
                    <a:pt x="4985" y="7601"/>
                    <a:pt x="2492" y="11041"/>
                    <a:pt x="1246" y="13449"/>
                  </a:cubicBezTo>
                  <a:cubicBezTo>
                    <a:pt x="0" y="15856"/>
                    <a:pt x="0" y="17232"/>
                    <a:pt x="0" y="18401"/>
                  </a:cubicBezTo>
                  <a:cubicBezTo>
                    <a:pt x="0" y="19571"/>
                    <a:pt x="0" y="20534"/>
                    <a:pt x="692" y="21015"/>
                  </a:cubicBezTo>
                  <a:cubicBezTo>
                    <a:pt x="1385" y="21497"/>
                    <a:pt x="2769" y="21497"/>
                    <a:pt x="5400" y="20947"/>
                  </a:cubicBezTo>
                  <a:cubicBezTo>
                    <a:pt x="8031" y="20396"/>
                    <a:pt x="11908" y="19296"/>
                    <a:pt x="15785" y="1819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8407400" y="2672402"/>
              <a:ext cx="1079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8540750" y="2742252"/>
              <a:ext cx="95250" cy="232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5" fill="norm" stroke="1" extrusionOk="0">
                  <a:moveTo>
                    <a:pt x="21600" y="0"/>
                  </a:moveTo>
                  <a:cubicBezTo>
                    <a:pt x="20640" y="4821"/>
                    <a:pt x="19680" y="9643"/>
                    <a:pt x="19200" y="12632"/>
                  </a:cubicBezTo>
                  <a:cubicBezTo>
                    <a:pt x="18720" y="15621"/>
                    <a:pt x="18720" y="16779"/>
                    <a:pt x="18720" y="17839"/>
                  </a:cubicBezTo>
                  <a:cubicBezTo>
                    <a:pt x="18720" y="18900"/>
                    <a:pt x="18720" y="19864"/>
                    <a:pt x="17040" y="20539"/>
                  </a:cubicBezTo>
                  <a:cubicBezTo>
                    <a:pt x="15360" y="21214"/>
                    <a:pt x="12000" y="21600"/>
                    <a:pt x="8880" y="20636"/>
                  </a:cubicBezTo>
                  <a:cubicBezTo>
                    <a:pt x="5760" y="19671"/>
                    <a:pt x="2880" y="17357"/>
                    <a:pt x="0" y="1504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8597900" y="2634302"/>
              <a:ext cx="508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8724900" y="2488252"/>
              <a:ext cx="100424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5290" y="0"/>
                  </a:moveTo>
                  <a:cubicBezTo>
                    <a:pt x="9257" y="944"/>
                    <a:pt x="13224" y="1889"/>
                    <a:pt x="16310" y="4190"/>
                  </a:cubicBezTo>
                  <a:cubicBezTo>
                    <a:pt x="19396" y="6492"/>
                    <a:pt x="21600" y="10151"/>
                    <a:pt x="20718" y="13043"/>
                  </a:cubicBezTo>
                  <a:cubicBezTo>
                    <a:pt x="19837" y="15934"/>
                    <a:pt x="15869" y="18059"/>
                    <a:pt x="11902" y="19357"/>
                  </a:cubicBezTo>
                  <a:cubicBezTo>
                    <a:pt x="7935" y="20656"/>
                    <a:pt x="3967" y="2112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5568949" y="3085152"/>
              <a:ext cx="78282" cy="2657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2" h="21523" fill="norm" stroke="1" extrusionOk="0">
                  <a:moveTo>
                    <a:pt x="11937" y="0"/>
                  </a:moveTo>
                  <a:cubicBezTo>
                    <a:pt x="15347" y="4971"/>
                    <a:pt x="18758" y="9943"/>
                    <a:pt x="20179" y="13286"/>
                  </a:cubicBezTo>
                  <a:cubicBezTo>
                    <a:pt x="21600" y="16629"/>
                    <a:pt x="21032" y="18343"/>
                    <a:pt x="19895" y="19543"/>
                  </a:cubicBezTo>
                  <a:cubicBezTo>
                    <a:pt x="18758" y="20743"/>
                    <a:pt x="17053" y="21429"/>
                    <a:pt x="15063" y="21514"/>
                  </a:cubicBezTo>
                  <a:cubicBezTo>
                    <a:pt x="13074" y="21600"/>
                    <a:pt x="10800" y="21086"/>
                    <a:pt x="8242" y="19971"/>
                  </a:cubicBezTo>
                  <a:cubicBezTo>
                    <a:pt x="5684" y="18857"/>
                    <a:pt x="2842" y="17143"/>
                    <a:pt x="0" y="154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5600700" y="3015302"/>
              <a:ext cx="317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5714999" y="3059752"/>
              <a:ext cx="76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5721349" y="3129602"/>
              <a:ext cx="1143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5918200" y="3053402"/>
              <a:ext cx="12700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5667872" y="2325557"/>
              <a:ext cx="116978" cy="124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191" fill="norm" stroke="1" extrusionOk="0">
                  <a:moveTo>
                    <a:pt x="487" y="3911"/>
                  </a:moveTo>
                  <a:cubicBezTo>
                    <a:pt x="102" y="9311"/>
                    <a:pt x="-284" y="14711"/>
                    <a:pt x="295" y="14351"/>
                  </a:cubicBezTo>
                  <a:cubicBezTo>
                    <a:pt x="873" y="13991"/>
                    <a:pt x="2416" y="7871"/>
                    <a:pt x="3959" y="4271"/>
                  </a:cubicBezTo>
                  <a:cubicBezTo>
                    <a:pt x="5502" y="671"/>
                    <a:pt x="7045" y="-409"/>
                    <a:pt x="9552" y="131"/>
                  </a:cubicBezTo>
                  <a:cubicBezTo>
                    <a:pt x="12059" y="671"/>
                    <a:pt x="15530" y="2831"/>
                    <a:pt x="17652" y="6611"/>
                  </a:cubicBezTo>
                  <a:cubicBezTo>
                    <a:pt x="19773" y="10391"/>
                    <a:pt x="20545" y="15791"/>
                    <a:pt x="21316" y="211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2828649" y="1335270"/>
              <a:ext cx="60602" cy="919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4" h="21478" fill="norm" stroke="1" extrusionOk="0">
                  <a:moveTo>
                    <a:pt x="14621" y="975"/>
                  </a:moveTo>
                  <a:cubicBezTo>
                    <a:pt x="13131" y="530"/>
                    <a:pt x="11641" y="85"/>
                    <a:pt x="11269" y="11"/>
                  </a:cubicBezTo>
                  <a:cubicBezTo>
                    <a:pt x="10896" y="-63"/>
                    <a:pt x="11641" y="234"/>
                    <a:pt x="11641" y="1370"/>
                  </a:cubicBezTo>
                  <a:cubicBezTo>
                    <a:pt x="11641" y="2507"/>
                    <a:pt x="10896" y="4484"/>
                    <a:pt x="9407" y="6313"/>
                  </a:cubicBezTo>
                  <a:cubicBezTo>
                    <a:pt x="7917" y="8142"/>
                    <a:pt x="5683" y="9823"/>
                    <a:pt x="3821" y="11602"/>
                  </a:cubicBezTo>
                  <a:cubicBezTo>
                    <a:pt x="1958" y="13381"/>
                    <a:pt x="469" y="15260"/>
                    <a:pt x="96" y="16792"/>
                  </a:cubicBezTo>
                  <a:cubicBezTo>
                    <a:pt x="-276" y="18324"/>
                    <a:pt x="469" y="19510"/>
                    <a:pt x="1586" y="20277"/>
                  </a:cubicBezTo>
                  <a:cubicBezTo>
                    <a:pt x="2703" y="21043"/>
                    <a:pt x="4193" y="21389"/>
                    <a:pt x="6055" y="21463"/>
                  </a:cubicBezTo>
                  <a:cubicBezTo>
                    <a:pt x="7917" y="21537"/>
                    <a:pt x="10152" y="21339"/>
                    <a:pt x="12758" y="21018"/>
                  </a:cubicBezTo>
                  <a:cubicBezTo>
                    <a:pt x="15365" y="20697"/>
                    <a:pt x="18345" y="20252"/>
                    <a:pt x="21324" y="19807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2844800" y="1252119"/>
              <a:ext cx="1096434" cy="994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4366"/>
                  </a:moveTo>
                  <a:cubicBezTo>
                    <a:pt x="42" y="4090"/>
                    <a:pt x="83" y="3814"/>
                    <a:pt x="334" y="3585"/>
                  </a:cubicBezTo>
                  <a:cubicBezTo>
                    <a:pt x="584" y="3355"/>
                    <a:pt x="1042" y="3171"/>
                    <a:pt x="2022" y="2849"/>
                  </a:cubicBezTo>
                  <a:cubicBezTo>
                    <a:pt x="3002" y="2528"/>
                    <a:pt x="4503" y="2068"/>
                    <a:pt x="6005" y="1677"/>
                  </a:cubicBezTo>
                  <a:cubicBezTo>
                    <a:pt x="7506" y="1287"/>
                    <a:pt x="9007" y="965"/>
                    <a:pt x="10571" y="735"/>
                  </a:cubicBezTo>
                  <a:cubicBezTo>
                    <a:pt x="12134" y="506"/>
                    <a:pt x="13761" y="368"/>
                    <a:pt x="15324" y="276"/>
                  </a:cubicBezTo>
                  <a:cubicBezTo>
                    <a:pt x="16888" y="184"/>
                    <a:pt x="18389" y="138"/>
                    <a:pt x="19244" y="92"/>
                  </a:cubicBezTo>
                  <a:cubicBezTo>
                    <a:pt x="20099" y="46"/>
                    <a:pt x="20307" y="0"/>
                    <a:pt x="20599" y="0"/>
                  </a:cubicBezTo>
                  <a:cubicBezTo>
                    <a:pt x="20891" y="0"/>
                    <a:pt x="21266" y="46"/>
                    <a:pt x="21433" y="184"/>
                  </a:cubicBezTo>
                  <a:cubicBezTo>
                    <a:pt x="21600" y="322"/>
                    <a:pt x="21558" y="551"/>
                    <a:pt x="21496" y="1356"/>
                  </a:cubicBezTo>
                  <a:cubicBezTo>
                    <a:pt x="21433" y="2160"/>
                    <a:pt x="21350" y="3539"/>
                    <a:pt x="21350" y="5101"/>
                  </a:cubicBezTo>
                  <a:cubicBezTo>
                    <a:pt x="21350" y="6664"/>
                    <a:pt x="21433" y="8410"/>
                    <a:pt x="21475" y="10226"/>
                  </a:cubicBezTo>
                  <a:cubicBezTo>
                    <a:pt x="21517" y="12041"/>
                    <a:pt x="21517" y="13925"/>
                    <a:pt x="21537" y="15419"/>
                  </a:cubicBezTo>
                  <a:cubicBezTo>
                    <a:pt x="21558" y="16912"/>
                    <a:pt x="21600" y="18015"/>
                    <a:pt x="21600" y="18774"/>
                  </a:cubicBezTo>
                  <a:cubicBezTo>
                    <a:pt x="21600" y="19532"/>
                    <a:pt x="21558" y="19946"/>
                    <a:pt x="21454" y="20221"/>
                  </a:cubicBezTo>
                  <a:cubicBezTo>
                    <a:pt x="21350" y="20497"/>
                    <a:pt x="21183" y="20635"/>
                    <a:pt x="20537" y="20681"/>
                  </a:cubicBezTo>
                  <a:cubicBezTo>
                    <a:pt x="19890" y="20727"/>
                    <a:pt x="18764" y="20681"/>
                    <a:pt x="17493" y="20612"/>
                  </a:cubicBezTo>
                  <a:cubicBezTo>
                    <a:pt x="16221" y="20543"/>
                    <a:pt x="14803" y="20451"/>
                    <a:pt x="13281" y="20382"/>
                  </a:cubicBezTo>
                  <a:cubicBezTo>
                    <a:pt x="11759" y="20313"/>
                    <a:pt x="10133" y="20267"/>
                    <a:pt x="8632" y="20244"/>
                  </a:cubicBezTo>
                  <a:cubicBezTo>
                    <a:pt x="7131" y="20221"/>
                    <a:pt x="5754" y="20221"/>
                    <a:pt x="4545" y="20451"/>
                  </a:cubicBezTo>
                  <a:cubicBezTo>
                    <a:pt x="3336" y="20681"/>
                    <a:pt x="2293" y="21140"/>
                    <a:pt x="1251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5918625" y="1157672"/>
              <a:ext cx="101176" cy="803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29" fill="norm" stroke="1" extrusionOk="0">
                  <a:moveTo>
                    <a:pt x="21510" y="261"/>
                  </a:moveTo>
                  <a:cubicBezTo>
                    <a:pt x="19260" y="148"/>
                    <a:pt x="17010" y="35"/>
                    <a:pt x="14760" y="6"/>
                  </a:cubicBezTo>
                  <a:cubicBezTo>
                    <a:pt x="12510" y="-22"/>
                    <a:pt x="10260" y="35"/>
                    <a:pt x="9135" y="233"/>
                  </a:cubicBezTo>
                  <a:cubicBezTo>
                    <a:pt x="8010" y="432"/>
                    <a:pt x="8010" y="772"/>
                    <a:pt x="8235" y="1962"/>
                  </a:cubicBezTo>
                  <a:cubicBezTo>
                    <a:pt x="8460" y="3153"/>
                    <a:pt x="8910" y="5194"/>
                    <a:pt x="8460" y="7121"/>
                  </a:cubicBezTo>
                  <a:cubicBezTo>
                    <a:pt x="8010" y="9049"/>
                    <a:pt x="6660" y="10863"/>
                    <a:pt x="5310" y="12847"/>
                  </a:cubicBezTo>
                  <a:cubicBezTo>
                    <a:pt x="3960" y="14832"/>
                    <a:pt x="2610" y="16986"/>
                    <a:pt x="1710" y="18375"/>
                  </a:cubicBezTo>
                  <a:cubicBezTo>
                    <a:pt x="810" y="19764"/>
                    <a:pt x="360" y="20387"/>
                    <a:pt x="135" y="20841"/>
                  </a:cubicBezTo>
                  <a:cubicBezTo>
                    <a:pt x="-90" y="21295"/>
                    <a:pt x="-90" y="21578"/>
                    <a:pt x="585" y="21521"/>
                  </a:cubicBezTo>
                  <a:cubicBezTo>
                    <a:pt x="1260" y="21465"/>
                    <a:pt x="2610" y="21068"/>
                    <a:pt x="3960" y="20671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5873749" y="1228508"/>
              <a:ext cx="910168" cy="78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0" y="2862"/>
                  </a:moveTo>
                  <a:cubicBezTo>
                    <a:pt x="1407" y="2687"/>
                    <a:pt x="2813" y="2513"/>
                    <a:pt x="4446" y="2309"/>
                  </a:cubicBezTo>
                  <a:cubicBezTo>
                    <a:pt x="6078" y="2105"/>
                    <a:pt x="7937" y="1872"/>
                    <a:pt x="9770" y="1639"/>
                  </a:cubicBezTo>
                  <a:cubicBezTo>
                    <a:pt x="11604" y="1407"/>
                    <a:pt x="13412" y="1174"/>
                    <a:pt x="15020" y="941"/>
                  </a:cubicBezTo>
                  <a:cubicBezTo>
                    <a:pt x="16627" y="708"/>
                    <a:pt x="18033" y="475"/>
                    <a:pt x="18862" y="329"/>
                  </a:cubicBezTo>
                  <a:cubicBezTo>
                    <a:pt x="19691" y="184"/>
                    <a:pt x="19942" y="126"/>
                    <a:pt x="20193" y="67"/>
                  </a:cubicBezTo>
                  <a:cubicBezTo>
                    <a:pt x="20445" y="9"/>
                    <a:pt x="20696" y="-49"/>
                    <a:pt x="20897" y="67"/>
                  </a:cubicBezTo>
                  <a:cubicBezTo>
                    <a:pt x="21098" y="184"/>
                    <a:pt x="21248" y="475"/>
                    <a:pt x="21374" y="1494"/>
                  </a:cubicBezTo>
                  <a:cubicBezTo>
                    <a:pt x="21500" y="2513"/>
                    <a:pt x="21600" y="4259"/>
                    <a:pt x="21600" y="6268"/>
                  </a:cubicBezTo>
                  <a:cubicBezTo>
                    <a:pt x="21600" y="8277"/>
                    <a:pt x="21500" y="10547"/>
                    <a:pt x="21374" y="12585"/>
                  </a:cubicBezTo>
                  <a:cubicBezTo>
                    <a:pt x="21248" y="14623"/>
                    <a:pt x="21098" y="16428"/>
                    <a:pt x="20972" y="17738"/>
                  </a:cubicBezTo>
                  <a:cubicBezTo>
                    <a:pt x="20847" y="19047"/>
                    <a:pt x="20746" y="19863"/>
                    <a:pt x="20620" y="20416"/>
                  </a:cubicBezTo>
                  <a:cubicBezTo>
                    <a:pt x="20495" y="20969"/>
                    <a:pt x="20344" y="21260"/>
                    <a:pt x="19993" y="21405"/>
                  </a:cubicBezTo>
                  <a:cubicBezTo>
                    <a:pt x="19641" y="21551"/>
                    <a:pt x="19088" y="21551"/>
                    <a:pt x="17908" y="21435"/>
                  </a:cubicBezTo>
                  <a:cubicBezTo>
                    <a:pt x="16727" y="21318"/>
                    <a:pt x="14919" y="21085"/>
                    <a:pt x="12960" y="20852"/>
                  </a:cubicBezTo>
                  <a:cubicBezTo>
                    <a:pt x="11001" y="20619"/>
                    <a:pt x="8891" y="20387"/>
                    <a:pt x="6882" y="20212"/>
                  </a:cubicBezTo>
                  <a:cubicBezTo>
                    <a:pt x="4873" y="20037"/>
                    <a:pt x="2964" y="19921"/>
                    <a:pt x="1884" y="19833"/>
                  </a:cubicBezTo>
                  <a:cubicBezTo>
                    <a:pt x="804" y="19746"/>
                    <a:pt x="553" y="19688"/>
                    <a:pt x="301" y="1963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0" y="3705336"/>
              <a:ext cx="12065000" cy="795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30"/>
                  </a:moveTo>
                  <a:cubicBezTo>
                    <a:pt x="106" y="115"/>
                    <a:pt x="212" y="0"/>
                    <a:pt x="333" y="0"/>
                  </a:cubicBezTo>
                  <a:cubicBezTo>
                    <a:pt x="455" y="0"/>
                    <a:pt x="591" y="115"/>
                    <a:pt x="733" y="201"/>
                  </a:cubicBezTo>
                  <a:cubicBezTo>
                    <a:pt x="875" y="287"/>
                    <a:pt x="1023" y="345"/>
                    <a:pt x="1167" y="460"/>
                  </a:cubicBezTo>
                  <a:cubicBezTo>
                    <a:pt x="1311" y="574"/>
                    <a:pt x="1451" y="747"/>
                    <a:pt x="1601" y="919"/>
                  </a:cubicBezTo>
                  <a:cubicBezTo>
                    <a:pt x="1751" y="1091"/>
                    <a:pt x="1910" y="1264"/>
                    <a:pt x="2060" y="1436"/>
                  </a:cubicBezTo>
                  <a:cubicBezTo>
                    <a:pt x="2209" y="1609"/>
                    <a:pt x="2349" y="1781"/>
                    <a:pt x="2499" y="1953"/>
                  </a:cubicBezTo>
                  <a:cubicBezTo>
                    <a:pt x="2649" y="2126"/>
                    <a:pt x="2808" y="2298"/>
                    <a:pt x="2941" y="2413"/>
                  </a:cubicBezTo>
                  <a:cubicBezTo>
                    <a:pt x="3073" y="2528"/>
                    <a:pt x="3179" y="2585"/>
                    <a:pt x="3291" y="2643"/>
                  </a:cubicBezTo>
                  <a:cubicBezTo>
                    <a:pt x="3403" y="2700"/>
                    <a:pt x="3520" y="2757"/>
                    <a:pt x="3644" y="2815"/>
                  </a:cubicBezTo>
                  <a:cubicBezTo>
                    <a:pt x="3767" y="2872"/>
                    <a:pt x="3896" y="2930"/>
                    <a:pt x="4026" y="2959"/>
                  </a:cubicBezTo>
                  <a:cubicBezTo>
                    <a:pt x="4157" y="2987"/>
                    <a:pt x="4290" y="2987"/>
                    <a:pt x="4430" y="3016"/>
                  </a:cubicBezTo>
                  <a:cubicBezTo>
                    <a:pt x="4570" y="3045"/>
                    <a:pt x="4718" y="3102"/>
                    <a:pt x="4866" y="3160"/>
                  </a:cubicBezTo>
                  <a:cubicBezTo>
                    <a:pt x="5013" y="3217"/>
                    <a:pt x="5161" y="3274"/>
                    <a:pt x="5313" y="3332"/>
                  </a:cubicBezTo>
                  <a:cubicBezTo>
                    <a:pt x="5464" y="3389"/>
                    <a:pt x="5620" y="3447"/>
                    <a:pt x="5777" y="3504"/>
                  </a:cubicBezTo>
                  <a:cubicBezTo>
                    <a:pt x="5934" y="3562"/>
                    <a:pt x="6093" y="3619"/>
                    <a:pt x="6256" y="3677"/>
                  </a:cubicBezTo>
                  <a:cubicBezTo>
                    <a:pt x="6419" y="3734"/>
                    <a:pt x="6586" y="3791"/>
                    <a:pt x="6713" y="3849"/>
                  </a:cubicBezTo>
                  <a:cubicBezTo>
                    <a:pt x="6840" y="3906"/>
                    <a:pt x="6927" y="3964"/>
                    <a:pt x="7011" y="3993"/>
                  </a:cubicBezTo>
                  <a:cubicBezTo>
                    <a:pt x="7094" y="4021"/>
                    <a:pt x="7173" y="4021"/>
                    <a:pt x="7264" y="4050"/>
                  </a:cubicBezTo>
                  <a:cubicBezTo>
                    <a:pt x="7355" y="4079"/>
                    <a:pt x="7458" y="4136"/>
                    <a:pt x="7596" y="4194"/>
                  </a:cubicBezTo>
                  <a:cubicBezTo>
                    <a:pt x="7734" y="4251"/>
                    <a:pt x="7909" y="4309"/>
                    <a:pt x="8043" y="4366"/>
                  </a:cubicBezTo>
                  <a:cubicBezTo>
                    <a:pt x="8178" y="4423"/>
                    <a:pt x="8272" y="4481"/>
                    <a:pt x="8365" y="4538"/>
                  </a:cubicBezTo>
                  <a:cubicBezTo>
                    <a:pt x="8458" y="4596"/>
                    <a:pt x="8549" y="4653"/>
                    <a:pt x="8697" y="4711"/>
                  </a:cubicBezTo>
                  <a:cubicBezTo>
                    <a:pt x="8845" y="4768"/>
                    <a:pt x="9049" y="4826"/>
                    <a:pt x="9191" y="4883"/>
                  </a:cubicBezTo>
                  <a:cubicBezTo>
                    <a:pt x="9333" y="4940"/>
                    <a:pt x="9413" y="4998"/>
                    <a:pt x="9506" y="5055"/>
                  </a:cubicBezTo>
                  <a:cubicBezTo>
                    <a:pt x="9599" y="5113"/>
                    <a:pt x="9705" y="5170"/>
                    <a:pt x="9864" y="5228"/>
                  </a:cubicBezTo>
                  <a:cubicBezTo>
                    <a:pt x="10023" y="5285"/>
                    <a:pt x="10235" y="5343"/>
                    <a:pt x="10385" y="5400"/>
                  </a:cubicBezTo>
                  <a:cubicBezTo>
                    <a:pt x="10535" y="5457"/>
                    <a:pt x="10622" y="5515"/>
                    <a:pt x="10724" y="5572"/>
                  </a:cubicBezTo>
                  <a:cubicBezTo>
                    <a:pt x="10827" y="5630"/>
                    <a:pt x="10944" y="5687"/>
                    <a:pt x="11054" y="5773"/>
                  </a:cubicBezTo>
                  <a:cubicBezTo>
                    <a:pt x="11164" y="5860"/>
                    <a:pt x="11266" y="5974"/>
                    <a:pt x="11367" y="6061"/>
                  </a:cubicBezTo>
                  <a:cubicBezTo>
                    <a:pt x="11467" y="6147"/>
                    <a:pt x="11565" y="6204"/>
                    <a:pt x="11668" y="6262"/>
                  </a:cubicBezTo>
                  <a:cubicBezTo>
                    <a:pt x="11770" y="6319"/>
                    <a:pt x="11876" y="6377"/>
                    <a:pt x="11980" y="6463"/>
                  </a:cubicBezTo>
                  <a:cubicBezTo>
                    <a:pt x="12085" y="6549"/>
                    <a:pt x="12187" y="6664"/>
                    <a:pt x="12295" y="6750"/>
                  </a:cubicBezTo>
                  <a:cubicBezTo>
                    <a:pt x="12403" y="6836"/>
                    <a:pt x="12517" y="6894"/>
                    <a:pt x="12628" y="6980"/>
                  </a:cubicBezTo>
                  <a:cubicBezTo>
                    <a:pt x="12740" y="7066"/>
                    <a:pt x="12850" y="7181"/>
                    <a:pt x="12954" y="7267"/>
                  </a:cubicBezTo>
                  <a:cubicBezTo>
                    <a:pt x="13059" y="7353"/>
                    <a:pt x="13157" y="7411"/>
                    <a:pt x="13256" y="7497"/>
                  </a:cubicBezTo>
                  <a:cubicBezTo>
                    <a:pt x="13354" y="7583"/>
                    <a:pt x="13453" y="7698"/>
                    <a:pt x="13561" y="7841"/>
                  </a:cubicBezTo>
                  <a:cubicBezTo>
                    <a:pt x="13669" y="7985"/>
                    <a:pt x="13786" y="8157"/>
                    <a:pt x="13900" y="8301"/>
                  </a:cubicBezTo>
                  <a:cubicBezTo>
                    <a:pt x="14013" y="8445"/>
                    <a:pt x="14123" y="8560"/>
                    <a:pt x="14228" y="8674"/>
                  </a:cubicBezTo>
                  <a:cubicBezTo>
                    <a:pt x="14332" y="8789"/>
                    <a:pt x="14430" y="8904"/>
                    <a:pt x="14589" y="9077"/>
                  </a:cubicBezTo>
                  <a:cubicBezTo>
                    <a:pt x="14749" y="9249"/>
                    <a:pt x="14968" y="9479"/>
                    <a:pt x="15128" y="9680"/>
                  </a:cubicBezTo>
                  <a:cubicBezTo>
                    <a:pt x="15287" y="9881"/>
                    <a:pt x="15385" y="10053"/>
                    <a:pt x="15488" y="10197"/>
                  </a:cubicBezTo>
                  <a:cubicBezTo>
                    <a:pt x="15590" y="10340"/>
                    <a:pt x="15696" y="10455"/>
                    <a:pt x="15857" y="10685"/>
                  </a:cubicBezTo>
                  <a:cubicBezTo>
                    <a:pt x="16018" y="10915"/>
                    <a:pt x="16234" y="11260"/>
                    <a:pt x="16395" y="11518"/>
                  </a:cubicBezTo>
                  <a:cubicBezTo>
                    <a:pt x="16556" y="11777"/>
                    <a:pt x="16662" y="11949"/>
                    <a:pt x="16757" y="12121"/>
                  </a:cubicBezTo>
                  <a:cubicBezTo>
                    <a:pt x="16852" y="12294"/>
                    <a:pt x="16935" y="12466"/>
                    <a:pt x="17030" y="12638"/>
                  </a:cubicBezTo>
                  <a:cubicBezTo>
                    <a:pt x="17125" y="12811"/>
                    <a:pt x="17231" y="12983"/>
                    <a:pt x="17339" y="13184"/>
                  </a:cubicBezTo>
                  <a:cubicBezTo>
                    <a:pt x="17447" y="13385"/>
                    <a:pt x="17557" y="13615"/>
                    <a:pt x="17661" y="13816"/>
                  </a:cubicBezTo>
                  <a:cubicBezTo>
                    <a:pt x="17765" y="14017"/>
                    <a:pt x="17864" y="14189"/>
                    <a:pt x="17953" y="14333"/>
                  </a:cubicBezTo>
                  <a:cubicBezTo>
                    <a:pt x="18042" y="14477"/>
                    <a:pt x="18121" y="14591"/>
                    <a:pt x="18216" y="14764"/>
                  </a:cubicBezTo>
                  <a:cubicBezTo>
                    <a:pt x="18311" y="14936"/>
                    <a:pt x="18421" y="15166"/>
                    <a:pt x="18517" y="15367"/>
                  </a:cubicBezTo>
                  <a:cubicBezTo>
                    <a:pt x="18614" y="15568"/>
                    <a:pt x="18697" y="15740"/>
                    <a:pt x="18786" y="15913"/>
                  </a:cubicBezTo>
                  <a:cubicBezTo>
                    <a:pt x="18875" y="16085"/>
                    <a:pt x="18970" y="16257"/>
                    <a:pt x="19063" y="16430"/>
                  </a:cubicBezTo>
                  <a:cubicBezTo>
                    <a:pt x="19156" y="16602"/>
                    <a:pt x="19247" y="16774"/>
                    <a:pt x="19415" y="17119"/>
                  </a:cubicBezTo>
                  <a:cubicBezTo>
                    <a:pt x="19584" y="17464"/>
                    <a:pt x="19830" y="17981"/>
                    <a:pt x="20022" y="18383"/>
                  </a:cubicBezTo>
                  <a:cubicBezTo>
                    <a:pt x="20213" y="18785"/>
                    <a:pt x="20349" y="19072"/>
                    <a:pt x="20509" y="19388"/>
                  </a:cubicBezTo>
                  <a:cubicBezTo>
                    <a:pt x="20668" y="19704"/>
                    <a:pt x="20850" y="20049"/>
                    <a:pt x="21035" y="20422"/>
                  </a:cubicBezTo>
                  <a:cubicBezTo>
                    <a:pt x="21221" y="20796"/>
                    <a:pt x="21411" y="21198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555831" y="4452714"/>
              <a:ext cx="147204" cy="562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199" fill="norm" stroke="1" extrusionOk="0">
                  <a:moveTo>
                    <a:pt x="2252" y="3261"/>
                  </a:moveTo>
                  <a:cubicBezTo>
                    <a:pt x="1643" y="5413"/>
                    <a:pt x="1035" y="7565"/>
                    <a:pt x="1035" y="9996"/>
                  </a:cubicBezTo>
                  <a:cubicBezTo>
                    <a:pt x="1035" y="12427"/>
                    <a:pt x="1643" y="15137"/>
                    <a:pt x="1948" y="17408"/>
                  </a:cubicBezTo>
                  <a:cubicBezTo>
                    <a:pt x="2252" y="19680"/>
                    <a:pt x="2252" y="21513"/>
                    <a:pt x="1948" y="21154"/>
                  </a:cubicBezTo>
                  <a:cubicBezTo>
                    <a:pt x="1643" y="20796"/>
                    <a:pt x="1035" y="18245"/>
                    <a:pt x="579" y="15376"/>
                  </a:cubicBezTo>
                  <a:cubicBezTo>
                    <a:pt x="122" y="12506"/>
                    <a:pt x="-182" y="9318"/>
                    <a:pt x="122" y="6887"/>
                  </a:cubicBezTo>
                  <a:cubicBezTo>
                    <a:pt x="426" y="4456"/>
                    <a:pt x="1339" y="2782"/>
                    <a:pt x="2404" y="1746"/>
                  </a:cubicBezTo>
                  <a:cubicBezTo>
                    <a:pt x="3469" y="710"/>
                    <a:pt x="4686" y="312"/>
                    <a:pt x="6359" y="112"/>
                  </a:cubicBezTo>
                  <a:cubicBezTo>
                    <a:pt x="8032" y="-87"/>
                    <a:pt x="10162" y="-87"/>
                    <a:pt x="12748" y="670"/>
                  </a:cubicBezTo>
                  <a:cubicBezTo>
                    <a:pt x="15333" y="1427"/>
                    <a:pt x="18376" y="2942"/>
                    <a:pt x="19897" y="4536"/>
                  </a:cubicBezTo>
                  <a:cubicBezTo>
                    <a:pt x="21418" y="6130"/>
                    <a:pt x="21418" y="7804"/>
                    <a:pt x="20657" y="8920"/>
                  </a:cubicBezTo>
                  <a:cubicBezTo>
                    <a:pt x="19897" y="10036"/>
                    <a:pt x="18376" y="10593"/>
                    <a:pt x="15942" y="10872"/>
                  </a:cubicBezTo>
                  <a:cubicBezTo>
                    <a:pt x="13508" y="11151"/>
                    <a:pt x="10162" y="11151"/>
                    <a:pt x="7576" y="10952"/>
                  </a:cubicBezTo>
                  <a:cubicBezTo>
                    <a:pt x="4990" y="10753"/>
                    <a:pt x="3164" y="10354"/>
                    <a:pt x="2708" y="9916"/>
                  </a:cubicBezTo>
                  <a:cubicBezTo>
                    <a:pt x="2252" y="9478"/>
                    <a:pt x="3164" y="8999"/>
                    <a:pt x="4077" y="85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673100" y="4698052"/>
              <a:ext cx="203200" cy="266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5" fill="norm" stroke="1" extrusionOk="0">
                  <a:moveTo>
                    <a:pt x="0" y="7654"/>
                  </a:moveTo>
                  <a:cubicBezTo>
                    <a:pt x="900" y="6973"/>
                    <a:pt x="1800" y="6293"/>
                    <a:pt x="3938" y="6718"/>
                  </a:cubicBezTo>
                  <a:cubicBezTo>
                    <a:pt x="6075" y="7143"/>
                    <a:pt x="9450" y="8674"/>
                    <a:pt x="11475" y="10885"/>
                  </a:cubicBezTo>
                  <a:cubicBezTo>
                    <a:pt x="13500" y="13096"/>
                    <a:pt x="14175" y="15987"/>
                    <a:pt x="13950" y="17943"/>
                  </a:cubicBezTo>
                  <a:cubicBezTo>
                    <a:pt x="13725" y="19899"/>
                    <a:pt x="12600" y="20920"/>
                    <a:pt x="11475" y="21260"/>
                  </a:cubicBezTo>
                  <a:cubicBezTo>
                    <a:pt x="10350" y="21600"/>
                    <a:pt x="9225" y="21260"/>
                    <a:pt x="8550" y="19219"/>
                  </a:cubicBezTo>
                  <a:cubicBezTo>
                    <a:pt x="7875" y="17178"/>
                    <a:pt x="7650" y="13436"/>
                    <a:pt x="8888" y="10205"/>
                  </a:cubicBezTo>
                  <a:cubicBezTo>
                    <a:pt x="10125" y="6973"/>
                    <a:pt x="12825" y="4252"/>
                    <a:pt x="15188" y="2636"/>
                  </a:cubicBezTo>
                  <a:cubicBezTo>
                    <a:pt x="17550" y="1020"/>
                    <a:pt x="19575" y="51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994513" y="4519219"/>
              <a:ext cx="148488" cy="484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291" fill="norm" stroke="1" extrusionOk="0">
                  <a:moveTo>
                    <a:pt x="21342" y="1721"/>
                  </a:moveTo>
                  <a:cubicBezTo>
                    <a:pt x="21038" y="1069"/>
                    <a:pt x="20734" y="418"/>
                    <a:pt x="19821" y="138"/>
                  </a:cubicBezTo>
                  <a:cubicBezTo>
                    <a:pt x="18908" y="-141"/>
                    <a:pt x="17387" y="-48"/>
                    <a:pt x="14649" y="883"/>
                  </a:cubicBezTo>
                  <a:cubicBezTo>
                    <a:pt x="11911" y="1814"/>
                    <a:pt x="7956" y="3583"/>
                    <a:pt x="5066" y="5911"/>
                  </a:cubicBezTo>
                  <a:cubicBezTo>
                    <a:pt x="2176" y="8238"/>
                    <a:pt x="350" y="11125"/>
                    <a:pt x="46" y="13685"/>
                  </a:cubicBezTo>
                  <a:cubicBezTo>
                    <a:pt x="-258" y="16245"/>
                    <a:pt x="959" y="18480"/>
                    <a:pt x="3393" y="19783"/>
                  </a:cubicBezTo>
                  <a:cubicBezTo>
                    <a:pt x="5827" y="21087"/>
                    <a:pt x="9477" y="21459"/>
                    <a:pt x="12672" y="21226"/>
                  </a:cubicBezTo>
                  <a:cubicBezTo>
                    <a:pt x="15866" y="20993"/>
                    <a:pt x="18604" y="20156"/>
                    <a:pt x="21342" y="1931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1241187" y="4560003"/>
              <a:ext cx="209058" cy="430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517" fill="norm" stroke="1" extrusionOk="0">
                  <a:moveTo>
                    <a:pt x="21084" y="1505"/>
                  </a:moveTo>
                  <a:cubicBezTo>
                    <a:pt x="21300" y="976"/>
                    <a:pt x="21516" y="446"/>
                    <a:pt x="21084" y="182"/>
                  </a:cubicBezTo>
                  <a:cubicBezTo>
                    <a:pt x="20652" y="-83"/>
                    <a:pt x="19572" y="-83"/>
                    <a:pt x="17196" y="341"/>
                  </a:cubicBezTo>
                  <a:cubicBezTo>
                    <a:pt x="14820" y="764"/>
                    <a:pt x="11148" y="1611"/>
                    <a:pt x="8124" y="2882"/>
                  </a:cubicBezTo>
                  <a:cubicBezTo>
                    <a:pt x="5100" y="4152"/>
                    <a:pt x="2724" y="5846"/>
                    <a:pt x="1428" y="7964"/>
                  </a:cubicBezTo>
                  <a:cubicBezTo>
                    <a:pt x="132" y="10082"/>
                    <a:pt x="-84" y="12623"/>
                    <a:pt x="24" y="14741"/>
                  </a:cubicBezTo>
                  <a:cubicBezTo>
                    <a:pt x="132" y="16858"/>
                    <a:pt x="564" y="18552"/>
                    <a:pt x="996" y="19717"/>
                  </a:cubicBezTo>
                  <a:cubicBezTo>
                    <a:pt x="1428" y="20882"/>
                    <a:pt x="1860" y="21517"/>
                    <a:pt x="4236" y="21517"/>
                  </a:cubicBezTo>
                  <a:cubicBezTo>
                    <a:pt x="6612" y="21517"/>
                    <a:pt x="10932" y="20882"/>
                    <a:pt x="13308" y="20299"/>
                  </a:cubicBezTo>
                  <a:cubicBezTo>
                    <a:pt x="15684" y="19717"/>
                    <a:pt x="16116" y="19188"/>
                    <a:pt x="16548" y="1865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1250950" y="4799652"/>
              <a:ext cx="1714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1511300" y="4920302"/>
              <a:ext cx="6350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1536700" y="4761552"/>
              <a:ext cx="1270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1802843" y="4374202"/>
              <a:ext cx="38658" cy="820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2" h="21528" fill="norm" stroke="1" extrusionOk="0">
                  <a:moveTo>
                    <a:pt x="20762" y="0"/>
                  </a:moveTo>
                  <a:cubicBezTo>
                    <a:pt x="17351" y="1277"/>
                    <a:pt x="13941" y="2554"/>
                    <a:pt x="13373" y="4081"/>
                  </a:cubicBezTo>
                  <a:cubicBezTo>
                    <a:pt x="12804" y="5608"/>
                    <a:pt x="15078" y="7385"/>
                    <a:pt x="15646" y="9329"/>
                  </a:cubicBezTo>
                  <a:cubicBezTo>
                    <a:pt x="16215" y="11272"/>
                    <a:pt x="15078" y="13382"/>
                    <a:pt x="12804" y="15325"/>
                  </a:cubicBezTo>
                  <a:cubicBezTo>
                    <a:pt x="10530" y="17269"/>
                    <a:pt x="7120" y="19046"/>
                    <a:pt x="4278" y="20129"/>
                  </a:cubicBezTo>
                  <a:cubicBezTo>
                    <a:pt x="1436" y="21211"/>
                    <a:pt x="-838" y="21600"/>
                    <a:pt x="299" y="21517"/>
                  </a:cubicBezTo>
                  <a:cubicBezTo>
                    <a:pt x="1436" y="21433"/>
                    <a:pt x="5983" y="20878"/>
                    <a:pt x="10530" y="2032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1957021" y="4584282"/>
              <a:ext cx="163879" cy="386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347" fill="norm" stroke="1" extrusionOk="0">
                  <a:moveTo>
                    <a:pt x="8978" y="5925"/>
                  </a:moveTo>
                  <a:cubicBezTo>
                    <a:pt x="7040" y="9662"/>
                    <a:pt x="5102" y="13398"/>
                    <a:pt x="3994" y="15558"/>
                  </a:cubicBezTo>
                  <a:cubicBezTo>
                    <a:pt x="2886" y="17718"/>
                    <a:pt x="2609" y="18302"/>
                    <a:pt x="2055" y="19177"/>
                  </a:cubicBezTo>
                  <a:cubicBezTo>
                    <a:pt x="1502" y="20053"/>
                    <a:pt x="671" y="21220"/>
                    <a:pt x="255" y="21337"/>
                  </a:cubicBezTo>
                  <a:cubicBezTo>
                    <a:pt x="-160" y="21454"/>
                    <a:pt x="-160" y="20520"/>
                    <a:pt x="948" y="18185"/>
                  </a:cubicBezTo>
                  <a:cubicBezTo>
                    <a:pt x="2055" y="15850"/>
                    <a:pt x="4271" y="12113"/>
                    <a:pt x="6071" y="9195"/>
                  </a:cubicBezTo>
                  <a:cubicBezTo>
                    <a:pt x="7871" y="6276"/>
                    <a:pt x="9255" y="4174"/>
                    <a:pt x="10640" y="2656"/>
                  </a:cubicBezTo>
                  <a:cubicBezTo>
                    <a:pt x="12025" y="1138"/>
                    <a:pt x="13409" y="204"/>
                    <a:pt x="14517" y="29"/>
                  </a:cubicBezTo>
                  <a:cubicBezTo>
                    <a:pt x="15625" y="-146"/>
                    <a:pt x="16455" y="438"/>
                    <a:pt x="17425" y="2598"/>
                  </a:cubicBezTo>
                  <a:cubicBezTo>
                    <a:pt x="18394" y="4758"/>
                    <a:pt x="19502" y="8494"/>
                    <a:pt x="20194" y="11822"/>
                  </a:cubicBezTo>
                  <a:cubicBezTo>
                    <a:pt x="20886" y="15149"/>
                    <a:pt x="21163" y="18068"/>
                    <a:pt x="21440" y="2098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2000250" y="4755202"/>
              <a:ext cx="17145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0" y="16800"/>
                    <a:pt x="8000" y="12000"/>
                    <a:pt x="11600" y="8400"/>
                  </a:cubicBezTo>
                  <a:cubicBezTo>
                    <a:pt x="15200" y="4800"/>
                    <a:pt x="18400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2228849" y="4469452"/>
              <a:ext cx="177294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600" fill="norm" stroke="1" extrusionOk="0">
                  <a:moveTo>
                    <a:pt x="0" y="0"/>
                  </a:moveTo>
                  <a:cubicBezTo>
                    <a:pt x="2033" y="670"/>
                    <a:pt x="4066" y="1340"/>
                    <a:pt x="7242" y="3014"/>
                  </a:cubicBezTo>
                  <a:cubicBezTo>
                    <a:pt x="10419" y="4688"/>
                    <a:pt x="14739" y="7367"/>
                    <a:pt x="17534" y="9837"/>
                  </a:cubicBezTo>
                  <a:cubicBezTo>
                    <a:pt x="20329" y="12307"/>
                    <a:pt x="21600" y="14567"/>
                    <a:pt x="21219" y="16409"/>
                  </a:cubicBezTo>
                  <a:cubicBezTo>
                    <a:pt x="20838" y="18251"/>
                    <a:pt x="18805" y="19674"/>
                    <a:pt x="15374" y="20470"/>
                  </a:cubicBezTo>
                  <a:cubicBezTo>
                    <a:pt x="11944" y="21265"/>
                    <a:pt x="7115" y="21433"/>
                    <a:pt x="228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2956983" y="4748852"/>
              <a:ext cx="205317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227" y="0"/>
                  </a:moveTo>
                  <a:cubicBezTo>
                    <a:pt x="1113" y="4800"/>
                    <a:pt x="0" y="9600"/>
                    <a:pt x="0" y="12600"/>
                  </a:cubicBezTo>
                  <a:cubicBezTo>
                    <a:pt x="0" y="15600"/>
                    <a:pt x="1113" y="16800"/>
                    <a:pt x="4899" y="18000"/>
                  </a:cubicBezTo>
                  <a:cubicBezTo>
                    <a:pt x="8685" y="19200"/>
                    <a:pt x="15142" y="20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2927350" y="4894902"/>
              <a:ext cx="273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91" y="18720"/>
                    <a:pt x="10381" y="15840"/>
                    <a:pt x="13981" y="12240"/>
                  </a:cubicBezTo>
                  <a:cubicBezTo>
                    <a:pt x="17581" y="8640"/>
                    <a:pt x="19591" y="432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3769455" y="4348466"/>
              <a:ext cx="147282" cy="512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437" fill="norm" stroke="1" extrusionOk="0">
                  <a:moveTo>
                    <a:pt x="3946" y="5060"/>
                  </a:moveTo>
                  <a:cubicBezTo>
                    <a:pt x="3646" y="8158"/>
                    <a:pt x="3346" y="11257"/>
                    <a:pt x="3196" y="13691"/>
                  </a:cubicBezTo>
                  <a:cubicBezTo>
                    <a:pt x="3046" y="16126"/>
                    <a:pt x="3046" y="17896"/>
                    <a:pt x="2746" y="19224"/>
                  </a:cubicBezTo>
                  <a:cubicBezTo>
                    <a:pt x="2446" y="20552"/>
                    <a:pt x="1846" y="21437"/>
                    <a:pt x="1396" y="21437"/>
                  </a:cubicBezTo>
                  <a:cubicBezTo>
                    <a:pt x="946" y="21437"/>
                    <a:pt x="646" y="20552"/>
                    <a:pt x="346" y="18604"/>
                  </a:cubicBezTo>
                  <a:cubicBezTo>
                    <a:pt x="46" y="16657"/>
                    <a:pt x="-254" y="13647"/>
                    <a:pt x="346" y="10814"/>
                  </a:cubicBezTo>
                  <a:cubicBezTo>
                    <a:pt x="946" y="7981"/>
                    <a:pt x="2446" y="5326"/>
                    <a:pt x="4096" y="3555"/>
                  </a:cubicBezTo>
                  <a:cubicBezTo>
                    <a:pt x="5746" y="1785"/>
                    <a:pt x="7546" y="899"/>
                    <a:pt x="9196" y="412"/>
                  </a:cubicBezTo>
                  <a:cubicBezTo>
                    <a:pt x="10846" y="-74"/>
                    <a:pt x="12346" y="-163"/>
                    <a:pt x="14146" y="324"/>
                  </a:cubicBezTo>
                  <a:cubicBezTo>
                    <a:pt x="15946" y="811"/>
                    <a:pt x="18046" y="1873"/>
                    <a:pt x="19396" y="3245"/>
                  </a:cubicBezTo>
                  <a:cubicBezTo>
                    <a:pt x="20746" y="4617"/>
                    <a:pt x="21346" y="6299"/>
                    <a:pt x="20446" y="7627"/>
                  </a:cubicBezTo>
                  <a:cubicBezTo>
                    <a:pt x="19546" y="8955"/>
                    <a:pt x="17146" y="9929"/>
                    <a:pt x="15196" y="10548"/>
                  </a:cubicBezTo>
                  <a:cubicBezTo>
                    <a:pt x="13246" y="11168"/>
                    <a:pt x="11746" y="11434"/>
                    <a:pt x="9946" y="11522"/>
                  </a:cubicBezTo>
                  <a:cubicBezTo>
                    <a:pt x="8146" y="11611"/>
                    <a:pt x="6046" y="11522"/>
                    <a:pt x="5296" y="11080"/>
                  </a:cubicBezTo>
                  <a:cubicBezTo>
                    <a:pt x="4546" y="10637"/>
                    <a:pt x="5146" y="9840"/>
                    <a:pt x="5746" y="904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3892550" y="4571052"/>
              <a:ext cx="177800" cy="239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5" fill="norm" stroke="1" extrusionOk="0">
                  <a:moveTo>
                    <a:pt x="0" y="6762"/>
                  </a:moveTo>
                  <a:cubicBezTo>
                    <a:pt x="0" y="5447"/>
                    <a:pt x="0" y="4132"/>
                    <a:pt x="643" y="3381"/>
                  </a:cubicBezTo>
                  <a:cubicBezTo>
                    <a:pt x="1286" y="2630"/>
                    <a:pt x="2571" y="2442"/>
                    <a:pt x="4371" y="2630"/>
                  </a:cubicBezTo>
                  <a:cubicBezTo>
                    <a:pt x="6171" y="2817"/>
                    <a:pt x="8486" y="3381"/>
                    <a:pt x="10414" y="5541"/>
                  </a:cubicBezTo>
                  <a:cubicBezTo>
                    <a:pt x="12343" y="7701"/>
                    <a:pt x="13886" y="11457"/>
                    <a:pt x="14143" y="14275"/>
                  </a:cubicBezTo>
                  <a:cubicBezTo>
                    <a:pt x="14400" y="17092"/>
                    <a:pt x="13371" y="18970"/>
                    <a:pt x="12214" y="20097"/>
                  </a:cubicBezTo>
                  <a:cubicBezTo>
                    <a:pt x="11057" y="21224"/>
                    <a:pt x="9771" y="21600"/>
                    <a:pt x="8743" y="21037"/>
                  </a:cubicBezTo>
                  <a:cubicBezTo>
                    <a:pt x="7714" y="20473"/>
                    <a:pt x="6943" y="18970"/>
                    <a:pt x="7200" y="16153"/>
                  </a:cubicBezTo>
                  <a:cubicBezTo>
                    <a:pt x="7457" y="13336"/>
                    <a:pt x="8743" y="9203"/>
                    <a:pt x="11314" y="6292"/>
                  </a:cubicBezTo>
                  <a:cubicBezTo>
                    <a:pt x="13886" y="3381"/>
                    <a:pt x="17743" y="169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4129677" y="4433092"/>
              <a:ext cx="143874" cy="407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414" fill="norm" stroke="1" extrusionOk="0">
                  <a:moveTo>
                    <a:pt x="21278" y="1244"/>
                  </a:moveTo>
                  <a:cubicBezTo>
                    <a:pt x="20026" y="687"/>
                    <a:pt x="18774" y="131"/>
                    <a:pt x="17521" y="19"/>
                  </a:cubicBezTo>
                  <a:cubicBezTo>
                    <a:pt x="16269" y="-92"/>
                    <a:pt x="15017" y="242"/>
                    <a:pt x="12826" y="1634"/>
                  </a:cubicBezTo>
                  <a:cubicBezTo>
                    <a:pt x="10635" y="3026"/>
                    <a:pt x="7504" y="5475"/>
                    <a:pt x="5156" y="8370"/>
                  </a:cubicBezTo>
                  <a:cubicBezTo>
                    <a:pt x="2808" y="11265"/>
                    <a:pt x="1243" y="14605"/>
                    <a:pt x="461" y="16609"/>
                  </a:cubicBezTo>
                  <a:cubicBezTo>
                    <a:pt x="-322" y="18613"/>
                    <a:pt x="-322" y="19281"/>
                    <a:pt x="2182" y="19949"/>
                  </a:cubicBezTo>
                  <a:cubicBezTo>
                    <a:pt x="4687" y="20617"/>
                    <a:pt x="9695" y="21285"/>
                    <a:pt x="12982" y="21397"/>
                  </a:cubicBezTo>
                  <a:cubicBezTo>
                    <a:pt x="16269" y="21508"/>
                    <a:pt x="17835" y="21063"/>
                    <a:pt x="19400" y="2061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4346839" y="4474279"/>
              <a:ext cx="237861" cy="329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424" fill="norm" stroke="1" extrusionOk="0">
                  <a:moveTo>
                    <a:pt x="21481" y="2163"/>
                  </a:moveTo>
                  <a:cubicBezTo>
                    <a:pt x="21481" y="1475"/>
                    <a:pt x="21481" y="787"/>
                    <a:pt x="21003" y="374"/>
                  </a:cubicBezTo>
                  <a:cubicBezTo>
                    <a:pt x="20525" y="-38"/>
                    <a:pt x="19569" y="-176"/>
                    <a:pt x="17562" y="306"/>
                  </a:cubicBezTo>
                  <a:cubicBezTo>
                    <a:pt x="15555" y="787"/>
                    <a:pt x="12497" y="1888"/>
                    <a:pt x="9630" y="3676"/>
                  </a:cubicBezTo>
                  <a:cubicBezTo>
                    <a:pt x="6762" y="5465"/>
                    <a:pt x="4086" y="7941"/>
                    <a:pt x="2462" y="10624"/>
                  </a:cubicBezTo>
                  <a:cubicBezTo>
                    <a:pt x="837" y="13307"/>
                    <a:pt x="263" y="16196"/>
                    <a:pt x="72" y="17985"/>
                  </a:cubicBezTo>
                  <a:cubicBezTo>
                    <a:pt x="-119" y="19773"/>
                    <a:pt x="72" y="20461"/>
                    <a:pt x="646" y="20874"/>
                  </a:cubicBezTo>
                  <a:cubicBezTo>
                    <a:pt x="1219" y="21286"/>
                    <a:pt x="2175" y="21424"/>
                    <a:pt x="3895" y="21424"/>
                  </a:cubicBezTo>
                  <a:cubicBezTo>
                    <a:pt x="5616" y="21424"/>
                    <a:pt x="8100" y="21286"/>
                    <a:pt x="9916" y="21149"/>
                  </a:cubicBezTo>
                  <a:cubicBezTo>
                    <a:pt x="11732" y="21011"/>
                    <a:pt x="12879" y="20874"/>
                    <a:pt x="13548" y="20461"/>
                  </a:cubicBezTo>
                  <a:cubicBezTo>
                    <a:pt x="14217" y="20048"/>
                    <a:pt x="14408" y="19360"/>
                    <a:pt x="14600" y="1867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4373409" y="4691702"/>
              <a:ext cx="179542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600" fill="norm" stroke="1" extrusionOk="0">
                  <a:moveTo>
                    <a:pt x="1713" y="21600"/>
                  </a:moveTo>
                  <a:cubicBezTo>
                    <a:pt x="709" y="18000"/>
                    <a:pt x="-296" y="14400"/>
                    <a:pt x="81" y="11400"/>
                  </a:cubicBezTo>
                  <a:cubicBezTo>
                    <a:pt x="457" y="8400"/>
                    <a:pt x="2216" y="6000"/>
                    <a:pt x="5983" y="4200"/>
                  </a:cubicBezTo>
                  <a:cubicBezTo>
                    <a:pt x="9751" y="2400"/>
                    <a:pt x="15527" y="1200"/>
                    <a:pt x="21304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4629149" y="4742502"/>
              <a:ext cx="190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4667249" y="4634552"/>
              <a:ext cx="49330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5" h="19978" fill="norm" stroke="1" extrusionOk="0">
                  <a:moveTo>
                    <a:pt x="2592" y="14954"/>
                  </a:moveTo>
                  <a:cubicBezTo>
                    <a:pt x="7776" y="18277"/>
                    <a:pt x="12960" y="21600"/>
                    <a:pt x="16416" y="19108"/>
                  </a:cubicBezTo>
                  <a:cubicBezTo>
                    <a:pt x="19872" y="16615"/>
                    <a:pt x="21600" y="8308"/>
                    <a:pt x="18576" y="4154"/>
                  </a:cubicBezTo>
                  <a:cubicBezTo>
                    <a:pt x="15552" y="0"/>
                    <a:pt x="7776" y="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4998965" y="4522157"/>
              <a:ext cx="233436" cy="268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0881" fill="norm" stroke="1" extrusionOk="0">
                  <a:moveTo>
                    <a:pt x="2780" y="4304"/>
                  </a:moveTo>
                  <a:cubicBezTo>
                    <a:pt x="2585" y="9250"/>
                    <a:pt x="2391" y="14197"/>
                    <a:pt x="2196" y="17082"/>
                  </a:cubicBezTo>
                  <a:cubicBezTo>
                    <a:pt x="2002" y="19968"/>
                    <a:pt x="1807" y="20792"/>
                    <a:pt x="1418" y="20875"/>
                  </a:cubicBezTo>
                  <a:cubicBezTo>
                    <a:pt x="1029" y="20957"/>
                    <a:pt x="445" y="20297"/>
                    <a:pt x="153" y="17989"/>
                  </a:cubicBezTo>
                  <a:cubicBezTo>
                    <a:pt x="-139" y="15681"/>
                    <a:pt x="-139" y="11723"/>
                    <a:pt x="1320" y="8178"/>
                  </a:cubicBezTo>
                  <a:cubicBezTo>
                    <a:pt x="2780" y="4633"/>
                    <a:pt x="5699" y="1501"/>
                    <a:pt x="8812" y="429"/>
                  </a:cubicBezTo>
                  <a:cubicBezTo>
                    <a:pt x="11926" y="-643"/>
                    <a:pt x="15234" y="346"/>
                    <a:pt x="17375" y="2820"/>
                  </a:cubicBezTo>
                  <a:cubicBezTo>
                    <a:pt x="19515" y="5293"/>
                    <a:pt x="20488" y="9250"/>
                    <a:pt x="20683" y="11723"/>
                  </a:cubicBezTo>
                  <a:cubicBezTo>
                    <a:pt x="20877" y="14197"/>
                    <a:pt x="20293" y="15186"/>
                    <a:pt x="20293" y="15681"/>
                  </a:cubicBezTo>
                  <a:cubicBezTo>
                    <a:pt x="20293" y="16175"/>
                    <a:pt x="20877" y="16175"/>
                    <a:pt x="21461" y="161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5462010" y="4435304"/>
              <a:ext cx="148485" cy="363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310" fill="norm" stroke="1" extrusionOk="0">
                  <a:moveTo>
                    <a:pt x="11720" y="6471"/>
                  </a:moveTo>
                  <a:cubicBezTo>
                    <a:pt x="9590" y="9575"/>
                    <a:pt x="7461" y="12678"/>
                    <a:pt x="5787" y="14913"/>
                  </a:cubicBezTo>
                  <a:cubicBezTo>
                    <a:pt x="4114" y="17147"/>
                    <a:pt x="2897" y="18513"/>
                    <a:pt x="1985" y="19568"/>
                  </a:cubicBezTo>
                  <a:cubicBezTo>
                    <a:pt x="1072" y="20623"/>
                    <a:pt x="463" y="21368"/>
                    <a:pt x="159" y="21306"/>
                  </a:cubicBezTo>
                  <a:cubicBezTo>
                    <a:pt x="-145" y="21244"/>
                    <a:pt x="-145" y="20375"/>
                    <a:pt x="1376" y="17644"/>
                  </a:cubicBezTo>
                  <a:cubicBezTo>
                    <a:pt x="2897" y="14913"/>
                    <a:pt x="5940" y="10320"/>
                    <a:pt x="8525" y="7154"/>
                  </a:cubicBezTo>
                  <a:cubicBezTo>
                    <a:pt x="11111" y="3989"/>
                    <a:pt x="13241" y="2251"/>
                    <a:pt x="15066" y="1196"/>
                  </a:cubicBezTo>
                  <a:cubicBezTo>
                    <a:pt x="16892" y="140"/>
                    <a:pt x="18413" y="-232"/>
                    <a:pt x="19478" y="140"/>
                  </a:cubicBezTo>
                  <a:cubicBezTo>
                    <a:pt x="20542" y="513"/>
                    <a:pt x="21151" y="1630"/>
                    <a:pt x="21303" y="4175"/>
                  </a:cubicBezTo>
                  <a:cubicBezTo>
                    <a:pt x="21455" y="6720"/>
                    <a:pt x="21151" y="10692"/>
                    <a:pt x="20542" y="13361"/>
                  </a:cubicBezTo>
                  <a:cubicBezTo>
                    <a:pt x="19934" y="16030"/>
                    <a:pt x="19021" y="17396"/>
                    <a:pt x="18109" y="1876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5505450" y="4602802"/>
              <a:ext cx="17780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7" y="18600"/>
                    <a:pt x="514" y="15600"/>
                    <a:pt x="1286" y="14100"/>
                  </a:cubicBezTo>
                  <a:cubicBezTo>
                    <a:pt x="2057" y="12600"/>
                    <a:pt x="3343" y="12600"/>
                    <a:pt x="6814" y="10500"/>
                  </a:cubicBezTo>
                  <a:cubicBezTo>
                    <a:pt x="10286" y="8400"/>
                    <a:pt x="15943" y="4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5676900" y="4418652"/>
              <a:ext cx="140251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7" h="21600" fill="norm" stroke="1" extrusionOk="0">
                  <a:moveTo>
                    <a:pt x="13341" y="0"/>
                  </a:moveTo>
                  <a:cubicBezTo>
                    <a:pt x="16200" y="2364"/>
                    <a:pt x="19059" y="4728"/>
                    <a:pt x="20329" y="7254"/>
                  </a:cubicBezTo>
                  <a:cubicBezTo>
                    <a:pt x="21600" y="9779"/>
                    <a:pt x="21282" y="12466"/>
                    <a:pt x="18582" y="14884"/>
                  </a:cubicBezTo>
                  <a:cubicBezTo>
                    <a:pt x="15882" y="17301"/>
                    <a:pt x="10800" y="19451"/>
                    <a:pt x="7306" y="20525"/>
                  </a:cubicBezTo>
                  <a:cubicBezTo>
                    <a:pt x="3812" y="21600"/>
                    <a:pt x="1906" y="216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3835400" y="5074819"/>
              <a:ext cx="1511300" cy="67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5400"/>
                  </a:moveTo>
                  <a:cubicBezTo>
                    <a:pt x="1089" y="8100"/>
                    <a:pt x="2178" y="10800"/>
                    <a:pt x="3297" y="11137"/>
                  </a:cubicBezTo>
                  <a:cubicBezTo>
                    <a:pt x="4417" y="11475"/>
                    <a:pt x="5566" y="9450"/>
                    <a:pt x="6731" y="7425"/>
                  </a:cubicBezTo>
                  <a:cubicBezTo>
                    <a:pt x="7896" y="5400"/>
                    <a:pt x="9076" y="3375"/>
                    <a:pt x="10331" y="2025"/>
                  </a:cubicBezTo>
                  <a:cubicBezTo>
                    <a:pt x="11587" y="675"/>
                    <a:pt x="12918" y="0"/>
                    <a:pt x="14113" y="0"/>
                  </a:cubicBezTo>
                  <a:cubicBezTo>
                    <a:pt x="15308" y="0"/>
                    <a:pt x="16366" y="675"/>
                    <a:pt x="17350" y="2362"/>
                  </a:cubicBezTo>
                  <a:cubicBezTo>
                    <a:pt x="18333" y="4050"/>
                    <a:pt x="19240" y="6750"/>
                    <a:pt x="19936" y="10125"/>
                  </a:cubicBezTo>
                  <a:cubicBezTo>
                    <a:pt x="20632" y="13500"/>
                    <a:pt x="21116" y="1755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4203700" y="5258223"/>
              <a:ext cx="169531" cy="480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494" fill="norm" stroke="1" extrusionOk="0">
                  <a:moveTo>
                    <a:pt x="2400" y="7613"/>
                  </a:moveTo>
                  <a:cubicBezTo>
                    <a:pt x="2133" y="10928"/>
                    <a:pt x="1867" y="14244"/>
                    <a:pt x="1733" y="16376"/>
                  </a:cubicBezTo>
                  <a:cubicBezTo>
                    <a:pt x="1600" y="18507"/>
                    <a:pt x="1600" y="19455"/>
                    <a:pt x="1333" y="20213"/>
                  </a:cubicBezTo>
                  <a:cubicBezTo>
                    <a:pt x="1067" y="20971"/>
                    <a:pt x="533" y="21539"/>
                    <a:pt x="267" y="21492"/>
                  </a:cubicBezTo>
                  <a:cubicBezTo>
                    <a:pt x="0" y="21444"/>
                    <a:pt x="0" y="20781"/>
                    <a:pt x="0" y="18886"/>
                  </a:cubicBezTo>
                  <a:cubicBezTo>
                    <a:pt x="0" y="16992"/>
                    <a:pt x="0" y="13865"/>
                    <a:pt x="533" y="11023"/>
                  </a:cubicBezTo>
                  <a:cubicBezTo>
                    <a:pt x="1067" y="8181"/>
                    <a:pt x="2133" y="5623"/>
                    <a:pt x="3867" y="3823"/>
                  </a:cubicBezTo>
                  <a:cubicBezTo>
                    <a:pt x="5600" y="2023"/>
                    <a:pt x="8000" y="981"/>
                    <a:pt x="10533" y="460"/>
                  </a:cubicBezTo>
                  <a:cubicBezTo>
                    <a:pt x="13067" y="-61"/>
                    <a:pt x="15733" y="-61"/>
                    <a:pt x="17600" y="81"/>
                  </a:cubicBezTo>
                  <a:cubicBezTo>
                    <a:pt x="19467" y="223"/>
                    <a:pt x="20533" y="507"/>
                    <a:pt x="21067" y="1218"/>
                  </a:cubicBezTo>
                  <a:cubicBezTo>
                    <a:pt x="21600" y="1928"/>
                    <a:pt x="21600" y="3065"/>
                    <a:pt x="19333" y="4297"/>
                  </a:cubicBezTo>
                  <a:cubicBezTo>
                    <a:pt x="17067" y="5528"/>
                    <a:pt x="12533" y="6855"/>
                    <a:pt x="9733" y="7707"/>
                  </a:cubicBezTo>
                  <a:cubicBezTo>
                    <a:pt x="6933" y="8560"/>
                    <a:pt x="5867" y="8939"/>
                    <a:pt x="5600" y="9176"/>
                  </a:cubicBezTo>
                  <a:cubicBezTo>
                    <a:pt x="5333" y="9413"/>
                    <a:pt x="5867" y="9507"/>
                    <a:pt x="6400" y="960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4349750" y="5517202"/>
              <a:ext cx="190500" cy="205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340"/>
                  </a:moveTo>
                  <a:cubicBezTo>
                    <a:pt x="960" y="2672"/>
                    <a:pt x="1920" y="2004"/>
                    <a:pt x="4200" y="2784"/>
                  </a:cubicBezTo>
                  <a:cubicBezTo>
                    <a:pt x="6480" y="3563"/>
                    <a:pt x="10080" y="5790"/>
                    <a:pt x="11520" y="8796"/>
                  </a:cubicBezTo>
                  <a:cubicBezTo>
                    <a:pt x="12960" y="11802"/>
                    <a:pt x="12240" y="15588"/>
                    <a:pt x="11280" y="18037"/>
                  </a:cubicBezTo>
                  <a:cubicBezTo>
                    <a:pt x="10320" y="20487"/>
                    <a:pt x="9120" y="21600"/>
                    <a:pt x="8280" y="21600"/>
                  </a:cubicBezTo>
                  <a:cubicBezTo>
                    <a:pt x="7440" y="21600"/>
                    <a:pt x="6960" y="20487"/>
                    <a:pt x="7440" y="17814"/>
                  </a:cubicBezTo>
                  <a:cubicBezTo>
                    <a:pt x="7920" y="15142"/>
                    <a:pt x="9360" y="10911"/>
                    <a:pt x="11880" y="7682"/>
                  </a:cubicBezTo>
                  <a:cubicBezTo>
                    <a:pt x="14400" y="4454"/>
                    <a:pt x="18000" y="2227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4591996" y="5380592"/>
              <a:ext cx="132404" cy="351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83" fill="norm" stroke="1" extrusionOk="0">
                  <a:moveTo>
                    <a:pt x="21447" y="1364"/>
                  </a:moveTo>
                  <a:cubicBezTo>
                    <a:pt x="21104" y="717"/>
                    <a:pt x="20761" y="70"/>
                    <a:pt x="19904" y="6"/>
                  </a:cubicBezTo>
                  <a:cubicBezTo>
                    <a:pt x="19047" y="-59"/>
                    <a:pt x="17676" y="458"/>
                    <a:pt x="14590" y="2528"/>
                  </a:cubicBezTo>
                  <a:cubicBezTo>
                    <a:pt x="11504" y="4597"/>
                    <a:pt x="6704" y="8219"/>
                    <a:pt x="3790" y="11517"/>
                  </a:cubicBezTo>
                  <a:cubicBezTo>
                    <a:pt x="876" y="14815"/>
                    <a:pt x="-153" y="17790"/>
                    <a:pt x="18" y="19472"/>
                  </a:cubicBezTo>
                  <a:cubicBezTo>
                    <a:pt x="190" y="21153"/>
                    <a:pt x="1561" y="21541"/>
                    <a:pt x="4476" y="21476"/>
                  </a:cubicBezTo>
                  <a:cubicBezTo>
                    <a:pt x="7390" y="21412"/>
                    <a:pt x="11847" y="20894"/>
                    <a:pt x="16304" y="2037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4788235" y="5394110"/>
              <a:ext cx="126665" cy="337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0982" fill="norm" stroke="1" extrusionOk="0">
                  <a:moveTo>
                    <a:pt x="13754" y="5684"/>
                  </a:moveTo>
                  <a:cubicBezTo>
                    <a:pt x="10567" y="8977"/>
                    <a:pt x="7380" y="12269"/>
                    <a:pt x="5433" y="14245"/>
                  </a:cubicBezTo>
                  <a:cubicBezTo>
                    <a:pt x="3485" y="16221"/>
                    <a:pt x="2777" y="16879"/>
                    <a:pt x="2246" y="17604"/>
                  </a:cubicBezTo>
                  <a:cubicBezTo>
                    <a:pt x="1715" y="18328"/>
                    <a:pt x="1360" y="19118"/>
                    <a:pt x="829" y="19909"/>
                  </a:cubicBezTo>
                  <a:cubicBezTo>
                    <a:pt x="298" y="20699"/>
                    <a:pt x="-410" y="21489"/>
                    <a:pt x="298" y="20567"/>
                  </a:cubicBezTo>
                  <a:cubicBezTo>
                    <a:pt x="1006" y="19645"/>
                    <a:pt x="3131" y="17011"/>
                    <a:pt x="5256" y="13916"/>
                  </a:cubicBezTo>
                  <a:cubicBezTo>
                    <a:pt x="7380" y="10821"/>
                    <a:pt x="9505" y="7265"/>
                    <a:pt x="11098" y="5026"/>
                  </a:cubicBezTo>
                  <a:cubicBezTo>
                    <a:pt x="12692" y="2787"/>
                    <a:pt x="13754" y="1865"/>
                    <a:pt x="15170" y="1140"/>
                  </a:cubicBezTo>
                  <a:cubicBezTo>
                    <a:pt x="16587" y="416"/>
                    <a:pt x="18357" y="-111"/>
                    <a:pt x="19420" y="21"/>
                  </a:cubicBezTo>
                  <a:cubicBezTo>
                    <a:pt x="20482" y="152"/>
                    <a:pt x="20836" y="943"/>
                    <a:pt x="21013" y="3577"/>
                  </a:cubicBezTo>
                  <a:cubicBezTo>
                    <a:pt x="21190" y="6211"/>
                    <a:pt x="21190" y="10689"/>
                    <a:pt x="21190" y="13389"/>
                  </a:cubicBezTo>
                  <a:cubicBezTo>
                    <a:pt x="21190" y="16089"/>
                    <a:pt x="21190" y="17011"/>
                    <a:pt x="21013" y="17143"/>
                  </a:cubicBezTo>
                  <a:cubicBezTo>
                    <a:pt x="20836" y="17274"/>
                    <a:pt x="20482" y="16616"/>
                    <a:pt x="20128" y="1595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4825999" y="5555302"/>
              <a:ext cx="158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5016499" y="5339402"/>
              <a:ext cx="124374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10623" y="0"/>
                  </a:moveTo>
                  <a:cubicBezTo>
                    <a:pt x="13810" y="2112"/>
                    <a:pt x="16997" y="4224"/>
                    <a:pt x="18944" y="6768"/>
                  </a:cubicBezTo>
                  <a:cubicBezTo>
                    <a:pt x="20892" y="9312"/>
                    <a:pt x="21600" y="12288"/>
                    <a:pt x="19652" y="14688"/>
                  </a:cubicBezTo>
                  <a:cubicBezTo>
                    <a:pt x="17705" y="17088"/>
                    <a:pt x="13102" y="18912"/>
                    <a:pt x="9384" y="19968"/>
                  </a:cubicBezTo>
                  <a:cubicBezTo>
                    <a:pt x="5666" y="21024"/>
                    <a:pt x="2833" y="2131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6737350" y="5149408"/>
              <a:ext cx="431800" cy="31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6" fill="norm" stroke="1" extrusionOk="0">
                  <a:moveTo>
                    <a:pt x="0" y="3976"/>
                  </a:moveTo>
                  <a:cubicBezTo>
                    <a:pt x="3282" y="2536"/>
                    <a:pt x="6565" y="1096"/>
                    <a:pt x="9582" y="376"/>
                  </a:cubicBezTo>
                  <a:cubicBezTo>
                    <a:pt x="12600" y="-344"/>
                    <a:pt x="15353" y="-344"/>
                    <a:pt x="17312" y="3256"/>
                  </a:cubicBezTo>
                  <a:cubicBezTo>
                    <a:pt x="19271" y="6856"/>
                    <a:pt x="20435" y="14056"/>
                    <a:pt x="21600" y="2125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6737350" y="5281689"/>
              <a:ext cx="4318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4129" y="2735"/>
                    <a:pt x="8259" y="-1585"/>
                    <a:pt x="11859" y="575"/>
                  </a:cubicBezTo>
                  <a:cubicBezTo>
                    <a:pt x="15459" y="2735"/>
                    <a:pt x="18529" y="11375"/>
                    <a:pt x="21600" y="2001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6521580" y="4791951"/>
              <a:ext cx="152271" cy="161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6" h="21094" fill="norm" stroke="1" extrusionOk="0">
                  <a:moveTo>
                    <a:pt x="17735" y="4331"/>
                  </a:moveTo>
                  <a:cubicBezTo>
                    <a:pt x="17439" y="2946"/>
                    <a:pt x="17144" y="1561"/>
                    <a:pt x="16256" y="731"/>
                  </a:cubicBezTo>
                  <a:cubicBezTo>
                    <a:pt x="15368" y="-100"/>
                    <a:pt x="13889" y="-377"/>
                    <a:pt x="11670" y="731"/>
                  </a:cubicBezTo>
                  <a:cubicBezTo>
                    <a:pt x="9450" y="1838"/>
                    <a:pt x="6491" y="4331"/>
                    <a:pt x="4272" y="7515"/>
                  </a:cubicBezTo>
                  <a:cubicBezTo>
                    <a:pt x="2053" y="10700"/>
                    <a:pt x="574" y="14577"/>
                    <a:pt x="130" y="17208"/>
                  </a:cubicBezTo>
                  <a:cubicBezTo>
                    <a:pt x="-314" y="19838"/>
                    <a:pt x="278" y="21223"/>
                    <a:pt x="3533" y="21085"/>
                  </a:cubicBezTo>
                  <a:cubicBezTo>
                    <a:pt x="6787" y="20946"/>
                    <a:pt x="12705" y="19285"/>
                    <a:pt x="16108" y="17761"/>
                  </a:cubicBezTo>
                  <a:cubicBezTo>
                    <a:pt x="19511" y="16238"/>
                    <a:pt x="20398" y="14854"/>
                    <a:pt x="21286" y="1346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6707716" y="4666302"/>
              <a:ext cx="80435" cy="275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842" y="0"/>
                  </a:moveTo>
                  <a:cubicBezTo>
                    <a:pt x="2274" y="4154"/>
                    <a:pt x="1705" y="8308"/>
                    <a:pt x="1421" y="11631"/>
                  </a:cubicBezTo>
                  <a:cubicBezTo>
                    <a:pt x="1137" y="14954"/>
                    <a:pt x="1137" y="17446"/>
                    <a:pt x="1137" y="19108"/>
                  </a:cubicBezTo>
                  <a:cubicBezTo>
                    <a:pt x="1137" y="20769"/>
                    <a:pt x="1137" y="21600"/>
                    <a:pt x="853" y="21600"/>
                  </a:cubicBezTo>
                  <a:cubicBezTo>
                    <a:pt x="568" y="21600"/>
                    <a:pt x="0" y="20769"/>
                    <a:pt x="0" y="19357"/>
                  </a:cubicBezTo>
                  <a:cubicBezTo>
                    <a:pt x="0" y="17945"/>
                    <a:pt x="568" y="15951"/>
                    <a:pt x="1137" y="14289"/>
                  </a:cubicBezTo>
                  <a:cubicBezTo>
                    <a:pt x="1705" y="12628"/>
                    <a:pt x="2274" y="11298"/>
                    <a:pt x="3979" y="10717"/>
                  </a:cubicBezTo>
                  <a:cubicBezTo>
                    <a:pt x="5684" y="10135"/>
                    <a:pt x="8526" y="10302"/>
                    <a:pt x="11653" y="12046"/>
                  </a:cubicBezTo>
                  <a:cubicBezTo>
                    <a:pt x="14779" y="13791"/>
                    <a:pt x="18189" y="17114"/>
                    <a:pt x="21600" y="204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6807926" y="4828137"/>
              <a:ext cx="62775" cy="92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375" fill="norm" stroke="1" extrusionOk="0">
                  <a:moveTo>
                    <a:pt x="14873" y="3702"/>
                  </a:moveTo>
                  <a:cubicBezTo>
                    <a:pt x="12713" y="1739"/>
                    <a:pt x="10553" y="-225"/>
                    <a:pt x="8753" y="20"/>
                  </a:cubicBezTo>
                  <a:cubicBezTo>
                    <a:pt x="6953" y="266"/>
                    <a:pt x="5513" y="2720"/>
                    <a:pt x="4073" y="5175"/>
                  </a:cubicBezTo>
                  <a:cubicBezTo>
                    <a:pt x="2633" y="7630"/>
                    <a:pt x="1193" y="10084"/>
                    <a:pt x="473" y="12539"/>
                  </a:cubicBezTo>
                  <a:cubicBezTo>
                    <a:pt x="-247" y="14993"/>
                    <a:pt x="-247" y="17448"/>
                    <a:pt x="1193" y="17939"/>
                  </a:cubicBezTo>
                  <a:cubicBezTo>
                    <a:pt x="2633" y="18430"/>
                    <a:pt x="5513" y="16957"/>
                    <a:pt x="7673" y="14993"/>
                  </a:cubicBezTo>
                  <a:cubicBezTo>
                    <a:pt x="9833" y="13030"/>
                    <a:pt x="11273" y="10575"/>
                    <a:pt x="12353" y="10575"/>
                  </a:cubicBezTo>
                  <a:cubicBezTo>
                    <a:pt x="13433" y="10575"/>
                    <a:pt x="14153" y="13030"/>
                    <a:pt x="15593" y="15239"/>
                  </a:cubicBezTo>
                  <a:cubicBezTo>
                    <a:pt x="17033" y="17448"/>
                    <a:pt x="19193" y="19411"/>
                    <a:pt x="21353" y="2137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6902450" y="4844102"/>
              <a:ext cx="6350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6894877" y="4746736"/>
              <a:ext cx="13923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21600"/>
                  </a:moveTo>
                  <a:cubicBezTo>
                    <a:pt x="4868" y="10800"/>
                    <a:pt x="-1303" y="0"/>
                    <a:pt x="240" y="0"/>
                  </a:cubicBezTo>
                  <a:cubicBezTo>
                    <a:pt x="1783" y="0"/>
                    <a:pt x="11040" y="10800"/>
                    <a:pt x="20297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6931464" y="4809089"/>
              <a:ext cx="85287" cy="1085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0896" fill="norm" stroke="1" extrusionOk="0">
                  <a:moveTo>
                    <a:pt x="2261" y="628"/>
                  </a:moveTo>
                  <a:cubicBezTo>
                    <a:pt x="1734" y="4704"/>
                    <a:pt x="1207" y="8779"/>
                    <a:pt x="944" y="12651"/>
                  </a:cubicBezTo>
                  <a:cubicBezTo>
                    <a:pt x="681" y="16522"/>
                    <a:pt x="681" y="20190"/>
                    <a:pt x="417" y="20802"/>
                  </a:cubicBezTo>
                  <a:cubicBezTo>
                    <a:pt x="154" y="21413"/>
                    <a:pt x="-373" y="18968"/>
                    <a:pt x="417" y="15504"/>
                  </a:cubicBezTo>
                  <a:cubicBezTo>
                    <a:pt x="1207" y="12039"/>
                    <a:pt x="3315" y="7556"/>
                    <a:pt x="5686" y="4500"/>
                  </a:cubicBezTo>
                  <a:cubicBezTo>
                    <a:pt x="8056" y="1443"/>
                    <a:pt x="10690" y="-187"/>
                    <a:pt x="12798" y="17"/>
                  </a:cubicBezTo>
                  <a:cubicBezTo>
                    <a:pt x="14905" y="221"/>
                    <a:pt x="16486" y="2258"/>
                    <a:pt x="17803" y="5926"/>
                  </a:cubicBezTo>
                  <a:cubicBezTo>
                    <a:pt x="19120" y="9594"/>
                    <a:pt x="20173" y="14892"/>
                    <a:pt x="21227" y="2019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7105650" y="4644832"/>
              <a:ext cx="450850" cy="290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5" fill="norm" stroke="1" extrusionOk="0">
                  <a:moveTo>
                    <a:pt x="0" y="13231"/>
                  </a:moveTo>
                  <a:cubicBezTo>
                    <a:pt x="507" y="13231"/>
                    <a:pt x="1014" y="13231"/>
                    <a:pt x="1420" y="13620"/>
                  </a:cubicBezTo>
                  <a:cubicBezTo>
                    <a:pt x="1825" y="14008"/>
                    <a:pt x="2130" y="14785"/>
                    <a:pt x="2434" y="15950"/>
                  </a:cubicBezTo>
                  <a:cubicBezTo>
                    <a:pt x="2738" y="17116"/>
                    <a:pt x="3042" y="18670"/>
                    <a:pt x="3042" y="19758"/>
                  </a:cubicBezTo>
                  <a:cubicBezTo>
                    <a:pt x="3042" y="20845"/>
                    <a:pt x="2738" y="21467"/>
                    <a:pt x="2535" y="21312"/>
                  </a:cubicBezTo>
                  <a:cubicBezTo>
                    <a:pt x="2332" y="21156"/>
                    <a:pt x="2231" y="20224"/>
                    <a:pt x="2231" y="18981"/>
                  </a:cubicBezTo>
                  <a:cubicBezTo>
                    <a:pt x="2231" y="17738"/>
                    <a:pt x="2332" y="16184"/>
                    <a:pt x="2839" y="15096"/>
                  </a:cubicBezTo>
                  <a:cubicBezTo>
                    <a:pt x="3346" y="14008"/>
                    <a:pt x="4259" y="13386"/>
                    <a:pt x="5020" y="12998"/>
                  </a:cubicBezTo>
                  <a:cubicBezTo>
                    <a:pt x="5780" y="12609"/>
                    <a:pt x="6389" y="12454"/>
                    <a:pt x="6592" y="12765"/>
                  </a:cubicBezTo>
                  <a:cubicBezTo>
                    <a:pt x="6794" y="13076"/>
                    <a:pt x="6592" y="13853"/>
                    <a:pt x="6439" y="14630"/>
                  </a:cubicBezTo>
                  <a:cubicBezTo>
                    <a:pt x="6287" y="15407"/>
                    <a:pt x="6186" y="16184"/>
                    <a:pt x="6135" y="16961"/>
                  </a:cubicBezTo>
                  <a:cubicBezTo>
                    <a:pt x="6085" y="17738"/>
                    <a:pt x="6085" y="18514"/>
                    <a:pt x="6287" y="18670"/>
                  </a:cubicBezTo>
                  <a:cubicBezTo>
                    <a:pt x="6490" y="18825"/>
                    <a:pt x="6896" y="18359"/>
                    <a:pt x="7251" y="17815"/>
                  </a:cubicBezTo>
                  <a:cubicBezTo>
                    <a:pt x="7606" y="17271"/>
                    <a:pt x="7910" y="16650"/>
                    <a:pt x="8163" y="16805"/>
                  </a:cubicBezTo>
                  <a:cubicBezTo>
                    <a:pt x="8417" y="16961"/>
                    <a:pt x="8620" y="17893"/>
                    <a:pt x="8975" y="18437"/>
                  </a:cubicBezTo>
                  <a:cubicBezTo>
                    <a:pt x="9330" y="18981"/>
                    <a:pt x="9837" y="19136"/>
                    <a:pt x="10293" y="18825"/>
                  </a:cubicBezTo>
                  <a:cubicBezTo>
                    <a:pt x="10749" y="18514"/>
                    <a:pt x="11155" y="17738"/>
                    <a:pt x="11865" y="15251"/>
                  </a:cubicBezTo>
                  <a:cubicBezTo>
                    <a:pt x="12575" y="12765"/>
                    <a:pt x="13589" y="8569"/>
                    <a:pt x="14197" y="6083"/>
                  </a:cubicBezTo>
                  <a:cubicBezTo>
                    <a:pt x="14806" y="3596"/>
                    <a:pt x="15008" y="2820"/>
                    <a:pt x="15161" y="1965"/>
                  </a:cubicBezTo>
                  <a:cubicBezTo>
                    <a:pt x="15313" y="1110"/>
                    <a:pt x="15414" y="178"/>
                    <a:pt x="15313" y="22"/>
                  </a:cubicBezTo>
                  <a:cubicBezTo>
                    <a:pt x="15211" y="-133"/>
                    <a:pt x="14907" y="489"/>
                    <a:pt x="14400" y="3053"/>
                  </a:cubicBezTo>
                  <a:cubicBezTo>
                    <a:pt x="13893" y="5617"/>
                    <a:pt x="13183" y="10123"/>
                    <a:pt x="12828" y="12843"/>
                  </a:cubicBezTo>
                  <a:cubicBezTo>
                    <a:pt x="12473" y="15562"/>
                    <a:pt x="12473" y="16494"/>
                    <a:pt x="12524" y="17349"/>
                  </a:cubicBezTo>
                  <a:cubicBezTo>
                    <a:pt x="12575" y="18204"/>
                    <a:pt x="12676" y="18981"/>
                    <a:pt x="12980" y="19369"/>
                  </a:cubicBezTo>
                  <a:cubicBezTo>
                    <a:pt x="13285" y="19758"/>
                    <a:pt x="13792" y="19758"/>
                    <a:pt x="14451" y="19291"/>
                  </a:cubicBezTo>
                  <a:cubicBezTo>
                    <a:pt x="15110" y="18825"/>
                    <a:pt x="15921" y="17893"/>
                    <a:pt x="16479" y="17116"/>
                  </a:cubicBezTo>
                  <a:cubicBezTo>
                    <a:pt x="17037" y="16339"/>
                    <a:pt x="17341" y="15717"/>
                    <a:pt x="17544" y="15018"/>
                  </a:cubicBezTo>
                  <a:cubicBezTo>
                    <a:pt x="17746" y="14319"/>
                    <a:pt x="17848" y="13542"/>
                    <a:pt x="17645" y="13231"/>
                  </a:cubicBezTo>
                  <a:cubicBezTo>
                    <a:pt x="17442" y="12920"/>
                    <a:pt x="16935" y="13076"/>
                    <a:pt x="16530" y="13542"/>
                  </a:cubicBezTo>
                  <a:cubicBezTo>
                    <a:pt x="16124" y="14008"/>
                    <a:pt x="15820" y="14785"/>
                    <a:pt x="15668" y="15562"/>
                  </a:cubicBezTo>
                  <a:cubicBezTo>
                    <a:pt x="15515" y="16339"/>
                    <a:pt x="15515" y="17116"/>
                    <a:pt x="15668" y="17815"/>
                  </a:cubicBezTo>
                  <a:cubicBezTo>
                    <a:pt x="15820" y="18514"/>
                    <a:pt x="16124" y="19136"/>
                    <a:pt x="17138" y="19136"/>
                  </a:cubicBezTo>
                  <a:cubicBezTo>
                    <a:pt x="18152" y="19136"/>
                    <a:pt x="19876" y="18514"/>
                    <a:pt x="21600" y="178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8090457" y="4741711"/>
              <a:ext cx="141155" cy="408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160" fill="norm" stroke="1" extrusionOk="0">
                  <a:moveTo>
                    <a:pt x="869" y="11225"/>
                  </a:moveTo>
                  <a:cubicBezTo>
                    <a:pt x="869" y="16049"/>
                    <a:pt x="869" y="20874"/>
                    <a:pt x="710" y="21148"/>
                  </a:cubicBezTo>
                  <a:cubicBezTo>
                    <a:pt x="551" y="21422"/>
                    <a:pt x="234" y="17146"/>
                    <a:pt x="75" y="13363"/>
                  </a:cubicBezTo>
                  <a:cubicBezTo>
                    <a:pt x="-84" y="9580"/>
                    <a:pt x="-84" y="6291"/>
                    <a:pt x="1028" y="4153"/>
                  </a:cubicBezTo>
                  <a:cubicBezTo>
                    <a:pt x="2140" y="2015"/>
                    <a:pt x="4363" y="1028"/>
                    <a:pt x="6269" y="480"/>
                  </a:cubicBezTo>
                  <a:cubicBezTo>
                    <a:pt x="8175" y="-68"/>
                    <a:pt x="9763" y="-178"/>
                    <a:pt x="12145" y="315"/>
                  </a:cubicBezTo>
                  <a:cubicBezTo>
                    <a:pt x="14528" y="809"/>
                    <a:pt x="17704" y="1905"/>
                    <a:pt x="19451" y="3385"/>
                  </a:cubicBezTo>
                  <a:cubicBezTo>
                    <a:pt x="21198" y="4866"/>
                    <a:pt x="21516" y="6730"/>
                    <a:pt x="20881" y="8155"/>
                  </a:cubicBezTo>
                  <a:cubicBezTo>
                    <a:pt x="20245" y="9580"/>
                    <a:pt x="18657" y="10567"/>
                    <a:pt x="16751" y="11280"/>
                  </a:cubicBezTo>
                  <a:cubicBezTo>
                    <a:pt x="14845" y="11993"/>
                    <a:pt x="12622" y="12431"/>
                    <a:pt x="10716" y="12650"/>
                  </a:cubicBezTo>
                  <a:cubicBezTo>
                    <a:pt x="8810" y="12870"/>
                    <a:pt x="7222" y="12870"/>
                    <a:pt x="6904" y="12650"/>
                  </a:cubicBezTo>
                  <a:cubicBezTo>
                    <a:pt x="6587" y="12431"/>
                    <a:pt x="7540" y="11993"/>
                    <a:pt x="8492" y="1155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8185150" y="4945702"/>
              <a:ext cx="228600" cy="201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8775"/>
                  </a:moveTo>
                  <a:cubicBezTo>
                    <a:pt x="0" y="7650"/>
                    <a:pt x="0" y="6525"/>
                    <a:pt x="800" y="5850"/>
                  </a:cubicBezTo>
                  <a:cubicBezTo>
                    <a:pt x="1600" y="5175"/>
                    <a:pt x="3200" y="4950"/>
                    <a:pt x="4900" y="5962"/>
                  </a:cubicBezTo>
                  <a:cubicBezTo>
                    <a:pt x="6600" y="6975"/>
                    <a:pt x="8400" y="9225"/>
                    <a:pt x="9300" y="11812"/>
                  </a:cubicBezTo>
                  <a:cubicBezTo>
                    <a:pt x="10200" y="14400"/>
                    <a:pt x="10200" y="17325"/>
                    <a:pt x="9800" y="19125"/>
                  </a:cubicBezTo>
                  <a:cubicBezTo>
                    <a:pt x="9400" y="20925"/>
                    <a:pt x="8600" y="21600"/>
                    <a:pt x="8100" y="21375"/>
                  </a:cubicBezTo>
                  <a:cubicBezTo>
                    <a:pt x="7600" y="21150"/>
                    <a:pt x="7400" y="20025"/>
                    <a:pt x="8000" y="17100"/>
                  </a:cubicBezTo>
                  <a:cubicBezTo>
                    <a:pt x="8600" y="14175"/>
                    <a:pt x="10000" y="9450"/>
                    <a:pt x="12400" y="6300"/>
                  </a:cubicBezTo>
                  <a:cubicBezTo>
                    <a:pt x="14800" y="3150"/>
                    <a:pt x="18200" y="1575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8499739" y="4826799"/>
              <a:ext cx="168012" cy="3360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297" fill="norm" stroke="1" extrusionOk="0">
                  <a:moveTo>
                    <a:pt x="18191" y="1499"/>
                  </a:moveTo>
                  <a:cubicBezTo>
                    <a:pt x="18191" y="828"/>
                    <a:pt x="18191" y="157"/>
                    <a:pt x="17516" y="23"/>
                  </a:cubicBezTo>
                  <a:cubicBezTo>
                    <a:pt x="16841" y="-111"/>
                    <a:pt x="15491" y="291"/>
                    <a:pt x="12791" y="2237"/>
                  </a:cubicBezTo>
                  <a:cubicBezTo>
                    <a:pt x="10091" y="4182"/>
                    <a:pt x="6041" y="7670"/>
                    <a:pt x="3611" y="10756"/>
                  </a:cubicBezTo>
                  <a:cubicBezTo>
                    <a:pt x="1181" y="13842"/>
                    <a:pt x="371" y="16525"/>
                    <a:pt x="101" y="18202"/>
                  </a:cubicBezTo>
                  <a:cubicBezTo>
                    <a:pt x="-169" y="19879"/>
                    <a:pt x="101" y="20550"/>
                    <a:pt x="911" y="20952"/>
                  </a:cubicBezTo>
                  <a:cubicBezTo>
                    <a:pt x="1721" y="21355"/>
                    <a:pt x="3071" y="21489"/>
                    <a:pt x="6581" y="20885"/>
                  </a:cubicBezTo>
                  <a:cubicBezTo>
                    <a:pt x="10091" y="20282"/>
                    <a:pt x="15761" y="18940"/>
                    <a:pt x="21431" y="1759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8694800" y="4868006"/>
              <a:ext cx="201550" cy="265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315" fill="norm" stroke="1" extrusionOk="0">
                  <a:moveTo>
                    <a:pt x="21425" y="120"/>
                  </a:moveTo>
                  <a:cubicBezTo>
                    <a:pt x="18950" y="-50"/>
                    <a:pt x="16475" y="-220"/>
                    <a:pt x="13775" y="971"/>
                  </a:cubicBezTo>
                  <a:cubicBezTo>
                    <a:pt x="11075" y="2161"/>
                    <a:pt x="8150" y="4712"/>
                    <a:pt x="5788" y="7604"/>
                  </a:cubicBezTo>
                  <a:cubicBezTo>
                    <a:pt x="3425" y="10495"/>
                    <a:pt x="1625" y="13726"/>
                    <a:pt x="725" y="16023"/>
                  </a:cubicBezTo>
                  <a:cubicBezTo>
                    <a:pt x="-175" y="18319"/>
                    <a:pt x="-175" y="19679"/>
                    <a:pt x="388" y="20445"/>
                  </a:cubicBezTo>
                  <a:cubicBezTo>
                    <a:pt x="950" y="21210"/>
                    <a:pt x="2075" y="21380"/>
                    <a:pt x="3875" y="21295"/>
                  </a:cubicBezTo>
                  <a:cubicBezTo>
                    <a:pt x="5675" y="21210"/>
                    <a:pt x="8150" y="20870"/>
                    <a:pt x="10287" y="19934"/>
                  </a:cubicBezTo>
                  <a:cubicBezTo>
                    <a:pt x="12425" y="18999"/>
                    <a:pt x="14225" y="17468"/>
                    <a:pt x="16025" y="1593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8743950" y="5040952"/>
              <a:ext cx="14605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8947150" y="5066352"/>
              <a:ext cx="25400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8985250" y="4971102"/>
              <a:ext cx="317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00"/>
                    <a:pt x="0" y="12600"/>
                    <a:pt x="3600" y="9000"/>
                  </a:cubicBezTo>
                  <a:cubicBezTo>
                    <a:pt x="7200" y="5400"/>
                    <a:pt x="14400" y="27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9067800" y="4812352"/>
              <a:ext cx="73819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5" h="21600" fill="norm" stroke="1" extrusionOk="0">
                  <a:moveTo>
                    <a:pt x="9000" y="0"/>
                  </a:moveTo>
                  <a:cubicBezTo>
                    <a:pt x="13200" y="2439"/>
                    <a:pt x="17400" y="4877"/>
                    <a:pt x="19500" y="7548"/>
                  </a:cubicBezTo>
                  <a:cubicBezTo>
                    <a:pt x="21600" y="10219"/>
                    <a:pt x="21600" y="13123"/>
                    <a:pt x="18000" y="15503"/>
                  </a:cubicBezTo>
                  <a:cubicBezTo>
                    <a:pt x="14400" y="17884"/>
                    <a:pt x="7200" y="19742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9220200" y="5110802"/>
              <a:ext cx="190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9563605" y="4782618"/>
              <a:ext cx="137310" cy="404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493" fill="norm" stroke="1" extrusionOk="0">
                  <a:moveTo>
                    <a:pt x="3849" y="8330"/>
                  </a:moveTo>
                  <a:cubicBezTo>
                    <a:pt x="4504" y="7768"/>
                    <a:pt x="5158" y="7205"/>
                    <a:pt x="5322" y="7262"/>
                  </a:cubicBezTo>
                  <a:cubicBezTo>
                    <a:pt x="5486" y="7318"/>
                    <a:pt x="5158" y="7993"/>
                    <a:pt x="4831" y="10243"/>
                  </a:cubicBezTo>
                  <a:cubicBezTo>
                    <a:pt x="4504" y="12493"/>
                    <a:pt x="4177" y="16318"/>
                    <a:pt x="3522" y="18568"/>
                  </a:cubicBezTo>
                  <a:cubicBezTo>
                    <a:pt x="2867" y="20818"/>
                    <a:pt x="1886" y="21493"/>
                    <a:pt x="1231" y="21493"/>
                  </a:cubicBezTo>
                  <a:cubicBezTo>
                    <a:pt x="577" y="21493"/>
                    <a:pt x="249" y="20818"/>
                    <a:pt x="86" y="18849"/>
                  </a:cubicBezTo>
                  <a:cubicBezTo>
                    <a:pt x="-78" y="16880"/>
                    <a:pt x="-78" y="13618"/>
                    <a:pt x="740" y="10524"/>
                  </a:cubicBezTo>
                  <a:cubicBezTo>
                    <a:pt x="1558" y="7430"/>
                    <a:pt x="3195" y="4505"/>
                    <a:pt x="4667" y="2762"/>
                  </a:cubicBezTo>
                  <a:cubicBezTo>
                    <a:pt x="6140" y="1018"/>
                    <a:pt x="7449" y="455"/>
                    <a:pt x="9249" y="174"/>
                  </a:cubicBezTo>
                  <a:cubicBezTo>
                    <a:pt x="11049" y="-107"/>
                    <a:pt x="13340" y="-107"/>
                    <a:pt x="15795" y="624"/>
                  </a:cubicBezTo>
                  <a:cubicBezTo>
                    <a:pt x="18249" y="1355"/>
                    <a:pt x="20867" y="2818"/>
                    <a:pt x="21195" y="4449"/>
                  </a:cubicBezTo>
                  <a:cubicBezTo>
                    <a:pt x="21522" y="6080"/>
                    <a:pt x="19558" y="7880"/>
                    <a:pt x="16940" y="8893"/>
                  </a:cubicBezTo>
                  <a:cubicBezTo>
                    <a:pt x="14322" y="9905"/>
                    <a:pt x="11049" y="10130"/>
                    <a:pt x="7777" y="1035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9671050" y="4971102"/>
              <a:ext cx="215900" cy="1930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6" fill="norm" stroke="1" extrusionOk="0">
                  <a:moveTo>
                    <a:pt x="0" y="3484"/>
                  </a:moveTo>
                  <a:cubicBezTo>
                    <a:pt x="1482" y="3252"/>
                    <a:pt x="2965" y="3019"/>
                    <a:pt x="4976" y="5226"/>
                  </a:cubicBezTo>
                  <a:cubicBezTo>
                    <a:pt x="6988" y="7432"/>
                    <a:pt x="9529" y="12077"/>
                    <a:pt x="10694" y="14981"/>
                  </a:cubicBezTo>
                  <a:cubicBezTo>
                    <a:pt x="11859" y="17884"/>
                    <a:pt x="11647" y="19045"/>
                    <a:pt x="11012" y="19974"/>
                  </a:cubicBezTo>
                  <a:cubicBezTo>
                    <a:pt x="10376" y="20903"/>
                    <a:pt x="9318" y="21600"/>
                    <a:pt x="8259" y="20903"/>
                  </a:cubicBezTo>
                  <a:cubicBezTo>
                    <a:pt x="7200" y="20206"/>
                    <a:pt x="6141" y="18116"/>
                    <a:pt x="6035" y="15329"/>
                  </a:cubicBezTo>
                  <a:cubicBezTo>
                    <a:pt x="5929" y="12542"/>
                    <a:pt x="6776" y="9058"/>
                    <a:pt x="9529" y="6387"/>
                  </a:cubicBezTo>
                  <a:cubicBezTo>
                    <a:pt x="12282" y="3716"/>
                    <a:pt x="16941" y="1858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9950450" y="4770771"/>
              <a:ext cx="177800" cy="4170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2" fill="norm" stroke="1" extrusionOk="0">
                  <a:moveTo>
                    <a:pt x="21600" y="2111"/>
                  </a:moveTo>
                  <a:cubicBezTo>
                    <a:pt x="21600" y="1358"/>
                    <a:pt x="21600" y="606"/>
                    <a:pt x="20700" y="230"/>
                  </a:cubicBezTo>
                  <a:cubicBezTo>
                    <a:pt x="19800" y="-146"/>
                    <a:pt x="18000" y="-146"/>
                    <a:pt x="14914" y="875"/>
                  </a:cubicBezTo>
                  <a:cubicBezTo>
                    <a:pt x="11829" y="1896"/>
                    <a:pt x="7457" y="3938"/>
                    <a:pt x="4500" y="6732"/>
                  </a:cubicBezTo>
                  <a:cubicBezTo>
                    <a:pt x="1543" y="9526"/>
                    <a:pt x="0" y="13072"/>
                    <a:pt x="0" y="15705"/>
                  </a:cubicBezTo>
                  <a:cubicBezTo>
                    <a:pt x="0" y="18338"/>
                    <a:pt x="1543" y="20057"/>
                    <a:pt x="4371" y="20755"/>
                  </a:cubicBezTo>
                  <a:cubicBezTo>
                    <a:pt x="7200" y="21454"/>
                    <a:pt x="11314" y="21132"/>
                    <a:pt x="15429" y="2080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10150818" y="4810829"/>
              <a:ext cx="201885" cy="381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392" fill="norm" stroke="1" extrusionOk="0">
                  <a:moveTo>
                    <a:pt x="9651" y="7918"/>
                  </a:moveTo>
                  <a:cubicBezTo>
                    <a:pt x="7869" y="10529"/>
                    <a:pt x="6088" y="13140"/>
                    <a:pt x="4752" y="15099"/>
                  </a:cubicBezTo>
                  <a:cubicBezTo>
                    <a:pt x="3416" y="17057"/>
                    <a:pt x="2525" y="18362"/>
                    <a:pt x="1746" y="19430"/>
                  </a:cubicBezTo>
                  <a:cubicBezTo>
                    <a:pt x="966" y="20499"/>
                    <a:pt x="298" y="21329"/>
                    <a:pt x="76" y="21389"/>
                  </a:cubicBezTo>
                  <a:cubicBezTo>
                    <a:pt x="-147" y="21448"/>
                    <a:pt x="76" y="20736"/>
                    <a:pt x="1412" y="18481"/>
                  </a:cubicBezTo>
                  <a:cubicBezTo>
                    <a:pt x="2748" y="16226"/>
                    <a:pt x="5197" y="12428"/>
                    <a:pt x="7647" y="9402"/>
                  </a:cubicBezTo>
                  <a:cubicBezTo>
                    <a:pt x="10096" y="6375"/>
                    <a:pt x="12546" y="4121"/>
                    <a:pt x="14216" y="2696"/>
                  </a:cubicBezTo>
                  <a:cubicBezTo>
                    <a:pt x="15886" y="1272"/>
                    <a:pt x="16777" y="679"/>
                    <a:pt x="17779" y="323"/>
                  </a:cubicBezTo>
                  <a:cubicBezTo>
                    <a:pt x="18781" y="-33"/>
                    <a:pt x="19894" y="-152"/>
                    <a:pt x="20562" y="263"/>
                  </a:cubicBezTo>
                  <a:cubicBezTo>
                    <a:pt x="21230" y="679"/>
                    <a:pt x="21453" y="1628"/>
                    <a:pt x="21008" y="3705"/>
                  </a:cubicBezTo>
                  <a:cubicBezTo>
                    <a:pt x="20562" y="5782"/>
                    <a:pt x="19449" y="8986"/>
                    <a:pt x="18558" y="11657"/>
                  </a:cubicBezTo>
                  <a:cubicBezTo>
                    <a:pt x="17667" y="14327"/>
                    <a:pt x="16999" y="16463"/>
                    <a:pt x="16331" y="18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10223500" y="4996502"/>
              <a:ext cx="133350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10543905" y="4640902"/>
              <a:ext cx="54245" cy="664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0" h="21475" fill="norm" stroke="1" extrusionOk="0">
                  <a:moveTo>
                    <a:pt x="21290" y="0"/>
                  </a:moveTo>
                  <a:cubicBezTo>
                    <a:pt x="20459" y="2324"/>
                    <a:pt x="19628" y="4648"/>
                    <a:pt x="17552" y="7006"/>
                  </a:cubicBezTo>
                  <a:cubicBezTo>
                    <a:pt x="15475" y="9365"/>
                    <a:pt x="12152" y="11757"/>
                    <a:pt x="9244" y="13910"/>
                  </a:cubicBezTo>
                  <a:cubicBezTo>
                    <a:pt x="6336" y="16063"/>
                    <a:pt x="3844" y="17977"/>
                    <a:pt x="2182" y="19276"/>
                  </a:cubicBezTo>
                  <a:cubicBezTo>
                    <a:pt x="521" y="20575"/>
                    <a:pt x="-310" y="21258"/>
                    <a:pt x="105" y="21429"/>
                  </a:cubicBezTo>
                  <a:cubicBezTo>
                    <a:pt x="521" y="21600"/>
                    <a:pt x="2182" y="21258"/>
                    <a:pt x="4259" y="20916"/>
                  </a:cubicBezTo>
                  <a:cubicBezTo>
                    <a:pt x="6336" y="20575"/>
                    <a:pt x="8828" y="20233"/>
                    <a:pt x="11321" y="1989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10639631" y="4845691"/>
              <a:ext cx="231569" cy="335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396" fill="norm" stroke="1" extrusionOk="0">
                  <a:moveTo>
                    <a:pt x="21483" y="1519"/>
                  </a:moveTo>
                  <a:cubicBezTo>
                    <a:pt x="20894" y="979"/>
                    <a:pt x="20305" y="439"/>
                    <a:pt x="19421" y="169"/>
                  </a:cubicBezTo>
                  <a:cubicBezTo>
                    <a:pt x="18538" y="-101"/>
                    <a:pt x="17359" y="-101"/>
                    <a:pt x="15101" y="574"/>
                  </a:cubicBezTo>
                  <a:cubicBezTo>
                    <a:pt x="12843" y="1249"/>
                    <a:pt x="9505" y="2599"/>
                    <a:pt x="7050" y="4354"/>
                  </a:cubicBezTo>
                  <a:cubicBezTo>
                    <a:pt x="4596" y="6109"/>
                    <a:pt x="3025" y="8269"/>
                    <a:pt x="2043" y="10632"/>
                  </a:cubicBezTo>
                  <a:cubicBezTo>
                    <a:pt x="1061" y="12994"/>
                    <a:pt x="668" y="15559"/>
                    <a:pt x="374" y="17179"/>
                  </a:cubicBezTo>
                  <a:cubicBezTo>
                    <a:pt x="79" y="18799"/>
                    <a:pt x="-117" y="19474"/>
                    <a:pt x="79" y="20081"/>
                  </a:cubicBezTo>
                  <a:cubicBezTo>
                    <a:pt x="276" y="20689"/>
                    <a:pt x="865" y="21229"/>
                    <a:pt x="2632" y="21364"/>
                  </a:cubicBezTo>
                  <a:cubicBezTo>
                    <a:pt x="4399" y="21499"/>
                    <a:pt x="7345" y="21229"/>
                    <a:pt x="9701" y="20216"/>
                  </a:cubicBezTo>
                  <a:cubicBezTo>
                    <a:pt x="12058" y="19204"/>
                    <a:pt x="13825" y="17449"/>
                    <a:pt x="15592" y="1569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10699750" y="5034602"/>
              <a:ext cx="1841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10902949" y="5136202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10928350" y="5047302"/>
              <a:ext cx="127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10991850" y="4902203"/>
              <a:ext cx="132354" cy="39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548" fill="norm" stroke="1" extrusionOk="0">
                  <a:moveTo>
                    <a:pt x="10286" y="993"/>
                  </a:moveTo>
                  <a:cubicBezTo>
                    <a:pt x="11314" y="529"/>
                    <a:pt x="12343" y="64"/>
                    <a:pt x="13543" y="6"/>
                  </a:cubicBezTo>
                  <a:cubicBezTo>
                    <a:pt x="14743" y="-52"/>
                    <a:pt x="16114" y="296"/>
                    <a:pt x="17829" y="1980"/>
                  </a:cubicBezTo>
                  <a:cubicBezTo>
                    <a:pt x="19543" y="3664"/>
                    <a:pt x="21600" y="6683"/>
                    <a:pt x="21429" y="9587"/>
                  </a:cubicBezTo>
                  <a:cubicBezTo>
                    <a:pt x="21257" y="12490"/>
                    <a:pt x="18857" y="15277"/>
                    <a:pt x="14914" y="17251"/>
                  </a:cubicBezTo>
                  <a:cubicBezTo>
                    <a:pt x="10971" y="19225"/>
                    <a:pt x="5486" y="20387"/>
                    <a:pt x="0" y="215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7867650" y="5473394"/>
              <a:ext cx="3035300" cy="1835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0" y="2159"/>
                  </a:moveTo>
                  <a:cubicBezTo>
                    <a:pt x="256" y="1415"/>
                    <a:pt x="512" y="670"/>
                    <a:pt x="949" y="297"/>
                  </a:cubicBezTo>
                  <a:cubicBezTo>
                    <a:pt x="1386" y="-75"/>
                    <a:pt x="2003" y="-75"/>
                    <a:pt x="2606" y="173"/>
                  </a:cubicBezTo>
                  <a:cubicBezTo>
                    <a:pt x="3208" y="422"/>
                    <a:pt x="3796" y="918"/>
                    <a:pt x="4368" y="1291"/>
                  </a:cubicBezTo>
                  <a:cubicBezTo>
                    <a:pt x="4941" y="1663"/>
                    <a:pt x="5498" y="1911"/>
                    <a:pt x="6078" y="2159"/>
                  </a:cubicBezTo>
                  <a:cubicBezTo>
                    <a:pt x="6658" y="2408"/>
                    <a:pt x="7260" y="2656"/>
                    <a:pt x="7878" y="2904"/>
                  </a:cubicBezTo>
                  <a:cubicBezTo>
                    <a:pt x="8495" y="3153"/>
                    <a:pt x="9128" y="3401"/>
                    <a:pt x="9700" y="3649"/>
                  </a:cubicBezTo>
                  <a:cubicBezTo>
                    <a:pt x="10273" y="3897"/>
                    <a:pt x="10785" y="4146"/>
                    <a:pt x="11305" y="4642"/>
                  </a:cubicBezTo>
                  <a:cubicBezTo>
                    <a:pt x="11824" y="5139"/>
                    <a:pt x="12351" y="5884"/>
                    <a:pt x="12962" y="6753"/>
                  </a:cubicBezTo>
                  <a:cubicBezTo>
                    <a:pt x="13572" y="7622"/>
                    <a:pt x="14264" y="8615"/>
                    <a:pt x="14867" y="9732"/>
                  </a:cubicBezTo>
                  <a:cubicBezTo>
                    <a:pt x="15469" y="10849"/>
                    <a:pt x="15982" y="12091"/>
                    <a:pt x="16546" y="13332"/>
                  </a:cubicBezTo>
                  <a:cubicBezTo>
                    <a:pt x="17111" y="14573"/>
                    <a:pt x="17729" y="15815"/>
                    <a:pt x="18316" y="17056"/>
                  </a:cubicBezTo>
                  <a:cubicBezTo>
                    <a:pt x="18904" y="18297"/>
                    <a:pt x="19461" y="19539"/>
                    <a:pt x="20003" y="20284"/>
                  </a:cubicBezTo>
                  <a:cubicBezTo>
                    <a:pt x="20546" y="21028"/>
                    <a:pt x="21073" y="21277"/>
                    <a:pt x="21600" y="21525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6502400" y="5510852"/>
              <a:ext cx="9807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4860"/>
                    <a:pt x="21600" y="9720"/>
                    <a:pt x="19440" y="13320"/>
                  </a:cubicBezTo>
                  <a:cubicBezTo>
                    <a:pt x="17280" y="16920"/>
                    <a:pt x="8640" y="192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6337300" y="5495890"/>
              <a:ext cx="285750" cy="65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72" fill="norm" stroke="1" extrusionOk="0">
                  <a:moveTo>
                    <a:pt x="0" y="20972"/>
                  </a:moveTo>
                  <a:cubicBezTo>
                    <a:pt x="160" y="17597"/>
                    <a:pt x="320" y="14222"/>
                    <a:pt x="1840" y="10510"/>
                  </a:cubicBezTo>
                  <a:cubicBezTo>
                    <a:pt x="3360" y="6797"/>
                    <a:pt x="6240" y="2747"/>
                    <a:pt x="9760" y="1059"/>
                  </a:cubicBezTo>
                  <a:cubicBezTo>
                    <a:pt x="13280" y="-628"/>
                    <a:pt x="17440" y="47"/>
                    <a:pt x="21600" y="72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6636327" y="5507148"/>
              <a:ext cx="121720" cy="315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295" fill="norm" stroke="1" extrusionOk="0">
                  <a:moveTo>
                    <a:pt x="2097" y="4971"/>
                  </a:moveTo>
                  <a:cubicBezTo>
                    <a:pt x="1731" y="8118"/>
                    <a:pt x="1364" y="11265"/>
                    <a:pt x="1181" y="13625"/>
                  </a:cubicBezTo>
                  <a:cubicBezTo>
                    <a:pt x="998" y="15985"/>
                    <a:pt x="998" y="17559"/>
                    <a:pt x="998" y="18846"/>
                  </a:cubicBezTo>
                  <a:cubicBezTo>
                    <a:pt x="998" y="20134"/>
                    <a:pt x="998" y="21135"/>
                    <a:pt x="815" y="21278"/>
                  </a:cubicBezTo>
                  <a:cubicBezTo>
                    <a:pt x="632" y="21421"/>
                    <a:pt x="266" y="20706"/>
                    <a:pt x="83" y="17702"/>
                  </a:cubicBezTo>
                  <a:cubicBezTo>
                    <a:pt x="-100" y="14698"/>
                    <a:pt x="-100" y="9405"/>
                    <a:pt x="1364" y="6044"/>
                  </a:cubicBezTo>
                  <a:cubicBezTo>
                    <a:pt x="2829" y="2682"/>
                    <a:pt x="5758" y="1251"/>
                    <a:pt x="8320" y="536"/>
                  </a:cubicBezTo>
                  <a:cubicBezTo>
                    <a:pt x="10883" y="-179"/>
                    <a:pt x="13080" y="-179"/>
                    <a:pt x="15276" y="536"/>
                  </a:cubicBezTo>
                  <a:cubicBezTo>
                    <a:pt x="17473" y="1251"/>
                    <a:pt x="19669" y="2682"/>
                    <a:pt x="20585" y="4184"/>
                  </a:cubicBezTo>
                  <a:cubicBezTo>
                    <a:pt x="21500" y="5686"/>
                    <a:pt x="21134" y="7259"/>
                    <a:pt x="18937" y="8475"/>
                  </a:cubicBezTo>
                  <a:cubicBezTo>
                    <a:pt x="16741" y="9691"/>
                    <a:pt x="12714" y="10549"/>
                    <a:pt x="9785" y="10836"/>
                  </a:cubicBezTo>
                  <a:cubicBezTo>
                    <a:pt x="6856" y="11122"/>
                    <a:pt x="5025" y="10836"/>
                    <a:pt x="3195" y="105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6870700" y="5519064"/>
              <a:ext cx="508000" cy="268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2" fill="norm" stroke="1" extrusionOk="0">
                  <a:moveTo>
                    <a:pt x="0" y="10401"/>
                  </a:moveTo>
                  <a:cubicBezTo>
                    <a:pt x="720" y="10569"/>
                    <a:pt x="1440" y="10736"/>
                    <a:pt x="1935" y="11573"/>
                  </a:cubicBezTo>
                  <a:cubicBezTo>
                    <a:pt x="2430" y="12411"/>
                    <a:pt x="2700" y="13918"/>
                    <a:pt x="2700" y="15508"/>
                  </a:cubicBezTo>
                  <a:cubicBezTo>
                    <a:pt x="2700" y="17099"/>
                    <a:pt x="2430" y="18773"/>
                    <a:pt x="2070" y="19778"/>
                  </a:cubicBezTo>
                  <a:cubicBezTo>
                    <a:pt x="1710" y="20783"/>
                    <a:pt x="1260" y="21118"/>
                    <a:pt x="990" y="20783"/>
                  </a:cubicBezTo>
                  <a:cubicBezTo>
                    <a:pt x="720" y="20448"/>
                    <a:pt x="630" y="19443"/>
                    <a:pt x="765" y="18020"/>
                  </a:cubicBezTo>
                  <a:cubicBezTo>
                    <a:pt x="900" y="16597"/>
                    <a:pt x="1260" y="14755"/>
                    <a:pt x="1845" y="13499"/>
                  </a:cubicBezTo>
                  <a:cubicBezTo>
                    <a:pt x="2430" y="12243"/>
                    <a:pt x="3240" y="11573"/>
                    <a:pt x="3870" y="11322"/>
                  </a:cubicBezTo>
                  <a:cubicBezTo>
                    <a:pt x="4500" y="11071"/>
                    <a:pt x="4950" y="11238"/>
                    <a:pt x="5130" y="11741"/>
                  </a:cubicBezTo>
                  <a:cubicBezTo>
                    <a:pt x="5310" y="12243"/>
                    <a:pt x="5220" y="13080"/>
                    <a:pt x="5175" y="13918"/>
                  </a:cubicBezTo>
                  <a:cubicBezTo>
                    <a:pt x="5130" y="14755"/>
                    <a:pt x="5130" y="15592"/>
                    <a:pt x="5265" y="16345"/>
                  </a:cubicBezTo>
                  <a:cubicBezTo>
                    <a:pt x="5400" y="17099"/>
                    <a:pt x="5670" y="17769"/>
                    <a:pt x="6030" y="17518"/>
                  </a:cubicBezTo>
                  <a:cubicBezTo>
                    <a:pt x="6390" y="17266"/>
                    <a:pt x="6840" y="16094"/>
                    <a:pt x="7110" y="15927"/>
                  </a:cubicBezTo>
                  <a:cubicBezTo>
                    <a:pt x="7380" y="15759"/>
                    <a:pt x="7470" y="16597"/>
                    <a:pt x="7740" y="17099"/>
                  </a:cubicBezTo>
                  <a:cubicBezTo>
                    <a:pt x="8010" y="17601"/>
                    <a:pt x="8460" y="17769"/>
                    <a:pt x="8865" y="17518"/>
                  </a:cubicBezTo>
                  <a:cubicBezTo>
                    <a:pt x="9270" y="17266"/>
                    <a:pt x="9630" y="16597"/>
                    <a:pt x="10170" y="14252"/>
                  </a:cubicBezTo>
                  <a:cubicBezTo>
                    <a:pt x="10710" y="11908"/>
                    <a:pt x="11430" y="7890"/>
                    <a:pt x="11925" y="5043"/>
                  </a:cubicBezTo>
                  <a:cubicBezTo>
                    <a:pt x="12420" y="2197"/>
                    <a:pt x="12690" y="522"/>
                    <a:pt x="12645" y="104"/>
                  </a:cubicBezTo>
                  <a:cubicBezTo>
                    <a:pt x="12600" y="-315"/>
                    <a:pt x="12240" y="522"/>
                    <a:pt x="11880" y="2783"/>
                  </a:cubicBezTo>
                  <a:cubicBezTo>
                    <a:pt x="11520" y="5043"/>
                    <a:pt x="11160" y="8727"/>
                    <a:pt x="10890" y="11825"/>
                  </a:cubicBezTo>
                  <a:cubicBezTo>
                    <a:pt x="10620" y="14922"/>
                    <a:pt x="10440" y="17434"/>
                    <a:pt x="10575" y="18857"/>
                  </a:cubicBezTo>
                  <a:cubicBezTo>
                    <a:pt x="10710" y="20280"/>
                    <a:pt x="11160" y="20615"/>
                    <a:pt x="11835" y="20699"/>
                  </a:cubicBezTo>
                  <a:cubicBezTo>
                    <a:pt x="12510" y="20783"/>
                    <a:pt x="13410" y="20615"/>
                    <a:pt x="14040" y="20113"/>
                  </a:cubicBezTo>
                  <a:cubicBezTo>
                    <a:pt x="14670" y="19611"/>
                    <a:pt x="15030" y="18773"/>
                    <a:pt x="15300" y="17936"/>
                  </a:cubicBezTo>
                  <a:cubicBezTo>
                    <a:pt x="15570" y="17099"/>
                    <a:pt x="15750" y="16262"/>
                    <a:pt x="15840" y="15425"/>
                  </a:cubicBezTo>
                  <a:cubicBezTo>
                    <a:pt x="15930" y="14587"/>
                    <a:pt x="15930" y="13750"/>
                    <a:pt x="15705" y="13415"/>
                  </a:cubicBezTo>
                  <a:cubicBezTo>
                    <a:pt x="15480" y="13080"/>
                    <a:pt x="15030" y="13248"/>
                    <a:pt x="14670" y="13750"/>
                  </a:cubicBezTo>
                  <a:cubicBezTo>
                    <a:pt x="14310" y="14252"/>
                    <a:pt x="14040" y="15090"/>
                    <a:pt x="13860" y="15927"/>
                  </a:cubicBezTo>
                  <a:cubicBezTo>
                    <a:pt x="13680" y="16764"/>
                    <a:pt x="13590" y="17601"/>
                    <a:pt x="13635" y="18438"/>
                  </a:cubicBezTo>
                  <a:cubicBezTo>
                    <a:pt x="13680" y="19276"/>
                    <a:pt x="13860" y="20113"/>
                    <a:pt x="14400" y="20615"/>
                  </a:cubicBezTo>
                  <a:cubicBezTo>
                    <a:pt x="14940" y="21118"/>
                    <a:pt x="15840" y="21285"/>
                    <a:pt x="17100" y="21201"/>
                  </a:cubicBezTo>
                  <a:cubicBezTo>
                    <a:pt x="18360" y="21118"/>
                    <a:pt x="19980" y="20783"/>
                    <a:pt x="21600" y="2044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8049368" y="5735219"/>
              <a:ext cx="440582" cy="4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600" fill="norm" stroke="1" extrusionOk="0">
                  <a:moveTo>
                    <a:pt x="18101" y="860"/>
                  </a:moveTo>
                  <a:cubicBezTo>
                    <a:pt x="18928" y="430"/>
                    <a:pt x="19755" y="0"/>
                    <a:pt x="19962" y="0"/>
                  </a:cubicBezTo>
                  <a:cubicBezTo>
                    <a:pt x="20168" y="0"/>
                    <a:pt x="19755" y="430"/>
                    <a:pt x="18308" y="1290"/>
                  </a:cubicBezTo>
                  <a:cubicBezTo>
                    <a:pt x="16861" y="2149"/>
                    <a:pt x="14381" y="3439"/>
                    <a:pt x="11849" y="4675"/>
                  </a:cubicBezTo>
                  <a:cubicBezTo>
                    <a:pt x="9317" y="5910"/>
                    <a:pt x="6733" y="7093"/>
                    <a:pt x="4976" y="7952"/>
                  </a:cubicBezTo>
                  <a:cubicBezTo>
                    <a:pt x="3219" y="8812"/>
                    <a:pt x="2289" y="9349"/>
                    <a:pt x="2082" y="9725"/>
                  </a:cubicBezTo>
                  <a:cubicBezTo>
                    <a:pt x="1876" y="10101"/>
                    <a:pt x="2392" y="10316"/>
                    <a:pt x="3943" y="10639"/>
                  </a:cubicBezTo>
                  <a:cubicBezTo>
                    <a:pt x="5493" y="10961"/>
                    <a:pt x="8077" y="11391"/>
                    <a:pt x="9627" y="11606"/>
                  </a:cubicBezTo>
                  <a:cubicBezTo>
                    <a:pt x="11177" y="11821"/>
                    <a:pt x="11694" y="11821"/>
                    <a:pt x="12262" y="11982"/>
                  </a:cubicBezTo>
                  <a:cubicBezTo>
                    <a:pt x="12831" y="12143"/>
                    <a:pt x="13451" y="12466"/>
                    <a:pt x="13606" y="12842"/>
                  </a:cubicBezTo>
                  <a:cubicBezTo>
                    <a:pt x="13761" y="13218"/>
                    <a:pt x="13451" y="13648"/>
                    <a:pt x="12107" y="14346"/>
                  </a:cubicBezTo>
                  <a:cubicBezTo>
                    <a:pt x="10764" y="15045"/>
                    <a:pt x="8387" y="16012"/>
                    <a:pt x="6320" y="16925"/>
                  </a:cubicBezTo>
                  <a:cubicBezTo>
                    <a:pt x="4253" y="17839"/>
                    <a:pt x="2496" y="18699"/>
                    <a:pt x="1411" y="19397"/>
                  </a:cubicBezTo>
                  <a:cubicBezTo>
                    <a:pt x="325" y="20096"/>
                    <a:pt x="-88" y="20633"/>
                    <a:pt x="15" y="21009"/>
                  </a:cubicBezTo>
                  <a:cubicBezTo>
                    <a:pt x="119" y="21385"/>
                    <a:pt x="739" y="21600"/>
                    <a:pt x="2806" y="21600"/>
                  </a:cubicBezTo>
                  <a:cubicBezTo>
                    <a:pt x="4873" y="21600"/>
                    <a:pt x="8387" y="21385"/>
                    <a:pt x="11745" y="21278"/>
                  </a:cubicBezTo>
                  <a:cubicBezTo>
                    <a:pt x="15104" y="21170"/>
                    <a:pt x="18308" y="21170"/>
                    <a:pt x="21512" y="2117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8680920" y="5699371"/>
              <a:ext cx="121918" cy="438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7" h="21398" fill="norm" stroke="1" extrusionOk="0">
                  <a:moveTo>
                    <a:pt x="3214" y="10018"/>
                  </a:moveTo>
                  <a:cubicBezTo>
                    <a:pt x="2482" y="12189"/>
                    <a:pt x="1750" y="14359"/>
                    <a:pt x="1383" y="15961"/>
                  </a:cubicBezTo>
                  <a:cubicBezTo>
                    <a:pt x="1017" y="17563"/>
                    <a:pt x="1017" y="18596"/>
                    <a:pt x="834" y="19526"/>
                  </a:cubicBezTo>
                  <a:cubicBezTo>
                    <a:pt x="651" y="20457"/>
                    <a:pt x="285" y="21283"/>
                    <a:pt x="102" y="21387"/>
                  </a:cubicBezTo>
                  <a:cubicBezTo>
                    <a:pt x="-81" y="21490"/>
                    <a:pt x="-81" y="20870"/>
                    <a:pt x="651" y="18906"/>
                  </a:cubicBezTo>
                  <a:cubicBezTo>
                    <a:pt x="1383" y="16943"/>
                    <a:pt x="2848" y="13635"/>
                    <a:pt x="4495" y="10483"/>
                  </a:cubicBezTo>
                  <a:cubicBezTo>
                    <a:pt x="6143" y="7331"/>
                    <a:pt x="7973" y="4334"/>
                    <a:pt x="9438" y="2577"/>
                  </a:cubicBezTo>
                  <a:cubicBezTo>
                    <a:pt x="10902" y="820"/>
                    <a:pt x="12000" y="303"/>
                    <a:pt x="13465" y="97"/>
                  </a:cubicBezTo>
                  <a:cubicBezTo>
                    <a:pt x="14929" y="-110"/>
                    <a:pt x="16760" y="-7"/>
                    <a:pt x="18407" y="613"/>
                  </a:cubicBezTo>
                  <a:cubicBezTo>
                    <a:pt x="20055" y="1234"/>
                    <a:pt x="21519" y="2370"/>
                    <a:pt x="20970" y="4024"/>
                  </a:cubicBezTo>
                  <a:cubicBezTo>
                    <a:pt x="20421" y="5678"/>
                    <a:pt x="17858" y="7848"/>
                    <a:pt x="15478" y="9088"/>
                  </a:cubicBezTo>
                  <a:cubicBezTo>
                    <a:pt x="13099" y="10328"/>
                    <a:pt x="10902" y="10638"/>
                    <a:pt x="8888" y="10793"/>
                  </a:cubicBezTo>
                  <a:cubicBezTo>
                    <a:pt x="6875" y="10948"/>
                    <a:pt x="5044" y="10948"/>
                    <a:pt x="4129" y="10897"/>
                  </a:cubicBezTo>
                  <a:cubicBezTo>
                    <a:pt x="3214" y="10845"/>
                    <a:pt x="3214" y="10742"/>
                    <a:pt x="3214" y="10638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8794750" y="5904552"/>
              <a:ext cx="190500" cy="1718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9" fill="norm" stroke="1" extrusionOk="0">
                  <a:moveTo>
                    <a:pt x="0" y="3904"/>
                  </a:moveTo>
                  <a:cubicBezTo>
                    <a:pt x="3120" y="6246"/>
                    <a:pt x="6240" y="8588"/>
                    <a:pt x="8040" y="10410"/>
                  </a:cubicBezTo>
                  <a:cubicBezTo>
                    <a:pt x="9840" y="12231"/>
                    <a:pt x="10320" y="13533"/>
                    <a:pt x="10440" y="15224"/>
                  </a:cubicBezTo>
                  <a:cubicBezTo>
                    <a:pt x="10560" y="16916"/>
                    <a:pt x="10320" y="18998"/>
                    <a:pt x="9600" y="20169"/>
                  </a:cubicBezTo>
                  <a:cubicBezTo>
                    <a:pt x="8880" y="21340"/>
                    <a:pt x="7680" y="21600"/>
                    <a:pt x="6600" y="20039"/>
                  </a:cubicBezTo>
                  <a:cubicBezTo>
                    <a:pt x="5520" y="18477"/>
                    <a:pt x="4560" y="15094"/>
                    <a:pt x="6480" y="11581"/>
                  </a:cubicBezTo>
                  <a:cubicBezTo>
                    <a:pt x="8400" y="8067"/>
                    <a:pt x="13200" y="4424"/>
                    <a:pt x="16200" y="2472"/>
                  </a:cubicBezTo>
                  <a:cubicBezTo>
                    <a:pt x="19200" y="520"/>
                    <a:pt x="20400" y="26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9068395" y="5791663"/>
              <a:ext cx="145456" cy="317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0921" fill="norm" stroke="1" extrusionOk="0">
                  <a:moveTo>
                    <a:pt x="20906" y="743"/>
                  </a:moveTo>
                  <a:cubicBezTo>
                    <a:pt x="19993" y="185"/>
                    <a:pt x="19081" y="-372"/>
                    <a:pt x="16951" y="325"/>
                  </a:cubicBezTo>
                  <a:cubicBezTo>
                    <a:pt x="14821" y="1022"/>
                    <a:pt x="11475" y="2973"/>
                    <a:pt x="8129" y="5899"/>
                  </a:cubicBezTo>
                  <a:cubicBezTo>
                    <a:pt x="4782" y="8825"/>
                    <a:pt x="1436" y="12727"/>
                    <a:pt x="371" y="15514"/>
                  </a:cubicBezTo>
                  <a:cubicBezTo>
                    <a:pt x="-694" y="18302"/>
                    <a:pt x="523" y="19974"/>
                    <a:pt x="4174" y="20601"/>
                  </a:cubicBezTo>
                  <a:cubicBezTo>
                    <a:pt x="7824" y="21228"/>
                    <a:pt x="13909" y="20810"/>
                    <a:pt x="19993" y="2039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9259198" y="5837063"/>
              <a:ext cx="126102" cy="269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334" fill="norm" stroke="1" extrusionOk="0">
                  <a:moveTo>
                    <a:pt x="10647" y="3329"/>
                  </a:moveTo>
                  <a:cubicBezTo>
                    <a:pt x="8487" y="5004"/>
                    <a:pt x="6327" y="6678"/>
                    <a:pt x="4887" y="9273"/>
                  </a:cubicBezTo>
                  <a:cubicBezTo>
                    <a:pt x="3447" y="11869"/>
                    <a:pt x="2727" y="15385"/>
                    <a:pt x="2007" y="17729"/>
                  </a:cubicBezTo>
                  <a:cubicBezTo>
                    <a:pt x="1287" y="20073"/>
                    <a:pt x="567" y="21246"/>
                    <a:pt x="207" y="21329"/>
                  </a:cubicBezTo>
                  <a:cubicBezTo>
                    <a:pt x="-153" y="21413"/>
                    <a:pt x="-153" y="20408"/>
                    <a:pt x="1107" y="17478"/>
                  </a:cubicBezTo>
                  <a:cubicBezTo>
                    <a:pt x="2367" y="14548"/>
                    <a:pt x="4887" y="9692"/>
                    <a:pt x="6687" y="6594"/>
                  </a:cubicBezTo>
                  <a:cubicBezTo>
                    <a:pt x="8487" y="3497"/>
                    <a:pt x="9567" y="2157"/>
                    <a:pt x="10827" y="1236"/>
                  </a:cubicBezTo>
                  <a:cubicBezTo>
                    <a:pt x="12087" y="315"/>
                    <a:pt x="13527" y="-187"/>
                    <a:pt x="14967" y="64"/>
                  </a:cubicBezTo>
                  <a:cubicBezTo>
                    <a:pt x="16407" y="315"/>
                    <a:pt x="17847" y="1320"/>
                    <a:pt x="18927" y="3915"/>
                  </a:cubicBezTo>
                  <a:cubicBezTo>
                    <a:pt x="20007" y="6511"/>
                    <a:pt x="20727" y="10697"/>
                    <a:pt x="21087" y="13627"/>
                  </a:cubicBezTo>
                  <a:cubicBezTo>
                    <a:pt x="21447" y="16557"/>
                    <a:pt x="21447" y="18232"/>
                    <a:pt x="21447" y="19906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9271000" y="5961702"/>
              <a:ext cx="133350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6800"/>
                    <a:pt x="2057" y="12000"/>
                    <a:pt x="5657" y="8400"/>
                  </a:cubicBezTo>
                  <a:cubicBezTo>
                    <a:pt x="9257" y="4800"/>
                    <a:pt x="15429" y="24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9493250" y="5733102"/>
              <a:ext cx="101600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2477"/>
                    <a:pt x="18000" y="4955"/>
                    <a:pt x="15975" y="7239"/>
                  </a:cubicBezTo>
                  <a:cubicBezTo>
                    <a:pt x="13950" y="9523"/>
                    <a:pt x="11700" y="11613"/>
                    <a:pt x="9000" y="13974"/>
                  </a:cubicBezTo>
                  <a:cubicBezTo>
                    <a:pt x="6300" y="16335"/>
                    <a:pt x="3150" y="1896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9621622" y="5877565"/>
              <a:ext cx="201829" cy="235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303" fill="norm" stroke="1" extrusionOk="0">
                  <a:moveTo>
                    <a:pt x="16729" y="1864"/>
                  </a:moveTo>
                  <a:cubicBezTo>
                    <a:pt x="17629" y="1290"/>
                    <a:pt x="18529" y="717"/>
                    <a:pt x="18417" y="334"/>
                  </a:cubicBezTo>
                  <a:cubicBezTo>
                    <a:pt x="18304" y="-48"/>
                    <a:pt x="17179" y="-239"/>
                    <a:pt x="14704" y="526"/>
                  </a:cubicBezTo>
                  <a:cubicBezTo>
                    <a:pt x="12229" y="1290"/>
                    <a:pt x="8404" y="3011"/>
                    <a:pt x="5704" y="5209"/>
                  </a:cubicBezTo>
                  <a:cubicBezTo>
                    <a:pt x="3004" y="7407"/>
                    <a:pt x="1429" y="10083"/>
                    <a:pt x="641" y="12568"/>
                  </a:cubicBezTo>
                  <a:cubicBezTo>
                    <a:pt x="-146" y="15053"/>
                    <a:pt x="-146" y="17347"/>
                    <a:pt x="304" y="18780"/>
                  </a:cubicBezTo>
                  <a:cubicBezTo>
                    <a:pt x="754" y="20214"/>
                    <a:pt x="1654" y="20788"/>
                    <a:pt x="4579" y="21074"/>
                  </a:cubicBezTo>
                  <a:cubicBezTo>
                    <a:pt x="7504" y="21361"/>
                    <a:pt x="12454" y="21361"/>
                    <a:pt x="15604" y="21170"/>
                  </a:cubicBezTo>
                  <a:cubicBezTo>
                    <a:pt x="18754" y="20979"/>
                    <a:pt x="20104" y="20596"/>
                    <a:pt x="21454" y="202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9658349" y="6054275"/>
              <a:ext cx="14605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939" y="12302"/>
                    <a:pt x="1878" y="4448"/>
                    <a:pt x="5478" y="1502"/>
                  </a:cubicBezTo>
                  <a:cubicBezTo>
                    <a:pt x="9078" y="-1443"/>
                    <a:pt x="15339" y="521"/>
                    <a:pt x="21600" y="248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9829800" y="6088702"/>
              <a:ext cx="101600" cy="2142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21600" y="0"/>
                  </a:moveTo>
                  <a:cubicBezTo>
                    <a:pt x="21150" y="4447"/>
                    <a:pt x="20700" y="8894"/>
                    <a:pt x="19350" y="12071"/>
                  </a:cubicBezTo>
                  <a:cubicBezTo>
                    <a:pt x="18000" y="15247"/>
                    <a:pt x="15750" y="17153"/>
                    <a:pt x="13725" y="18529"/>
                  </a:cubicBezTo>
                  <a:cubicBezTo>
                    <a:pt x="11700" y="19906"/>
                    <a:pt x="9900" y="20753"/>
                    <a:pt x="7875" y="21176"/>
                  </a:cubicBezTo>
                  <a:cubicBezTo>
                    <a:pt x="5850" y="21600"/>
                    <a:pt x="3600" y="21600"/>
                    <a:pt x="2250" y="20435"/>
                  </a:cubicBezTo>
                  <a:cubicBezTo>
                    <a:pt x="900" y="19271"/>
                    <a:pt x="450" y="16941"/>
                    <a:pt x="0" y="1461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9912350" y="6018852"/>
              <a:ext cx="63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10007600" y="5891852"/>
              <a:ext cx="67077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2" h="21600" fill="norm" stroke="1" extrusionOk="0">
                  <a:moveTo>
                    <a:pt x="1964" y="0"/>
                  </a:moveTo>
                  <a:cubicBezTo>
                    <a:pt x="8509" y="2487"/>
                    <a:pt x="15055" y="4975"/>
                    <a:pt x="18327" y="7724"/>
                  </a:cubicBezTo>
                  <a:cubicBezTo>
                    <a:pt x="21600" y="10473"/>
                    <a:pt x="21600" y="13484"/>
                    <a:pt x="18000" y="15840"/>
                  </a:cubicBezTo>
                  <a:cubicBezTo>
                    <a:pt x="14400" y="18196"/>
                    <a:pt x="7200" y="19898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10185400" y="6164902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10436431" y="5861049"/>
              <a:ext cx="115858" cy="343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4" h="21479" fill="norm" stroke="1" extrusionOk="0">
                  <a:moveTo>
                    <a:pt x="4991" y="7892"/>
                  </a:moveTo>
                  <a:cubicBezTo>
                    <a:pt x="4246" y="12000"/>
                    <a:pt x="3501" y="16108"/>
                    <a:pt x="2756" y="18493"/>
                  </a:cubicBezTo>
                  <a:cubicBezTo>
                    <a:pt x="2011" y="20878"/>
                    <a:pt x="1267" y="21541"/>
                    <a:pt x="708" y="21475"/>
                  </a:cubicBezTo>
                  <a:cubicBezTo>
                    <a:pt x="149" y="21408"/>
                    <a:pt x="-223" y="20613"/>
                    <a:pt x="149" y="18559"/>
                  </a:cubicBezTo>
                  <a:cubicBezTo>
                    <a:pt x="522" y="16505"/>
                    <a:pt x="1639" y="13193"/>
                    <a:pt x="3501" y="10078"/>
                  </a:cubicBezTo>
                  <a:cubicBezTo>
                    <a:pt x="5363" y="6964"/>
                    <a:pt x="7970" y="4049"/>
                    <a:pt x="9832" y="2326"/>
                  </a:cubicBezTo>
                  <a:cubicBezTo>
                    <a:pt x="11694" y="604"/>
                    <a:pt x="12811" y="74"/>
                    <a:pt x="14115" y="7"/>
                  </a:cubicBezTo>
                  <a:cubicBezTo>
                    <a:pt x="15418" y="-59"/>
                    <a:pt x="16908" y="339"/>
                    <a:pt x="18398" y="1531"/>
                  </a:cubicBezTo>
                  <a:cubicBezTo>
                    <a:pt x="19887" y="2724"/>
                    <a:pt x="21377" y="4712"/>
                    <a:pt x="19515" y="6699"/>
                  </a:cubicBezTo>
                  <a:cubicBezTo>
                    <a:pt x="17653" y="8687"/>
                    <a:pt x="12439" y="10675"/>
                    <a:pt x="7225" y="12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10528300" y="6031552"/>
              <a:ext cx="184150" cy="186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7" fill="norm" stroke="1" extrusionOk="0">
                  <a:moveTo>
                    <a:pt x="0" y="8009"/>
                  </a:moveTo>
                  <a:cubicBezTo>
                    <a:pt x="497" y="6796"/>
                    <a:pt x="993" y="5582"/>
                    <a:pt x="1862" y="5097"/>
                  </a:cubicBezTo>
                  <a:cubicBezTo>
                    <a:pt x="2731" y="4611"/>
                    <a:pt x="3972" y="4854"/>
                    <a:pt x="5586" y="6189"/>
                  </a:cubicBezTo>
                  <a:cubicBezTo>
                    <a:pt x="7200" y="7524"/>
                    <a:pt x="9186" y="9951"/>
                    <a:pt x="10179" y="12013"/>
                  </a:cubicBezTo>
                  <a:cubicBezTo>
                    <a:pt x="11172" y="14076"/>
                    <a:pt x="11172" y="15775"/>
                    <a:pt x="10924" y="17231"/>
                  </a:cubicBezTo>
                  <a:cubicBezTo>
                    <a:pt x="10676" y="18688"/>
                    <a:pt x="10179" y="19901"/>
                    <a:pt x="9310" y="20629"/>
                  </a:cubicBezTo>
                  <a:cubicBezTo>
                    <a:pt x="8441" y="21357"/>
                    <a:pt x="7200" y="21600"/>
                    <a:pt x="6455" y="20993"/>
                  </a:cubicBezTo>
                  <a:cubicBezTo>
                    <a:pt x="5710" y="20387"/>
                    <a:pt x="5462" y="18930"/>
                    <a:pt x="6083" y="15897"/>
                  </a:cubicBezTo>
                  <a:cubicBezTo>
                    <a:pt x="6703" y="12863"/>
                    <a:pt x="8193" y="8252"/>
                    <a:pt x="10924" y="5339"/>
                  </a:cubicBezTo>
                  <a:cubicBezTo>
                    <a:pt x="13655" y="2427"/>
                    <a:pt x="17628" y="1213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10734878" y="5967507"/>
              <a:ext cx="129973" cy="260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471" fill="norm" stroke="1" extrusionOk="0">
                  <a:moveTo>
                    <a:pt x="21053" y="3181"/>
                  </a:moveTo>
                  <a:cubicBezTo>
                    <a:pt x="20710" y="2310"/>
                    <a:pt x="20367" y="1439"/>
                    <a:pt x="19339" y="829"/>
                  </a:cubicBezTo>
                  <a:cubicBezTo>
                    <a:pt x="18310" y="219"/>
                    <a:pt x="16596" y="-129"/>
                    <a:pt x="15053" y="45"/>
                  </a:cubicBezTo>
                  <a:cubicBezTo>
                    <a:pt x="13510" y="219"/>
                    <a:pt x="12139" y="916"/>
                    <a:pt x="9567" y="3877"/>
                  </a:cubicBezTo>
                  <a:cubicBezTo>
                    <a:pt x="6996" y="6839"/>
                    <a:pt x="3224" y="12065"/>
                    <a:pt x="1339" y="15200"/>
                  </a:cubicBezTo>
                  <a:cubicBezTo>
                    <a:pt x="-547" y="18336"/>
                    <a:pt x="-547" y="19381"/>
                    <a:pt x="2024" y="20077"/>
                  </a:cubicBezTo>
                  <a:cubicBezTo>
                    <a:pt x="4596" y="20774"/>
                    <a:pt x="9739" y="21123"/>
                    <a:pt x="14882" y="2147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10916658" y="5990935"/>
              <a:ext cx="208542" cy="243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49" fill="norm" stroke="1" extrusionOk="0">
                  <a:moveTo>
                    <a:pt x="21496" y="3015"/>
                  </a:moveTo>
                  <a:cubicBezTo>
                    <a:pt x="21278" y="2083"/>
                    <a:pt x="21060" y="1152"/>
                    <a:pt x="20405" y="594"/>
                  </a:cubicBezTo>
                  <a:cubicBezTo>
                    <a:pt x="19751" y="35"/>
                    <a:pt x="18660" y="-151"/>
                    <a:pt x="16587" y="128"/>
                  </a:cubicBezTo>
                  <a:cubicBezTo>
                    <a:pt x="14514" y="408"/>
                    <a:pt x="11460" y="1152"/>
                    <a:pt x="8841" y="2549"/>
                  </a:cubicBezTo>
                  <a:cubicBezTo>
                    <a:pt x="6223" y="3946"/>
                    <a:pt x="4041" y="5994"/>
                    <a:pt x="2623" y="8601"/>
                  </a:cubicBezTo>
                  <a:cubicBezTo>
                    <a:pt x="1205" y="11208"/>
                    <a:pt x="551" y="14373"/>
                    <a:pt x="223" y="16421"/>
                  </a:cubicBezTo>
                  <a:cubicBezTo>
                    <a:pt x="-104" y="18470"/>
                    <a:pt x="-104" y="19401"/>
                    <a:pt x="441" y="20052"/>
                  </a:cubicBezTo>
                  <a:cubicBezTo>
                    <a:pt x="987" y="20704"/>
                    <a:pt x="2078" y="21077"/>
                    <a:pt x="4478" y="21263"/>
                  </a:cubicBezTo>
                  <a:cubicBezTo>
                    <a:pt x="6878" y="21449"/>
                    <a:pt x="10587" y="21449"/>
                    <a:pt x="14296" y="2144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10941050" y="6164902"/>
              <a:ext cx="133350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29" y="14400"/>
                    <a:pt x="6857" y="7200"/>
                    <a:pt x="10457" y="3600"/>
                  </a:cubicBezTo>
                  <a:cubicBezTo>
                    <a:pt x="14057" y="0"/>
                    <a:pt x="17829" y="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11068049" y="6253802"/>
              <a:ext cx="135245" cy="180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198" fill="norm" stroke="1" extrusionOk="0">
                  <a:moveTo>
                    <a:pt x="20935" y="0"/>
                  </a:moveTo>
                  <a:cubicBezTo>
                    <a:pt x="21268" y="3724"/>
                    <a:pt x="21600" y="7448"/>
                    <a:pt x="20271" y="11048"/>
                  </a:cubicBezTo>
                  <a:cubicBezTo>
                    <a:pt x="18942" y="14648"/>
                    <a:pt x="15951" y="18124"/>
                    <a:pt x="12960" y="19862"/>
                  </a:cubicBezTo>
                  <a:cubicBezTo>
                    <a:pt x="9969" y="21600"/>
                    <a:pt x="6978" y="21600"/>
                    <a:pt x="4818" y="20110"/>
                  </a:cubicBezTo>
                  <a:cubicBezTo>
                    <a:pt x="2658" y="18621"/>
                    <a:pt x="1329" y="15641"/>
                    <a:pt x="0" y="1266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11150599" y="6171252"/>
              <a:ext cx="19051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11239499" y="6086025"/>
              <a:ext cx="165284" cy="313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3" h="21493" fill="norm" stroke="1" extrusionOk="0">
                  <a:moveTo>
                    <a:pt x="11200" y="183"/>
                  </a:moveTo>
                  <a:cubicBezTo>
                    <a:pt x="12533" y="38"/>
                    <a:pt x="13867" y="-107"/>
                    <a:pt x="15067" y="110"/>
                  </a:cubicBezTo>
                  <a:cubicBezTo>
                    <a:pt x="16267" y="328"/>
                    <a:pt x="17333" y="908"/>
                    <a:pt x="18667" y="2865"/>
                  </a:cubicBezTo>
                  <a:cubicBezTo>
                    <a:pt x="20000" y="4822"/>
                    <a:pt x="21600" y="8156"/>
                    <a:pt x="20400" y="11055"/>
                  </a:cubicBezTo>
                  <a:cubicBezTo>
                    <a:pt x="19200" y="13955"/>
                    <a:pt x="15200" y="16419"/>
                    <a:pt x="11333" y="18086"/>
                  </a:cubicBezTo>
                  <a:cubicBezTo>
                    <a:pt x="7467" y="19753"/>
                    <a:pt x="3733" y="20623"/>
                    <a:pt x="0" y="21493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8036106" y="6374452"/>
              <a:ext cx="73401" cy="249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426" fill="norm" stroke="1" extrusionOk="0">
                  <a:moveTo>
                    <a:pt x="15249" y="0"/>
                  </a:moveTo>
                  <a:cubicBezTo>
                    <a:pt x="17649" y="4356"/>
                    <a:pt x="20049" y="8713"/>
                    <a:pt x="20649" y="11798"/>
                  </a:cubicBezTo>
                  <a:cubicBezTo>
                    <a:pt x="21249" y="14884"/>
                    <a:pt x="20049" y="16699"/>
                    <a:pt x="18549" y="18061"/>
                  </a:cubicBezTo>
                  <a:cubicBezTo>
                    <a:pt x="17049" y="19422"/>
                    <a:pt x="15249" y="20329"/>
                    <a:pt x="12849" y="20874"/>
                  </a:cubicBezTo>
                  <a:cubicBezTo>
                    <a:pt x="10449" y="21418"/>
                    <a:pt x="7449" y="21600"/>
                    <a:pt x="5049" y="21237"/>
                  </a:cubicBezTo>
                  <a:cubicBezTo>
                    <a:pt x="2649" y="20874"/>
                    <a:pt x="849" y="19966"/>
                    <a:pt x="249" y="18424"/>
                  </a:cubicBezTo>
                  <a:cubicBezTo>
                    <a:pt x="-351" y="16881"/>
                    <a:pt x="249" y="14703"/>
                    <a:pt x="849" y="1252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8108950" y="6260152"/>
              <a:ext cx="63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8159749" y="6379580"/>
              <a:ext cx="11430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4800" y="4868"/>
                    <a:pt x="9600" y="-1303"/>
                    <a:pt x="13200" y="240"/>
                  </a:cubicBezTo>
                  <a:cubicBezTo>
                    <a:pt x="16800" y="1783"/>
                    <a:pt x="19200" y="11040"/>
                    <a:pt x="21600" y="20297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8172450" y="6463352"/>
              <a:ext cx="63500" cy="1"/>
            </a:xfrm>
            <a:prstGeom prst="ellipse">
              <a:avLst/>
            </a:pr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8331200" y="6387152"/>
              <a:ext cx="5080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300" y="3960"/>
                    <a:pt x="9000" y="7920"/>
                    <a:pt x="5400" y="11520"/>
                  </a:cubicBezTo>
                  <a:cubicBezTo>
                    <a:pt x="1800" y="15120"/>
                    <a:pt x="900" y="18360"/>
                    <a:pt x="0" y="2160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8172450" y="5612431"/>
              <a:ext cx="139700" cy="165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9" fill="norm" stroke="1" extrusionOk="0">
                  <a:moveTo>
                    <a:pt x="0" y="7385"/>
                  </a:moveTo>
                  <a:cubicBezTo>
                    <a:pt x="655" y="10939"/>
                    <a:pt x="1309" y="14494"/>
                    <a:pt x="2455" y="13947"/>
                  </a:cubicBezTo>
                  <a:cubicBezTo>
                    <a:pt x="3600" y="13400"/>
                    <a:pt x="5236" y="8752"/>
                    <a:pt x="6545" y="5881"/>
                  </a:cubicBezTo>
                  <a:cubicBezTo>
                    <a:pt x="7855" y="3010"/>
                    <a:pt x="8836" y="1916"/>
                    <a:pt x="10145" y="1096"/>
                  </a:cubicBezTo>
                  <a:cubicBezTo>
                    <a:pt x="11455" y="276"/>
                    <a:pt x="13091" y="-271"/>
                    <a:pt x="14400" y="139"/>
                  </a:cubicBezTo>
                  <a:cubicBezTo>
                    <a:pt x="15709" y="549"/>
                    <a:pt x="16691" y="1916"/>
                    <a:pt x="17836" y="5607"/>
                  </a:cubicBezTo>
                  <a:cubicBezTo>
                    <a:pt x="18982" y="9299"/>
                    <a:pt x="20291" y="15314"/>
                    <a:pt x="21600" y="21329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4810037" y="2122858"/>
              <a:ext cx="4482139" cy="1514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1589" fill="norm" stroke="1" extrusionOk="0">
                  <a:moveTo>
                    <a:pt x="16666" y="2312"/>
                  </a:moveTo>
                  <a:cubicBezTo>
                    <a:pt x="16686" y="2161"/>
                    <a:pt x="16707" y="2010"/>
                    <a:pt x="16686" y="1920"/>
                  </a:cubicBezTo>
                  <a:cubicBezTo>
                    <a:pt x="16666" y="1829"/>
                    <a:pt x="16605" y="1799"/>
                    <a:pt x="16416" y="1799"/>
                  </a:cubicBezTo>
                  <a:cubicBezTo>
                    <a:pt x="16228" y="1799"/>
                    <a:pt x="15912" y="1829"/>
                    <a:pt x="15612" y="1799"/>
                  </a:cubicBezTo>
                  <a:cubicBezTo>
                    <a:pt x="15312" y="1769"/>
                    <a:pt x="15026" y="1678"/>
                    <a:pt x="14680" y="1603"/>
                  </a:cubicBezTo>
                  <a:cubicBezTo>
                    <a:pt x="14334" y="1528"/>
                    <a:pt x="13927" y="1467"/>
                    <a:pt x="13534" y="1347"/>
                  </a:cubicBezTo>
                  <a:cubicBezTo>
                    <a:pt x="13142" y="1226"/>
                    <a:pt x="12766" y="1045"/>
                    <a:pt x="12358" y="834"/>
                  </a:cubicBezTo>
                  <a:cubicBezTo>
                    <a:pt x="11951" y="623"/>
                    <a:pt x="11513" y="381"/>
                    <a:pt x="11111" y="230"/>
                  </a:cubicBezTo>
                  <a:cubicBezTo>
                    <a:pt x="10708" y="80"/>
                    <a:pt x="10342" y="19"/>
                    <a:pt x="9955" y="4"/>
                  </a:cubicBezTo>
                  <a:cubicBezTo>
                    <a:pt x="9568" y="-11"/>
                    <a:pt x="9160" y="19"/>
                    <a:pt x="8784" y="80"/>
                  </a:cubicBezTo>
                  <a:cubicBezTo>
                    <a:pt x="8407" y="140"/>
                    <a:pt x="8061" y="230"/>
                    <a:pt x="7725" y="336"/>
                  </a:cubicBezTo>
                  <a:cubicBezTo>
                    <a:pt x="7388" y="442"/>
                    <a:pt x="7063" y="562"/>
                    <a:pt x="6721" y="683"/>
                  </a:cubicBezTo>
                  <a:cubicBezTo>
                    <a:pt x="6380" y="804"/>
                    <a:pt x="6024" y="924"/>
                    <a:pt x="5693" y="1045"/>
                  </a:cubicBezTo>
                  <a:cubicBezTo>
                    <a:pt x="5362" y="1166"/>
                    <a:pt x="5056" y="1286"/>
                    <a:pt x="4741" y="1407"/>
                  </a:cubicBezTo>
                  <a:cubicBezTo>
                    <a:pt x="4425" y="1528"/>
                    <a:pt x="4099" y="1648"/>
                    <a:pt x="3773" y="1784"/>
                  </a:cubicBezTo>
                  <a:cubicBezTo>
                    <a:pt x="3447" y="1920"/>
                    <a:pt x="3121" y="2071"/>
                    <a:pt x="2811" y="2252"/>
                  </a:cubicBezTo>
                  <a:cubicBezTo>
                    <a:pt x="2500" y="2433"/>
                    <a:pt x="2205" y="2644"/>
                    <a:pt x="1889" y="2976"/>
                  </a:cubicBezTo>
                  <a:cubicBezTo>
                    <a:pt x="1574" y="3307"/>
                    <a:pt x="1237" y="3760"/>
                    <a:pt x="937" y="4288"/>
                  </a:cubicBezTo>
                  <a:cubicBezTo>
                    <a:pt x="637" y="4816"/>
                    <a:pt x="372" y="5419"/>
                    <a:pt x="214" y="6098"/>
                  </a:cubicBezTo>
                  <a:cubicBezTo>
                    <a:pt x="56" y="6777"/>
                    <a:pt x="5" y="7531"/>
                    <a:pt x="0" y="8406"/>
                  </a:cubicBezTo>
                  <a:cubicBezTo>
                    <a:pt x="-5" y="9281"/>
                    <a:pt x="36" y="10276"/>
                    <a:pt x="138" y="11196"/>
                  </a:cubicBezTo>
                  <a:cubicBezTo>
                    <a:pt x="239" y="12116"/>
                    <a:pt x="402" y="12961"/>
                    <a:pt x="621" y="13791"/>
                  </a:cubicBezTo>
                  <a:cubicBezTo>
                    <a:pt x="840" y="14620"/>
                    <a:pt x="1115" y="15435"/>
                    <a:pt x="1390" y="16189"/>
                  </a:cubicBezTo>
                  <a:cubicBezTo>
                    <a:pt x="1665" y="16943"/>
                    <a:pt x="1940" y="17637"/>
                    <a:pt x="2220" y="18195"/>
                  </a:cubicBezTo>
                  <a:cubicBezTo>
                    <a:pt x="2500" y="18753"/>
                    <a:pt x="2785" y="19176"/>
                    <a:pt x="3096" y="19538"/>
                  </a:cubicBezTo>
                  <a:cubicBezTo>
                    <a:pt x="3407" y="19900"/>
                    <a:pt x="3743" y="20201"/>
                    <a:pt x="4104" y="20458"/>
                  </a:cubicBezTo>
                  <a:cubicBezTo>
                    <a:pt x="4466" y="20714"/>
                    <a:pt x="4853" y="20925"/>
                    <a:pt x="5235" y="21091"/>
                  </a:cubicBezTo>
                  <a:cubicBezTo>
                    <a:pt x="5616" y="21257"/>
                    <a:pt x="5993" y="21378"/>
                    <a:pt x="6396" y="21453"/>
                  </a:cubicBezTo>
                  <a:cubicBezTo>
                    <a:pt x="6798" y="21529"/>
                    <a:pt x="7226" y="21559"/>
                    <a:pt x="7618" y="21574"/>
                  </a:cubicBezTo>
                  <a:cubicBezTo>
                    <a:pt x="8010" y="21589"/>
                    <a:pt x="8366" y="21589"/>
                    <a:pt x="8743" y="21589"/>
                  </a:cubicBezTo>
                  <a:cubicBezTo>
                    <a:pt x="9120" y="21589"/>
                    <a:pt x="9517" y="21589"/>
                    <a:pt x="9909" y="21589"/>
                  </a:cubicBezTo>
                  <a:cubicBezTo>
                    <a:pt x="10301" y="21589"/>
                    <a:pt x="10688" y="21589"/>
                    <a:pt x="11070" y="21559"/>
                  </a:cubicBezTo>
                  <a:cubicBezTo>
                    <a:pt x="11452" y="21529"/>
                    <a:pt x="11829" y="21468"/>
                    <a:pt x="12216" y="21408"/>
                  </a:cubicBezTo>
                  <a:cubicBezTo>
                    <a:pt x="12603" y="21348"/>
                    <a:pt x="13000" y="21287"/>
                    <a:pt x="13387" y="21212"/>
                  </a:cubicBezTo>
                  <a:cubicBezTo>
                    <a:pt x="13774" y="21136"/>
                    <a:pt x="14151" y="21046"/>
                    <a:pt x="14527" y="20940"/>
                  </a:cubicBezTo>
                  <a:cubicBezTo>
                    <a:pt x="14904" y="20835"/>
                    <a:pt x="15281" y="20714"/>
                    <a:pt x="15653" y="20563"/>
                  </a:cubicBezTo>
                  <a:cubicBezTo>
                    <a:pt x="16024" y="20412"/>
                    <a:pt x="16391" y="20231"/>
                    <a:pt x="16783" y="20005"/>
                  </a:cubicBezTo>
                  <a:cubicBezTo>
                    <a:pt x="17175" y="19779"/>
                    <a:pt x="17593" y="19507"/>
                    <a:pt x="18000" y="19191"/>
                  </a:cubicBezTo>
                  <a:cubicBezTo>
                    <a:pt x="18407" y="18874"/>
                    <a:pt x="18805" y="18512"/>
                    <a:pt x="19161" y="18074"/>
                  </a:cubicBezTo>
                  <a:cubicBezTo>
                    <a:pt x="19517" y="17637"/>
                    <a:pt x="19833" y="17124"/>
                    <a:pt x="20129" y="16445"/>
                  </a:cubicBezTo>
                  <a:cubicBezTo>
                    <a:pt x="20424" y="15767"/>
                    <a:pt x="20699" y="14922"/>
                    <a:pt x="20933" y="14002"/>
                  </a:cubicBezTo>
                  <a:cubicBezTo>
                    <a:pt x="21167" y="13082"/>
                    <a:pt x="21361" y="12086"/>
                    <a:pt x="21468" y="11121"/>
                  </a:cubicBezTo>
                  <a:cubicBezTo>
                    <a:pt x="21575" y="10155"/>
                    <a:pt x="21595" y="9220"/>
                    <a:pt x="21519" y="8330"/>
                  </a:cubicBezTo>
                  <a:cubicBezTo>
                    <a:pt x="21442" y="7440"/>
                    <a:pt x="21269" y="6596"/>
                    <a:pt x="21045" y="5781"/>
                  </a:cubicBezTo>
                  <a:cubicBezTo>
                    <a:pt x="20821" y="4967"/>
                    <a:pt x="20546" y="4182"/>
                    <a:pt x="20251" y="3519"/>
                  </a:cubicBezTo>
                  <a:cubicBezTo>
                    <a:pt x="19955" y="2855"/>
                    <a:pt x="19640" y="2312"/>
                    <a:pt x="19253" y="1859"/>
                  </a:cubicBezTo>
                  <a:cubicBezTo>
                    <a:pt x="18866" y="1407"/>
                    <a:pt x="18407" y="1045"/>
                    <a:pt x="17964" y="879"/>
                  </a:cubicBezTo>
                  <a:cubicBezTo>
                    <a:pt x="17521" y="713"/>
                    <a:pt x="17094" y="743"/>
                    <a:pt x="16824" y="804"/>
                  </a:cubicBezTo>
                  <a:cubicBezTo>
                    <a:pt x="16554" y="864"/>
                    <a:pt x="16442" y="954"/>
                    <a:pt x="16330" y="1045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3130550" y="3212152"/>
              <a:ext cx="2216150" cy="2534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92" fill="norm" stroke="1" extrusionOk="0">
                  <a:moveTo>
                    <a:pt x="21600" y="108"/>
                  </a:moveTo>
                  <a:cubicBezTo>
                    <a:pt x="21229" y="54"/>
                    <a:pt x="20857" y="0"/>
                    <a:pt x="20352" y="0"/>
                  </a:cubicBezTo>
                  <a:cubicBezTo>
                    <a:pt x="19846" y="0"/>
                    <a:pt x="19207" y="54"/>
                    <a:pt x="18526" y="162"/>
                  </a:cubicBezTo>
                  <a:cubicBezTo>
                    <a:pt x="17845" y="270"/>
                    <a:pt x="17123" y="433"/>
                    <a:pt x="16391" y="631"/>
                  </a:cubicBezTo>
                  <a:cubicBezTo>
                    <a:pt x="15658" y="829"/>
                    <a:pt x="14916" y="1064"/>
                    <a:pt x="14194" y="1352"/>
                  </a:cubicBezTo>
                  <a:cubicBezTo>
                    <a:pt x="13472" y="1641"/>
                    <a:pt x="12770" y="1983"/>
                    <a:pt x="12110" y="2344"/>
                  </a:cubicBezTo>
                  <a:cubicBezTo>
                    <a:pt x="11450" y="2705"/>
                    <a:pt x="10831" y="3083"/>
                    <a:pt x="10212" y="3498"/>
                  </a:cubicBezTo>
                  <a:cubicBezTo>
                    <a:pt x="9593" y="3913"/>
                    <a:pt x="8974" y="4363"/>
                    <a:pt x="8386" y="4832"/>
                  </a:cubicBezTo>
                  <a:cubicBezTo>
                    <a:pt x="7798" y="5301"/>
                    <a:pt x="7241" y="5788"/>
                    <a:pt x="6746" y="6302"/>
                  </a:cubicBezTo>
                  <a:cubicBezTo>
                    <a:pt x="6251" y="6815"/>
                    <a:pt x="5818" y="7356"/>
                    <a:pt x="5436" y="7915"/>
                  </a:cubicBezTo>
                  <a:cubicBezTo>
                    <a:pt x="5054" y="8474"/>
                    <a:pt x="4724" y="9051"/>
                    <a:pt x="4405" y="9655"/>
                  </a:cubicBezTo>
                  <a:cubicBezTo>
                    <a:pt x="4085" y="10259"/>
                    <a:pt x="3775" y="10890"/>
                    <a:pt x="3466" y="11530"/>
                  </a:cubicBezTo>
                  <a:cubicBezTo>
                    <a:pt x="3156" y="12170"/>
                    <a:pt x="2847" y="12819"/>
                    <a:pt x="2538" y="13450"/>
                  </a:cubicBezTo>
                  <a:cubicBezTo>
                    <a:pt x="2228" y="14081"/>
                    <a:pt x="1919" y="14694"/>
                    <a:pt x="1609" y="15326"/>
                  </a:cubicBezTo>
                  <a:cubicBezTo>
                    <a:pt x="1300" y="15957"/>
                    <a:pt x="990" y="16606"/>
                    <a:pt x="743" y="17219"/>
                  </a:cubicBezTo>
                  <a:cubicBezTo>
                    <a:pt x="495" y="17832"/>
                    <a:pt x="309" y="18409"/>
                    <a:pt x="186" y="19004"/>
                  </a:cubicBezTo>
                  <a:cubicBezTo>
                    <a:pt x="62" y="19599"/>
                    <a:pt x="0" y="20212"/>
                    <a:pt x="0" y="20608"/>
                  </a:cubicBezTo>
                  <a:cubicBezTo>
                    <a:pt x="0" y="21005"/>
                    <a:pt x="62" y="21185"/>
                    <a:pt x="279" y="21330"/>
                  </a:cubicBezTo>
                  <a:cubicBezTo>
                    <a:pt x="495" y="21474"/>
                    <a:pt x="866" y="21582"/>
                    <a:pt x="1413" y="21591"/>
                  </a:cubicBezTo>
                  <a:cubicBezTo>
                    <a:pt x="1960" y="21600"/>
                    <a:pt x="2682" y="21510"/>
                    <a:pt x="3363" y="21348"/>
                  </a:cubicBezTo>
                  <a:cubicBezTo>
                    <a:pt x="4044" y="21185"/>
                    <a:pt x="4683" y="20951"/>
                    <a:pt x="5106" y="20762"/>
                  </a:cubicBezTo>
                  <a:cubicBezTo>
                    <a:pt x="5529" y="20572"/>
                    <a:pt x="5735" y="20428"/>
                    <a:pt x="5942" y="20284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3676650" y="5504502"/>
              <a:ext cx="150667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600" fill="norm" stroke="1" extrusionOk="0">
                  <a:moveTo>
                    <a:pt x="0" y="0"/>
                  </a:moveTo>
                  <a:cubicBezTo>
                    <a:pt x="6000" y="758"/>
                    <a:pt x="12000" y="1516"/>
                    <a:pt x="15750" y="2653"/>
                  </a:cubicBezTo>
                  <a:cubicBezTo>
                    <a:pt x="19500" y="3789"/>
                    <a:pt x="21000" y="5305"/>
                    <a:pt x="21300" y="7105"/>
                  </a:cubicBezTo>
                  <a:cubicBezTo>
                    <a:pt x="21600" y="8905"/>
                    <a:pt x="20700" y="10989"/>
                    <a:pt x="17550" y="13453"/>
                  </a:cubicBezTo>
                  <a:cubicBezTo>
                    <a:pt x="14400" y="15916"/>
                    <a:pt x="9000" y="18758"/>
                    <a:pt x="3600" y="21600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3843866" y="5062922"/>
              <a:ext cx="1601023" cy="1090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566" fill="norm" stroke="1" extrusionOk="0">
                  <a:moveTo>
                    <a:pt x="18950" y="4463"/>
                  </a:moveTo>
                  <a:cubicBezTo>
                    <a:pt x="19178" y="4128"/>
                    <a:pt x="19406" y="3793"/>
                    <a:pt x="19548" y="3521"/>
                  </a:cubicBezTo>
                  <a:cubicBezTo>
                    <a:pt x="19691" y="3249"/>
                    <a:pt x="19748" y="3040"/>
                    <a:pt x="19719" y="2872"/>
                  </a:cubicBezTo>
                  <a:cubicBezTo>
                    <a:pt x="19691" y="2705"/>
                    <a:pt x="19577" y="2579"/>
                    <a:pt x="19092" y="2244"/>
                  </a:cubicBezTo>
                  <a:cubicBezTo>
                    <a:pt x="18608" y="1910"/>
                    <a:pt x="17753" y="1365"/>
                    <a:pt x="16998" y="989"/>
                  </a:cubicBezTo>
                  <a:cubicBezTo>
                    <a:pt x="16243" y="612"/>
                    <a:pt x="15587" y="403"/>
                    <a:pt x="14718" y="256"/>
                  </a:cubicBezTo>
                  <a:cubicBezTo>
                    <a:pt x="13849" y="110"/>
                    <a:pt x="12766" y="26"/>
                    <a:pt x="11826" y="5"/>
                  </a:cubicBezTo>
                  <a:cubicBezTo>
                    <a:pt x="10885" y="-16"/>
                    <a:pt x="10088" y="26"/>
                    <a:pt x="9176" y="172"/>
                  </a:cubicBezTo>
                  <a:cubicBezTo>
                    <a:pt x="8264" y="319"/>
                    <a:pt x="7238" y="570"/>
                    <a:pt x="6326" y="1031"/>
                  </a:cubicBezTo>
                  <a:cubicBezTo>
                    <a:pt x="5414" y="1491"/>
                    <a:pt x="4616" y="2161"/>
                    <a:pt x="3918" y="2810"/>
                  </a:cubicBezTo>
                  <a:cubicBezTo>
                    <a:pt x="3220" y="3458"/>
                    <a:pt x="2622" y="4086"/>
                    <a:pt x="2080" y="4986"/>
                  </a:cubicBezTo>
                  <a:cubicBezTo>
                    <a:pt x="1539" y="5886"/>
                    <a:pt x="1054" y="7058"/>
                    <a:pt x="670" y="8293"/>
                  </a:cubicBezTo>
                  <a:cubicBezTo>
                    <a:pt x="285" y="9528"/>
                    <a:pt x="0" y="10826"/>
                    <a:pt x="0" y="12144"/>
                  </a:cubicBezTo>
                  <a:cubicBezTo>
                    <a:pt x="0" y="13463"/>
                    <a:pt x="285" y="14803"/>
                    <a:pt x="698" y="15912"/>
                  </a:cubicBezTo>
                  <a:cubicBezTo>
                    <a:pt x="1111" y="17021"/>
                    <a:pt x="1653" y="17900"/>
                    <a:pt x="2422" y="18570"/>
                  </a:cubicBezTo>
                  <a:cubicBezTo>
                    <a:pt x="3192" y="19240"/>
                    <a:pt x="4189" y="19700"/>
                    <a:pt x="5258" y="20140"/>
                  </a:cubicBezTo>
                  <a:cubicBezTo>
                    <a:pt x="6326" y="20579"/>
                    <a:pt x="7466" y="20998"/>
                    <a:pt x="8592" y="21249"/>
                  </a:cubicBezTo>
                  <a:cubicBezTo>
                    <a:pt x="9717" y="21500"/>
                    <a:pt x="10828" y="21584"/>
                    <a:pt x="11854" y="21563"/>
                  </a:cubicBezTo>
                  <a:cubicBezTo>
                    <a:pt x="12880" y="21542"/>
                    <a:pt x="13821" y="21417"/>
                    <a:pt x="14718" y="21103"/>
                  </a:cubicBezTo>
                  <a:cubicBezTo>
                    <a:pt x="15616" y="20789"/>
                    <a:pt x="16471" y="20286"/>
                    <a:pt x="17226" y="19658"/>
                  </a:cubicBezTo>
                  <a:cubicBezTo>
                    <a:pt x="17981" y="19031"/>
                    <a:pt x="18636" y="18277"/>
                    <a:pt x="19221" y="17419"/>
                  </a:cubicBezTo>
                  <a:cubicBezTo>
                    <a:pt x="19805" y="16561"/>
                    <a:pt x="20318" y="15598"/>
                    <a:pt x="20702" y="14510"/>
                  </a:cubicBezTo>
                  <a:cubicBezTo>
                    <a:pt x="21087" y="13421"/>
                    <a:pt x="21344" y="12207"/>
                    <a:pt x="21472" y="10910"/>
                  </a:cubicBezTo>
                  <a:cubicBezTo>
                    <a:pt x="21600" y="9612"/>
                    <a:pt x="21600" y="8231"/>
                    <a:pt x="21315" y="6954"/>
                  </a:cubicBezTo>
                  <a:cubicBezTo>
                    <a:pt x="21030" y="5677"/>
                    <a:pt x="20460" y="4505"/>
                    <a:pt x="19976" y="3710"/>
                  </a:cubicBezTo>
                  <a:cubicBezTo>
                    <a:pt x="19491" y="2914"/>
                    <a:pt x="19092" y="2496"/>
                    <a:pt x="18708" y="2307"/>
                  </a:cubicBezTo>
                  <a:cubicBezTo>
                    <a:pt x="18323" y="2119"/>
                    <a:pt x="17953" y="2161"/>
                    <a:pt x="17582" y="2203"/>
                  </a:cubicBezTo>
                </a:path>
              </a:pathLst>
            </a:custGeom>
            <a:noFill/>
            <a:ln w="25400" cap="rnd">
              <a:solidFill>
                <a:srgbClr val="F93343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2747236" y="2310452"/>
              <a:ext cx="473343" cy="75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375" fill="norm" stroke="1" extrusionOk="0">
                  <a:moveTo>
                    <a:pt x="3849" y="5400"/>
                  </a:moveTo>
                  <a:cubicBezTo>
                    <a:pt x="3369" y="4800"/>
                    <a:pt x="2889" y="4200"/>
                    <a:pt x="2313" y="3900"/>
                  </a:cubicBezTo>
                  <a:cubicBezTo>
                    <a:pt x="1737" y="3600"/>
                    <a:pt x="1065" y="3600"/>
                    <a:pt x="1065" y="4200"/>
                  </a:cubicBezTo>
                  <a:cubicBezTo>
                    <a:pt x="1065" y="4800"/>
                    <a:pt x="1737" y="6000"/>
                    <a:pt x="3657" y="6000"/>
                  </a:cubicBezTo>
                  <a:cubicBezTo>
                    <a:pt x="5577" y="6000"/>
                    <a:pt x="8745" y="4800"/>
                    <a:pt x="11721" y="3900"/>
                  </a:cubicBezTo>
                  <a:cubicBezTo>
                    <a:pt x="14697" y="3000"/>
                    <a:pt x="17481" y="2400"/>
                    <a:pt x="19161" y="2100"/>
                  </a:cubicBezTo>
                  <a:cubicBezTo>
                    <a:pt x="20841" y="1800"/>
                    <a:pt x="21417" y="1800"/>
                    <a:pt x="21465" y="2400"/>
                  </a:cubicBezTo>
                  <a:cubicBezTo>
                    <a:pt x="21513" y="3000"/>
                    <a:pt x="21033" y="4200"/>
                    <a:pt x="19017" y="5100"/>
                  </a:cubicBezTo>
                  <a:cubicBezTo>
                    <a:pt x="17001" y="6000"/>
                    <a:pt x="13449" y="6600"/>
                    <a:pt x="10233" y="8400"/>
                  </a:cubicBezTo>
                  <a:cubicBezTo>
                    <a:pt x="7017" y="10200"/>
                    <a:pt x="4137" y="13200"/>
                    <a:pt x="2361" y="15600"/>
                  </a:cubicBezTo>
                  <a:cubicBezTo>
                    <a:pt x="585" y="18000"/>
                    <a:pt x="-87" y="19800"/>
                    <a:pt x="9" y="20700"/>
                  </a:cubicBezTo>
                  <a:cubicBezTo>
                    <a:pt x="105" y="21600"/>
                    <a:pt x="969" y="21600"/>
                    <a:pt x="3081" y="20700"/>
                  </a:cubicBezTo>
                  <a:cubicBezTo>
                    <a:pt x="5193" y="19800"/>
                    <a:pt x="8553" y="18000"/>
                    <a:pt x="10857" y="16500"/>
                  </a:cubicBezTo>
                  <a:cubicBezTo>
                    <a:pt x="13161" y="15000"/>
                    <a:pt x="14409" y="13800"/>
                    <a:pt x="15369" y="12600"/>
                  </a:cubicBezTo>
                  <a:cubicBezTo>
                    <a:pt x="16329" y="11400"/>
                    <a:pt x="17001" y="10200"/>
                    <a:pt x="17097" y="8100"/>
                  </a:cubicBezTo>
                  <a:cubicBezTo>
                    <a:pt x="17193" y="6000"/>
                    <a:pt x="16713" y="3000"/>
                    <a:pt x="16233" y="0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2800614" y="1377002"/>
              <a:ext cx="82286" cy="1120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581" fill="norm" stroke="1" extrusionOk="0">
                  <a:moveTo>
                    <a:pt x="21531" y="0"/>
                  </a:moveTo>
                  <a:cubicBezTo>
                    <a:pt x="18762" y="0"/>
                    <a:pt x="15993" y="0"/>
                    <a:pt x="14331" y="102"/>
                  </a:cubicBezTo>
                  <a:cubicBezTo>
                    <a:pt x="12669" y="204"/>
                    <a:pt x="12116" y="408"/>
                    <a:pt x="11562" y="1284"/>
                  </a:cubicBezTo>
                  <a:cubicBezTo>
                    <a:pt x="11008" y="2160"/>
                    <a:pt x="10454" y="3709"/>
                    <a:pt x="9346" y="5257"/>
                  </a:cubicBezTo>
                  <a:cubicBezTo>
                    <a:pt x="8239" y="6806"/>
                    <a:pt x="6577" y="8355"/>
                    <a:pt x="5193" y="9842"/>
                  </a:cubicBezTo>
                  <a:cubicBezTo>
                    <a:pt x="3808" y="11330"/>
                    <a:pt x="2700" y="12756"/>
                    <a:pt x="2146" y="14244"/>
                  </a:cubicBezTo>
                  <a:cubicBezTo>
                    <a:pt x="1593" y="15731"/>
                    <a:pt x="1593" y="17280"/>
                    <a:pt x="1316" y="18401"/>
                  </a:cubicBezTo>
                  <a:cubicBezTo>
                    <a:pt x="1039" y="19522"/>
                    <a:pt x="485" y="20214"/>
                    <a:pt x="208" y="20724"/>
                  </a:cubicBezTo>
                  <a:cubicBezTo>
                    <a:pt x="-69" y="21233"/>
                    <a:pt x="-69" y="21559"/>
                    <a:pt x="208" y="21580"/>
                  </a:cubicBezTo>
                  <a:cubicBezTo>
                    <a:pt x="485" y="21600"/>
                    <a:pt x="1039" y="21315"/>
                    <a:pt x="2146" y="21009"/>
                  </a:cubicBezTo>
                  <a:cubicBezTo>
                    <a:pt x="3254" y="20703"/>
                    <a:pt x="4916" y="20377"/>
                    <a:pt x="6577" y="2005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2801626" y="1390553"/>
              <a:ext cx="513075" cy="1002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582" fill="norm" stroke="1" extrusionOk="0">
                  <a:moveTo>
                    <a:pt x="746" y="4493"/>
                  </a:moveTo>
                  <a:cubicBezTo>
                    <a:pt x="479" y="4220"/>
                    <a:pt x="213" y="3947"/>
                    <a:pt x="79" y="3696"/>
                  </a:cubicBezTo>
                  <a:cubicBezTo>
                    <a:pt x="-54" y="3445"/>
                    <a:pt x="-54" y="3217"/>
                    <a:pt x="346" y="2990"/>
                  </a:cubicBezTo>
                  <a:cubicBezTo>
                    <a:pt x="746" y="2762"/>
                    <a:pt x="1546" y="2534"/>
                    <a:pt x="3502" y="2169"/>
                  </a:cubicBezTo>
                  <a:cubicBezTo>
                    <a:pt x="5457" y="1805"/>
                    <a:pt x="8568" y="1304"/>
                    <a:pt x="11146" y="962"/>
                  </a:cubicBezTo>
                  <a:cubicBezTo>
                    <a:pt x="13724" y="620"/>
                    <a:pt x="15768" y="438"/>
                    <a:pt x="17102" y="301"/>
                  </a:cubicBezTo>
                  <a:cubicBezTo>
                    <a:pt x="18435" y="164"/>
                    <a:pt x="19057" y="73"/>
                    <a:pt x="19590" y="28"/>
                  </a:cubicBezTo>
                  <a:cubicBezTo>
                    <a:pt x="20124" y="-18"/>
                    <a:pt x="20568" y="-18"/>
                    <a:pt x="20924" y="119"/>
                  </a:cubicBezTo>
                  <a:cubicBezTo>
                    <a:pt x="21279" y="255"/>
                    <a:pt x="21546" y="529"/>
                    <a:pt x="21546" y="1326"/>
                  </a:cubicBezTo>
                  <a:cubicBezTo>
                    <a:pt x="21546" y="2124"/>
                    <a:pt x="21279" y="3445"/>
                    <a:pt x="20879" y="4972"/>
                  </a:cubicBezTo>
                  <a:cubicBezTo>
                    <a:pt x="20479" y="6498"/>
                    <a:pt x="19946" y="8230"/>
                    <a:pt x="19413" y="9848"/>
                  </a:cubicBezTo>
                  <a:cubicBezTo>
                    <a:pt x="18879" y="11466"/>
                    <a:pt x="18346" y="12969"/>
                    <a:pt x="17724" y="14541"/>
                  </a:cubicBezTo>
                  <a:cubicBezTo>
                    <a:pt x="17102" y="16114"/>
                    <a:pt x="16390" y="17754"/>
                    <a:pt x="15902" y="18825"/>
                  </a:cubicBezTo>
                  <a:cubicBezTo>
                    <a:pt x="15413" y="19896"/>
                    <a:pt x="15146" y="20397"/>
                    <a:pt x="15102" y="20762"/>
                  </a:cubicBezTo>
                  <a:cubicBezTo>
                    <a:pt x="15057" y="21126"/>
                    <a:pt x="15235" y="21354"/>
                    <a:pt x="15413" y="21582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2882900" y="2526352"/>
              <a:ext cx="41557" cy="518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600" fill="norm" stroke="1" extrusionOk="0">
                  <a:moveTo>
                    <a:pt x="19440" y="0"/>
                  </a:moveTo>
                  <a:cubicBezTo>
                    <a:pt x="20520" y="3262"/>
                    <a:pt x="21600" y="6524"/>
                    <a:pt x="21060" y="9478"/>
                  </a:cubicBezTo>
                  <a:cubicBezTo>
                    <a:pt x="20520" y="12431"/>
                    <a:pt x="18360" y="15076"/>
                    <a:pt x="16740" y="16839"/>
                  </a:cubicBezTo>
                  <a:cubicBezTo>
                    <a:pt x="15120" y="18602"/>
                    <a:pt x="14040" y="19484"/>
                    <a:pt x="11880" y="20233"/>
                  </a:cubicBezTo>
                  <a:cubicBezTo>
                    <a:pt x="9720" y="20983"/>
                    <a:pt x="6480" y="21600"/>
                    <a:pt x="4320" y="21600"/>
                  </a:cubicBezTo>
                  <a:cubicBezTo>
                    <a:pt x="2160" y="21600"/>
                    <a:pt x="1080" y="20983"/>
                    <a:pt x="540" y="20366"/>
                  </a:cubicBezTo>
                  <a:cubicBezTo>
                    <a:pt x="0" y="19749"/>
                    <a:pt x="0" y="19131"/>
                    <a:pt x="0" y="18514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2835023" y="2508247"/>
              <a:ext cx="152471" cy="113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4" h="21421" fill="norm" stroke="1" extrusionOk="0">
                  <a:moveTo>
                    <a:pt x="13794" y="3421"/>
                  </a:moveTo>
                  <a:cubicBezTo>
                    <a:pt x="12906" y="1821"/>
                    <a:pt x="12019" y="221"/>
                    <a:pt x="10835" y="21"/>
                  </a:cubicBezTo>
                  <a:cubicBezTo>
                    <a:pt x="9651" y="-179"/>
                    <a:pt x="8172" y="1021"/>
                    <a:pt x="6397" y="3621"/>
                  </a:cubicBezTo>
                  <a:cubicBezTo>
                    <a:pt x="4621" y="6221"/>
                    <a:pt x="2550" y="10221"/>
                    <a:pt x="1366" y="13221"/>
                  </a:cubicBezTo>
                  <a:cubicBezTo>
                    <a:pt x="183" y="16221"/>
                    <a:pt x="-113" y="18221"/>
                    <a:pt x="35" y="18221"/>
                  </a:cubicBezTo>
                  <a:cubicBezTo>
                    <a:pt x="183" y="18221"/>
                    <a:pt x="775" y="16221"/>
                    <a:pt x="2402" y="14021"/>
                  </a:cubicBezTo>
                  <a:cubicBezTo>
                    <a:pt x="4029" y="11821"/>
                    <a:pt x="6692" y="9421"/>
                    <a:pt x="9651" y="7821"/>
                  </a:cubicBezTo>
                  <a:cubicBezTo>
                    <a:pt x="12610" y="6221"/>
                    <a:pt x="15865" y="5421"/>
                    <a:pt x="17936" y="5821"/>
                  </a:cubicBezTo>
                  <a:cubicBezTo>
                    <a:pt x="20008" y="6221"/>
                    <a:pt x="20895" y="7821"/>
                    <a:pt x="21191" y="10621"/>
                  </a:cubicBezTo>
                  <a:cubicBezTo>
                    <a:pt x="21487" y="13421"/>
                    <a:pt x="21191" y="17421"/>
                    <a:pt x="20895" y="21421"/>
                  </a:cubicBezTo>
                </a:path>
              </a:pathLst>
            </a:custGeom>
            <a:noFill/>
            <a:ln w="254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6579280" y="3078802"/>
              <a:ext cx="235402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600" fill="norm" stroke="1" extrusionOk="0">
                  <a:moveTo>
                    <a:pt x="507" y="11435"/>
                  </a:moveTo>
                  <a:cubicBezTo>
                    <a:pt x="5813" y="7624"/>
                    <a:pt x="11118" y="3812"/>
                    <a:pt x="14244" y="1906"/>
                  </a:cubicBezTo>
                  <a:cubicBezTo>
                    <a:pt x="17371" y="0"/>
                    <a:pt x="18318" y="0"/>
                    <a:pt x="19265" y="0"/>
                  </a:cubicBezTo>
                  <a:cubicBezTo>
                    <a:pt x="20213" y="0"/>
                    <a:pt x="21160" y="0"/>
                    <a:pt x="21065" y="1271"/>
                  </a:cubicBezTo>
                  <a:cubicBezTo>
                    <a:pt x="20971" y="2541"/>
                    <a:pt x="19834" y="5082"/>
                    <a:pt x="17086" y="8259"/>
                  </a:cubicBezTo>
                  <a:cubicBezTo>
                    <a:pt x="14339" y="11435"/>
                    <a:pt x="9981" y="15247"/>
                    <a:pt x="6571" y="17788"/>
                  </a:cubicBezTo>
                  <a:cubicBezTo>
                    <a:pt x="3160" y="20329"/>
                    <a:pt x="697" y="21600"/>
                    <a:pt x="128" y="21600"/>
                  </a:cubicBezTo>
                  <a:cubicBezTo>
                    <a:pt x="-440" y="21600"/>
                    <a:pt x="886" y="20329"/>
                    <a:pt x="3918" y="17153"/>
                  </a:cubicBezTo>
                  <a:cubicBezTo>
                    <a:pt x="6949" y="13976"/>
                    <a:pt x="11686" y="8894"/>
                    <a:pt x="14528" y="6988"/>
                  </a:cubicBezTo>
                  <a:cubicBezTo>
                    <a:pt x="17371" y="5082"/>
                    <a:pt x="18318" y="6353"/>
                    <a:pt x="19265" y="7624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7048500" y="3155644"/>
              <a:ext cx="349250" cy="34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49" fill="norm" stroke="1" extrusionOk="0">
                  <a:moveTo>
                    <a:pt x="0" y="11050"/>
                  </a:moveTo>
                  <a:cubicBezTo>
                    <a:pt x="3927" y="7239"/>
                    <a:pt x="7855" y="3427"/>
                    <a:pt x="10080" y="1521"/>
                  </a:cubicBezTo>
                  <a:cubicBezTo>
                    <a:pt x="12305" y="-385"/>
                    <a:pt x="12829" y="-385"/>
                    <a:pt x="11847" y="886"/>
                  </a:cubicBezTo>
                  <a:cubicBezTo>
                    <a:pt x="10865" y="2156"/>
                    <a:pt x="8378" y="4697"/>
                    <a:pt x="6676" y="6603"/>
                  </a:cubicBezTo>
                  <a:cubicBezTo>
                    <a:pt x="4975" y="8509"/>
                    <a:pt x="4058" y="9780"/>
                    <a:pt x="3993" y="10415"/>
                  </a:cubicBezTo>
                  <a:cubicBezTo>
                    <a:pt x="3927" y="11050"/>
                    <a:pt x="4713" y="11050"/>
                    <a:pt x="6938" y="10415"/>
                  </a:cubicBezTo>
                  <a:cubicBezTo>
                    <a:pt x="9164" y="9780"/>
                    <a:pt x="12829" y="8509"/>
                    <a:pt x="15120" y="7874"/>
                  </a:cubicBezTo>
                  <a:cubicBezTo>
                    <a:pt x="17411" y="7239"/>
                    <a:pt x="18327" y="7239"/>
                    <a:pt x="18262" y="8509"/>
                  </a:cubicBezTo>
                  <a:cubicBezTo>
                    <a:pt x="18196" y="9780"/>
                    <a:pt x="17149" y="12321"/>
                    <a:pt x="15447" y="14227"/>
                  </a:cubicBezTo>
                  <a:cubicBezTo>
                    <a:pt x="13745" y="16133"/>
                    <a:pt x="11389" y="17403"/>
                    <a:pt x="9753" y="18674"/>
                  </a:cubicBezTo>
                  <a:cubicBezTo>
                    <a:pt x="8116" y="19944"/>
                    <a:pt x="7200" y="21215"/>
                    <a:pt x="7200" y="20580"/>
                  </a:cubicBezTo>
                  <a:cubicBezTo>
                    <a:pt x="7200" y="19944"/>
                    <a:pt x="8116" y="17403"/>
                    <a:pt x="10669" y="14227"/>
                  </a:cubicBezTo>
                  <a:cubicBezTo>
                    <a:pt x="13222" y="11050"/>
                    <a:pt x="17411" y="7239"/>
                    <a:pt x="21600" y="34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3592971" y="2069152"/>
              <a:ext cx="286354" cy="68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309" fill="norm" stroke="1" extrusionOk="0">
                  <a:moveTo>
                    <a:pt x="2922" y="11782"/>
                  </a:moveTo>
                  <a:cubicBezTo>
                    <a:pt x="1818" y="11782"/>
                    <a:pt x="714" y="11782"/>
                    <a:pt x="557" y="11127"/>
                  </a:cubicBezTo>
                  <a:cubicBezTo>
                    <a:pt x="399" y="10473"/>
                    <a:pt x="1187" y="9164"/>
                    <a:pt x="3946" y="7200"/>
                  </a:cubicBezTo>
                  <a:cubicBezTo>
                    <a:pt x="6706" y="5236"/>
                    <a:pt x="11435" y="2618"/>
                    <a:pt x="14195" y="1309"/>
                  </a:cubicBezTo>
                  <a:cubicBezTo>
                    <a:pt x="16954" y="0"/>
                    <a:pt x="17742" y="0"/>
                    <a:pt x="18767" y="0"/>
                  </a:cubicBezTo>
                  <a:cubicBezTo>
                    <a:pt x="19792" y="0"/>
                    <a:pt x="21053" y="0"/>
                    <a:pt x="21290" y="982"/>
                  </a:cubicBezTo>
                  <a:cubicBezTo>
                    <a:pt x="21526" y="1964"/>
                    <a:pt x="20738" y="3927"/>
                    <a:pt x="18057" y="5891"/>
                  </a:cubicBezTo>
                  <a:cubicBezTo>
                    <a:pt x="15377" y="7855"/>
                    <a:pt x="10805" y="9818"/>
                    <a:pt x="8125" y="10800"/>
                  </a:cubicBezTo>
                  <a:cubicBezTo>
                    <a:pt x="5444" y="11782"/>
                    <a:pt x="4656" y="11782"/>
                    <a:pt x="3868" y="12109"/>
                  </a:cubicBezTo>
                  <a:cubicBezTo>
                    <a:pt x="3079" y="12436"/>
                    <a:pt x="2291" y="13091"/>
                    <a:pt x="2291" y="13745"/>
                  </a:cubicBezTo>
                  <a:cubicBezTo>
                    <a:pt x="2291" y="14400"/>
                    <a:pt x="3079" y="15055"/>
                    <a:pt x="4183" y="14400"/>
                  </a:cubicBezTo>
                  <a:cubicBezTo>
                    <a:pt x="5287" y="13745"/>
                    <a:pt x="6706" y="11782"/>
                    <a:pt x="8203" y="9818"/>
                  </a:cubicBezTo>
                  <a:cubicBezTo>
                    <a:pt x="9701" y="7855"/>
                    <a:pt x="11278" y="5891"/>
                    <a:pt x="11514" y="5564"/>
                  </a:cubicBezTo>
                  <a:cubicBezTo>
                    <a:pt x="11751" y="5236"/>
                    <a:pt x="10647" y="6545"/>
                    <a:pt x="8834" y="8836"/>
                  </a:cubicBezTo>
                  <a:cubicBezTo>
                    <a:pt x="7021" y="11127"/>
                    <a:pt x="4498" y="14400"/>
                    <a:pt x="2764" y="16691"/>
                  </a:cubicBezTo>
                  <a:cubicBezTo>
                    <a:pt x="1030" y="18982"/>
                    <a:pt x="84" y="20291"/>
                    <a:pt x="5" y="20945"/>
                  </a:cubicBezTo>
                  <a:cubicBezTo>
                    <a:pt x="-74" y="21600"/>
                    <a:pt x="714" y="21600"/>
                    <a:pt x="3868" y="18982"/>
                  </a:cubicBezTo>
                  <a:cubicBezTo>
                    <a:pt x="7021" y="16364"/>
                    <a:pt x="12539" y="11127"/>
                    <a:pt x="15771" y="8182"/>
                  </a:cubicBezTo>
                  <a:cubicBezTo>
                    <a:pt x="19003" y="5236"/>
                    <a:pt x="19949" y="4582"/>
                    <a:pt x="20895" y="39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2855383" y="2123375"/>
              <a:ext cx="306917" cy="82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1" fill="norm" stroke="1" extrusionOk="0">
                  <a:moveTo>
                    <a:pt x="3277" y="10467"/>
                  </a:moveTo>
                  <a:cubicBezTo>
                    <a:pt x="2532" y="10467"/>
                    <a:pt x="1788" y="10467"/>
                    <a:pt x="2011" y="9927"/>
                  </a:cubicBezTo>
                  <a:cubicBezTo>
                    <a:pt x="2234" y="9387"/>
                    <a:pt x="3426" y="8307"/>
                    <a:pt x="6257" y="6687"/>
                  </a:cubicBezTo>
                  <a:cubicBezTo>
                    <a:pt x="9087" y="5067"/>
                    <a:pt x="13556" y="2907"/>
                    <a:pt x="16461" y="1557"/>
                  </a:cubicBezTo>
                  <a:cubicBezTo>
                    <a:pt x="19366" y="207"/>
                    <a:pt x="20706" y="-333"/>
                    <a:pt x="20930" y="207"/>
                  </a:cubicBezTo>
                  <a:cubicBezTo>
                    <a:pt x="21153" y="747"/>
                    <a:pt x="20259" y="2367"/>
                    <a:pt x="17429" y="5337"/>
                  </a:cubicBezTo>
                  <a:cubicBezTo>
                    <a:pt x="14599" y="8307"/>
                    <a:pt x="9832" y="12627"/>
                    <a:pt x="6852" y="15057"/>
                  </a:cubicBezTo>
                  <a:cubicBezTo>
                    <a:pt x="3873" y="17487"/>
                    <a:pt x="2681" y="18027"/>
                    <a:pt x="1713" y="18837"/>
                  </a:cubicBezTo>
                  <a:cubicBezTo>
                    <a:pt x="745" y="19647"/>
                    <a:pt x="0" y="20727"/>
                    <a:pt x="0" y="20997"/>
                  </a:cubicBezTo>
                  <a:cubicBezTo>
                    <a:pt x="0" y="21267"/>
                    <a:pt x="745" y="20727"/>
                    <a:pt x="2979" y="18567"/>
                  </a:cubicBezTo>
                  <a:cubicBezTo>
                    <a:pt x="5214" y="16407"/>
                    <a:pt x="8938" y="12627"/>
                    <a:pt x="11694" y="10197"/>
                  </a:cubicBezTo>
                  <a:cubicBezTo>
                    <a:pt x="14450" y="7767"/>
                    <a:pt x="16237" y="6687"/>
                    <a:pt x="16535" y="6687"/>
                  </a:cubicBezTo>
                  <a:cubicBezTo>
                    <a:pt x="16833" y="6687"/>
                    <a:pt x="15641" y="7767"/>
                    <a:pt x="14226" y="8847"/>
                  </a:cubicBezTo>
                  <a:cubicBezTo>
                    <a:pt x="12811" y="9927"/>
                    <a:pt x="11172" y="11007"/>
                    <a:pt x="9832" y="12357"/>
                  </a:cubicBezTo>
                  <a:cubicBezTo>
                    <a:pt x="8491" y="13707"/>
                    <a:pt x="7448" y="15327"/>
                    <a:pt x="7523" y="16137"/>
                  </a:cubicBezTo>
                  <a:cubicBezTo>
                    <a:pt x="7597" y="16947"/>
                    <a:pt x="8789" y="16947"/>
                    <a:pt x="11321" y="15327"/>
                  </a:cubicBezTo>
                  <a:cubicBezTo>
                    <a:pt x="13854" y="13707"/>
                    <a:pt x="17727" y="10467"/>
                    <a:pt x="21600" y="7227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3086741" y="843330"/>
              <a:ext cx="56509" cy="502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8" h="21442" fill="norm" stroke="1" extrusionOk="0">
                  <a:moveTo>
                    <a:pt x="4558" y="825"/>
                  </a:moveTo>
                  <a:cubicBezTo>
                    <a:pt x="2958" y="373"/>
                    <a:pt x="1358" y="-79"/>
                    <a:pt x="558" y="11"/>
                  </a:cubicBezTo>
                  <a:cubicBezTo>
                    <a:pt x="-242" y="102"/>
                    <a:pt x="-242" y="734"/>
                    <a:pt x="958" y="2406"/>
                  </a:cubicBezTo>
                  <a:cubicBezTo>
                    <a:pt x="2158" y="4078"/>
                    <a:pt x="4558" y="6790"/>
                    <a:pt x="6958" y="9501"/>
                  </a:cubicBezTo>
                  <a:cubicBezTo>
                    <a:pt x="9358" y="12212"/>
                    <a:pt x="11758" y="14924"/>
                    <a:pt x="13758" y="16776"/>
                  </a:cubicBezTo>
                  <a:cubicBezTo>
                    <a:pt x="15758" y="18629"/>
                    <a:pt x="17358" y="19623"/>
                    <a:pt x="18558" y="20346"/>
                  </a:cubicBezTo>
                  <a:cubicBezTo>
                    <a:pt x="19758" y="21069"/>
                    <a:pt x="20558" y="21521"/>
                    <a:pt x="20958" y="21431"/>
                  </a:cubicBezTo>
                  <a:cubicBezTo>
                    <a:pt x="21358" y="21340"/>
                    <a:pt x="21358" y="20708"/>
                    <a:pt x="21358" y="20075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2997200" y="1250002"/>
              <a:ext cx="215900" cy="304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0"/>
                  </a:moveTo>
                  <a:cubicBezTo>
                    <a:pt x="212" y="7200"/>
                    <a:pt x="424" y="14400"/>
                    <a:pt x="1059" y="18000"/>
                  </a:cubicBezTo>
                  <a:cubicBezTo>
                    <a:pt x="1694" y="21600"/>
                    <a:pt x="2753" y="21600"/>
                    <a:pt x="6247" y="18000"/>
                  </a:cubicBezTo>
                  <a:cubicBezTo>
                    <a:pt x="9741" y="14400"/>
                    <a:pt x="15671" y="7200"/>
                    <a:pt x="21600" y="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3152685" y="1180152"/>
              <a:ext cx="162016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600" fill="norm" stroke="1" extrusionOk="0">
                  <a:moveTo>
                    <a:pt x="21472" y="0"/>
                  </a:moveTo>
                  <a:cubicBezTo>
                    <a:pt x="15301" y="3060"/>
                    <a:pt x="9129" y="6120"/>
                    <a:pt x="5342" y="9360"/>
                  </a:cubicBezTo>
                  <a:cubicBezTo>
                    <a:pt x="1555" y="12600"/>
                    <a:pt x="153" y="16020"/>
                    <a:pt x="12" y="18090"/>
                  </a:cubicBezTo>
                  <a:cubicBezTo>
                    <a:pt x="-128" y="20160"/>
                    <a:pt x="994" y="20880"/>
                    <a:pt x="2116" y="21600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3765550" y="2260138"/>
              <a:ext cx="25400" cy="431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83" fill="norm" stroke="1" extrusionOk="0">
                  <a:moveTo>
                    <a:pt x="21600" y="894"/>
                  </a:moveTo>
                  <a:cubicBezTo>
                    <a:pt x="14400" y="384"/>
                    <a:pt x="7200" y="-125"/>
                    <a:pt x="4500" y="28"/>
                  </a:cubicBezTo>
                  <a:cubicBezTo>
                    <a:pt x="1800" y="181"/>
                    <a:pt x="3600" y="996"/>
                    <a:pt x="5400" y="3084"/>
                  </a:cubicBezTo>
                  <a:cubicBezTo>
                    <a:pt x="7200" y="5173"/>
                    <a:pt x="9000" y="8535"/>
                    <a:pt x="8100" y="12000"/>
                  </a:cubicBezTo>
                  <a:cubicBezTo>
                    <a:pt x="7200" y="15464"/>
                    <a:pt x="3600" y="19030"/>
                    <a:pt x="1800" y="20252"/>
                  </a:cubicBezTo>
                  <a:cubicBezTo>
                    <a:pt x="0" y="21475"/>
                    <a:pt x="0" y="20354"/>
                    <a:pt x="0" y="19233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3702990" y="2253302"/>
              <a:ext cx="176861" cy="134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443" fill="norm" stroke="1" extrusionOk="0">
                  <a:moveTo>
                    <a:pt x="9143" y="0"/>
                  </a:moveTo>
                  <a:cubicBezTo>
                    <a:pt x="7857" y="0"/>
                    <a:pt x="6572" y="0"/>
                    <a:pt x="5415" y="1856"/>
                  </a:cubicBezTo>
                  <a:cubicBezTo>
                    <a:pt x="4257" y="3712"/>
                    <a:pt x="3229" y="7425"/>
                    <a:pt x="2586" y="10294"/>
                  </a:cubicBezTo>
                  <a:cubicBezTo>
                    <a:pt x="1943" y="13162"/>
                    <a:pt x="1686" y="15187"/>
                    <a:pt x="1300" y="17212"/>
                  </a:cubicBezTo>
                  <a:cubicBezTo>
                    <a:pt x="915" y="19237"/>
                    <a:pt x="400" y="21262"/>
                    <a:pt x="143" y="21431"/>
                  </a:cubicBezTo>
                  <a:cubicBezTo>
                    <a:pt x="-114" y="21600"/>
                    <a:pt x="-114" y="19912"/>
                    <a:pt x="915" y="17044"/>
                  </a:cubicBezTo>
                  <a:cubicBezTo>
                    <a:pt x="1943" y="14175"/>
                    <a:pt x="4000" y="10125"/>
                    <a:pt x="6186" y="7425"/>
                  </a:cubicBezTo>
                  <a:cubicBezTo>
                    <a:pt x="8372" y="4725"/>
                    <a:pt x="10686" y="3375"/>
                    <a:pt x="13257" y="5906"/>
                  </a:cubicBezTo>
                  <a:cubicBezTo>
                    <a:pt x="15829" y="8437"/>
                    <a:pt x="18657" y="14850"/>
                    <a:pt x="21486" y="2126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6496579" y="3047523"/>
              <a:ext cx="393171" cy="561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231" fill="norm" stroke="1" extrusionOk="0">
                  <a:moveTo>
                    <a:pt x="2051" y="19022"/>
                  </a:moveTo>
                  <a:cubicBezTo>
                    <a:pt x="1127" y="18222"/>
                    <a:pt x="203" y="17422"/>
                    <a:pt x="29" y="16622"/>
                  </a:cubicBezTo>
                  <a:cubicBezTo>
                    <a:pt x="-144" y="15822"/>
                    <a:pt x="434" y="15022"/>
                    <a:pt x="2570" y="13822"/>
                  </a:cubicBezTo>
                  <a:cubicBezTo>
                    <a:pt x="4707" y="12622"/>
                    <a:pt x="8404" y="11022"/>
                    <a:pt x="11522" y="9422"/>
                  </a:cubicBezTo>
                  <a:cubicBezTo>
                    <a:pt x="14641" y="7822"/>
                    <a:pt x="17182" y="6222"/>
                    <a:pt x="18799" y="5422"/>
                  </a:cubicBezTo>
                  <a:cubicBezTo>
                    <a:pt x="20416" y="4622"/>
                    <a:pt x="21109" y="4622"/>
                    <a:pt x="19377" y="5022"/>
                  </a:cubicBezTo>
                  <a:cubicBezTo>
                    <a:pt x="17644" y="5422"/>
                    <a:pt x="13486" y="6222"/>
                    <a:pt x="10540" y="6622"/>
                  </a:cubicBezTo>
                  <a:cubicBezTo>
                    <a:pt x="7595" y="7022"/>
                    <a:pt x="5862" y="7022"/>
                    <a:pt x="4707" y="7022"/>
                  </a:cubicBezTo>
                  <a:cubicBezTo>
                    <a:pt x="3552" y="7022"/>
                    <a:pt x="2975" y="7022"/>
                    <a:pt x="3090" y="6222"/>
                  </a:cubicBezTo>
                  <a:cubicBezTo>
                    <a:pt x="3206" y="5422"/>
                    <a:pt x="4014" y="3822"/>
                    <a:pt x="5689" y="2622"/>
                  </a:cubicBezTo>
                  <a:cubicBezTo>
                    <a:pt x="7364" y="1422"/>
                    <a:pt x="9905" y="622"/>
                    <a:pt x="11465" y="222"/>
                  </a:cubicBezTo>
                  <a:cubicBezTo>
                    <a:pt x="13024" y="-178"/>
                    <a:pt x="13601" y="-178"/>
                    <a:pt x="13197" y="1422"/>
                  </a:cubicBezTo>
                  <a:cubicBezTo>
                    <a:pt x="12793" y="3022"/>
                    <a:pt x="11407" y="6222"/>
                    <a:pt x="9501" y="9422"/>
                  </a:cubicBezTo>
                  <a:cubicBezTo>
                    <a:pt x="7595" y="12622"/>
                    <a:pt x="5169" y="15822"/>
                    <a:pt x="3668" y="17822"/>
                  </a:cubicBezTo>
                  <a:cubicBezTo>
                    <a:pt x="2166" y="19822"/>
                    <a:pt x="1589" y="20622"/>
                    <a:pt x="1820" y="21022"/>
                  </a:cubicBezTo>
                  <a:cubicBezTo>
                    <a:pt x="2051" y="21422"/>
                    <a:pt x="3090" y="21422"/>
                    <a:pt x="5227" y="19422"/>
                  </a:cubicBezTo>
                  <a:cubicBezTo>
                    <a:pt x="7364" y="17422"/>
                    <a:pt x="10598" y="13422"/>
                    <a:pt x="13486" y="11022"/>
                  </a:cubicBezTo>
                  <a:cubicBezTo>
                    <a:pt x="16374" y="8622"/>
                    <a:pt x="18915" y="7822"/>
                    <a:pt x="21456" y="7022"/>
                  </a:cubicBezTo>
                </a:path>
              </a:pathLst>
            </a:custGeom>
            <a:noFill/>
            <a:ln w="25400" cap="rnd">
              <a:solidFill>
                <a:srgbClr val="147EFB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