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8461" y="77080"/>
            <a:ext cx="9867901" cy="2921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8" name="Drawing"/>
          <p:cNvGrpSpPr/>
          <p:nvPr/>
        </p:nvGrpSpPr>
        <p:grpSpPr>
          <a:xfrm>
            <a:off x="1342900" y="1909556"/>
            <a:ext cx="11528728" cy="7627022"/>
            <a:chOff x="0" y="0"/>
            <a:chExt cx="11528727" cy="7627020"/>
          </a:xfrm>
        </p:grpSpPr>
        <p:sp>
          <p:nvSpPr>
            <p:cNvPr id="120" name="Line"/>
            <p:cNvSpPr/>
            <p:nvPr/>
          </p:nvSpPr>
          <p:spPr>
            <a:xfrm>
              <a:off x="696479" y="1701524"/>
              <a:ext cx="2300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251802" y="942507"/>
              <a:ext cx="10304233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595"/>
                  </a:moveTo>
                  <a:cubicBezTo>
                    <a:pt x="193" y="13622"/>
                    <a:pt x="386" y="12649"/>
                    <a:pt x="597" y="12162"/>
                  </a:cubicBezTo>
                  <a:cubicBezTo>
                    <a:pt x="809" y="11676"/>
                    <a:pt x="1039" y="11676"/>
                    <a:pt x="1251" y="11481"/>
                  </a:cubicBezTo>
                  <a:cubicBezTo>
                    <a:pt x="1463" y="11286"/>
                    <a:pt x="1655" y="10897"/>
                    <a:pt x="1864" y="10508"/>
                  </a:cubicBezTo>
                  <a:cubicBezTo>
                    <a:pt x="2073" y="10119"/>
                    <a:pt x="2298" y="9730"/>
                    <a:pt x="2515" y="9341"/>
                  </a:cubicBezTo>
                  <a:cubicBezTo>
                    <a:pt x="2732" y="8951"/>
                    <a:pt x="2941" y="8562"/>
                    <a:pt x="3158" y="8270"/>
                  </a:cubicBezTo>
                  <a:cubicBezTo>
                    <a:pt x="3375" y="7978"/>
                    <a:pt x="3600" y="7784"/>
                    <a:pt x="3796" y="7686"/>
                  </a:cubicBezTo>
                  <a:cubicBezTo>
                    <a:pt x="3991" y="7589"/>
                    <a:pt x="4157" y="7589"/>
                    <a:pt x="4326" y="7492"/>
                  </a:cubicBezTo>
                  <a:cubicBezTo>
                    <a:pt x="4495" y="7395"/>
                    <a:pt x="4666" y="7200"/>
                    <a:pt x="4843" y="6908"/>
                  </a:cubicBezTo>
                  <a:cubicBezTo>
                    <a:pt x="5020" y="6616"/>
                    <a:pt x="5202" y="6227"/>
                    <a:pt x="5400" y="5935"/>
                  </a:cubicBezTo>
                  <a:cubicBezTo>
                    <a:pt x="5598" y="5643"/>
                    <a:pt x="5812" y="5449"/>
                    <a:pt x="6024" y="5157"/>
                  </a:cubicBezTo>
                  <a:cubicBezTo>
                    <a:pt x="6236" y="4865"/>
                    <a:pt x="6445" y="4476"/>
                    <a:pt x="6667" y="4184"/>
                  </a:cubicBezTo>
                  <a:cubicBezTo>
                    <a:pt x="6889" y="3892"/>
                    <a:pt x="7125" y="3697"/>
                    <a:pt x="7369" y="3503"/>
                  </a:cubicBezTo>
                  <a:cubicBezTo>
                    <a:pt x="7613" y="3308"/>
                    <a:pt x="7864" y="3114"/>
                    <a:pt x="8052" y="3016"/>
                  </a:cubicBezTo>
                  <a:cubicBezTo>
                    <a:pt x="8239" y="2919"/>
                    <a:pt x="8363" y="2919"/>
                    <a:pt x="8488" y="2822"/>
                  </a:cubicBezTo>
                  <a:cubicBezTo>
                    <a:pt x="8614" y="2724"/>
                    <a:pt x="8743" y="2530"/>
                    <a:pt x="8885" y="2335"/>
                  </a:cubicBezTo>
                  <a:cubicBezTo>
                    <a:pt x="9027" y="2141"/>
                    <a:pt x="9182" y="1946"/>
                    <a:pt x="9316" y="1849"/>
                  </a:cubicBezTo>
                  <a:cubicBezTo>
                    <a:pt x="9450" y="1751"/>
                    <a:pt x="9563" y="1751"/>
                    <a:pt x="9694" y="1654"/>
                  </a:cubicBezTo>
                  <a:cubicBezTo>
                    <a:pt x="9825" y="1557"/>
                    <a:pt x="9975" y="1362"/>
                    <a:pt x="10208" y="1168"/>
                  </a:cubicBezTo>
                  <a:cubicBezTo>
                    <a:pt x="10441" y="973"/>
                    <a:pt x="10757" y="778"/>
                    <a:pt x="10988" y="681"/>
                  </a:cubicBezTo>
                  <a:cubicBezTo>
                    <a:pt x="11218" y="584"/>
                    <a:pt x="11363" y="584"/>
                    <a:pt x="11521" y="486"/>
                  </a:cubicBezTo>
                  <a:cubicBezTo>
                    <a:pt x="11679" y="389"/>
                    <a:pt x="11850" y="195"/>
                    <a:pt x="12016" y="97"/>
                  </a:cubicBezTo>
                  <a:cubicBezTo>
                    <a:pt x="12182" y="0"/>
                    <a:pt x="12343" y="0"/>
                    <a:pt x="12509" y="0"/>
                  </a:cubicBezTo>
                  <a:cubicBezTo>
                    <a:pt x="12675" y="0"/>
                    <a:pt x="12846" y="0"/>
                    <a:pt x="13010" y="0"/>
                  </a:cubicBezTo>
                  <a:cubicBezTo>
                    <a:pt x="13173" y="0"/>
                    <a:pt x="13329" y="0"/>
                    <a:pt x="13497" y="0"/>
                  </a:cubicBezTo>
                  <a:cubicBezTo>
                    <a:pt x="13666" y="0"/>
                    <a:pt x="13848" y="0"/>
                    <a:pt x="14025" y="0"/>
                  </a:cubicBezTo>
                  <a:cubicBezTo>
                    <a:pt x="14202" y="0"/>
                    <a:pt x="14373" y="0"/>
                    <a:pt x="14550" y="97"/>
                  </a:cubicBezTo>
                  <a:cubicBezTo>
                    <a:pt x="14727" y="195"/>
                    <a:pt x="14909" y="389"/>
                    <a:pt x="15080" y="584"/>
                  </a:cubicBezTo>
                  <a:cubicBezTo>
                    <a:pt x="15252" y="778"/>
                    <a:pt x="15413" y="973"/>
                    <a:pt x="15584" y="1168"/>
                  </a:cubicBezTo>
                  <a:cubicBezTo>
                    <a:pt x="15755" y="1362"/>
                    <a:pt x="15937" y="1557"/>
                    <a:pt x="16117" y="1849"/>
                  </a:cubicBezTo>
                  <a:cubicBezTo>
                    <a:pt x="16296" y="2141"/>
                    <a:pt x="16473" y="2530"/>
                    <a:pt x="16728" y="3016"/>
                  </a:cubicBezTo>
                  <a:cubicBezTo>
                    <a:pt x="16982" y="3503"/>
                    <a:pt x="17314" y="4086"/>
                    <a:pt x="17566" y="4670"/>
                  </a:cubicBezTo>
                  <a:cubicBezTo>
                    <a:pt x="17818" y="5254"/>
                    <a:pt x="17989" y="5838"/>
                    <a:pt x="18230" y="6616"/>
                  </a:cubicBezTo>
                  <a:cubicBezTo>
                    <a:pt x="18471" y="7395"/>
                    <a:pt x="18782" y="8368"/>
                    <a:pt x="19087" y="9535"/>
                  </a:cubicBezTo>
                  <a:cubicBezTo>
                    <a:pt x="19393" y="10703"/>
                    <a:pt x="19693" y="12065"/>
                    <a:pt x="19921" y="13038"/>
                  </a:cubicBezTo>
                  <a:cubicBezTo>
                    <a:pt x="20148" y="14011"/>
                    <a:pt x="20304" y="14595"/>
                    <a:pt x="20571" y="15957"/>
                  </a:cubicBezTo>
                  <a:cubicBezTo>
                    <a:pt x="20839" y="17319"/>
                    <a:pt x="21220" y="194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00063" y="1443407"/>
              <a:ext cx="266743" cy="15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259" fill="norm" stroke="1" extrusionOk="0">
                  <a:moveTo>
                    <a:pt x="15917" y="10103"/>
                  </a:moveTo>
                  <a:cubicBezTo>
                    <a:pt x="15711" y="8361"/>
                    <a:pt x="15505" y="6619"/>
                    <a:pt x="14785" y="4529"/>
                  </a:cubicBezTo>
                  <a:cubicBezTo>
                    <a:pt x="14065" y="2439"/>
                    <a:pt x="12831" y="0"/>
                    <a:pt x="10774" y="0"/>
                  </a:cubicBezTo>
                  <a:cubicBezTo>
                    <a:pt x="8717" y="0"/>
                    <a:pt x="5837" y="2439"/>
                    <a:pt x="3882" y="5574"/>
                  </a:cubicBezTo>
                  <a:cubicBezTo>
                    <a:pt x="1928" y="8710"/>
                    <a:pt x="900" y="12542"/>
                    <a:pt x="385" y="15329"/>
                  </a:cubicBezTo>
                  <a:cubicBezTo>
                    <a:pt x="-129" y="18116"/>
                    <a:pt x="-129" y="19858"/>
                    <a:pt x="385" y="20729"/>
                  </a:cubicBezTo>
                  <a:cubicBezTo>
                    <a:pt x="900" y="21600"/>
                    <a:pt x="1928" y="21600"/>
                    <a:pt x="3574" y="19161"/>
                  </a:cubicBezTo>
                  <a:cubicBezTo>
                    <a:pt x="5220" y="16723"/>
                    <a:pt x="7482" y="11845"/>
                    <a:pt x="8922" y="8013"/>
                  </a:cubicBezTo>
                  <a:cubicBezTo>
                    <a:pt x="10362" y="4181"/>
                    <a:pt x="10980" y="1394"/>
                    <a:pt x="11288" y="1045"/>
                  </a:cubicBezTo>
                  <a:cubicBezTo>
                    <a:pt x="11597" y="697"/>
                    <a:pt x="11597" y="2787"/>
                    <a:pt x="12420" y="6097"/>
                  </a:cubicBezTo>
                  <a:cubicBezTo>
                    <a:pt x="13242" y="9406"/>
                    <a:pt x="14888" y="13935"/>
                    <a:pt x="16534" y="16026"/>
                  </a:cubicBezTo>
                  <a:cubicBezTo>
                    <a:pt x="18180" y="18116"/>
                    <a:pt x="19825" y="17768"/>
                    <a:pt x="21471" y="17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405139" y="1371850"/>
              <a:ext cx="75303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18813" y="0"/>
                  </a:moveTo>
                  <a:cubicBezTo>
                    <a:pt x="17419" y="973"/>
                    <a:pt x="16026" y="1946"/>
                    <a:pt x="17071" y="4768"/>
                  </a:cubicBezTo>
                  <a:cubicBezTo>
                    <a:pt x="18116" y="7589"/>
                    <a:pt x="21600" y="12259"/>
                    <a:pt x="20206" y="15373"/>
                  </a:cubicBezTo>
                  <a:cubicBezTo>
                    <a:pt x="18813" y="18486"/>
                    <a:pt x="12542" y="20043"/>
                    <a:pt x="8361" y="20822"/>
                  </a:cubicBezTo>
                  <a:cubicBezTo>
                    <a:pt x="4181" y="21600"/>
                    <a:pt x="209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0" y="1358609"/>
              <a:ext cx="90799" cy="31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56" fill="norm" stroke="1" extrusionOk="0">
                  <a:moveTo>
                    <a:pt x="21318" y="4597"/>
                  </a:moveTo>
                  <a:cubicBezTo>
                    <a:pt x="21318" y="3719"/>
                    <a:pt x="21318" y="2841"/>
                    <a:pt x="20718" y="1963"/>
                  </a:cubicBezTo>
                  <a:cubicBezTo>
                    <a:pt x="20118" y="1085"/>
                    <a:pt x="18918" y="207"/>
                    <a:pt x="16818" y="32"/>
                  </a:cubicBezTo>
                  <a:cubicBezTo>
                    <a:pt x="14718" y="-144"/>
                    <a:pt x="11718" y="383"/>
                    <a:pt x="8118" y="2227"/>
                  </a:cubicBezTo>
                  <a:cubicBezTo>
                    <a:pt x="4518" y="4071"/>
                    <a:pt x="318" y="7232"/>
                    <a:pt x="18" y="10656"/>
                  </a:cubicBezTo>
                  <a:cubicBezTo>
                    <a:pt x="-282" y="14080"/>
                    <a:pt x="3318" y="17768"/>
                    <a:pt x="6918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627477" y="0"/>
              <a:ext cx="2698729" cy="2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450" y="16318"/>
                    <a:pt x="900" y="11518"/>
                    <a:pt x="1565" y="7918"/>
                  </a:cubicBezTo>
                  <a:cubicBezTo>
                    <a:pt x="2230" y="4318"/>
                    <a:pt x="3109" y="1918"/>
                    <a:pt x="3866" y="1918"/>
                  </a:cubicBezTo>
                  <a:cubicBezTo>
                    <a:pt x="4623" y="1918"/>
                    <a:pt x="5257" y="4318"/>
                    <a:pt x="5962" y="6718"/>
                  </a:cubicBezTo>
                  <a:cubicBezTo>
                    <a:pt x="6668" y="9118"/>
                    <a:pt x="7445" y="11518"/>
                    <a:pt x="8294" y="12718"/>
                  </a:cubicBezTo>
                  <a:cubicBezTo>
                    <a:pt x="9143" y="13918"/>
                    <a:pt x="10064" y="13918"/>
                    <a:pt x="10923" y="13918"/>
                  </a:cubicBezTo>
                  <a:cubicBezTo>
                    <a:pt x="11782" y="13918"/>
                    <a:pt x="12580" y="13918"/>
                    <a:pt x="13336" y="12718"/>
                  </a:cubicBezTo>
                  <a:cubicBezTo>
                    <a:pt x="14093" y="11518"/>
                    <a:pt x="14809" y="9118"/>
                    <a:pt x="15576" y="6718"/>
                  </a:cubicBezTo>
                  <a:cubicBezTo>
                    <a:pt x="16343" y="4318"/>
                    <a:pt x="17161" y="1918"/>
                    <a:pt x="17949" y="718"/>
                  </a:cubicBezTo>
                  <a:cubicBezTo>
                    <a:pt x="18736" y="-482"/>
                    <a:pt x="19493" y="-482"/>
                    <a:pt x="20097" y="3118"/>
                  </a:cubicBezTo>
                  <a:cubicBezTo>
                    <a:pt x="20700" y="6718"/>
                    <a:pt x="21150" y="13918"/>
                    <a:pt x="21600" y="21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601616" y="1410184"/>
              <a:ext cx="286535" cy="515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555" fill="norm" stroke="1" extrusionOk="0">
                  <a:moveTo>
                    <a:pt x="14551" y="0"/>
                  </a:moveTo>
                  <a:cubicBezTo>
                    <a:pt x="13404" y="855"/>
                    <a:pt x="12257" y="1711"/>
                    <a:pt x="10919" y="3368"/>
                  </a:cubicBezTo>
                  <a:cubicBezTo>
                    <a:pt x="9581" y="5026"/>
                    <a:pt x="8051" y="7485"/>
                    <a:pt x="6236" y="10265"/>
                  </a:cubicBezTo>
                  <a:cubicBezTo>
                    <a:pt x="4420" y="13046"/>
                    <a:pt x="2317" y="16147"/>
                    <a:pt x="1170" y="17964"/>
                  </a:cubicBezTo>
                  <a:cubicBezTo>
                    <a:pt x="23" y="19782"/>
                    <a:pt x="-168" y="20317"/>
                    <a:pt x="119" y="20745"/>
                  </a:cubicBezTo>
                  <a:cubicBezTo>
                    <a:pt x="405" y="21172"/>
                    <a:pt x="1170" y="21493"/>
                    <a:pt x="2699" y="21547"/>
                  </a:cubicBezTo>
                  <a:cubicBezTo>
                    <a:pt x="4228" y="21600"/>
                    <a:pt x="6522" y="21386"/>
                    <a:pt x="9772" y="21226"/>
                  </a:cubicBezTo>
                  <a:cubicBezTo>
                    <a:pt x="13021" y="21065"/>
                    <a:pt x="17227" y="20958"/>
                    <a:pt x="21432" y="20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929136" y="1421526"/>
              <a:ext cx="247799" cy="49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91" fill="norm" stroke="1" extrusionOk="0">
                  <a:moveTo>
                    <a:pt x="20930" y="3496"/>
                  </a:moveTo>
                  <a:cubicBezTo>
                    <a:pt x="21151" y="2943"/>
                    <a:pt x="21371" y="2389"/>
                    <a:pt x="21371" y="1724"/>
                  </a:cubicBezTo>
                  <a:cubicBezTo>
                    <a:pt x="21371" y="1059"/>
                    <a:pt x="21151" y="284"/>
                    <a:pt x="20489" y="63"/>
                  </a:cubicBezTo>
                  <a:cubicBezTo>
                    <a:pt x="19828" y="-159"/>
                    <a:pt x="18726" y="173"/>
                    <a:pt x="16302" y="1669"/>
                  </a:cubicBezTo>
                  <a:cubicBezTo>
                    <a:pt x="13877" y="3164"/>
                    <a:pt x="10130" y="5823"/>
                    <a:pt x="7155" y="8703"/>
                  </a:cubicBezTo>
                  <a:cubicBezTo>
                    <a:pt x="4179" y="11583"/>
                    <a:pt x="1975" y="14684"/>
                    <a:pt x="873" y="16512"/>
                  </a:cubicBezTo>
                  <a:cubicBezTo>
                    <a:pt x="-229" y="18339"/>
                    <a:pt x="-229" y="18893"/>
                    <a:pt x="542" y="19558"/>
                  </a:cubicBezTo>
                  <a:cubicBezTo>
                    <a:pt x="1314" y="20223"/>
                    <a:pt x="2857" y="20998"/>
                    <a:pt x="4840" y="21219"/>
                  </a:cubicBezTo>
                  <a:cubicBezTo>
                    <a:pt x="6824" y="21441"/>
                    <a:pt x="9249" y="21109"/>
                    <a:pt x="11673" y="20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1188910" y="1498470"/>
              <a:ext cx="274254" cy="40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69" fill="norm" stroke="1" extrusionOk="0">
                  <a:moveTo>
                    <a:pt x="16663" y="4194"/>
                  </a:moveTo>
                  <a:cubicBezTo>
                    <a:pt x="15863" y="3527"/>
                    <a:pt x="15063" y="2861"/>
                    <a:pt x="14163" y="2527"/>
                  </a:cubicBezTo>
                  <a:cubicBezTo>
                    <a:pt x="13263" y="2194"/>
                    <a:pt x="12263" y="2194"/>
                    <a:pt x="10663" y="3194"/>
                  </a:cubicBezTo>
                  <a:cubicBezTo>
                    <a:pt x="9063" y="4194"/>
                    <a:pt x="6863" y="6194"/>
                    <a:pt x="4963" y="8794"/>
                  </a:cubicBezTo>
                  <a:cubicBezTo>
                    <a:pt x="3063" y="11394"/>
                    <a:pt x="1463" y="14594"/>
                    <a:pt x="663" y="16527"/>
                  </a:cubicBezTo>
                  <a:cubicBezTo>
                    <a:pt x="-137" y="18461"/>
                    <a:pt x="-137" y="19127"/>
                    <a:pt x="263" y="19727"/>
                  </a:cubicBezTo>
                  <a:cubicBezTo>
                    <a:pt x="663" y="20327"/>
                    <a:pt x="1463" y="20861"/>
                    <a:pt x="2463" y="21127"/>
                  </a:cubicBezTo>
                  <a:cubicBezTo>
                    <a:pt x="3463" y="21394"/>
                    <a:pt x="4663" y="21394"/>
                    <a:pt x="7063" y="20127"/>
                  </a:cubicBezTo>
                  <a:cubicBezTo>
                    <a:pt x="9463" y="18861"/>
                    <a:pt x="13063" y="16327"/>
                    <a:pt x="15563" y="13461"/>
                  </a:cubicBezTo>
                  <a:cubicBezTo>
                    <a:pt x="18063" y="10594"/>
                    <a:pt x="19463" y="7394"/>
                    <a:pt x="19863" y="5061"/>
                  </a:cubicBezTo>
                  <a:cubicBezTo>
                    <a:pt x="20263" y="2727"/>
                    <a:pt x="19663" y="1261"/>
                    <a:pt x="18263" y="527"/>
                  </a:cubicBezTo>
                  <a:cubicBezTo>
                    <a:pt x="16863" y="-206"/>
                    <a:pt x="14663" y="-206"/>
                    <a:pt x="12563" y="727"/>
                  </a:cubicBezTo>
                  <a:cubicBezTo>
                    <a:pt x="10463" y="1661"/>
                    <a:pt x="8463" y="3527"/>
                    <a:pt x="7463" y="4861"/>
                  </a:cubicBezTo>
                  <a:cubicBezTo>
                    <a:pt x="6463" y="6194"/>
                    <a:pt x="6463" y="6994"/>
                    <a:pt x="6663" y="7727"/>
                  </a:cubicBezTo>
                  <a:cubicBezTo>
                    <a:pt x="6863" y="8461"/>
                    <a:pt x="7263" y="9127"/>
                    <a:pt x="9263" y="9661"/>
                  </a:cubicBezTo>
                  <a:cubicBezTo>
                    <a:pt x="11263" y="10194"/>
                    <a:pt x="14863" y="10594"/>
                    <a:pt x="17163" y="10594"/>
                  </a:cubicBezTo>
                  <a:cubicBezTo>
                    <a:pt x="19463" y="10594"/>
                    <a:pt x="20463" y="10194"/>
                    <a:pt x="21463" y="9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555165" y="1425518"/>
              <a:ext cx="108703" cy="51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482" fill="norm" stroke="1" extrusionOk="0">
                  <a:moveTo>
                    <a:pt x="6028" y="0"/>
                  </a:moveTo>
                  <a:cubicBezTo>
                    <a:pt x="4521" y="426"/>
                    <a:pt x="3014" y="851"/>
                    <a:pt x="4521" y="2075"/>
                  </a:cubicBezTo>
                  <a:cubicBezTo>
                    <a:pt x="6028" y="3299"/>
                    <a:pt x="10549" y="5320"/>
                    <a:pt x="14316" y="7555"/>
                  </a:cubicBezTo>
                  <a:cubicBezTo>
                    <a:pt x="18084" y="9789"/>
                    <a:pt x="21098" y="12236"/>
                    <a:pt x="21349" y="14418"/>
                  </a:cubicBezTo>
                  <a:cubicBezTo>
                    <a:pt x="21600" y="16599"/>
                    <a:pt x="19088" y="18514"/>
                    <a:pt x="16828" y="19632"/>
                  </a:cubicBezTo>
                  <a:cubicBezTo>
                    <a:pt x="14567" y="20749"/>
                    <a:pt x="12558" y="21068"/>
                    <a:pt x="10047" y="21281"/>
                  </a:cubicBezTo>
                  <a:cubicBezTo>
                    <a:pt x="7535" y="21494"/>
                    <a:pt x="4521" y="21600"/>
                    <a:pt x="2763" y="21281"/>
                  </a:cubicBezTo>
                  <a:cubicBezTo>
                    <a:pt x="1005" y="20962"/>
                    <a:pt x="502" y="20217"/>
                    <a:pt x="0" y="19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923173" y="1678524"/>
              <a:ext cx="161005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1923173" y="1824194"/>
              <a:ext cx="19933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579735" y="1525187"/>
              <a:ext cx="125457" cy="29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513" fill="norm" stroke="1" extrusionOk="0">
                  <a:moveTo>
                    <a:pt x="21207" y="0"/>
                  </a:moveTo>
                  <a:cubicBezTo>
                    <a:pt x="15591" y="5635"/>
                    <a:pt x="9975" y="11270"/>
                    <a:pt x="6519" y="14557"/>
                  </a:cubicBezTo>
                  <a:cubicBezTo>
                    <a:pt x="3063" y="17843"/>
                    <a:pt x="1767" y="18783"/>
                    <a:pt x="903" y="19722"/>
                  </a:cubicBezTo>
                  <a:cubicBezTo>
                    <a:pt x="39" y="20661"/>
                    <a:pt x="-393" y="21600"/>
                    <a:pt x="471" y="21506"/>
                  </a:cubicBezTo>
                  <a:cubicBezTo>
                    <a:pt x="1335" y="21412"/>
                    <a:pt x="3495" y="20285"/>
                    <a:pt x="5655" y="191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2758859" y="1502187"/>
              <a:ext cx="69002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65"/>
                    <a:pt x="7200" y="10330"/>
                    <a:pt x="3600" y="13930"/>
                  </a:cubicBezTo>
                  <a:cubicBezTo>
                    <a:pt x="0" y="17530"/>
                    <a:pt x="0" y="195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2444518" y="1486853"/>
              <a:ext cx="55201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0" y="18514"/>
                    <a:pt x="7000" y="15429"/>
                    <a:pt x="10600" y="11829"/>
                  </a:cubicBezTo>
                  <a:cubicBezTo>
                    <a:pt x="14200" y="8229"/>
                    <a:pt x="17900" y="41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3180535" y="1430399"/>
              <a:ext cx="281602" cy="69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28" fill="norm" stroke="1" extrusionOk="0">
                  <a:moveTo>
                    <a:pt x="5254" y="6448"/>
                  </a:moveTo>
                  <a:cubicBezTo>
                    <a:pt x="4281" y="8333"/>
                    <a:pt x="3308" y="10218"/>
                    <a:pt x="2530" y="12261"/>
                  </a:cubicBezTo>
                  <a:cubicBezTo>
                    <a:pt x="1751" y="14303"/>
                    <a:pt x="1168" y="16502"/>
                    <a:pt x="778" y="17798"/>
                  </a:cubicBezTo>
                  <a:cubicBezTo>
                    <a:pt x="389" y="19094"/>
                    <a:pt x="195" y="19487"/>
                    <a:pt x="97" y="20037"/>
                  </a:cubicBezTo>
                  <a:cubicBezTo>
                    <a:pt x="0" y="20586"/>
                    <a:pt x="0" y="21293"/>
                    <a:pt x="0" y="21411"/>
                  </a:cubicBezTo>
                  <a:cubicBezTo>
                    <a:pt x="0" y="21529"/>
                    <a:pt x="0" y="21058"/>
                    <a:pt x="486" y="19565"/>
                  </a:cubicBezTo>
                  <a:cubicBezTo>
                    <a:pt x="973" y="18073"/>
                    <a:pt x="1946" y="15560"/>
                    <a:pt x="3211" y="12928"/>
                  </a:cubicBezTo>
                  <a:cubicBezTo>
                    <a:pt x="4476" y="10297"/>
                    <a:pt x="6032" y="7548"/>
                    <a:pt x="7492" y="5506"/>
                  </a:cubicBezTo>
                  <a:cubicBezTo>
                    <a:pt x="8951" y="3464"/>
                    <a:pt x="10314" y="2128"/>
                    <a:pt x="11384" y="1343"/>
                  </a:cubicBezTo>
                  <a:cubicBezTo>
                    <a:pt x="12454" y="557"/>
                    <a:pt x="13232" y="322"/>
                    <a:pt x="14108" y="165"/>
                  </a:cubicBezTo>
                  <a:cubicBezTo>
                    <a:pt x="14984" y="8"/>
                    <a:pt x="15957" y="-71"/>
                    <a:pt x="16832" y="86"/>
                  </a:cubicBezTo>
                  <a:cubicBezTo>
                    <a:pt x="17708" y="243"/>
                    <a:pt x="18486" y="636"/>
                    <a:pt x="19362" y="1696"/>
                  </a:cubicBezTo>
                  <a:cubicBezTo>
                    <a:pt x="20238" y="2757"/>
                    <a:pt x="21211" y="4485"/>
                    <a:pt x="21405" y="5820"/>
                  </a:cubicBezTo>
                  <a:cubicBezTo>
                    <a:pt x="21600" y="7155"/>
                    <a:pt x="21016" y="8098"/>
                    <a:pt x="19849" y="8844"/>
                  </a:cubicBezTo>
                  <a:cubicBezTo>
                    <a:pt x="18681" y="9590"/>
                    <a:pt x="16930" y="10140"/>
                    <a:pt x="15568" y="10454"/>
                  </a:cubicBezTo>
                  <a:cubicBezTo>
                    <a:pt x="14205" y="10768"/>
                    <a:pt x="13232" y="10847"/>
                    <a:pt x="11870" y="10729"/>
                  </a:cubicBezTo>
                  <a:cubicBezTo>
                    <a:pt x="10508" y="10611"/>
                    <a:pt x="8757" y="10297"/>
                    <a:pt x="7005" y="9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3471875" y="1755192"/>
              <a:ext cx="99670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3448874" y="1739859"/>
              <a:ext cx="12267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371"/>
                    <a:pt x="10800" y="8743"/>
                    <a:pt x="7200" y="12343"/>
                  </a:cubicBezTo>
                  <a:cubicBezTo>
                    <a:pt x="3600" y="15943"/>
                    <a:pt x="1800" y="187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3749672" y="1394851"/>
              <a:ext cx="166880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771"/>
                  </a:moveTo>
                  <a:cubicBezTo>
                    <a:pt x="20062" y="386"/>
                    <a:pt x="18753" y="0"/>
                    <a:pt x="17280" y="0"/>
                  </a:cubicBezTo>
                  <a:cubicBezTo>
                    <a:pt x="15807" y="0"/>
                    <a:pt x="14171" y="386"/>
                    <a:pt x="11716" y="1929"/>
                  </a:cubicBezTo>
                  <a:cubicBezTo>
                    <a:pt x="9262" y="3471"/>
                    <a:pt x="5989" y="6171"/>
                    <a:pt x="3862" y="9064"/>
                  </a:cubicBezTo>
                  <a:cubicBezTo>
                    <a:pt x="1735" y="11957"/>
                    <a:pt x="753" y="15043"/>
                    <a:pt x="262" y="16971"/>
                  </a:cubicBezTo>
                  <a:cubicBezTo>
                    <a:pt x="-229" y="18900"/>
                    <a:pt x="-229" y="19671"/>
                    <a:pt x="2062" y="20250"/>
                  </a:cubicBezTo>
                  <a:cubicBezTo>
                    <a:pt x="4353" y="20829"/>
                    <a:pt x="8935" y="21214"/>
                    <a:pt x="135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3993220" y="1463853"/>
              <a:ext cx="153338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320"/>
                    <a:pt x="8640" y="8640"/>
                    <a:pt x="12240" y="12240"/>
                  </a:cubicBezTo>
                  <a:cubicBezTo>
                    <a:pt x="15840" y="15840"/>
                    <a:pt x="1872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3959429" y="1433185"/>
              <a:ext cx="225463" cy="44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00" fill="norm" stroke="1" extrusionOk="0">
                  <a:moveTo>
                    <a:pt x="21411" y="0"/>
                  </a:moveTo>
                  <a:cubicBezTo>
                    <a:pt x="18256" y="2607"/>
                    <a:pt x="15101" y="5214"/>
                    <a:pt x="11946" y="8131"/>
                  </a:cubicBezTo>
                  <a:cubicBezTo>
                    <a:pt x="8791" y="11048"/>
                    <a:pt x="5636" y="14276"/>
                    <a:pt x="3694" y="16324"/>
                  </a:cubicBezTo>
                  <a:cubicBezTo>
                    <a:pt x="1753" y="18372"/>
                    <a:pt x="1024" y="19241"/>
                    <a:pt x="539" y="19986"/>
                  </a:cubicBezTo>
                  <a:cubicBezTo>
                    <a:pt x="54" y="20731"/>
                    <a:pt x="-189" y="21352"/>
                    <a:pt x="175" y="21476"/>
                  </a:cubicBezTo>
                  <a:cubicBezTo>
                    <a:pt x="539" y="21600"/>
                    <a:pt x="1510" y="21228"/>
                    <a:pt x="2481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4207891" y="1755192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4253892" y="160952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4315227" y="1371850"/>
              <a:ext cx="109028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3" h="21600" fill="norm" stroke="1" extrusionOk="0">
                  <a:moveTo>
                    <a:pt x="2817" y="0"/>
                  </a:moveTo>
                  <a:cubicBezTo>
                    <a:pt x="7513" y="1829"/>
                    <a:pt x="12209" y="3657"/>
                    <a:pt x="15730" y="6229"/>
                  </a:cubicBezTo>
                  <a:cubicBezTo>
                    <a:pt x="19252" y="8800"/>
                    <a:pt x="21600" y="12114"/>
                    <a:pt x="18783" y="14800"/>
                  </a:cubicBezTo>
                  <a:cubicBezTo>
                    <a:pt x="15965" y="17486"/>
                    <a:pt x="7983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2367850" y="2033256"/>
              <a:ext cx="84336" cy="10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8843"/>
                  </a:moveTo>
                  <a:cubicBezTo>
                    <a:pt x="1964" y="6786"/>
                    <a:pt x="3927" y="4729"/>
                    <a:pt x="6873" y="2929"/>
                  </a:cubicBezTo>
                  <a:cubicBezTo>
                    <a:pt x="9818" y="1129"/>
                    <a:pt x="13745" y="-414"/>
                    <a:pt x="16036" y="100"/>
                  </a:cubicBezTo>
                  <a:cubicBezTo>
                    <a:pt x="18327" y="615"/>
                    <a:pt x="18982" y="3186"/>
                    <a:pt x="19636" y="7043"/>
                  </a:cubicBezTo>
                  <a:cubicBezTo>
                    <a:pt x="20291" y="10900"/>
                    <a:pt x="20945" y="16043"/>
                    <a:pt x="21600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2436851" y="1885528"/>
              <a:ext cx="30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505853" y="2038866"/>
              <a:ext cx="8433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2551854" y="2092533"/>
              <a:ext cx="9200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2766525" y="2008198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2694573" y="1270817"/>
              <a:ext cx="133288" cy="185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62" fill="norm" stroke="1" extrusionOk="0">
                  <a:moveTo>
                    <a:pt x="471" y="1933"/>
                  </a:moveTo>
                  <a:cubicBezTo>
                    <a:pt x="64" y="7555"/>
                    <a:pt x="-344" y="13177"/>
                    <a:pt x="471" y="13473"/>
                  </a:cubicBezTo>
                  <a:cubicBezTo>
                    <a:pt x="1286" y="13769"/>
                    <a:pt x="3324" y="8739"/>
                    <a:pt x="5565" y="5336"/>
                  </a:cubicBezTo>
                  <a:cubicBezTo>
                    <a:pt x="7807" y="1933"/>
                    <a:pt x="10252" y="158"/>
                    <a:pt x="12086" y="10"/>
                  </a:cubicBezTo>
                  <a:cubicBezTo>
                    <a:pt x="13920" y="-138"/>
                    <a:pt x="15143" y="1341"/>
                    <a:pt x="16569" y="5188"/>
                  </a:cubicBezTo>
                  <a:cubicBezTo>
                    <a:pt x="17996" y="9035"/>
                    <a:pt x="19626" y="15248"/>
                    <a:pt x="21256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5043577" y="1716858"/>
              <a:ext cx="153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5081911" y="1824194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5756593" y="1586522"/>
              <a:ext cx="76669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27"/>
                    <a:pt x="7200" y="12454"/>
                    <a:pt x="3600" y="16054"/>
                  </a:cubicBezTo>
                  <a:cubicBezTo>
                    <a:pt x="0" y="19654"/>
                    <a:pt x="0" y="206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5871596" y="1571188"/>
              <a:ext cx="4600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29"/>
                    <a:pt x="7200" y="9257"/>
                    <a:pt x="3600" y="12857"/>
                  </a:cubicBezTo>
                  <a:cubicBezTo>
                    <a:pt x="0" y="16457"/>
                    <a:pt x="0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5663227" y="1582363"/>
              <a:ext cx="354040" cy="5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50" fill="norm" stroke="1" extrusionOk="0">
                  <a:moveTo>
                    <a:pt x="1948" y="21250"/>
                  </a:moveTo>
                  <a:cubicBezTo>
                    <a:pt x="1016" y="17493"/>
                    <a:pt x="83" y="13737"/>
                    <a:pt x="6" y="10450"/>
                  </a:cubicBezTo>
                  <a:cubicBezTo>
                    <a:pt x="-72" y="7163"/>
                    <a:pt x="705" y="4346"/>
                    <a:pt x="3191" y="2467"/>
                  </a:cubicBezTo>
                  <a:cubicBezTo>
                    <a:pt x="5678" y="589"/>
                    <a:pt x="9873" y="-350"/>
                    <a:pt x="13214" y="120"/>
                  </a:cubicBezTo>
                  <a:cubicBezTo>
                    <a:pt x="16555" y="589"/>
                    <a:pt x="19042" y="2467"/>
                    <a:pt x="21528" y="4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549588" y="2169202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5572589" y="2046532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5626257" y="2238203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5626257" y="2276537"/>
              <a:ext cx="8433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5840928" y="2199869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725925" y="1288192"/>
              <a:ext cx="168672" cy="13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6" fill="norm" stroke="1" extrusionOk="0">
                  <a:moveTo>
                    <a:pt x="0" y="11469"/>
                  </a:moveTo>
                  <a:cubicBezTo>
                    <a:pt x="0" y="13398"/>
                    <a:pt x="0" y="15326"/>
                    <a:pt x="0" y="17255"/>
                  </a:cubicBezTo>
                  <a:cubicBezTo>
                    <a:pt x="0" y="19183"/>
                    <a:pt x="0" y="21112"/>
                    <a:pt x="327" y="20726"/>
                  </a:cubicBezTo>
                  <a:cubicBezTo>
                    <a:pt x="655" y="20341"/>
                    <a:pt x="1309" y="17641"/>
                    <a:pt x="2291" y="13976"/>
                  </a:cubicBezTo>
                  <a:cubicBezTo>
                    <a:pt x="3273" y="10312"/>
                    <a:pt x="4582" y="5683"/>
                    <a:pt x="6055" y="2983"/>
                  </a:cubicBezTo>
                  <a:cubicBezTo>
                    <a:pt x="7527" y="283"/>
                    <a:pt x="9164" y="-488"/>
                    <a:pt x="11291" y="283"/>
                  </a:cubicBezTo>
                  <a:cubicBezTo>
                    <a:pt x="13418" y="1055"/>
                    <a:pt x="16036" y="3369"/>
                    <a:pt x="17836" y="6648"/>
                  </a:cubicBezTo>
                  <a:cubicBezTo>
                    <a:pt x="19636" y="9926"/>
                    <a:pt x="20618" y="14169"/>
                    <a:pt x="21600" y="18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6443569" y="1629128"/>
              <a:ext cx="240713" cy="40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02" fill="norm" stroke="1" extrusionOk="0">
                  <a:moveTo>
                    <a:pt x="14595" y="3052"/>
                  </a:moveTo>
                  <a:cubicBezTo>
                    <a:pt x="14595" y="2232"/>
                    <a:pt x="14595" y="1412"/>
                    <a:pt x="13913" y="1138"/>
                  </a:cubicBezTo>
                  <a:cubicBezTo>
                    <a:pt x="13231" y="865"/>
                    <a:pt x="11866" y="1138"/>
                    <a:pt x="9820" y="2437"/>
                  </a:cubicBezTo>
                  <a:cubicBezTo>
                    <a:pt x="7774" y="3736"/>
                    <a:pt x="5045" y="6060"/>
                    <a:pt x="3226" y="8657"/>
                  </a:cubicBezTo>
                  <a:cubicBezTo>
                    <a:pt x="1408" y="11255"/>
                    <a:pt x="498" y="14126"/>
                    <a:pt x="157" y="16040"/>
                  </a:cubicBezTo>
                  <a:cubicBezTo>
                    <a:pt x="-184" y="17954"/>
                    <a:pt x="43" y="18911"/>
                    <a:pt x="725" y="19662"/>
                  </a:cubicBezTo>
                  <a:cubicBezTo>
                    <a:pt x="1408" y="20414"/>
                    <a:pt x="2544" y="20961"/>
                    <a:pt x="3909" y="21235"/>
                  </a:cubicBezTo>
                  <a:cubicBezTo>
                    <a:pt x="5273" y="21508"/>
                    <a:pt x="6864" y="21508"/>
                    <a:pt x="8570" y="20756"/>
                  </a:cubicBezTo>
                  <a:cubicBezTo>
                    <a:pt x="10275" y="20004"/>
                    <a:pt x="12094" y="18500"/>
                    <a:pt x="13799" y="15971"/>
                  </a:cubicBezTo>
                  <a:cubicBezTo>
                    <a:pt x="15504" y="13442"/>
                    <a:pt x="17096" y="9888"/>
                    <a:pt x="17664" y="7222"/>
                  </a:cubicBezTo>
                  <a:cubicBezTo>
                    <a:pt x="18233" y="4556"/>
                    <a:pt x="17778" y="2779"/>
                    <a:pt x="16982" y="1685"/>
                  </a:cubicBezTo>
                  <a:cubicBezTo>
                    <a:pt x="16187" y="592"/>
                    <a:pt x="15050" y="181"/>
                    <a:pt x="13913" y="45"/>
                  </a:cubicBezTo>
                  <a:cubicBezTo>
                    <a:pt x="12776" y="-92"/>
                    <a:pt x="11639" y="45"/>
                    <a:pt x="10048" y="1002"/>
                  </a:cubicBezTo>
                  <a:cubicBezTo>
                    <a:pt x="8456" y="1959"/>
                    <a:pt x="6410" y="3736"/>
                    <a:pt x="5387" y="5103"/>
                  </a:cubicBezTo>
                  <a:cubicBezTo>
                    <a:pt x="4363" y="6470"/>
                    <a:pt x="4363" y="7427"/>
                    <a:pt x="4932" y="7974"/>
                  </a:cubicBezTo>
                  <a:cubicBezTo>
                    <a:pt x="5500" y="8521"/>
                    <a:pt x="6637" y="8657"/>
                    <a:pt x="9479" y="8521"/>
                  </a:cubicBezTo>
                  <a:cubicBezTo>
                    <a:pt x="12321" y="8384"/>
                    <a:pt x="16869" y="7974"/>
                    <a:pt x="21416" y="7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6684281" y="1246057"/>
              <a:ext cx="93476" cy="19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14" fill="norm" stroke="1" extrusionOk="0">
                  <a:moveTo>
                    <a:pt x="1751" y="2795"/>
                  </a:moveTo>
                  <a:cubicBezTo>
                    <a:pt x="4086" y="1974"/>
                    <a:pt x="6422" y="1154"/>
                    <a:pt x="9049" y="607"/>
                  </a:cubicBezTo>
                  <a:cubicBezTo>
                    <a:pt x="11676" y="60"/>
                    <a:pt x="14595" y="-213"/>
                    <a:pt x="16930" y="197"/>
                  </a:cubicBezTo>
                  <a:cubicBezTo>
                    <a:pt x="19265" y="607"/>
                    <a:pt x="21016" y="1701"/>
                    <a:pt x="21308" y="3478"/>
                  </a:cubicBezTo>
                  <a:cubicBezTo>
                    <a:pt x="21600" y="5255"/>
                    <a:pt x="20432" y="7716"/>
                    <a:pt x="18681" y="9493"/>
                  </a:cubicBezTo>
                  <a:cubicBezTo>
                    <a:pt x="16930" y="11271"/>
                    <a:pt x="14595" y="12364"/>
                    <a:pt x="14595" y="13321"/>
                  </a:cubicBezTo>
                  <a:cubicBezTo>
                    <a:pt x="14595" y="14278"/>
                    <a:pt x="16930" y="15098"/>
                    <a:pt x="18097" y="16329"/>
                  </a:cubicBezTo>
                  <a:cubicBezTo>
                    <a:pt x="19265" y="17559"/>
                    <a:pt x="19265" y="19200"/>
                    <a:pt x="17222" y="20157"/>
                  </a:cubicBezTo>
                  <a:cubicBezTo>
                    <a:pt x="15178" y="21114"/>
                    <a:pt x="11092" y="21387"/>
                    <a:pt x="7881" y="21114"/>
                  </a:cubicBezTo>
                  <a:cubicBezTo>
                    <a:pt x="4670" y="20840"/>
                    <a:pt x="2335" y="20020"/>
                    <a:pt x="0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6868284" y="1391237"/>
              <a:ext cx="107337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2057" y="11918"/>
                    <a:pt x="4114" y="3818"/>
                    <a:pt x="7714" y="1118"/>
                  </a:cubicBezTo>
                  <a:cubicBezTo>
                    <a:pt x="11314" y="-1582"/>
                    <a:pt x="16457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7067623" y="1272181"/>
              <a:ext cx="12267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4114"/>
                    <a:pt x="9900" y="8229"/>
                    <a:pt x="13500" y="11829"/>
                  </a:cubicBezTo>
                  <a:cubicBezTo>
                    <a:pt x="17100" y="15429"/>
                    <a:pt x="19350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7075290" y="1233847"/>
              <a:ext cx="13800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23"/>
                    <a:pt x="12000" y="6646"/>
                    <a:pt x="8400" y="10246"/>
                  </a:cubicBezTo>
                  <a:cubicBezTo>
                    <a:pt x="4800" y="13846"/>
                    <a:pt x="2400" y="177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7213293" y="1463853"/>
              <a:ext cx="1533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7259294" y="1310516"/>
              <a:ext cx="766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7667932" y="1644199"/>
              <a:ext cx="158709" cy="44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405" fill="norm" stroke="1" extrusionOk="0">
                  <a:moveTo>
                    <a:pt x="20959" y="550"/>
                  </a:moveTo>
                  <a:cubicBezTo>
                    <a:pt x="19609" y="177"/>
                    <a:pt x="18259" y="-195"/>
                    <a:pt x="16403" y="115"/>
                  </a:cubicBezTo>
                  <a:cubicBezTo>
                    <a:pt x="14546" y="426"/>
                    <a:pt x="12184" y="1419"/>
                    <a:pt x="9146" y="3839"/>
                  </a:cubicBezTo>
                  <a:cubicBezTo>
                    <a:pt x="6109" y="6260"/>
                    <a:pt x="2397" y="10108"/>
                    <a:pt x="878" y="13026"/>
                  </a:cubicBezTo>
                  <a:cubicBezTo>
                    <a:pt x="-641" y="15943"/>
                    <a:pt x="34" y="17929"/>
                    <a:pt x="1215" y="19171"/>
                  </a:cubicBezTo>
                  <a:cubicBezTo>
                    <a:pt x="2396" y="20412"/>
                    <a:pt x="4084" y="20908"/>
                    <a:pt x="5771" y="21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7956976" y="1762859"/>
              <a:ext cx="766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8110312" y="1881914"/>
              <a:ext cx="176339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3443" y="1118"/>
                    <a:pt x="6887" y="-1582"/>
                    <a:pt x="10487" y="1118"/>
                  </a:cubicBezTo>
                  <a:cubicBezTo>
                    <a:pt x="14087" y="3818"/>
                    <a:pt x="17843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452808" y="1713714"/>
              <a:ext cx="232518" cy="341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38" fill="norm" stroke="1" extrusionOk="0">
                  <a:moveTo>
                    <a:pt x="12909" y="4924"/>
                  </a:moveTo>
                  <a:cubicBezTo>
                    <a:pt x="11735" y="4924"/>
                    <a:pt x="10561" y="4924"/>
                    <a:pt x="8800" y="6264"/>
                  </a:cubicBezTo>
                  <a:cubicBezTo>
                    <a:pt x="7039" y="7604"/>
                    <a:pt x="4691" y="10285"/>
                    <a:pt x="3165" y="12571"/>
                  </a:cubicBezTo>
                  <a:cubicBezTo>
                    <a:pt x="1639" y="14857"/>
                    <a:pt x="935" y="16749"/>
                    <a:pt x="465" y="18089"/>
                  </a:cubicBezTo>
                  <a:cubicBezTo>
                    <a:pt x="-4" y="19429"/>
                    <a:pt x="-239" y="20217"/>
                    <a:pt x="348" y="20690"/>
                  </a:cubicBezTo>
                  <a:cubicBezTo>
                    <a:pt x="935" y="21163"/>
                    <a:pt x="2344" y="21321"/>
                    <a:pt x="4926" y="20060"/>
                  </a:cubicBezTo>
                  <a:cubicBezTo>
                    <a:pt x="7509" y="18798"/>
                    <a:pt x="11265" y="16118"/>
                    <a:pt x="13731" y="13122"/>
                  </a:cubicBezTo>
                  <a:cubicBezTo>
                    <a:pt x="16196" y="10127"/>
                    <a:pt x="17370" y="6816"/>
                    <a:pt x="17252" y="4451"/>
                  </a:cubicBezTo>
                  <a:cubicBezTo>
                    <a:pt x="17135" y="2086"/>
                    <a:pt x="15726" y="667"/>
                    <a:pt x="13378" y="194"/>
                  </a:cubicBezTo>
                  <a:cubicBezTo>
                    <a:pt x="11031" y="-279"/>
                    <a:pt x="7744" y="194"/>
                    <a:pt x="5748" y="746"/>
                  </a:cubicBezTo>
                  <a:cubicBezTo>
                    <a:pt x="3752" y="1298"/>
                    <a:pt x="3048" y="1928"/>
                    <a:pt x="2696" y="2638"/>
                  </a:cubicBezTo>
                  <a:cubicBezTo>
                    <a:pt x="2344" y="3347"/>
                    <a:pt x="2344" y="4136"/>
                    <a:pt x="5513" y="4845"/>
                  </a:cubicBezTo>
                  <a:cubicBezTo>
                    <a:pt x="8683" y="5555"/>
                    <a:pt x="15022" y="6185"/>
                    <a:pt x="21361" y="68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8899998" y="1678524"/>
              <a:ext cx="121875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5184" y="0"/>
                  </a:moveTo>
                  <a:cubicBezTo>
                    <a:pt x="10368" y="3600"/>
                    <a:pt x="15552" y="7200"/>
                    <a:pt x="18360" y="10000"/>
                  </a:cubicBezTo>
                  <a:cubicBezTo>
                    <a:pt x="21168" y="12800"/>
                    <a:pt x="21600" y="14800"/>
                    <a:pt x="18144" y="16600"/>
                  </a:cubicBezTo>
                  <a:cubicBezTo>
                    <a:pt x="14688" y="18400"/>
                    <a:pt x="7344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8976666" y="1369764"/>
              <a:ext cx="153337" cy="239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186"/>
                  </a:moveTo>
                  <a:cubicBezTo>
                    <a:pt x="1800" y="-42"/>
                    <a:pt x="3600" y="-269"/>
                    <a:pt x="5760" y="868"/>
                  </a:cubicBezTo>
                  <a:cubicBezTo>
                    <a:pt x="7920" y="2005"/>
                    <a:pt x="10440" y="4506"/>
                    <a:pt x="13140" y="8144"/>
                  </a:cubicBezTo>
                  <a:cubicBezTo>
                    <a:pt x="15840" y="11782"/>
                    <a:pt x="18720" y="16556"/>
                    <a:pt x="2160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9045667" y="1348850"/>
              <a:ext cx="92003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436"/>
                    <a:pt x="15600" y="873"/>
                    <a:pt x="12000" y="4473"/>
                  </a:cubicBezTo>
                  <a:cubicBezTo>
                    <a:pt x="8400" y="8073"/>
                    <a:pt x="4200" y="148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9176003" y="1540521"/>
              <a:ext cx="2300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9214337" y="1448519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9314006" y="1471519"/>
              <a:ext cx="107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9528678" y="1388325"/>
              <a:ext cx="222339" cy="23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0" y="1986"/>
                  </a:moveTo>
                  <a:cubicBezTo>
                    <a:pt x="745" y="1057"/>
                    <a:pt x="1490" y="128"/>
                    <a:pt x="3352" y="12"/>
                  </a:cubicBezTo>
                  <a:cubicBezTo>
                    <a:pt x="5214" y="-104"/>
                    <a:pt x="8193" y="593"/>
                    <a:pt x="10055" y="2102"/>
                  </a:cubicBezTo>
                  <a:cubicBezTo>
                    <a:pt x="11917" y="3612"/>
                    <a:pt x="12662" y="5935"/>
                    <a:pt x="11793" y="8606"/>
                  </a:cubicBezTo>
                  <a:cubicBezTo>
                    <a:pt x="10924" y="11277"/>
                    <a:pt x="8441" y="14296"/>
                    <a:pt x="6703" y="16502"/>
                  </a:cubicBezTo>
                  <a:cubicBezTo>
                    <a:pt x="4966" y="18709"/>
                    <a:pt x="3972" y="20102"/>
                    <a:pt x="4097" y="20799"/>
                  </a:cubicBezTo>
                  <a:cubicBezTo>
                    <a:pt x="4221" y="21496"/>
                    <a:pt x="5462" y="21496"/>
                    <a:pt x="8566" y="21380"/>
                  </a:cubicBezTo>
                  <a:cubicBezTo>
                    <a:pt x="11669" y="21264"/>
                    <a:pt x="16634" y="21031"/>
                    <a:pt x="21600" y="207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474140" y="2590878"/>
              <a:ext cx="9752222" cy="81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" y="0"/>
                    <a:pt x="442" y="0"/>
                    <a:pt x="679" y="0"/>
                  </a:cubicBezTo>
                  <a:cubicBezTo>
                    <a:pt x="917" y="0"/>
                    <a:pt x="1172" y="0"/>
                    <a:pt x="1407" y="0"/>
                  </a:cubicBezTo>
                  <a:cubicBezTo>
                    <a:pt x="1642" y="0"/>
                    <a:pt x="1857" y="0"/>
                    <a:pt x="2049" y="34"/>
                  </a:cubicBezTo>
                  <a:cubicBezTo>
                    <a:pt x="2242" y="68"/>
                    <a:pt x="2411" y="136"/>
                    <a:pt x="2592" y="204"/>
                  </a:cubicBezTo>
                  <a:cubicBezTo>
                    <a:pt x="2774" y="272"/>
                    <a:pt x="2966" y="340"/>
                    <a:pt x="3184" y="442"/>
                  </a:cubicBezTo>
                  <a:cubicBezTo>
                    <a:pt x="3402" y="543"/>
                    <a:pt x="3645" y="679"/>
                    <a:pt x="3824" y="747"/>
                  </a:cubicBezTo>
                  <a:cubicBezTo>
                    <a:pt x="4002" y="815"/>
                    <a:pt x="4115" y="815"/>
                    <a:pt x="4245" y="849"/>
                  </a:cubicBezTo>
                  <a:cubicBezTo>
                    <a:pt x="4375" y="883"/>
                    <a:pt x="4523" y="951"/>
                    <a:pt x="4658" y="985"/>
                  </a:cubicBezTo>
                  <a:cubicBezTo>
                    <a:pt x="4794" y="1019"/>
                    <a:pt x="4919" y="1019"/>
                    <a:pt x="5055" y="1053"/>
                  </a:cubicBezTo>
                  <a:cubicBezTo>
                    <a:pt x="5191" y="1087"/>
                    <a:pt x="5338" y="1155"/>
                    <a:pt x="5488" y="1223"/>
                  </a:cubicBezTo>
                  <a:cubicBezTo>
                    <a:pt x="5638" y="1291"/>
                    <a:pt x="5791" y="1358"/>
                    <a:pt x="6025" y="1426"/>
                  </a:cubicBezTo>
                  <a:cubicBezTo>
                    <a:pt x="6260" y="1494"/>
                    <a:pt x="6577" y="1562"/>
                    <a:pt x="6821" y="1630"/>
                  </a:cubicBezTo>
                  <a:cubicBezTo>
                    <a:pt x="7064" y="1698"/>
                    <a:pt x="7234" y="1766"/>
                    <a:pt x="7398" y="1834"/>
                  </a:cubicBezTo>
                  <a:cubicBezTo>
                    <a:pt x="7562" y="1902"/>
                    <a:pt x="7721" y="1970"/>
                    <a:pt x="7893" y="2038"/>
                  </a:cubicBezTo>
                  <a:cubicBezTo>
                    <a:pt x="8066" y="2106"/>
                    <a:pt x="8253" y="2174"/>
                    <a:pt x="8440" y="2242"/>
                  </a:cubicBezTo>
                  <a:cubicBezTo>
                    <a:pt x="8626" y="2309"/>
                    <a:pt x="8813" y="2377"/>
                    <a:pt x="9003" y="2479"/>
                  </a:cubicBezTo>
                  <a:cubicBezTo>
                    <a:pt x="9192" y="2581"/>
                    <a:pt x="9385" y="2717"/>
                    <a:pt x="9572" y="2853"/>
                  </a:cubicBezTo>
                  <a:cubicBezTo>
                    <a:pt x="9758" y="2989"/>
                    <a:pt x="9940" y="3125"/>
                    <a:pt x="10135" y="3260"/>
                  </a:cubicBezTo>
                  <a:cubicBezTo>
                    <a:pt x="10330" y="3396"/>
                    <a:pt x="10540" y="3532"/>
                    <a:pt x="10746" y="3668"/>
                  </a:cubicBezTo>
                  <a:cubicBezTo>
                    <a:pt x="10953" y="3804"/>
                    <a:pt x="11157" y="3940"/>
                    <a:pt x="11363" y="4143"/>
                  </a:cubicBezTo>
                  <a:cubicBezTo>
                    <a:pt x="11570" y="4347"/>
                    <a:pt x="11779" y="4619"/>
                    <a:pt x="11980" y="4823"/>
                  </a:cubicBezTo>
                  <a:cubicBezTo>
                    <a:pt x="12181" y="5026"/>
                    <a:pt x="12374" y="5162"/>
                    <a:pt x="12580" y="5366"/>
                  </a:cubicBezTo>
                  <a:cubicBezTo>
                    <a:pt x="12787" y="5570"/>
                    <a:pt x="13008" y="5842"/>
                    <a:pt x="13225" y="6147"/>
                  </a:cubicBezTo>
                  <a:cubicBezTo>
                    <a:pt x="13443" y="6453"/>
                    <a:pt x="13658" y="6792"/>
                    <a:pt x="13871" y="7098"/>
                  </a:cubicBezTo>
                  <a:cubicBezTo>
                    <a:pt x="14083" y="7404"/>
                    <a:pt x="14292" y="7675"/>
                    <a:pt x="14496" y="7981"/>
                  </a:cubicBezTo>
                  <a:cubicBezTo>
                    <a:pt x="14700" y="8287"/>
                    <a:pt x="14898" y="8626"/>
                    <a:pt x="15108" y="8966"/>
                  </a:cubicBezTo>
                  <a:cubicBezTo>
                    <a:pt x="15317" y="9306"/>
                    <a:pt x="15538" y="9645"/>
                    <a:pt x="15750" y="9985"/>
                  </a:cubicBezTo>
                  <a:cubicBezTo>
                    <a:pt x="15962" y="10325"/>
                    <a:pt x="16166" y="10664"/>
                    <a:pt x="16463" y="11174"/>
                  </a:cubicBezTo>
                  <a:cubicBezTo>
                    <a:pt x="16760" y="11683"/>
                    <a:pt x="17151" y="12362"/>
                    <a:pt x="17448" y="12872"/>
                  </a:cubicBezTo>
                  <a:cubicBezTo>
                    <a:pt x="17745" y="13381"/>
                    <a:pt x="17949" y="13721"/>
                    <a:pt x="18144" y="14060"/>
                  </a:cubicBezTo>
                  <a:cubicBezTo>
                    <a:pt x="18340" y="14400"/>
                    <a:pt x="18526" y="14740"/>
                    <a:pt x="18795" y="15249"/>
                  </a:cubicBezTo>
                  <a:cubicBezTo>
                    <a:pt x="19064" y="15758"/>
                    <a:pt x="19415" y="16438"/>
                    <a:pt x="19678" y="16981"/>
                  </a:cubicBezTo>
                  <a:cubicBezTo>
                    <a:pt x="19942" y="17525"/>
                    <a:pt x="20117" y="17932"/>
                    <a:pt x="20360" y="18509"/>
                  </a:cubicBezTo>
                  <a:cubicBezTo>
                    <a:pt x="20604" y="19087"/>
                    <a:pt x="20915" y="19834"/>
                    <a:pt x="21133" y="20377"/>
                  </a:cubicBezTo>
                  <a:cubicBezTo>
                    <a:pt x="21351" y="20921"/>
                    <a:pt x="21475" y="212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497141" y="3748570"/>
              <a:ext cx="207006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33" y="3423"/>
                    <a:pt x="7467" y="6846"/>
                    <a:pt x="11067" y="10446"/>
                  </a:cubicBezTo>
                  <a:cubicBezTo>
                    <a:pt x="14667" y="14046"/>
                    <a:pt x="18133" y="178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497141" y="3756237"/>
              <a:ext cx="253007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632"/>
                    <a:pt x="17673" y="1263"/>
                    <a:pt x="15055" y="3411"/>
                  </a:cubicBezTo>
                  <a:cubicBezTo>
                    <a:pt x="12436" y="5558"/>
                    <a:pt x="9164" y="9221"/>
                    <a:pt x="6545" y="12505"/>
                  </a:cubicBezTo>
                  <a:cubicBezTo>
                    <a:pt x="3927" y="15789"/>
                    <a:pt x="1964" y="186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857482" y="3944676"/>
              <a:ext cx="153338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080" y="12302"/>
                    <a:pt x="2160" y="4448"/>
                    <a:pt x="5760" y="1502"/>
                  </a:cubicBezTo>
                  <a:cubicBezTo>
                    <a:pt x="9360" y="-1443"/>
                    <a:pt x="1548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880483" y="4093578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445170" y="3455864"/>
              <a:ext cx="294000" cy="103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31" fill="norm" stroke="1" extrusionOk="0">
                  <a:moveTo>
                    <a:pt x="21421" y="504"/>
                  </a:moveTo>
                  <a:cubicBezTo>
                    <a:pt x="18069" y="240"/>
                    <a:pt x="14718" y="-25"/>
                    <a:pt x="12297" y="1"/>
                  </a:cubicBezTo>
                  <a:cubicBezTo>
                    <a:pt x="9876" y="28"/>
                    <a:pt x="8387" y="346"/>
                    <a:pt x="7269" y="1007"/>
                  </a:cubicBezTo>
                  <a:cubicBezTo>
                    <a:pt x="6152" y="1669"/>
                    <a:pt x="5407" y="2675"/>
                    <a:pt x="5687" y="3919"/>
                  </a:cubicBezTo>
                  <a:cubicBezTo>
                    <a:pt x="5966" y="5163"/>
                    <a:pt x="7269" y="6646"/>
                    <a:pt x="7362" y="7890"/>
                  </a:cubicBezTo>
                  <a:cubicBezTo>
                    <a:pt x="7455" y="9134"/>
                    <a:pt x="6338" y="10140"/>
                    <a:pt x="5314" y="10775"/>
                  </a:cubicBezTo>
                  <a:cubicBezTo>
                    <a:pt x="4290" y="11410"/>
                    <a:pt x="3359" y="11675"/>
                    <a:pt x="2428" y="11834"/>
                  </a:cubicBezTo>
                  <a:cubicBezTo>
                    <a:pt x="1497" y="11993"/>
                    <a:pt x="566" y="12046"/>
                    <a:pt x="193" y="11913"/>
                  </a:cubicBezTo>
                  <a:cubicBezTo>
                    <a:pt x="-179" y="11781"/>
                    <a:pt x="7" y="11463"/>
                    <a:pt x="566" y="11278"/>
                  </a:cubicBezTo>
                  <a:cubicBezTo>
                    <a:pt x="1124" y="11093"/>
                    <a:pt x="2055" y="11040"/>
                    <a:pt x="2987" y="11199"/>
                  </a:cubicBezTo>
                  <a:cubicBezTo>
                    <a:pt x="3918" y="11357"/>
                    <a:pt x="4849" y="11728"/>
                    <a:pt x="5500" y="12469"/>
                  </a:cubicBezTo>
                  <a:cubicBezTo>
                    <a:pt x="6152" y="13210"/>
                    <a:pt x="6524" y="14322"/>
                    <a:pt x="6524" y="15434"/>
                  </a:cubicBezTo>
                  <a:cubicBezTo>
                    <a:pt x="6524" y="16546"/>
                    <a:pt x="6152" y="17657"/>
                    <a:pt x="5966" y="18557"/>
                  </a:cubicBezTo>
                  <a:cubicBezTo>
                    <a:pt x="5780" y="19457"/>
                    <a:pt x="5780" y="20146"/>
                    <a:pt x="6524" y="20649"/>
                  </a:cubicBezTo>
                  <a:cubicBezTo>
                    <a:pt x="7269" y="21151"/>
                    <a:pt x="8759" y="21469"/>
                    <a:pt x="9876" y="21522"/>
                  </a:cubicBezTo>
                  <a:cubicBezTo>
                    <a:pt x="10993" y="21575"/>
                    <a:pt x="11738" y="21363"/>
                    <a:pt x="12483" y="21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017230" y="3250226"/>
              <a:ext cx="227951" cy="251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96" fill="norm" stroke="1" extrusionOk="0">
                  <a:moveTo>
                    <a:pt x="1247" y="3927"/>
                  </a:moveTo>
                  <a:cubicBezTo>
                    <a:pt x="527" y="3055"/>
                    <a:pt x="-193" y="2182"/>
                    <a:pt x="47" y="1418"/>
                  </a:cubicBezTo>
                  <a:cubicBezTo>
                    <a:pt x="287" y="655"/>
                    <a:pt x="1487" y="0"/>
                    <a:pt x="3167" y="0"/>
                  </a:cubicBezTo>
                  <a:cubicBezTo>
                    <a:pt x="4847" y="0"/>
                    <a:pt x="7007" y="655"/>
                    <a:pt x="8447" y="2073"/>
                  </a:cubicBezTo>
                  <a:cubicBezTo>
                    <a:pt x="9887" y="3491"/>
                    <a:pt x="10607" y="5673"/>
                    <a:pt x="9527" y="8509"/>
                  </a:cubicBezTo>
                  <a:cubicBezTo>
                    <a:pt x="8447" y="11345"/>
                    <a:pt x="5567" y="14836"/>
                    <a:pt x="3887" y="17127"/>
                  </a:cubicBezTo>
                  <a:cubicBezTo>
                    <a:pt x="2207" y="19418"/>
                    <a:pt x="1727" y="20509"/>
                    <a:pt x="2327" y="21055"/>
                  </a:cubicBezTo>
                  <a:cubicBezTo>
                    <a:pt x="2927" y="21600"/>
                    <a:pt x="4607" y="21600"/>
                    <a:pt x="7967" y="21273"/>
                  </a:cubicBezTo>
                  <a:cubicBezTo>
                    <a:pt x="11327" y="20945"/>
                    <a:pt x="16367" y="20291"/>
                    <a:pt x="21407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898139" y="3316672"/>
              <a:ext cx="185342" cy="19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68" fill="norm" stroke="1" extrusionOk="0">
                  <a:moveTo>
                    <a:pt x="3357" y="1152"/>
                  </a:moveTo>
                  <a:cubicBezTo>
                    <a:pt x="2189" y="2016"/>
                    <a:pt x="1022" y="2880"/>
                    <a:pt x="438" y="5760"/>
                  </a:cubicBezTo>
                  <a:cubicBezTo>
                    <a:pt x="-146" y="8640"/>
                    <a:pt x="-146" y="13536"/>
                    <a:pt x="438" y="16704"/>
                  </a:cubicBezTo>
                  <a:cubicBezTo>
                    <a:pt x="1022" y="19872"/>
                    <a:pt x="2189" y="21312"/>
                    <a:pt x="3211" y="21456"/>
                  </a:cubicBezTo>
                  <a:cubicBezTo>
                    <a:pt x="4232" y="21600"/>
                    <a:pt x="5108" y="20448"/>
                    <a:pt x="5984" y="18576"/>
                  </a:cubicBezTo>
                  <a:cubicBezTo>
                    <a:pt x="6859" y="16704"/>
                    <a:pt x="7735" y="14112"/>
                    <a:pt x="8173" y="13536"/>
                  </a:cubicBezTo>
                  <a:cubicBezTo>
                    <a:pt x="8611" y="12960"/>
                    <a:pt x="8611" y="14400"/>
                    <a:pt x="9195" y="15696"/>
                  </a:cubicBezTo>
                  <a:cubicBezTo>
                    <a:pt x="9778" y="16992"/>
                    <a:pt x="10946" y="18144"/>
                    <a:pt x="12259" y="18720"/>
                  </a:cubicBezTo>
                  <a:cubicBezTo>
                    <a:pt x="13573" y="19296"/>
                    <a:pt x="15032" y="19296"/>
                    <a:pt x="16638" y="16560"/>
                  </a:cubicBezTo>
                  <a:cubicBezTo>
                    <a:pt x="18243" y="13824"/>
                    <a:pt x="19995" y="8352"/>
                    <a:pt x="20724" y="4896"/>
                  </a:cubicBezTo>
                  <a:cubicBezTo>
                    <a:pt x="21454" y="1440"/>
                    <a:pt x="21162" y="0"/>
                    <a:pt x="20724" y="0"/>
                  </a:cubicBezTo>
                  <a:cubicBezTo>
                    <a:pt x="20286" y="0"/>
                    <a:pt x="19703" y="1440"/>
                    <a:pt x="19119" y="2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3149867" y="3426563"/>
              <a:ext cx="23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246304" y="3225761"/>
              <a:ext cx="139478" cy="44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490" fill="norm" stroke="1" extrusionOk="0">
                  <a:moveTo>
                    <a:pt x="1616" y="8171"/>
                  </a:moveTo>
                  <a:cubicBezTo>
                    <a:pt x="1616" y="11484"/>
                    <a:pt x="1616" y="14798"/>
                    <a:pt x="1616" y="16823"/>
                  </a:cubicBezTo>
                  <a:cubicBezTo>
                    <a:pt x="1616" y="18848"/>
                    <a:pt x="1616" y="19584"/>
                    <a:pt x="1616" y="20259"/>
                  </a:cubicBezTo>
                  <a:cubicBezTo>
                    <a:pt x="1616" y="20934"/>
                    <a:pt x="1616" y="21548"/>
                    <a:pt x="1426" y="21487"/>
                  </a:cubicBezTo>
                  <a:cubicBezTo>
                    <a:pt x="1237" y="21425"/>
                    <a:pt x="858" y="20689"/>
                    <a:pt x="479" y="17989"/>
                  </a:cubicBezTo>
                  <a:cubicBezTo>
                    <a:pt x="100" y="15289"/>
                    <a:pt x="-279" y="10625"/>
                    <a:pt x="289" y="7434"/>
                  </a:cubicBezTo>
                  <a:cubicBezTo>
                    <a:pt x="858" y="4243"/>
                    <a:pt x="2374" y="2525"/>
                    <a:pt x="3889" y="1482"/>
                  </a:cubicBezTo>
                  <a:cubicBezTo>
                    <a:pt x="5405" y="439"/>
                    <a:pt x="6921" y="71"/>
                    <a:pt x="8816" y="9"/>
                  </a:cubicBezTo>
                  <a:cubicBezTo>
                    <a:pt x="10710" y="-52"/>
                    <a:pt x="12984" y="193"/>
                    <a:pt x="15637" y="991"/>
                  </a:cubicBezTo>
                  <a:cubicBezTo>
                    <a:pt x="18289" y="1789"/>
                    <a:pt x="21321" y="3139"/>
                    <a:pt x="20563" y="4796"/>
                  </a:cubicBezTo>
                  <a:cubicBezTo>
                    <a:pt x="19805" y="6453"/>
                    <a:pt x="15258" y="8416"/>
                    <a:pt x="12226" y="9459"/>
                  </a:cubicBezTo>
                  <a:cubicBezTo>
                    <a:pt x="9195" y="10503"/>
                    <a:pt x="7679" y="10625"/>
                    <a:pt x="6163" y="10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3456541" y="3395896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4109099" y="3213210"/>
              <a:ext cx="298131" cy="38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387" fill="norm" stroke="1" extrusionOk="0">
                  <a:moveTo>
                    <a:pt x="9352" y="4135"/>
                  </a:moveTo>
                  <a:cubicBezTo>
                    <a:pt x="8799" y="3293"/>
                    <a:pt x="8245" y="2452"/>
                    <a:pt x="7599" y="2242"/>
                  </a:cubicBezTo>
                  <a:cubicBezTo>
                    <a:pt x="6952" y="2031"/>
                    <a:pt x="6214" y="2452"/>
                    <a:pt x="5106" y="4065"/>
                  </a:cubicBezTo>
                  <a:cubicBezTo>
                    <a:pt x="3999" y="5678"/>
                    <a:pt x="2522" y="8483"/>
                    <a:pt x="1599" y="10938"/>
                  </a:cubicBezTo>
                  <a:cubicBezTo>
                    <a:pt x="675" y="13392"/>
                    <a:pt x="306" y="15496"/>
                    <a:pt x="122" y="17039"/>
                  </a:cubicBezTo>
                  <a:cubicBezTo>
                    <a:pt x="-63" y="18582"/>
                    <a:pt x="-63" y="19564"/>
                    <a:pt x="306" y="20265"/>
                  </a:cubicBezTo>
                  <a:cubicBezTo>
                    <a:pt x="675" y="20966"/>
                    <a:pt x="1414" y="21387"/>
                    <a:pt x="2337" y="21387"/>
                  </a:cubicBezTo>
                  <a:cubicBezTo>
                    <a:pt x="3260" y="21387"/>
                    <a:pt x="4368" y="20966"/>
                    <a:pt x="6122" y="19213"/>
                  </a:cubicBezTo>
                  <a:cubicBezTo>
                    <a:pt x="7875" y="17460"/>
                    <a:pt x="10275" y="14374"/>
                    <a:pt x="11660" y="11288"/>
                  </a:cubicBezTo>
                  <a:cubicBezTo>
                    <a:pt x="13045" y="8203"/>
                    <a:pt x="13414" y="5117"/>
                    <a:pt x="13322" y="3293"/>
                  </a:cubicBezTo>
                  <a:cubicBezTo>
                    <a:pt x="13229" y="1470"/>
                    <a:pt x="12675" y="909"/>
                    <a:pt x="11937" y="488"/>
                  </a:cubicBezTo>
                  <a:cubicBezTo>
                    <a:pt x="11199" y="68"/>
                    <a:pt x="10275" y="-213"/>
                    <a:pt x="8706" y="208"/>
                  </a:cubicBezTo>
                  <a:cubicBezTo>
                    <a:pt x="7137" y="629"/>
                    <a:pt x="4922" y="1751"/>
                    <a:pt x="3445" y="3083"/>
                  </a:cubicBezTo>
                  <a:cubicBezTo>
                    <a:pt x="1968" y="4416"/>
                    <a:pt x="1229" y="5958"/>
                    <a:pt x="1137" y="7010"/>
                  </a:cubicBezTo>
                  <a:cubicBezTo>
                    <a:pt x="1045" y="8062"/>
                    <a:pt x="1599" y="8623"/>
                    <a:pt x="4645" y="8764"/>
                  </a:cubicBezTo>
                  <a:cubicBezTo>
                    <a:pt x="7691" y="8904"/>
                    <a:pt x="13229" y="8623"/>
                    <a:pt x="16460" y="8343"/>
                  </a:cubicBezTo>
                  <a:cubicBezTo>
                    <a:pt x="19691" y="8062"/>
                    <a:pt x="20614" y="7782"/>
                    <a:pt x="21537" y="7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2076510" y="4150766"/>
              <a:ext cx="200797" cy="2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267" fill="norm" stroke="1" extrusionOk="0">
                  <a:moveTo>
                    <a:pt x="6562" y="3751"/>
                  </a:moveTo>
                  <a:cubicBezTo>
                    <a:pt x="6835" y="2795"/>
                    <a:pt x="7109" y="1840"/>
                    <a:pt x="7929" y="1170"/>
                  </a:cubicBezTo>
                  <a:cubicBezTo>
                    <a:pt x="8749" y="501"/>
                    <a:pt x="10116" y="119"/>
                    <a:pt x="12304" y="24"/>
                  </a:cubicBezTo>
                  <a:cubicBezTo>
                    <a:pt x="14491" y="-72"/>
                    <a:pt x="17499" y="119"/>
                    <a:pt x="19139" y="693"/>
                  </a:cubicBezTo>
                  <a:cubicBezTo>
                    <a:pt x="20780" y="1266"/>
                    <a:pt x="21053" y="2222"/>
                    <a:pt x="20643" y="3560"/>
                  </a:cubicBezTo>
                  <a:cubicBezTo>
                    <a:pt x="20233" y="4898"/>
                    <a:pt x="19139" y="6618"/>
                    <a:pt x="18046" y="7765"/>
                  </a:cubicBezTo>
                  <a:cubicBezTo>
                    <a:pt x="16952" y="8912"/>
                    <a:pt x="15858" y="9486"/>
                    <a:pt x="16132" y="10632"/>
                  </a:cubicBezTo>
                  <a:cubicBezTo>
                    <a:pt x="16405" y="11779"/>
                    <a:pt x="18046" y="13500"/>
                    <a:pt x="19276" y="14742"/>
                  </a:cubicBezTo>
                  <a:cubicBezTo>
                    <a:pt x="20506" y="15985"/>
                    <a:pt x="21327" y="16749"/>
                    <a:pt x="21463" y="17609"/>
                  </a:cubicBezTo>
                  <a:cubicBezTo>
                    <a:pt x="21600" y="18470"/>
                    <a:pt x="21053" y="19425"/>
                    <a:pt x="18456" y="20190"/>
                  </a:cubicBezTo>
                  <a:cubicBezTo>
                    <a:pt x="15858" y="20955"/>
                    <a:pt x="11210" y="21528"/>
                    <a:pt x="7792" y="21146"/>
                  </a:cubicBezTo>
                  <a:cubicBezTo>
                    <a:pt x="4375" y="20763"/>
                    <a:pt x="2187" y="19425"/>
                    <a:pt x="0" y="18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3027837" y="4223915"/>
              <a:ext cx="179841" cy="22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36" fill="norm" stroke="1" extrusionOk="0">
                  <a:moveTo>
                    <a:pt x="1749" y="0"/>
                  </a:moveTo>
                  <a:cubicBezTo>
                    <a:pt x="1141" y="4320"/>
                    <a:pt x="532" y="8640"/>
                    <a:pt x="228" y="11520"/>
                  </a:cubicBezTo>
                  <a:cubicBezTo>
                    <a:pt x="-76" y="14400"/>
                    <a:pt x="-76" y="15840"/>
                    <a:pt x="228" y="17280"/>
                  </a:cubicBezTo>
                  <a:cubicBezTo>
                    <a:pt x="532" y="18720"/>
                    <a:pt x="1141" y="20160"/>
                    <a:pt x="2206" y="20880"/>
                  </a:cubicBezTo>
                  <a:cubicBezTo>
                    <a:pt x="3270" y="21600"/>
                    <a:pt x="4792" y="21600"/>
                    <a:pt x="6008" y="21000"/>
                  </a:cubicBezTo>
                  <a:cubicBezTo>
                    <a:pt x="7225" y="20400"/>
                    <a:pt x="8138" y="19200"/>
                    <a:pt x="8747" y="18000"/>
                  </a:cubicBezTo>
                  <a:cubicBezTo>
                    <a:pt x="9355" y="16800"/>
                    <a:pt x="9659" y="15600"/>
                    <a:pt x="10268" y="15600"/>
                  </a:cubicBezTo>
                  <a:cubicBezTo>
                    <a:pt x="10876" y="15600"/>
                    <a:pt x="11789" y="16800"/>
                    <a:pt x="12701" y="17880"/>
                  </a:cubicBezTo>
                  <a:cubicBezTo>
                    <a:pt x="13614" y="18960"/>
                    <a:pt x="14527" y="19920"/>
                    <a:pt x="15896" y="20520"/>
                  </a:cubicBezTo>
                  <a:cubicBezTo>
                    <a:pt x="17265" y="21120"/>
                    <a:pt x="19090" y="21360"/>
                    <a:pt x="20155" y="20880"/>
                  </a:cubicBezTo>
                  <a:cubicBezTo>
                    <a:pt x="21220" y="20400"/>
                    <a:pt x="21524" y="19200"/>
                    <a:pt x="21372" y="16800"/>
                  </a:cubicBezTo>
                  <a:cubicBezTo>
                    <a:pt x="21220" y="14400"/>
                    <a:pt x="20611" y="10800"/>
                    <a:pt x="19699" y="8640"/>
                  </a:cubicBezTo>
                  <a:cubicBezTo>
                    <a:pt x="18786" y="6480"/>
                    <a:pt x="17569" y="5760"/>
                    <a:pt x="16352" y="5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3295537" y="4377251"/>
              <a:ext cx="23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3394584" y="4182649"/>
              <a:ext cx="115950" cy="53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464" fill="norm" stroke="1" extrusionOk="0">
                  <a:moveTo>
                    <a:pt x="4248" y="11226"/>
                  </a:moveTo>
                  <a:cubicBezTo>
                    <a:pt x="3788" y="14312"/>
                    <a:pt x="3329" y="17398"/>
                    <a:pt x="3329" y="19198"/>
                  </a:cubicBezTo>
                  <a:cubicBezTo>
                    <a:pt x="3329" y="20998"/>
                    <a:pt x="3788" y="21512"/>
                    <a:pt x="4018" y="21461"/>
                  </a:cubicBezTo>
                  <a:cubicBezTo>
                    <a:pt x="4248" y="21409"/>
                    <a:pt x="4248" y="20792"/>
                    <a:pt x="3329" y="18838"/>
                  </a:cubicBezTo>
                  <a:cubicBezTo>
                    <a:pt x="2409" y="16883"/>
                    <a:pt x="571" y="13592"/>
                    <a:pt x="112" y="10455"/>
                  </a:cubicBezTo>
                  <a:cubicBezTo>
                    <a:pt x="-348" y="7318"/>
                    <a:pt x="571" y="4335"/>
                    <a:pt x="3558" y="2535"/>
                  </a:cubicBezTo>
                  <a:cubicBezTo>
                    <a:pt x="6546" y="735"/>
                    <a:pt x="11601" y="118"/>
                    <a:pt x="15278" y="15"/>
                  </a:cubicBezTo>
                  <a:cubicBezTo>
                    <a:pt x="18954" y="-88"/>
                    <a:pt x="21252" y="323"/>
                    <a:pt x="20792" y="1558"/>
                  </a:cubicBezTo>
                  <a:cubicBezTo>
                    <a:pt x="20333" y="2792"/>
                    <a:pt x="17116" y="4849"/>
                    <a:pt x="14129" y="6083"/>
                  </a:cubicBezTo>
                  <a:cubicBezTo>
                    <a:pt x="11141" y="7318"/>
                    <a:pt x="8384" y="7729"/>
                    <a:pt x="5626" y="8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594544" y="4300583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4210447" y="4090919"/>
              <a:ext cx="150782" cy="36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331" fill="norm" stroke="1" extrusionOk="0">
                  <a:moveTo>
                    <a:pt x="21240" y="2389"/>
                  </a:moveTo>
                  <a:cubicBezTo>
                    <a:pt x="20160" y="1645"/>
                    <a:pt x="19080" y="900"/>
                    <a:pt x="17640" y="453"/>
                  </a:cubicBezTo>
                  <a:cubicBezTo>
                    <a:pt x="16200" y="6"/>
                    <a:pt x="14400" y="-143"/>
                    <a:pt x="12780" y="155"/>
                  </a:cubicBezTo>
                  <a:cubicBezTo>
                    <a:pt x="11160" y="453"/>
                    <a:pt x="9720" y="1198"/>
                    <a:pt x="7560" y="3581"/>
                  </a:cubicBezTo>
                  <a:cubicBezTo>
                    <a:pt x="5400" y="5965"/>
                    <a:pt x="2520" y="9987"/>
                    <a:pt x="1080" y="12891"/>
                  </a:cubicBezTo>
                  <a:cubicBezTo>
                    <a:pt x="-360" y="15796"/>
                    <a:pt x="-360" y="17584"/>
                    <a:pt x="1080" y="18925"/>
                  </a:cubicBezTo>
                  <a:cubicBezTo>
                    <a:pt x="2520" y="20265"/>
                    <a:pt x="5400" y="21159"/>
                    <a:pt x="7740" y="21308"/>
                  </a:cubicBezTo>
                  <a:cubicBezTo>
                    <a:pt x="10080" y="21457"/>
                    <a:pt x="11880" y="20861"/>
                    <a:pt x="13680" y="20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4412794" y="4162580"/>
              <a:ext cx="4043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20104" y="0"/>
                  </a:moveTo>
                  <a:cubicBezTo>
                    <a:pt x="11210" y="5349"/>
                    <a:pt x="2316" y="10697"/>
                    <a:pt x="410" y="14297"/>
                  </a:cubicBezTo>
                  <a:cubicBezTo>
                    <a:pt x="-1496" y="17897"/>
                    <a:pt x="3586" y="19749"/>
                    <a:pt x="86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4491564" y="4285249"/>
              <a:ext cx="16867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7100"/>
                    <a:pt x="2618" y="12600"/>
                    <a:pt x="6218" y="9000"/>
                  </a:cubicBezTo>
                  <a:cubicBezTo>
                    <a:pt x="9818" y="5400"/>
                    <a:pt x="15709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4749234" y="4118325"/>
              <a:ext cx="240676" cy="342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14" fill="norm" stroke="1" extrusionOk="0">
                  <a:moveTo>
                    <a:pt x="10498" y="8051"/>
                  </a:moveTo>
                  <a:cubicBezTo>
                    <a:pt x="10044" y="7251"/>
                    <a:pt x="9589" y="6451"/>
                    <a:pt x="8566" y="5891"/>
                  </a:cubicBezTo>
                  <a:cubicBezTo>
                    <a:pt x="7543" y="5331"/>
                    <a:pt x="5951" y="5011"/>
                    <a:pt x="4473" y="6211"/>
                  </a:cubicBezTo>
                  <a:cubicBezTo>
                    <a:pt x="2995" y="7411"/>
                    <a:pt x="1631" y="10131"/>
                    <a:pt x="835" y="12451"/>
                  </a:cubicBezTo>
                  <a:cubicBezTo>
                    <a:pt x="39" y="14771"/>
                    <a:pt x="-188" y="16691"/>
                    <a:pt x="153" y="18371"/>
                  </a:cubicBezTo>
                  <a:cubicBezTo>
                    <a:pt x="494" y="20051"/>
                    <a:pt x="1404" y="21491"/>
                    <a:pt x="3223" y="21411"/>
                  </a:cubicBezTo>
                  <a:cubicBezTo>
                    <a:pt x="5041" y="21331"/>
                    <a:pt x="7770" y="19731"/>
                    <a:pt x="9475" y="16371"/>
                  </a:cubicBezTo>
                  <a:cubicBezTo>
                    <a:pt x="11180" y="13011"/>
                    <a:pt x="11863" y="7891"/>
                    <a:pt x="11863" y="4851"/>
                  </a:cubicBezTo>
                  <a:cubicBezTo>
                    <a:pt x="11863" y="1811"/>
                    <a:pt x="11180" y="851"/>
                    <a:pt x="9703" y="371"/>
                  </a:cubicBezTo>
                  <a:cubicBezTo>
                    <a:pt x="8225" y="-109"/>
                    <a:pt x="5951" y="-109"/>
                    <a:pt x="4587" y="291"/>
                  </a:cubicBezTo>
                  <a:cubicBezTo>
                    <a:pt x="3223" y="691"/>
                    <a:pt x="2768" y="1491"/>
                    <a:pt x="2768" y="2771"/>
                  </a:cubicBezTo>
                  <a:cubicBezTo>
                    <a:pt x="2768" y="4051"/>
                    <a:pt x="3223" y="5811"/>
                    <a:pt x="5383" y="7011"/>
                  </a:cubicBezTo>
                  <a:cubicBezTo>
                    <a:pt x="7543" y="8211"/>
                    <a:pt x="11408" y="8851"/>
                    <a:pt x="14364" y="8531"/>
                  </a:cubicBezTo>
                  <a:cubicBezTo>
                    <a:pt x="17319" y="8211"/>
                    <a:pt x="19366" y="6931"/>
                    <a:pt x="21412" y="5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4989909" y="4085911"/>
              <a:ext cx="113764" cy="5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880" y="0"/>
                  </a:moveTo>
                  <a:cubicBezTo>
                    <a:pt x="4800" y="1091"/>
                    <a:pt x="6720" y="2182"/>
                    <a:pt x="10800" y="4036"/>
                  </a:cubicBezTo>
                  <a:cubicBezTo>
                    <a:pt x="14880" y="5891"/>
                    <a:pt x="21120" y="8509"/>
                    <a:pt x="21360" y="11345"/>
                  </a:cubicBezTo>
                  <a:cubicBezTo>
                    <a:pt x="21600" y="14182"/>
                    <a:pt x="15840" y="17236"/>
                    <a:pt x="11280" y="18982"/>
                  </a:cubicBezTo>
                  <a:cubicBezTo>
                    <a:pt x="6720" y="20727"/>
                    <a:pt x="3360" y="211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7362456" y="3998231"/>
              <a:ext cx="173270" cy="68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506" fill="norm" stroke="1" extrusionOk="0">
                  <a:moveTo>
                    <a:pt x="5133" y="6634"/>
                  </a:moveTo>
                  <a:cubicBezTo>
                    <a:pt x="4516" y="9213"/>
                    <a:pt x="3898" y="11792"/>
                    <a:pt x="3436" y="14048"/>
                  </a:cubicBezTo>
                  <a:cubicBezTo>
                    <a:pt x="2973" y="16305"/>
                    <a:pt x="2664" y="18240"/>
                    <a:pt x="2356" y="19529"/>
                  </a:cubicBezTo>
                  <a:cubicBezTo>
                    <a:pt x="2047" y="20819"/>
                    <a:pt x="1738" y="21463"/>
                    <a:pt x="1430" y="21504"/>
                  </a:cubicBezTo>
                  <a:cubicBezTo>
                    <a:pt x="1121" y="21544"/>
                    <a:pt x="813" y="20980"/>
                    <a:pt x="504" y="19086"/>
                  </a:cubicBezTo>
                  <a:cubicBezTo>
                    <a:pt x="196" y="17192"/>
                    <a:pt x="-113" y="13968"/>
                    <a:pt x="41" y="10865"/>
                  </a:cubicBezTo>
                  <a:cubicBezTo>
                    <a:pt x="196" y="7762"/>
                    <a:pt x="813" y="4780"/>
                    <a:pt x="1430" y="3087"/>
                  </a:cubicBezTo>
                  <a:cubicBezTo>
                    <a:pt x="2047" y="1395"/>
                    <a:pt x="2664" y="992"/>
                    <a:pt x="3590" y="669"/>
                  </a:cubicBezTo>
                  <a:cubicBezTo>
                    <a:pt x="4516" y="347"/>
                    <a:pt x="5750" y="105"/>
                    <a:pt x="7293" y="25"/>
                  </a:cubicBezTo>
                  <a:cubicBezTo>
                    <a:pt x="8836" y="-56"/>
                    <a:pt x="10687" y="25"/>
                    <a:pt x="13156" y="790"/>
                  </a:cubicBezTo>
                  <a:cubicBezTo>
                    <a:pt x="15624" y="1556"/>
                    <a:pt x="18710" y="3007"/>
                    <a:pt x="20098" y="4377"/>
                  </a:cubicBezTo>
                  <a:cubicBezTo>
                    <a:pt x="21487" y="5747"/>
                    <a:pt x="21178" y="7037"/>
                    <a:pt x="18710" y="7923"/>
                  </a:cubicBezTo>
                  <a:cubicBezTo>
                    <a:pt x="16241" y="8810"/>
                    <a:pt x="11613" y="9293"/>
                    <a:pt x="8373" y="9535"/>
                  </a:cubicBezTo>
                  <a:cubicBezTo>
                    <a:pt x="5133" y="9777"/>
                    <a:pt x="3281" y="9777"/>
                    <a:pt x="3127" y="9857"/>
                  </a:cubicBezTo>
                  <a:cubicBezTo>
                    <a:pt x="2973" y="9938"/>
                    <a:pt x="4516" y="10099"/>
                    <a:pt x="6058" y="10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7519966" y="4346584"/>
              <a:ext cx="15333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4320"/>
                    <a:pt x="9360" y="8640"/>
                    <a:pt x="12960" y="12240"/>
                  </a:cubicBezTo>
                  <a:cubicBezTo>
                    <a:pt x="16560" y="15840"/>
                    <a:pt x="1908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7596634" y="4384918"/>
              <a:ext cx="8433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288"/>
                    <a:pt x="15055" y="576"/>
                    <a:pt x="11455" y="4176"/>
                  </a:cubicBezTo>
                  <a:cubicBezTo>
                    <a:pt x="7855" y="7776"/>
                    <a:pt x="3927" y="146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7851480" y="4053787"/>
              <a:ext cx="166831" cy="37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37" fill="norm" stroke="1" extrusionOk="0">
                  <a:moveTo>
                    <a:pt x="21364" y="959"/>
                  </a:moveTo>
                  <a:cubicBezTo>
                    <a:pt x="20055" y="521"/>
                    <a:pt x="18746" y="83"/>
                    <a:pt x="17273" y="10"/>
                  </a:cubicBezTo>
                  <a:cubicBezTo>
                    <a:pt x="15800" y="-63"/>
                    <a:pt x="14164" y="229"/>
                    <a:pt x="11873" y="1688"/>
                  </a:cubicBezTo>
                  <a:cubicBezTo>
                    <a:pt x="9582" y="3148"/>
                    <a:pt x="6637" y="5775"/>
                    <a:pt x="4510" y="8475"/>
                  </a:cubicBezTo>
                  <a:cubicBezTo>
                    <a:pt x="2382" y="11175"/>
                    <a:pt x="1073" y="13948"/>
                    <a:pt x="419" y="15918"/>
                  </a:cubicBezTo>
                  <a:cubicBezTo>
                    <a:pt x="-236" y="17888"/>
                    <a:pt x="-236" y="19056"/>
                    <a:pt x="1237" y="19859"/>
                  </a:cubicBezTo>
                  <a:cubicBezTo>
                    <a:pt x="2709" y="20661"/>
                    <a:pt x="5655" y="21099"/>
                    <a:pt x="8600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7972310" y="4233667"/>
              <a:ext cx="199338" cy="186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3221"/>
                  </a:moveTo>
                  <a:cubicBezTo>
                    <a:pt x="0" y="1781"/>
                    <a:pt x="0" y="341"/>
                    <a:pt x="554" y="53"/>
                  </a:cubicBezTo>
                  <a:cubicBezTo>
                    <a:pt x="1108" y="-235"/>
                    <a:pt x="2215" y="629"/>
                    <a:pt x="3462" y="3221"/>
                  </a:cubicBezTo>
                  <a:cubicBezTo>
                    <a:pt x="4708" y="5813"/>
                    <a:pt x="6092" y="10133"/>
                    <a:pt x="6646" y="13157"/>
                  </a:cubicBezTo>
                  <a:cubicBezTo>
                    <a:pt x="7200" y="16181"/>
                    <a:pt x="6923" y="17909"/>
                    <a:pt x="6231" y="19205"/>
                  </a:cubicBezTo>
                  <a:cubicBezTo>
                    <a:pt x="5538" y="20501"/>
                    <a:pt x="4431" y="21365"/>
                    <a:pt x="3877" y="20933"/>
                  </a:cubicBezTo>
                  <a:cubicBezTo>
                    <a:pt x="3323" y="20501"/>
                    <a:pt x="3323" y="18773"/>
                    <a:pt x="4846" y="15893"/>
                  </a:cubicBezTo>
                  <a:cubicBezTo>
                    <a:pt x="6369" y="13013"/>
                    <a:pt x="9415" y="8981"/>
                    <a:pt x="11631" y="6101"/>
                  </a:cubicBezTo>
                  <a:cubicBezTo>
                    <a:pt x="13846" y="3221"/>
                    <a:pt x="15231" y="1493"/>
                    <a:pt x="15369" y="1781"/>
                  </a:cubicBezTo>
                  <a:cubicBezTo>
                    <a:pt x="15508" y="2069"/>
                    <a:pt x="14400" y="4373"/>
                    <a:pt x="13708" y="6389"/>
                  </a:cubicBezTo>
                  <a:cubicBezTo>
                    <a:pt x="13015" y="8405"/>
                    <a:pt x="12738" y="10133"/>
                    <a:pt x="12600" y="11861"/>
                  </a:cubicBezTo>
                  <a:cubicBezTo>
                    <a:pt x="12462" y="13589"/>
                    <a:pt x="12462" y="15317"/>
                    <a:pt x="13985" y="16037"/>
                  </a:cubicBezTo>
                  <a:cubicBezTo>
                    <a:pt x="15508" y="16757"/>
                    <a:pt x="18554" y="16469"/>
                    <a:pt x="21600" y="16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8232982" y="4101245"/>
              <a:ext cx="78525" cy="35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465" fill="norm" stroke="1" extrusionOk="0">
                  <a:moveTo>
                    <a:pt x="0" y="0"/>
                  </a:moveTo>
                  <a:cubicBezTo>
                    <a:pt x="7855" y="4351"/>
                    <a:pt x="15709" y="8702"/>
                    <a:pt x="18655" y="11888"/>
                  </a:cubicBezTo>
                  <a:cubicBezTo>
                    <a:pt x="21600" y="15073"/>
                    <a:pt x="19636" y="17094"/>
                    <a:pt x="16691" y="18647"/>
                  </a:cubicBezTo>
                  <a:cubicBezTo>
                    <a:pt x="13745" y="20201"/>
                    <a:pt x="9818" y="21289"/>
                    <a:pt x="7527" y="21445"/>
                  </a:cubicBezTo>
                  <a:cubicBezTo>
                    <a:pt x="5236" y="21600"/>
                    <a:pt x="4582" y="20823"/>
                    <a:pt x="3927" y="20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8455321" y="4260772"/>
              <a:ext cx="14567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516" y="11040"/>
                    <a:pt x="3032" y="1783"/>
                    <a:pt x="6632" y="240"/>
                  </a:cubicBezTo>
                  <a:cubicBezTo>
                    <a:pt x="10232" y="-1303"/>
                    <a:pt x="15916" y="4869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8470654" y="4430919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8867563" y="4115116"/>
              <a:ext cx="339109" cy="46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387" fill="norm" stroke="1" extrusionOk="0">
                  <a:moveTo>
                    <a:pt x="14619" y="2519"/>
                  </a:moveTo>
                  <a:cubicBezTo>
                    <a:pt x="14619" y="1935"/>
                    <a:pt x="14619" y="1351"/>
                    <a:pt x="14296" y="884"/>
                  </a:cubicBezTo>
                  <a:cubicBezTo>
                    <a:pt x="13974" y="417"/>
                    <a:pt x="13329" y="67"/>
                    <a:pt x="12604" y="8"/>
                  </a:cubicBezTo>
                  <a:cubicBezTo>
                    <a:pt x="11879" y="-50"/>
                    <a:pt x="11073" y="184"/>
                    <a:pt x="9702" y="1059"/>
                  </a:cubicBezTo>
                  <a:cubicBezTo>
                    <a:pt x="8332" y="1935"/>
                    <a:pt x="6398" y="3453"/>
                    <a:pt x="4625" y="5905"/>
                  </a:cubicBezTo>
                  <a:cubicBezTo>
                    <a:pt x="2852" y="8356"/>
                    <a:pt x="1240" y="11742"/>
                    <a:pt x="514" y="14078"/>
                  </a:cubicBezTo>
                  <a:cubicBezTo>
                    <a:pt x="-211" y="16413"/>
                    <a:pt x="-50" y="17697"/>
                    <a:pt x="273" y="18689"/>
                  </a:cubicBezTo>
                  <a:cubicBezTo>
                    <a:pt x="595" y="19682"/>
                    <a:pt x="1079" y="20382"/>
                    <a:pt x="1723" y="20849"/>
                  </a:cubicBezTo>
                  <a:cubicBezTo>
                    <a:pt x="2368" y="21316"/>
                    <a:pt x="3174" y="21550"/>
                    <a:pt x="4625" y="21258"/>
                  </a:cubicBezTo>
                  <a:cubicBezTo>
                    <a:pt x="6076" y="20966"/>
                    <a:pt x="8171" y="20149"/>
                    <a:pt x="10105" y="18456"/>
                  </a:cubicBezTo>
                  <a:cubicBezTo>
                    <a:pt x="12040" y="16763"/>
                    <a:pt x="13813" y="14194"/>
                    <a:pt x="14699" y="12034"/>
                  </a:cubicBezTo>
                  <a:cubicBezTo>
                    <a:pt x="15586" y="9874"/>
                    <a:pt x="15586" y="8123"/>
                    <a:pt x="14941" y="6722"/>
                  </a:cubicBezTo>
                  <a:cubicBezTo>
                    <a:pt x="14296" y="5321"/>
                    <a:pt x="13007" y="4270"/>
                    <a:pt x="11637" y="3745"/>
                  </a:cubicBezTo>
                  <a:cubicBezTo>
                    <a:pt x="10267" y="3219"/>
                    <a:pt x="8816" y="3219"/>
                    <a:pt x="7768" y="3453"/>
                  </a:cubicBezTo>
                  <a:cubicBezTo>
                    <a:pt x="6720" y="3686"/>
                    <a:pt x="6076" y="4153"/>
                    <a:pt x="5592" y="4737"/>
                  </a:cubicBezTo>
                  <a:cubicBezTo>
                    <a:pt x="5108" y="5321"/>
                    <a:pt x="4786" y="6021"/>
                    <a:pt x="4705" y="6664"/>
                  </a:cubicBezTo>
                  <a:cubicBezTo>
                    <a:pt x="4625" y="7306"/>
                    <a:pt x="4786" y="7889"/>
                    <a:pt x="5270" y="8298"/>
                  </a:cubicBezTo>
                  <a:cubicBezTo>
                    <a:pt x="5753" y="8707"/>
                    <a:pt x="6559" y="8940"/>
                    <a:pt x="9299" y="8882"/>
                  </a:cubicBezTo>
                  <a:cubicBezTo>
                    <a:pt x="12040" y="8824"/>
                    <a:pt x="16714" y="8473"/>
                    <a:pt x="21389" y="8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9607105" y="4208755"/>
              <a:ext cx="182246" cy="42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12" fill="norm" stroke="1" extrusionOk="0">
                  <a:moveTo>
                    <a:pt x="21101" y="1534"/>
                  </a:moveTo>
                  <a:cubicBezTo>
                    <a:pt x="20213" y="892"/>
                    <a:pt x="19326" y="249"/>
                    <a:pt x="18142" y="56"/>
                  </a:cubicBezTo>
                  <a:cubicBezTo>
                    <a:pt x="16959" y="-137"/>
                    <a:pt x="15479" y="120"/>
                    <a:pt x="12520" y="1663"/>
                  </a:cubicBezTo>
                  <a:cubicBezTo>
                    <a:pt x="9561" y="3206"/>
                    <a:pt x="5123" y="6034"/>
                    <a:pt x="2608" y="8992"/>
                  </a:cubicBezTo>
                  <a:cubicBezTo>
                    <a:pt x="93" y="11949"/>
                    <a:pt x="-499" y="15034"/>
                    <a:pt x="389" y="17220"/>
                  </a:cubicBezTo>
                  <a:cubicBezTo>
                    <a:pt x="1276" y="19406"/>
                    <a:pt x="3643" y="20692"/>
                    <a:pt x="6602" y="21077"/>
                  </a:cubicBezTo>
                  <a:cubicBezTo>
                    <a:pt x="9561" y="21463"/>
                    <a:pt x="13112" y="20949"/>
                    <a:pt x="16663" y="20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9874823" y="4338917"/>
              <a:ext cx="2953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15399" y="0"/>
                  </a:moveTo>
                  <a:cubicBezTo>
                    <a:pt x="8199" y="1751"/>
                    <a:pt x="999" y="3503"/>
                    <a:pt x="99" y="6908"/>
                  </a:cubicBezTo>
                  <a:cubicBezTo>
                    <a:pt x="-801" y="10314"/>
                    <a:pt x="4599" y="15373"/>
                    <a:pt x="9099" y="18097"/>
                  </a:cubicBezTo>
                  <a:cubicBezTo>
                    <a:pt x="13599" y="20822"/>
                    <a:pt x="17199" y="21211"/>
                    <a:pt x="207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9988688" y="4461587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0318363" y="4301542"/>
              <a:ext cx="237672" cy="32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13239" y="2975"/>
                  </a:moveTo>
                  <a:cubicBezTo>
                    <a:pt x="13006" y="1962"/>
                    <a:pt x="12774" y="950"/>
                    <a:pt x="12077" y="865"/>
                  </a:cubicBezTo>
                  <a:cubicBezTo>
                    <a:pt x="11381" y="781"/>
                    <a:pt x="10219" y="1625"/>
                    <a:pt x="8129" y="4325"/>
                  </a:cubicBezTo>
                  <a:cubicBezTo>
                    <a:pt x="6039" y="7025"/>
                    <a:pt x="3019" y="11581"/>
                    <a:pt x="1510" y="14281"/>
                  </a:cubicBezTo>
                  <a:cubicBezTo>
                    <a:pt x="0" y="16981"/>
                    <a:pt x="0" y="17825"/>
                    <a:pt x="0" y="18668"/>
                  </a:cubicBezTo>
                  <a:cubicBezTo>
                    <a:pt x="0" y="19512"/>
                    <a:pt x="0" y="20356"/>
                    <a:pt x="581" y="20862"/>
                  </a:cubicBezTo>
                  <a:cubicBezTo>
                    <a:pt x="1161" y="21368"/>
                    <a:pt x="2323" y="21537"/>
                    <a:pt x="4529" y="21031"/>
                  </a:cubicBezTo>
                  <a:cubicBezTo>
                    <a:pt x="6735" y="20525"/>
                    <a:pt x="9987" y="19343"/>
                    <a:pt x="12658" y="16981"/>
                  </a:cubicBezTo>
                  <a:cubicBezTo>
                    <a:pt x="15329" y="14618"/>
                    <a:pt x="17419" y="11075"/>
                    <a:pt x="18116" y="8206"/>
                  </a:cubicBezTo>
                  <a:cubicBezTo>
                    <a:pt x="18813" y="5337"/>
                    <a:pt x="18116" y="3143"/>
                    <a:pt x="17187" y="1878"/>
                  </a:cubicBezTo>
                  <a:cubicBezTo>
                    <a:pt x="16258" y="612"/>
                    <a:pt x="15097" y="275"/>
                    <a:pt x="13935" y="106"/>
                  </a:cubicBezTo>
                  <a:cubicBezTo>
                    <a:pt x="12774" y="-63"/>
                    <a:pt x="11613" y="-63"/>
                    <a:pt x="10568" y="359"/>
                  </a:cubicBezTo>
                  <a:cubicBezTo>
                    <a:pt x="9523" y="781"/>
                    <a:pt x="8594" y="1625"/>
                    <a:pt x="7897" y="2468"/>
                  </a:cubicBezTo>
                  <a:cubicBezTo>
                    <a:pt x="7200" y="3312"/>
                    <a:pt x="6735" y="4156"/>
                    <a:pt x="6503" y="5000"/>
                  </a:cubicBezTo>
                  <a:cubicBezTo>
                    <a:pt x="6271" y="5843"/>
                    <a:pt x="6271" y="6687"/>
                    <a:pt x="8826" y="7278"/>
                  </a:cubicBezTo>
                  <a:cubicBezTo>
                    <a:pt x="11381" y="7868"/>
                    <a:pt x="16490" y="8206"/>
                    <a:pt x="21600" y="8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10655704" y="4216248"/>
              <a:ext cx="35521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2715"/>
                    <a:pt x="17280" y="5430"/>
                    <a:pt x="19440" y="8557"/>
                  </a:cubicBezTo>
                  <a:cubicBezTo>
                    <a:pt x="21600" y="11685"/>
                    <a:pt x="17280" y="15226"/>
                    <a:pt x="12960" y="17469"/>
                  </a:cubicBezTo>
                  <a:cubicBezTo>
                    <a:pt x="8640" y="19711"/>
                    <a:pt x="4320" y="2065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8921526" y="3806866"/>
              <a:ext cx="124142" cy="151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973" fill="norm" stroke="1" extrusionOk="0">
                  <a:moveTo>
                    <a:pt x="14801" y="5733"/>
                  </a:moveTo>
                  <a:cubicBezTo>
                    <a:pt x="14801" y="3962"/>
                    <a:pt x="14801" y="2192"/>
                    <a:pt x="13699" y="1129"/>
                  </a:cubicBezTo>
                  <a:cubicBezTo>
                    <a:pt x="12597" y="67"/>
                    <a:pt x="10393" y="-287"/>
                    <a:pt x="8409" y="244"/>
                  </a:cubicBezTo>
                  <a:cubicBezTo>
                    <a:pt x="6425" y="775"/>
                    <a:pt x="4662" y="2192"/>
                    <a:pt x="3119" y="5024"/>
                  </a:cubicBezTo>
                  <a:cubicBezTo>
                    <a:pt x="1576" y="7857"/>
                    <a:pt x="254" y="12106"/>
                    <a:pt x="33" y="15116"/>
                  </a:cubicBezTo>
                  <a:cubicBezTo>
                    <a:pt x="-187" y="18126"/>
                    <a:pt x="695" y="19897"/>
                    <a:pt x="2238" y="20605"/>
                  </a:cubicBezTo>
                  <a:cubicBezTo>
                    <a:pt x="3780" y="21313"/>
                    <a:pt x="5984" y="20959"/>
                    <a:pt x="7527" y="19897"/>
                  </a:cubicBezTo>
                  <a:cubicBezTo>
                    <a:pt x="9070" y="18834"/>
                    <a:pt x="9952" y="17064"/>
                    <a:pt x="10833" y="14939"/>
                  </a:cubicBezTo>
                  <a:cubicBezTo>
                    <a:pt x="11715" y="12815"/>
                    <a:pt x="12597" y="10336"/>
                    <a:pt x="13478" y="10159"/>
                  </a:cubicBezTo>
                  <a:cubicBezTo>
                    <a:pt x="14360" y="9982"/>
                    <a:pt x="15242" y="12106"/>
                    <a:pt x="16564" y="13877"/>
                  </a:cubicBezTo>
                  <a:cubicBezTo>
                    <a:pt x="17886" y="15647"/>
                    <a:pt x="19650" y="17064"/>
                    <a:pt x="21413" y="18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9084001" y="3725570"/>
              <a:ext cx="168672" cy="26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0"/>
                  </a:moveTo>
                  <a:cubicBezTo>
                    <a:pt x="2618" y="1246"/>
                    <a:pt x="5236" y="2492"/>
                    <a:pt x="7691" y="5192"/>
                  </a:cubicBezTo>
                  <a:cubicBezTo>
                    <a:pt x="10145" y="7892"/>
                    <a:pt x="12436" y="12046"/>
                    <a:pt x="13745" y="14642"/>
                  </a:cubicBezTo>
                  <a:cubicBezTo>
                    <a:pt x="15055" y="17238"/>
                    <a:pt x="15382" y="18277"/>
                    <a:pt x="16036" y="19315"/>
                  </a:cubicBezTo>
                  <a:cubicBezTo>
                    <a:pt x="16691" y="20354"/>
                    <a:pt x="17673" y="21392"/>
                    <a:pt x="18655" y="21496"/>
                  </a:cubicBezTo>
                  <a:cubicBezTo>
                    <a:pt x="19636" y="21600"/>
                    <a:pt x="20618" y="20769"/>
                    <a:pt x="21109" y="19835"/>
                  </a:cubicBezTo>
                  <a:cubicBezTo>
                    <a:pt x="21600" y="18900"/>
                    <a:pt x="21600" y="17862"/>
                    <a:pt x="21600" y="16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9134111" y="3702569"/>
              <a:ext cx="133895" cy="281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44" fill="norm" stroke="1" extrusionOk="0">
                  <a:moveTo>
                    <a:pt x="21352" y="0"/>
                  </a:moveTo>
                  <a:cubicBezTo>
                    <a:pt x="15646" y="5059"/>
                    <a:pt x="9941" y="10119"/>
                    <a:pt x="6477" y="13330"/>
                  </a:cubicBezTo>
                  <a:cubicBezTo>
                    <a:pt x="3012" y="16541"/>
                    <a:pt x="1790" y="17903"/>
                    <a:pt x="975" y="19070"/>
                  </a:cubicBezTo>
                  <a:cubicBezTo>
                    <a:pt x="160" y="20238"/>
                    <a:pt x="-248" y="21211"/>
                    <a:pt x="160" y="21405"/>
                  </a:cubicBezTo>
                  <a:cubicBezTo>
                    <a:pt x="567" y="21600"/>
                    <a:pt x="1790" y="21016"/>
                    <a:pt x="3012" y="20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9298673" y="3832906"/>
              <a:ext cx="107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9371727" y="3740904"/>
              <a:ext cx="1894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657"/>
                    <a:pt x="-1582" y="11314"/>
                    <a:pt x="1118" y="14914"/>
                  </a:cubicBezTo>
                  <a:cubicBezTo>
                    <a:pt x="3818" y="18514"/>
                    <a:pt x="11918" y="20057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9467343" y="3671902"/>
              <a:ext cx="12153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0" y="0"/>
                  </a:moveTo>
                  <a:cubicBezTo>
                    <a:pt x="450" y="5929"/>
                    <a:pt x="900" y="11859"/>
                    <a:pt x="1125" y="15459"/>
                  </a:cubicBezTo>
                  <a:cubicBezTo>
                    <a:pt x="1350" y="19059"/>
                    <a:pt x="1350" y="20329"/>
                    <a:pt x="1575" y="20435"/>
                  </a:cubicBezTo>
                  <a:cubicBezTo>
                    <a:pt x="1800" y="20541"/>
                    <a:pt x="2250" y="19482"/>
                    <a:pt x="2925" y="18424"/>
                  </a:cubicBezTo>
                  <a:cubicBezTo>
                    <a:pt x="3600" y="17365"/>
                    <a:pt x="4500" y="16306"/>
                    <a:pt x="6075" y="15671"/>
                  </a:cubicBezTo>
                  <a:cubicBezTo>
                    <a:pt x="7650" y="15035"/>
                    <a:pt x="9900" y="14824"/>
                    <a:pt x="11925" y="15035"/>
                  </a:cubicBezTo>
                  <a:cubicBezTo>
                    <a:pt x="13950" y="15247"/>
                    <a:pt x="15750" y="15882"/>
                    <a:pt x="17550" y="16624"/>
                  </a:cubicBezTo>
                  <a:cubicBezTo>
                    <a:pt x="19350" y="17365"/>
                    <a:pt x="21150" y="18212"/>
                    <a:pt x="21375" y="19059"/>
                  </a:cubicBezTo>
                  <a:cubicBezTo>
                    <a:pt x="21600" y="19906"/>
                    <a:pt x="20250" y="20753"/>
                    <a:pt x="18450" y="21176"/>
                  </a:cubicBezTo>
                  <a:cubicBezTo>
                    <a:pt x="16650" y="21600"/>
                    <a:pt x="14400" y="21600"/>
                    <a:pt x="12150" y="21600"/>
                  </a:cubicBezTo>
                  <a:cubicBezTo>
                    <a:pt x="9900" y="21600"/>
                    <a:pt x="7650" y="21600"/>
                    <a:pt x="5850" y="20647"/>
                  </a:cubicBezTo>
                  <a:cubicBezTo>
                    <a:pt x="4050" y="19694"/>
                    <a:pt x="2700" y="17788"/>
                    <a:pt x="1350" y="158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10447227" y="3760246"/>
              <a:ext cx="78141" cy="29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63" fill="norm" stroke="1" extrusionOk="0">
                  <a:moveTo>
                    <a:pt x="21305" y="804"/>
                  </a:moveTo>
                  <a:cubicBezTo>
                    <a:pt x="18518" y="260"/>
                    <a:pt x="15731" y="-285"/>
                    <a:pt x="12944" y="169"/>
                  </a:cubicBezTo>
                  <a:cubicBezTo>
                    <a:pt x="10157" y="623"/>
                    <a:pt x="7370" y="2075"/>
                    <a:pt x="4931" y="5070"/>
                  </a:cubicBezTo>
                  <a:cubicBezTo>
                    <a:pt x="2492" y="8065"/>
                    <a:pt x="402" y="12602"/>
                    <a:pt x="53" y="15507"/>
                  </a:cubicBezTo>
                  <a:cubicBezTo>
                    <a:pt x="-295" y="18411"/>
                    <a:pt x="1099" y="19681"/>
                    <a:pt x="3537" y="20407"/>
                  </a:cubicBezTo>
                  <a:cubicBezTo>
                    <a:pt x="5976" y="21133"/>
                    <a:pt x="9460" y="21315"/>
                    <a:pt x="12247" y="21043"/>
                  </a:cubicBezTo>
                  <a:cubicBezTo>
                    <a:pt x="15034" y="20770"/>
                    <a:pt x="17124" y="20044"/>
                    <a:pt x="19215" y="19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0594369" y="3794572"/>
              <a:ext cx="30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3600" y="13200"/>
                  </a:cubicBezTo>
                  <a:cubicBezTo>
                    <a:pt x="7200" y="16800"/>
                    <a:pt x="144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0671037" y="3940242"/>
              <a:ext cx="107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10841473" y="3794572"/>
              <a:ext cx="10557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600" fill="norm" stroke="1" extrusionOk="0">
                  <a:moveTo>
                    <a:pt x="20751" y="0"/>
                  </a:moveTo>
                  <a:cubicBezTo>
                    <a:pt x="18239" y="200"/>
                    <a:pt x="15728" y="400"/>
                    <a:pt x="11960" y="3300"/>
                  </a:cubicBezTo>
                  <a:cubicBezTo>
                    <a:pt x="8193" y="6200"/>
                    <a:pt x="3170" y="11800"/>
                    <a:pt x="1160" y="15200"/>
                  </a:cubicBezTo>
                  <a:cubicBezTo>
                    <a:pt x="-849" y="18600"/>
                    <a:pt x="156" y="19800"/>
                    <a:pt x="1160" y="20500"/>
                  </a:cubicBezTo>
                  <a:cubicBezTo>
                    <a:pt x="2165" y="21200"/>
                    <a:pt x="3170" y="21400"/>
                    <a:pt x="41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10920529" y="3927464"/>
              <a:ext cx="110850" cy="11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2457" y="3927"/>
                  </a:moveTo>
                  <a:cubicBezTo>
                    <a:pt x="10984" y="1964"/>
                    <a:pt x="9511" y="0"/>
                    <a:pt x="8038" y="0"/>
                  </a:cubicBezTo>
                  <a:cubicBezTo>
                    <a:pt x="6566" y="0"/>
                    <a:pt x="5093" y="1964"/>
                    <a:pt x="3620" y="3927"/>
                  </a:cubicBezTo>
                  <a:cubicBezTo>
                    <a:pt x="2147" y="5891"/>
                    <a:pt x="675" y="7855"/>
                    <a:pt x="184" y="10555"/>
                  </a:cubicBezTo>
                  <a:cubicBezTo>
                    <a:pt x="-307" y="13255"/>
                    <a:pt x="184" y="16691"/>
                    <a:pt x="1657" y="17673"/>
                  </a:cubicBezTo>
                  <a:cubicBezTo>
                    <a:pt x="3129" y="18655"/>
                    <a:pt x="5584" y="17182"/>
                    <a:pt x="7793" y="15709"/>
                  </a:cubicBezTo>
                  <a:cubicBezTo>
                    <a:pt x="10002" y="14236"/>
                    <a:pt x="11966" y="12764"/>
                    <a:pt x="14175" y="13745"/>
                  </a:cubicBezTo>
                  <a:cubicBezTo>
                    <a:pt x="16384" y="14727"/>
                    <a:pt x="18838" y="18164"/>
                    <a:pt x="212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11031378" y="3871240"/>
              <a:ext cx="11500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2483"/>
                    <a:pt x="2880" y="4966"/>
                    <a:pt x="6480" y="8566"/>
                  </a:cubicBezTo>
                  <a:cubicBezTo>
                    <a:pt x="10080" y="12166"/>
                    <a:pt x="15840" y="168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11023712" y="3894241"/>
              <a:ext cx="122670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966"/>
                    <a:pt x="10800" y="9931"/>
                    <a:pt x="7200" y="13531"/>
                  </a:cubicBezTo>
                  <a:cubicBezTo>
                    <a:pt x="3600" y="17131"/>
                    <a:pt x="1800" y="19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11131047" y="4024577"/>
              <a:ext cx="10733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11207716" y="3955575"/>
              <a:ext cx="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11278594" y="3863573"/>
              <a:ext cx="62015" cy="239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347" fill="norm" stroke="1" extrusionOk="0">
                  <a:moveTo>
                    <a:pt x="7142" y="0"/>
                  </a:moveTo>
                  <a:cubicBezTo>
                    <a:pt x="6278" y="3865"/>
                    <a:pt x="5414" y="7731"/>
                    <a:pt x="4982" y="10573"/>
                  </a:cubicBezTo>
                  <a:cubicBezTo>
                    <a:pt x="4550" y="13415"/>
                    <a:pt x="4550" y="15234"/>
                    <a:pt x="4118" y="16712"/>
                  </a:cubicBezTo>
                  <a:cubicBezTo>
                    <a:pt x="3686" y="18189"/>
                    <a:pt x="2822" y="19326"/>
                    <a:pt x="2822" y="18985"/>
                  </a:cubicBezTo>
                  <a:cubicBezTo>
                    <a:pt x="2822" y="18644"/>
                    <a:pt x="3686" y="16825"/>
                    <a:pt x="6278" y="15688"/>
                  </a:cubicBezTo>
                  <a:cubicBezTo>
                    <a:pt x="8870" y="14552"/>
                    <a:pt x="13190" y="14097"/>
                    <a:pt x="16214" y="14438"/>
                  </a:cubicBezTo>
                  <a:cubicBezTo>
                    <a:pt x="19238" y="14779"/>
                    <a:pt x="20966" y="15916"/>
                    <a:pt x="20966" y="17166"/>
                  </a:cubicBezTo>
                  <a:cubicBezTo>
                    <a:pt x="20966" y="18417"/>
                    <a:pt x="19238" y="19781"/>
                    <a:pt x="15350" y="20577"/>
                  </a:cubicBezTo>
                  <a:cubicBezTo>
                    <a:pt x="11462" y="21373"/>
                    <a:pt x="5414" y="21600"/>
                    <a:pt x="2390" y="21032"/>
                  </a:cubicBezTo>
                  <a:cubicBezTo>
                    <a:pt x="-634" y="20463"/>
                    <a:pt x="-634" y="19099"/>
                    <a:pt x="1526" y="17848"/>
                  </a:cubicBezTo>
                  <a:cubicBezTo>
                    <a:pt x="3686" y="16598"/>
                    <a:pt x="8006" y="15461"/>
                    <a:pt x="12326" y="14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11361053" y="3878907"/>
              <a:ext cx="79225" cy="237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0"/>
                  </a:moveTo>
                  <a:cubicBezTo>
                    <a:pt x="6271" y="2757"/>
                    <a:pt x="12542" y="5515"/>
                    <a:pt x="16374" y="8617"/>
                  </a:cubicBezTo>
                  <a:cubicBezTo>
                    <a:pt x="20206" y="11719"/>
                    <a:pt x="21600" y="15166"/>
                    <a:pt x="21600" y="17464"/>
                  </a:cubicBezTo>
                  <a:cubicBezTo>
                    <a:pt x="21600" y="19762"/>
                    <a:pt x="20206" y="20911"/>
                    <a:pt x="17071" y="21255"/>
                  </a:cubicBezTo>
                  <a:cubicBezTo>
                    <a:pt x="13935" y="21600"/>
                    <a:pt x="9058" y="21140"/>
                    <a:pt x="4181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11453055" y="3771571"/>
              <a:ext cx="75673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0" y="0"/>
                  </a:moveTo>
                  <a:cubicBezTo>
                    <a:pt x="5400" y="3228"/>
                    <a:pt x="10800" y="6455"/>
                    <a:pt x="14850" y="9372"/>
                  </a:cubicBezTo>
                  <a:cubicBezTo>
                    <a:pt x="18900" y="12290"/>
                    <a:pt x="21600" y="14897"/>
                    <a:pt x="18900" y="16883"/>
                  </a:cubicBezTo>
                  <a:cubicBezTo>
                    <a:pt x="16200" y="18869"/>
                    <a:pt x="8100" y="202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1946174" y="3671902"/>
              <a:ext cx="29900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0800"/>
                    <a:pt x="6646" y="0"/>
                    <a:pt x="10246" y="0"/>
                  </a:cubicBezTo>
                  <a:cubicBezTo>
                    <a:pt x="13846" y="0"/>
                    <a:pt x="17723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1923173" y="3779238"/>
              <a:ext cx="29900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4031554" y="3776682"/>
              <a:ext cx="398677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0800"/>
                    <a:pt x="10523" y="0"/>
                    <a:pt x="14123" y="0"/>
                  </a:cubicBezTo>
                  <a:cubicBezTo>
                    <a:pt x="17723" y="0"/>
                    <a:pt x="19662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4184891" y="3878907"/>
              <a:ext cx="230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1961507" y="4612514"/>
              <a:ext cx="345009" cy="56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20607"/>
                  </a:moveTo>
                  <a:cubicBezTo>
                    <a:pt x="5280" y="13094"/>
                    <a:pt x="10560" y="5581"/>
                    <a:pt x="14080" y="2294"/>
                  </a:cubicBezTo>
                  <a:cubicBezTo>
                    <a:pt x="17600" y="-993"/>
                    <a:pt x="19360" y="-54"/>
                    <a:pt x="20320" y="885"/>
                  </a:cubicBezTo>
                  <a:cubicBezTo>
                    <a:pt x="21280" y="1824"/>
                    <a:pt x="21440" y="2763"/>
                    <a:pt x="21600" y="3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2015175" y="4742309"/>
              <a:ext cx="283674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281" y="12582"/>
                    <a:pt x="8562" y="4867"/>
                    <a:pt x="12162" y="1782"/>
                  </a:cubicBezTo>
                  <a:cubicBezTo>
                    <a:pt x="15762" y="-1304"/>
                    <a:pt x="18681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4307560" y="4683925"/>
              <a:ext cx="62101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11" y="1200"/>
                    <a:pt x="6222" y="2400"/>
                    <a:pt x="9200" y="3000"/>
                  </a:cubicBezTo>
                  <a:cubicBezTo>
                    <a:pt x="12178" y="3600"/>
                    <a:pt x="15022" y="3600"/>
                    <a:pt x="17067" y="6600"/>
                  </a:cubicBezTo>
                  <a:cubicBezTo>
                    <a:pt x="19111" y="9600"/>
                    <a:pt x="20356" y="15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4453230" y="4841978"/>
              <a:ext cx="498346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545" y="12582"/>
                    <a:pt x="7089" y="4868"/>
                    <a:pt x="10689" y="1782"/>
                  </a:cubicBezTo>
                  <a:cubicBezTo>
                    <a:pt x="14289" y="-1304"/>
                    <a:pt x="17945" y="239"/>
                    <a:pt x="21600" y="1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7841973" y="4633751"/>
              <a:ext cx="245340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850" y="2735"/>
                    <a:pt x="11700" y="-1585"/>
                    <a:pt x="15300" y="575"/>
                  </a:cubicBezTo>
                  <a:cubicBezTo>
                    <a:pt x="18900" y="2735"/>
                    <a:pt x="2025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7880308" y="4676258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612918" y="5256864"/>
              <a:ext cx="265337" cy="59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75" fill="norm" stroke="1" extrusionOk="0">
                  <a:moveTo>
                    <a:pt x="4217" y="8659"/>
                  </a:moveTo>
                  <a:cubicBezTo>
                    <a:pt x="3198" y="11244"/>
                    <a:pt x="2180" y="13828"/>
                    <a:pt x="1670" y="15675"/>
                  </a:cubicBezTo>
                  <a:cubicBezTo>
                    <a:pt x="1161" y="17521"/>
                    <a:pt x="1161" y="18628"/>
                    <a:pt x="957" y="19552"/>
                  </a:cubicBezTo>
                  <a:cubicBezTo>
                    <a:pt x="753" y="20475"/>
                    <a:pt x="346" y="21213"/>
                    <a:pt x="142" y="21352"/>
                  </a:cubicBezTo>
                  <a:cubicBezTo>
                    <a:pt x="-62" y="21490"/>
                    <a:pt x="-62" y="21028"/>
                    <a:pt x="244" y="19459"/>
                  </a:cubicBezTo>
                  <a:cubicBezTo>
                    <a:pt x="549" y="17890"/>
                    <a:pt x="1161" y="15213"/>
                    <a:pt x="2078" y="12721"/>
                  </a:cubicBezTo>
                  <a:cubicBezTo>
                    <a:pt x="2995" y="10228"/>
                    <a:pt x="4217" y="7921"/>
                    <a:pt x="5644" y="6075"/>
                  </a:cubicBezTo>
                  <a:cubicBezTo>
                    <a:pt x="7070" y="4228"/>
                    <a:pt x="8700" y="2844"/>
                    <a:pt x="9923" y="1921"/>
                  </a:cubicBezTo>
                  <a:cubicBezTo>
                    <a:pt x="11146" y="998"/>
                    <a:pt x="11961" y="536"/>
                    <a:pt x="12878" y="259"/>
                  </a:cubicBezTo>
                  <a:cubicBezTo>
                    <a:pt x="13795" y="-18"/>
                    <a:pt x="14813" y="-110"/>
                    <a:pt x="16138" y="167"/>
                  </a:cubicBezTo>
                  <a:cubicBezTo>
                    <a:pt x="17463" y="444"/>
                    <a:pt x="19093" y="1090"/>
                    <a:pt x="20112" y="2198"/>
                  </a:cubicBezTo>
                  <a:cubicBezTo>
                    <a:pt x="21130" y="3305"/>
                    <a:pt x="21538" y="4875"/>
                    <a:pt x="20723" y="6167"/>
                  </a:cubicBezTo>
                  <a:cubicBezTo>
                    <a:pt x="19908" y="7459"/>
                    <a:pt x="17870" y="8475"/>
                    <a:pt x="15017" y="9167"/>
                  </a:cubicBezTo>
                  <a:cubicBezTo>
                    <a:pt x="12164" y="9859"/>
                    <a:pt x="8496" y="10228"/>
                    <a:pt x="6153" y="10367"/>
                  </a:cubicBezTo>
                  <a:cubicBezTo>
                    <a:pt x="3810" y="10505"/>
                    <a:pt x="2791" y="10413"/>
                    <a:pt x="2893" y="10367"/>
                  </a:cubicBezTo>
                  <a:cubicBezTo>
                    <a:pt x="2995" y="10321"/>
                    <a:pt x="4217" y="10321"/>
                    <a:pt x="5440" y="10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857482" y="5534944"/>
              <a:ext cx="107337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600"/>
                    <a:pt x="10286" y="7200"/>
                    <a:pt x="13886" y="10800"/>
                  </a:cubicBezTo>
                  <a:cubicBezTo>
                    <a:pt x="17486" y="14400"/>
                    <a:pt x="19543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860976" y="5511943"/>
              <a:ext cx="134511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1450" y="0"/>
                  </a:moveTo>
                  <a:cubicBezTo>
                    <a:pt x="14929" y="3877"/>
                    <a:pt x="8409" y="7754"/>
                    <a:pt x="4741" y="10385"/>
                  </a:cubicBezTo>
                  <a:cubicBezTo>
                    <a:pt x="1073" y="13015"/>
                    <a:pt x="258" y="14400"/>
                    <a:pt x="54" y="16062"/>
                  </a:cubicBezTo>
                  <a:cubicBezTo>
                    <a:pt x="-150" y="17723"/>
                    <a:pt x="258" y="19662"/>
                    <a:pt x="6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109881" y="5284494"/>
              <a:ext cx="192279" cy="37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21383" y="296"/>
                  </a:moveTo>
                  <a:cubicBezTo>
                    <a:pt x="19962" y="148"/>
                    <a:pt x="18541" y="0"/>
                    <a:pt x="17120" y="0"/>
                  </a:cubicBezTo>
                  <a:cubicBezTo>
                    <a:pt x="15699" y="0"/>
                    <a:pt x="14278" y="148"/>
                    <a:pt x="11578" y="1775"/>
                  </a:cubicBezTo>
                  <a:cubicBezTo>
                    <a:pt x="8878" y="3403"/>
                    <a:pt x="4899" y="6510"/>
                    <a:pt x="2625" y="9764"/>
                  </a:cubicBezTo>
                  <a:cubicBezTo>
                    <a:pt x="351" y="13019"/>
                    <a:pt x="-217" y="16422"/>
                    <a:pt x="67" y="18419"/>
                  </a:cubicBezTo>
                  <a:cubicBezTo>
                    <a:pt x="351" y="20416"/>
                    <a:pt x="1488" y="21008"/>
                    <a:pt x="3194" y="21304"/>
                  </a:cubicBezTo>
                  <a:cubicBezTo>
                    <a:pt x="4899" y="21600"/>
                    <a:pt x="7172" y="21600"/>
                    <a:pt x="94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1276217" y="5383662"/>
              <a:ext cx="148613" cy="23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186" fill="norm" stroke="1" extrusionOk="0">
                  <a:moveTo>
                    <a:pt x="2618" y="2628"/>
                  </a:moveTo>
                  <a:cubicBezTo>
                    <a:pt x="3716" y="1689"/>
                    <a:pt x="4814" y="750"/>
                    <a:pt x="6279" y="281"/>
                  </a:cubicBezTo>
                  <a:cubicBezTo>
                    <a:pt x="7743" y="-189"/>
                    <a:pt x="9574" y="-189"/>
                    <a:pt x="11221" y="1220"/>
                  </a:cubicBezTo>
                  <a:cubicBezTo>
                    <a:pt x="12869" y="2628"/>
                    <a:pt x="14333" y="5446"/>
                    <a:pt x="12869" y="8498"/>
                  </a:cubicBezTo>
                  <a:cubicBezTo>
                    <a:pt x="11404" y="11550"/>
                    <a:pt x="7011" y="14837"/>
                    <a:pt x="4082" y="17068"/>
                  </a:cubicBezTo>
                  <a:cubicBezTo>
                    <a:pt x="1153" y="19298"/>
                    <a:pt x="-311" y="20472"/>
                    <a:pt x="55" y="20941"/>
                  </a:cubicBezTo>
                  <a:cubicBezTo>
                    <a:pt x="421" y="21411"/>
                    <a:pt x="2618" y="21176"/>
                    <a:pt x="6462" y="20472"/>
                  </a:cubicBezTo>
                  <a:cubicBezTo>
                    <a:pt x="10306" y="19768"/>
                    <a:pt x="15797" y="18594"/>
                    <a:pt x="21289" y="17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1532164" y="5310519"/>
              <a:ext cx="118857" cy="40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38" fill="norm" stroke="1" extrusionOk="0">
                  <a:moveTo>
                    <a:pt x="0" y="111"/>
                  </a:moveTo>
                  <a:cubicBezTo>
                    <a:pt x="2250" y="-25"/>
                    <a:pt x="4500" y="-162"/>
                    <a:pt x="8100" y="522"/>
                  </a:cubicBezTo>
                  <a:cubicBezTo>
                    <a:pt x="11700" y="1205"/>
                    <a:pt x="16650" y="2709"/>
                    <a:pt x="19125" y="5170"/>
                  </a:cubicBezTo>
                  <a:cubicBezTo>
                    <a:pt x="21600" y="7630"/>
                    <a:pt x="21600" y="11048"/>
                    <a:pt x="18675" y="13919"/>
                  </a:cubicBezTo>
                  <a:cubicBezTo>
                    <a:pt x="15750" y="16790"/>
                    <a:pt x="9900" y="19114"/>
                    <a:pt x="4050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907839" y="5488943"/>
              <a:ext cx="176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1884839" y="5596279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2391809" y="5380162"/>
              <a:ext cx="265632" cy="391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33" fill="norm" stroke="1" extrusionOk="0">
                  <a:moveTo>
                    <a:pt x="13500" y="3816"/>
                  </a:moveTo>
                  <a:cubicBezTo>
                    <a:pt x="12677" y="3401"/>
                    <a:pt x="11854" y="2986"/>
                    <a:pt x="11032" y="3055"/>
                  </a:cubicBezTo>
                  <a:cubicBezTo>
                    <a:pt x="10209" y="3124"/>
                    <a:pt x="9386" y="3678"/>
                    <a:pt x="7740" y="5409"/>
                  </a:cubicBezTo>
                  <a:cubicBezTo>
                    <a:pt x="6094" y="7139"/>
                    <a:pt x="3626" y="10047"/>
                    <a:pt x="2186" y="12401"/>
                  </a:cubicBezTo>
                  <a:cubicBezTo>
                    <a:pt x="746" y="14755"/>
                    <a:pt x="334" y="16555"/>
                    <a:pt x="129" y="17870"/>
                  </a:cubicBezTo>
                  <a:cubicBezTo>
                    <a:pt x="-77" y="19186"/>
                    <a:pt x="-77" y="20016"/>
                    <a:pt x="437" y="20570"/>
                  </a:cubicBezTo>
                  <a:cubicBezTo>
                    <a:pt x="952" y="21124"/>
                    <a:pt x="1980" y="21401"/>
                    <a:pt x="4243" y="21124"/>
                  </a:cubicBezTo>
                  <a:cubicBezTo>
                    <a:pt x="6506" y="20847"/>
                    <a:pt x="10003" y="20016"/>
                    <a:pt x="13089" y="18078"/>
                  </a:cubicBezTo>
                  <a:cubicBezTo>
                    <a:pt x="16174" y="16139"/>
                    <a:pt x="18849" y="13093"/>
                    <a:pt x="20186" y="10255"/>
                  </a:cubicBezTo>
                  <a:cubicBezTo>
                    <a:pt x="21523" y="7416"/>
                    <a:pt x="21523" y="4786"/>
                    <a:pt x="21214" y="3124"/>
                  </a:cubicBezTo>
                  <a:cubicBezTo>
                    <a:pt x="20906" y="1463"/>
                    <a:pt x="20289" y="770"/>
                    <a:pt x="18849" y="355"/>
                  </a:cubicBezTo>
                  <a:cubicBezTo>
                    <a:pt x="17409" y="-61"/>
                    <a:pt x="15146" y="-199"/>
                    <a:pt x="12883" y="424"/>
                  </a:cubicBezTo>
                  <a:cubicBezTo>
                    <a:pt x="10620" y="1047"/>
                    <a:pt x="8357" y="2432"/>
                    <a:pt x="7226" y="3470"/>
                  </a:cubicBezTo>
                  <a:cubicBezTo>
                    <a:pt x="6094" y="4509"/>
                    <a:pt x="6094" y="5201"/>
                    <a:pt x="6712" y="6032"/>
                  </a:cubicBezTo>
                  <a:cubicBezTo>
                    <a:pt x="7329" y="6863"/>
                    <a:pt x="8563" y="7832"/>
                    <a:pt x="10517" y="8455"/>
                  </a:cubicBezTo>
                  <a:cubicBezTo>
                    <a:pt x="12472" y="9078"/>
                    <a:pt x="15146" y="9355"/>
                    <a:pt x="17820" y="9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2965863" y="5603946"/>
              <a:ext cx="191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2996531" y="5688281"/>
              <a:ext cx="268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3860967" y="5424748"/>
              <a:ext cx="354592" cy="43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75" fill="norm" stroke="1" extrusionOk="0">
                  <a:moveTo>
                    <a:pt x="13538" y="3511"/>
                  </a:moveTo>
                  <a:cubicBezTo>
                    <a:pt x="12921" y="2887"/>
                    <a:pt x="12304" y="2262"/>
                    <a:pt x="11533" y="1950"/>
                  </a:cubicBezTo>
                  <a:cubicBezTo>
                    <a:pt x="10761" y="1638"/>
                    <a:pt x="9836" y="1638"/>
                    <a:pt x="8524" y="2387"/>
                  </a:cubicBezTo>
                  <a:cubicBezTo>
                    <a:pt x="7213" y="3136"/>
                    <a:pt x="5516" y="4635"/>
                    <a:pt x="3973" y="6819"/>
                  </a:cubicBezTo>
                  <a:cubicBezTo>
                    <a:pt x="2430" y="9004"/>
                    <a:pt x="1041" y="11876"/>
                    <a:pt x="424" y="14186"/>
                  </a:cubicBezTo>
                  <a:cubicBezTo>
                    <a:pt x="-193" y="16496"/>
                    <a:pt x="-39" y="18244"/>
                    <a:pt x="270" y="19367"/>
                  </a:cubicBezTo>
                  <a:cubicBezTo>
                    <a:pt x="578" y="20491"/>
                    <a:pt x="1041" y="20991"/>
                    <a:pt x="2198" y="21240"/>
                  </a:cubicBezTo>
                  <a:cubicBezTo>
                    <a:pt x="3356" y="21490"/>
                    <a:pt x="5207" y="21490"/>
                    <a:pt x="7444" y="20366"/>
                  </a:cubicBezTo>
                  <a:cubicBezTo>
                    <a:pt x="9681" y="19243"/>
                    <a:pt x="12304" y="16995"/>
                    <a:pt x="14156" y="14248"/>
                  </a:cubicBezTo>
                  <a:cubicBezTo>
                    <a:pt x="16007" y="11502"/>
                    <a:pt x="17087" y="8255"/>
                    <a:pt x="17627" y="6008"/>
                  </a:cubicBezTo>
                  <a:cubicBezTo>
                    <a:pt x="18167" y="3761"/>
                    <a:pt x="18167" y="2512"/>
                    <a:pt x="17858" y="1638"/>
                  </a:cubicBezTo>
                  <a:cubicBezTo>
                    <a:pt x="17550" y="764"/>
                    <a:pt x="16933" y="265"/>
                    <a:pt x="15776" y="77"/>
                  </a:cubicBezTo>
                  <a:cubicBezTo>
                    <a:pt x="14618" y="-110"/>
                    <a:pt x="12921" y="15"/>
                    <a:pt x="11301" y="764"/>
                  </a:cubicBezTo>
                  <a:cubicBezTo>
                    <a:pt x="9681" y="1513"/>
                    <a:pt x="8138" y="2887"/>
                    <a:pt x="7367" y="3885"/>
                  </a:cubicBezTo>
                  <a:cubicBezTo>
                    <a:pt x="6596" y="4884"/>
                    <a:pt x="6596" y="5508"/>
                    <a:pt x="6981" y="5883"/>
                  </a:cubicBezTo>
                  <a:cubicBezTo>
                    <a:pt x="7367" y="6258"/>
                    <a:pt x="8138" y="6382"/>
                    <a:pt x="10607" y="6195"/>
                  </a:cubicBezTo>
                  <a:cubicBezTo>
                    <a:pt x="13076" y="6008"/>
                    <a:pt x="17241" y="5509"/>
                    <a:pt x="21407" y="50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4022521" y="5094421"/>
              <a:ext cx="208372" cy="23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65" fill="norm" stroke="1" extrusionOk="0">
                  <a:moveTo>
                    <a:pt x="4882" y="5253"/>
                  </a:moveTo>
                  <a:cubicBezTo>
                    <a:pt x="5409" y="4079"/>
                    <a:pt x="5936" y="2905"/>
                    <a:pt x="7516" y="1966"/>
                  </a:cubicBezTo>
                  <a:cubicBezTo>
                    <a:pt x="9097" y="1027"/>
                    <a:pt x="11731" y="323"/>
                    <a:pt x="13706" y="88"/>
                  </a:cubicBezTo>
                  <a:cubicBezTo>
                    <a:pt x="15682" y="-147"/>
                    <a:pt x="16999" y="88"/>
                    <a:pt x="17657" y="792"/>
                  </a:cubicBezTo>
                  <a:cubicBezTo>
                    <a:pt x="18316" y="1496"/>
                    <a:pt x="18316" y="2670"/>
                    <a:pt x="16340" y="5370"/>
                  </a:cubicBezTo>
                  <a:cubicBezTo>
                    <a:pt x="14365" y="8070"/>
                    <a:pt x="10414" y="12297"/>
                    <a:pt x="7779" y="14879"/>
                  </a:cubicBezTo>
                  <a:cubicBezTo>
                    <a:pt x="5145" y="17462"/>
                    <a:pt x="3828" y="18401"/>
                    <a:pt x="2511" y="19223"/>
                  </a:cubicBezTo>
                  <a:cubicBezTo>
                    <a:pt x="1194" y="20044"/>
                    <a:pt x="-123" y="20749"/>
                    <a:pt x="9" y="21101"/>
                  </a:cubicBezTo>
                  <a:cubicBezTo>
                    <a:pt x="140" y="21453"/>
                    <a:pt x="1721" y="21453"/>
                    <a:pt x="5540" y="21101"/>
                  </a:cubicBezTo>
                  <a:cubicBezTo>
                    <a:pt x="9360" y="20749"/>
                    <a:pt x="15418" y="20044"/>
                    <a:pt x="21477" y="19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4274337" y="5167915"/>
              <a:ext cx="163561" cy="13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0" fill="norm" stroke="1" extrusionOk="0">
                  <a:moveTo>
                    <a:pt x="15525" y="7047"/>
                  </a:moveTo>
                  <a:cubicBezTo>
                    <a:pt x="15187" y="5047"/>
                    <a:pt x="14850" y="3047"/>
                    <a:pt x="13837" y="1647"/>
                  </a:cubicBezTo>
                  <a:cubicBezTo>
                    <a:pt x="12825" y="247"/>
                    <a:pt x="11137" y="-553"/>
                    <a:pt x="8944" y="447"/>
                  </a:cubicBezTo>
                  <a:cubicBezTo>
                    <a:pt x="6750" y="1447"/>
                    <a:pt x="4050" y="4247"/>
                    <a:pt x="2363" y="7047"/>
                  </a:cubicBezTo>
                  <a:cubicBezTo>
                    <a:pt x="675" y="9847"/>
                    <a:pt x="0" y="12647"/>
                    <a:pt x="0" y="15047"/>
                  </a:cubicBezTo>
                  <a:cubicBezTo>
                    <a:pt x="0" y="17447"/>
                    <a:pt x="675" y="19447"/>
                    <a:pt x="1856" y="20247"/>
                  </a:cubicBezTo>
                  <a:cubicBezTo>
                    <a:pt x="3038" y="21047"/>
                    <a:pt x="4725" y="20647"/>
                    <a:pt x="6750" y="18847"/>
                  </a:cubicBezTo>
                  <a:cubicBezTo>
                    <a:pt x="8775" y="17047"/>
                    <a:pt x="11138" y="13847"/>
                    <a:pt x="12656" y="11247"/>
                  </a:cubicBezTo>
                  <a:cubicBezTo>
                    <a:pt x="14175" y="8647"/>
                    <a:pt x="14850" y="6647"/>
                    <a:pt x="15019" y="6647"/>
                  </a:cubicBezTo>
                  <a:cubicBezTo>
                    <a:pt x="15187" y="6647"/>
                    <a:pt x="14850" y="8647"/>
                    <a:pt x="14850" y="10647"/>
                  </a:cubicBezTo>
                  <a:cubicBezTo>
                    <a:pt x="14850" y="12647"/>
                    <a:pt x="15187" y="14647"/>
                    <a:pt x="16200" y="15847"/>
                  </a:cubicBezTo>
                  <a:cubicBezTo>
                    <a:pt x="17212" y="17047"/>
                    <a:pt x="18900" y="17447"/>
                    <a:pt x="19912" y="17647"/>
                  </a:cubicBezTo>
                  <a:cubicBezTo>
                    <a:pt x="20925" y="17847"/>
                    <a:pt x="21262" y="17847"/>
                    <a:pt x="21600" y="17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4483898" y="5243604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4568233" y="5182270"/>
              <a:ext cx="38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4745209" y="5044267"/>
              <a:ext cx="127756" cy="27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336" fill="norm" stroke="1" extrusionOk="0">
                  <a:moveTo>
                    <a:pt x="2388" y="0"/>
                  </a:moveTo>
                  <a:cubicBezTo>
                    <a:pt x="1558" y="5945"/>
                    <a:pt x="727" y="11890"/>
                    <a:pt x="311" y="15457"/>
                  </a:cubicBezTo>
                  <a:cubicBezTo>
                    <a:pt x="-104" y="19024"/>
                    <a:pt x="-104" y="20213"/>
                    <a:pt x="311" y="20312"/>
                  </a:cubicBezTo>
                  <a:cubicBezTo>
                    <a:pt x="727" y="20411"/>
                    <a:pt x="1558" y="19420"/>
                    <a:pt x="2388" y="18429"/>
                  </a:cubicBezTo>
                  <a:cubicBezTo>
                    <a:pt x="3219" y="17439"/>
                    <a:pt x="4050" y="16448"/>
                    <a:pt x="6127" y="15556"/>
                  </a:cubicBezTo>
                  <a:cubicBezTo>
                    <a:pt x="8204" y="14664"/>
                    <a:pt x="11527" y="13872"/>
                    <a:pt x="14019" y="13772"/>
                  </a:cubicBezTo>
                  <a:cubicBezTo>
                    <a:pt x="16511" y="13673"/>
                    <a:pt x="18173" y="14268"/>
                    <a:pt x="19419" y="15061"/>
                  </a:cubicBezTo>
                  <a:cubicBezTo>
                    <a:pt x="20665" y="15853"/>
                    <a:pt x="21496" y="16844"/>
                    <a:pt x="19834" y="18033"/>
                  </a:cubicBezTo>
                  <a:cubicBezTo>
                    <a:pt x="18173" y="19222"/>
                    <a:pt x="14019" y="20609"/>
                    <a:pt x="10696" y="21105"/>
                  </a:cubicBezTo>
                  <a:cubicBezTo>
                    <a:pt x="7373" y="21600"/>
                    <a:pt x="4881" y="21204"/>
                    <a:pt x="2388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5192915" y="5498364"/>
              <a:ext cx="226338" cy="44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515" fill="norm" stroke="1" extrusionOk="0">
                  <a:moveTo>
                    <a:pt x="21255" y="1405"/>
                  </a:moveTo>
                  <a:cubicBezTo>
                    <a:pt x="20535" y="908"/>
                    <a:pt x="19815" y="412"/>
                    <a:pt x="18735" y="163"/>
                  </a:cubicBezTo>
                  <a:cubicBezTo>
                    <a:pt x="17655" y="-85"/>
                    <a:pt x="16215" y="-85"/>
                    <a:pt x="14415" y="412"/>
                  </a:cubicBezTo>
                  <a:cubicBezTo>
                    <a:pt x="12615" y="908"/>
                    <a:pt x="10455" y="1901"/>
                    <a:pt x="7935" y="3825"/>
                  </a:cubicBezTo>
                  <a:cubicBezTo>
                    <a:pt x="5415" y="5749"/>
                    <a:pt x="2535" y="8605"/>
                    <a:pt x="1095" y="11149"/>
                  </a:cubicBezTo>
                  <a:cubicBezTo>
                    <a:pt x="-345" y="13694"/>
                    <a:pt x="-345" y="15929"/>
                    <a:pt x="975" y="17605"/>
                  </a:cubicBezTo>
                  <a:cubicBezTo>
                    <a:pt x="2295" y="19281"/>
                    <a:pt x="4935" y="20398"/>
                    <a:pt x="7575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5435196" y="5626946"/>
              <a:ext cx="3772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3600"/>
                    <a:pt x="6856" y="7200"/>
                    <a:pt x="3256" y="10170"/>
                  </a:cubicBezTo>
                  <a:cubicBezTo>
                    <a:pt x="-344" y="13140"/>
                    <a:pt x="-344" y="15480"/>
                    <a:pt x="376" y="17280"/>
                  </a:cubicBezTo>
                  <a:cubicBezTo>
                    <a:pt x="1096" y="19080"/>
                    <a:pt x="2536" y="20340"/>
                    <a:pt x="39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5541921" y="5795617"/>
              <a:ext cx="1686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5934102" y="5617424"/>
              <a:ext cx="221593" cy="31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0909" fill="norm" stroke="1" extrusionOk="0">
                  <a:moveTo>
                    <a:pt x="15010" y="5145"/>
                  </a:moveTo>
                  <a:cubicBezTo>
                    <a:pt x="14050" y="4475"/>
                    <a:pt x="13090" y="3805"/>
                    <a:pt x="12010" y="3386"/>
                  </a:cubicBezTo>
                  <a:cubicBezTo>
                    <a:pt x="10930" y="2968"/>
                    <a:pt x="9730" y="2800"/>
                    <a:pt x="7810" y="4391"/>
                  </a:cubicBezTo>
                  <a:cubicBezTo>
                    <a:pt x="5890" y="5982"/>
                    <a:pt x="3250" y="9331"/>
                    <a:pt x="1690" y="12428"/>
                  </a:cubicBezTo>
                  <a:cubicBezTo>
                    <a:pt x="130" y="15526"/>
                    <a:pt x="-350" y="18372"/>
                    <a:pt x="250" y="19796"/>
                  </a:cubicBezTo>
                  <a:cubicBezTo>
                    <a:pt x="850" y="21219"/>
                    <a:pt x="2530" y="21219"/>
                    <a:pt x="5050" y="20131"/>
                  </a:cubicBezTo>
                  <a:cubicBezTo>
                    <a:pt x="7570" y="19042"/>
                    <a:pt x="10930" y="16866"/>
                    <a:pt x="13810" y="13935"/>
                  </a:cubicBezTo>
                  <a:cubicBezTo>
                    <a:pt x="16690" y="11005"/>
                    <a:pt x="19090" y="7321"/>
                    <a:pt x="20170" y="4977"/>
                  </a:cubicBezTo>
                  <a:cubicBezTo>
                    <a:pt x="21250" y="2633"/>
                    <a:pt x="21010" y="1628"/>
                    <a:pt x="19090" y="875"/>
                  </a:cubicBezTo>
                  <a:cubicBezTo>
                    <a:pt x="17170" y="121"/>
                    <a:pt x="13570" y="-381"/>
                    <a:pt x="11050" y="372"/>
                  </a:cubicBezTo>
                  <a:cubicBezTo>
                    <a:pt x="8530" y="1126"/>
                    <a:pt x="7090" y="3135"/>
                    <a:pt x="6490" y="4559"/>
                  </a:cubicBezTo>
                  <a:cubicBezTo>
                    <a:pt x="5890" y="5982"/>
                    <a:pt x="6130" y="6819"/>
                    <a:pt x="8410" y="7572"/>
                  </a:cubicBezTo>
                  <a:cubicBezTo>
                    <a:pt x="10690" y="8326"/>
                    <a:pt x="15010" y="8996"/>
                    <a:pt x="19330" y="96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6208936" y="5534944"/>
              <a:ext cx="152135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6200" y="0"/>
                  </a:moveTo>
                  <a:cubicBezTo>
                    <a:pt x="18720" y="3000"/>
                    <a:pt x="21240" y="6000"/>
                    <a:pt x="21420" y="9000"/>
                  </a:cubicBezTo>
                  <a:cubicBezTo>
                    <a:pt x="21600" y="12000"/>
                    <a:pt x="19440" y="15000"/>
                    <a:pt x="15480" y="17100"/>
                  </a:cubicBezTo>
                  <a:cubicBezTo>
                    <a:pt x="11520" y="19200"/>
                    <a:pt x="576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461942" y="5128602"/>
              <a:ext cx="1184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254"/>
                    <a:pt x="17280" y="10508"/>
                    <a:pt x="19440" y="14108"/>
                  </a:cubicBezTo>
                  <a:cubicBezTo>
                    <a:pt x="21600" y="17708"/>
                    <a:pt x="17280" y="19654"/>
                    <a:pt x="129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6576945" y="5312606"/>
              <a:ext cx="161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6921663" y="5136269"/>
              <a:ext cx="122960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20785" y="0"/>
                  </a:moveTo>
                  <a:cubicBezTo>
                    <a:pt x="18625" y="0"/>
                    <a:pt x="16465" y="0"/>
                    <a:pt x="12793" y="2747"/>
                  </a:cubicBezTo>
                  <a:cubicBezTo>
                    <a:pt x="9121" y="5495"/>
                    <a:pt x="3937" y="10989"/>
                    <a:pt x="1561" y="14305"/>
                  </a:cubicBezTo>
                  <a:cubicBezTo>
                    <a:pt x="-815" y="17621"/>
                    <a:pt x="-383" y="18758"/>
                    <a:pt x="2209" y="19611"/>
                  </a:cubicBezTo>
                  <a:cubicBezTo>
                    <a:pt x="4801" y="20463"/>
                    <a:pt x="9553" y="21032"/>
                    <a:pt x="143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7083058" y="5138540"/>
              <a:ext cx="107235" cy="27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74" fill="norm" stroke="1" extrusionOk="0">
                  <a:moveTo>
                    <a:pt x="4501" y="2222"/>
                  </a:moveTo>
                  <a:cubicBezTo>
                    <a:pt x="6008" y="1422"/>
                    <a:pt x="7515" y="622"/>
                    <a:pt x="9776" y="222"/>
                  </a:cubicBezTo>
                  <a:cubicBezTo>
                    <a:pt x="12036" y="-178"/>
                    <a:pt x="15050" y="-178"/>
                    <a:pt x="17311" y="1422"/>
                  </a:cubicBezTo>
                  <a:cubicBezTo>
                    <a:pt x="19571" y="3022"/>
                    <a:pt x="21078" y="6222"/>
                    <a:pt x="18315" y="9322"/>
                  </a:cubicBezTo>
                  <a:cubicBezTo>
                    <a:pt x="15552" y="12422"/>
                    <a:pt x="8520" y="15422"/>
                    <a:pt x="4501" y="17422"/>
                  </a:cubicBezTo>
                  <a:cubicBezTo>
                    <a:pt x="483" y="19422"/>
                    <a:pt x="-522" y="20422"/>
                    <a:pt x="232" y="20922"/>
                  </a:cubicBezTo>
                  <a:cubicBezTo>
                    <a:pt x="985" y="21422"/>
                    <a:pt x="3497" y="21422"/>
                    <a:pt x="7264" y="21322"/>
                  </a:cubicBezTo>
                  <a:cubicBezTo>
                    <a:pt x="11031" y="21222"/>
                    <a:pt x="16055" y="21022"/>
                    <a:pt x="21078" y="20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7233574" y="5301425"/>
              <a:ext cx="133056" cy="72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34" fill="norm" stroke="1" extrusionOk="0">
                  <a:moveTo>
                    <a:pt x="15106" y="12196"/>
                  </a:moveTo>
                  <a:cubicBezTo>
                    <a:pt x="13883" y="8472"/>
                    <a:pt x="12661" y="4748"/>
                    <a:pt x="11030" y="2513"/>
                  </a:cubicBezTo>
                  <a:cubicBezTo>
                    <a:pt x="9400" y="279"/>
                    <a:pt x="7362" y="-466"/>
                    <a:pt x="5528" y="279"/>
                  </a:cubicBezTo>
                  <a:cubicBezTo>
                    <a:pt x="3694" y="1024"/>
                    <a:pt x="2064" y="3258"/>
                    <a:pt x="1045" y="6610"/>
                  </a:cubicBezTo>
                  <a:cubicBezTo>
                    <a:pt x="27" y="9962"/>
                    <a:pt x="-381" y="14431"/>
                    <a:pt x="434" y="17038"/>
                  </a:cubicBezTo>
                  <a:cubicBezTo>
                    <a:pt x="1249" y="19644"/>
                    <a:pt x="3287" y="20389"/>
                    <a:pt x="6955" y="20762"/>
                  </a:cubicBezTo>
                  <a:cubicBezTo>
                    <a:pt x="10623" y="21134"/>
                    <a:pt x="15921" y="21134"/>
                    <a:pt x="21219" y="211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7412630" y="5343273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7486743" y="5281938"/>
              <a:ext cx="10223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7620073" y="5113268"/>
              <a:ext cx="96676" cy="316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09" fill="norm" stroke="1" extrusionOk="0">
                  <a:moveTo>
                    <a:pt x="8428" y="0"/>
                  </a:moveTo>
                  <a:cubicBezTo>
                    <a:pt x="6155" y="4838"/>
                    <a:pt x="3881" y="9677"/>
                    <a:pt x="2460" y="12701"/>
                  </a:cubicBezTo>
                  <a:cubicBezTo>
                    <a:pt x="1039" y="15725"/>
                    <a:pt x="470" y="16934"/>
                    <a:pt x="186" y="17971"/>
                  </a:cubicBezTo>
                  <a:cubicBezTo>
                    <a:pt x="-98" y="19008"/>
                    <a:pt x="-98" y="19872"/>
                    <a:pt x="470" y="19872"/>
                  </a:cubicBezTo>
                  <a:cubicBezTo>
                    <a:pt x="1039" y="19872"/>
                    <a:pt x="2176" y="19008"/>
                    <a:pt x="3597" y="18230"/>
                  </a:cubicBezTo>
                  <a:cubicBezTo>
                    <a:pt x="5018" y="17453"/>
                    <a:pt x="6723" y="16762"/>
                    <a:pt x="9565" y="16157"/>
                  </a:cubicBezTo>
                  <a:cubicBezTo>
                    <a:pt x="12407" y="15552"/>
                    <a:pt x="16386" y="15034"/>
                    <a:pt x="18660" y="15206"/>
                  </a:cubicBezTo>
                  <a:cubicBezTo>
                    <a:pt x="20934" y="15379"/>
                    <a:pt x="21502" y="16243"/>
                    <a:pt x="21502" y="17107"/>
                  </a:cubicBezTo>
                  <a:cubicBezTo>
                    <a:pt x="21502" y="17971"/>
                    <a:pt x="20934" y="18835"/>
                    <a:pt x="19513" y="19526"/>
                  </a:cubicBezTo>
                  <a:cubicBezTo>
                    <a:pt x="18091" y="20218"/>
                    <a:pt x="15818" y="20736"/>
                    <a:pt x="12692" y="21082"/>
                  </a:cubicBezTo>
                  <a:cubicBezTo>
                    <a:pt x="9565" y="21427"/>
                    <a:pt x="5586" y="21600"/>
                    <a:pt x="4449" y="21082"/>
                  </a:cubicBezTo>
                  <a:cubicBezTo>
                    <a:pt x="3313" y="20563"/>
                    <a:pt x="5018" y="19354"/>
                    <a:pt x="6723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7780639" y="5082601"/>
              <a:ext cx="106460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5" h="21600" fill="norm" stroke="1" extrusionOk="0">
                  <a:moveTo>
                    <a:pt x="5760" y="0"/>
                  </a:moveTo>
                  <a:cubicBezTo>
                    <a:pt x="9120" y="1129"/>
                    <a:pt x="12480" y="2259"/>
                    <a:pt x="15600" y="4376"/>
                  </a:cubicBezTo>
                  <a:cubicBezTo>
                    <a:pt x="18720" y="6494"/>
                    <a:pt x="21600" y="9600"/>
                    <a:pt x="18960" y="12635"/>
                  </a:cubicBezTo>
                  <a:cubicBezTo>
                    <a:pt x="16320" y="15671"/>
                    <a:pt x="8160" y="186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484629" y="6348348"/>
              <a:ext cx="204513" cy="344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555" fill="norm" stroke="1" extrusionOk="0">
                  <a:moveTo>
                    <a:pt x="7611" y="6675"/>
                  </a:moveTo>
                  <a:cubicBezTo>
                    <a:pt x="7085" y="5875"/>
                    <a:pt x="6558" y="5075"/>
                    <a:pt x="7743" y="3955"/>
                  </a:cubicBezTo>
                  <a:cubicBezTo>
                    <a:pt x="8929" y="2835"/>
                    <a:pt x="11826" y="1395"/>
                    <a:pt x="13933" y="675"/>
                  </a:cubicBezTo>
                  <a:cubicBezTo>
                    <a:pt x="16041" y="-45"/>
                    <a:pt x="17358" y="-45"/>
                    <a:pt x="18675" y="35"/>
                  </a:cubicBezTo>
                  <a:cubicBezTo>
                    <a:pt x="19992" y="115"/>
                    <a:pt x="21309" y="275"/>
                    <a:pt x="21046" y="1955"/>
                  </a:cubicBezTo>
                  <a:cubicBezTo>
                    <a:pt x="20782" y="3635"/>
                    <a:pt x="18938" y="6835"/>
                    <a:pt x="15909" y="9715"/>
                  </a:cubicBezTo>
                  <a:cubicBezTo>
                    <a:pt x="12880" y="12595"/>
                    <a:pt x="8665" y="15155"/>
                    <a:pt x="6031" y="16755"/>
                  </a:cubicBezTo>
                  <a:cubicBezTo>
                    <a:pt x="3397" y="18355"/>
                    <a:pt x="2343" y="18995"/>
                    <a:pt x="1421" y="19635"/>
                  </a:cubicBezTo>
                  <a:cubicBezTo>
                    <a:pt x="499" y="20275"/>
                    <a:pt x="-291" y="20915"/>
                    <a:pt x="104" y="21235"/>
                  </a:cubicBezTo>
                  <a:cubicBezTo>
                    <a:pt x="499" y="21555"/>
                    <a:pt x="2080" y="21555"/>
                    <a:pt x="5768" y="21555"/>
                  </a:cubicBezTo>
                  <a:cubicBezTo>
                    <a:pt x="9455" y="21555"/>
                    <a:pt x="15250" y="21555"/>
                    <a:pt x="21046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711845" y="6540441"/>
              <a:ext cx="176306" cy="136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032" fill="norm" stroke="1" extrusionOk="0">
                  <a:moveTo>
                    <a:pt x="16658" y="9250"/>
                  </a:moveTo>
                  <a:cubicBezTo>
                    <a:pt x="16658" y="7287"/>
                    <a:pt x="16658" y="5323"/>
                    <a:pt x="16196" y="3556"/>
                  </a:cubicBezTo>
                  <a:cubicBezTo>
                    <a:pt x="15733" y="1789"/>
                    <a:pt x="14807" y="218"/>
                    <a:pt x="13418" y="21"/>
                  </a:cubicBezTo>
                  <a:cubicBezTo>
                    <a:pt x="12030" y="-175"/>
                    <a:pt x="10178" y="1003"/>
                    <a:pt x="8018" y="3360"/>
                  </a:cubicBezTo>
                  <a:cubicBezTo>
                    <a:pt x="5858" y="5716"/>
                    <a:pt x="3390" y="9250"/>
                    <a:pt x="1847" y="12196"/>
                  </a:cubicBezTo>
                  <a:cubicBezTo>
                    <a:pt x="304" y="15141"/>
                    <a:pt x="-313" y="17498"/>
                    <a:pt x="150" y="19069"/>
                  </a:cubicBezTo>
                  <a:cubicBezTo>
                    <a:pt x="613" y="20640"/>
                    <a:pt x="2156" y="21425"/>
                    <a:pt x="4161" y="20640"/>
                  </a:cubicBezTo>
                  <a:cubicBezTo>
                    <a:pt x="6167" y="19854"/>
                    <a:pt x="8636" y="17498"/>
                    <a:pt x="10333" y="15338"/>
                  </a:cubicBezTo>
                  <a:cubicBezTo>
                    <a:pt x="12030" y="13178"/>
                    <a:pt x="12956" y="11214"/>
                    <a:pt x="14036" y="9054"/>
                  </a:cubicBezTo>
                  <a:cubicBezTo>
                    <a:pt x="15116" y="6894"/>
                    <a:pt x="16350" y="4538"/>
                    <a:pt x="16967" y="4341"/>
                  </a:cubicBezTo>
                  <a:cubicBezTo>
                    <a:pt x="17584" y="4145"/>
                    <a:pt x="17584" y="6109"/>
                    <a:pt x="18201" y="9250"/>
                  </a:cubicBezTo>
                  <a:cubicBezTo>
                    <a:pt x="18818" y="12392"/>
                    <a:pt x="20053" y="16712"/>
                    <a:pt x="21287" y="21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980152" y="6592968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1086808" y="6539300"/>
              <a:ext cx="2368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55"/>
                    <a:pt x="-1585" y="8509"/>
                    <a:pt x="575" y="12109"/>
                  </a:cubicBezTo>
                  <a:cubicBezTo>
                    <a:pt x="2735" y="15709"/>
                    <a:pt x="11375" y="1865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1216458" y="6355296"/>
              <a:ext cx="135149" cy="33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44" fill="norm" stroke="1" extrusionOk="0">
                  <a:moveTo>
                    <a:pt x="1414" y="0"/>
                  </a:moveTo>
                  <a:cubicBezTo>
                    <a:pt x="1014" y="5564"/>
                    <a:pt x="614" y="11127"/>
                    <a:pt x="414" y="14318"/>
                  </a:cubicBezTo>
                  <a:cubicBezTo>
                    <a:pt x="214" y="17509"/>
                    <a:pt x="214" y="18327"/>
                    <a:pt x="614" y="18327"/>
                  </a:cubicBezTo>
                  <a:cubicBezTo>
                    <a:pt x="1014" y="18327"/>
                    <a:pt x="1814" y="17509"/>
                    <a:pt x="2614" y="16691"/>
                  </a:cubicBezTo>
                  <a:cubicBezTo>
                    <a:pt x="3414" y="15873"/>
                    <a:pt x="4214" y="15055"/>
                    <a:pt x="5214" y="14318"/>
                  </a:cubicBezTo>
                  <a:cubicBezTo>
                    <a:pt x="6214" y="13582"/>
                    <a:pt x="7414" y="12927"/>
                    <a:pt x="9014" y="12682"/>
                  </a:cubicBezTo>
                  <a:cubicBezTo>
                    <a:pt x="10614" y="12436"/>
                    <a:pt x="12614" y="12600"/>
                    <a:pt x="14214" y="13009"/>
                  </a:cubicBezTo>
                  <a:cubicBezTo>
                    <a:pt x="15814" y="13418"/>
                    <a:pt x="17014" y="14073"/>
                    <a:pt x="18214" y="14809"/>
                  </a:cubicBezTo>
                  <a:cubicBezTo>
                    <a:pt x="19414" y="15545"/>
                    <a:pt x="20614" y="16364"/>
                    <a:pt x="21014" y="17182"/>
                  </a:cubicBezTo>
                  <a:cubicBezTo>
                    <a:pt x="21414" y="18000"/>
                    <a:pt x="21014" y="18818"/>
                    <a:pt x="19014" y="19555"/>
                  </a:cubicBezTo>
                  <a:cubicBezTo>
                    <a:pt x="17014" y="20291"/>
                    <a:pt x="13414" y="20945"/>
                    <a:pt x="10614" y="21273"/>
                  </a:cubicBezTo>
                  <a:cubicBezTo>
                    <a:pt x="7814" y="21600"/>
                    <a:pt x="5814" y="21600"/>
                    <a:pt x="3814" y="21436"/>
                  </a:cubicBezTo>
                  <a:cubicBezTo>
                    <a:pt x="1814" y="21273"/>
                    <a:pt x="-186" y="20945"/>
                    <a:pt x="14" y="20618"/>
                  </a:cubicBezTo>
                  <a:cubicBezTo>
                    <a:pt x="214" y="20291"/>
                    <a:pt x="2614" y="19964"/>
                    <a:pt x="5014" y="196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1524498" y="6562301"/>
              <a:ext cx="99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1516831" y="6661969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1884839" y="6454965"/>
              <a:ext cx="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2674523" y="5151602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867"/>
                    <a:pt x="7200" y="11733"/>
                    <a:pt x="3600" y="15333"/>
                  </a:cubicBezTo>
                  <a:cubicBezTo>
                    <a:pt x="0" y="18933"/>
                    <a:pt x="0" y="20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2758530" y="6381965"/>
              <a:ext cx="215001" cy="38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97" fill="norm" stroke="1" extrusionOk="0">
                  <a:moveTo>
                    <a:pt x="21379" y="14197"/>
                  </a:moveTo>
                  <a:cubicBezTo>
                    <a:pt x="17821" y="12644"/>
                    <a:pt x="14264" y="11091"/>
                    <a:pt x="11977" y="9468"/>
                  </a:cubicBezTo>
                  <a:cubicBezTo>
                    <a:pt x="9690" y="7844"/>
                    <a:pt x="8673" y="6150"/>
                    <a:pt x="9181" y="4526"/>
                  </a:cubicBezTo>
                  <a:cubicBezTo>
                    <a:pt x="9690" y="2903"/>
                    <a:pt x="11723" y="1350"/>
                    <a:pt x="13501" y="573"/>
                  </a:cubicBezTo>
                  <a:cubicBezTo>
                    <a:pt x="15280" y="-203"/>
                    <a:pt x="16805" y="-203"/>
                    <a:pt x="17821" y="644"/>
                  </a:cubicBezTo>
                  <a:cubicBezTo>
                    <a:pt x="18838" y="1491"/>
                    <a:pt x="19346" y="3185"/>
                    <a:pt x="17567" y="5585"/>
                  </a:cubicBezTo>
                  <a:cubicBezTo>
                    <a:pt x="15788" y="7985"/>
                    <a:pt x="11723" y="11091"/>
                    <a:pt x="9054" y="12926"/>
                  </a:cubicBezTo>
                  <a:cubicBezTo>
                    <a:pt x="6386" y="14762"/>
                    <a:pt x="5115" y="15326"/>
                    <a:pt x="3591" y="15962"/>
                  </a:cubicBezTo>
                  <a:cubicBezTo>
                    <a:pt x="2066" y="16597"/>
                    <a:pt x="287" y="17303"/>
                    <a:pt x="33" y="17585"/>
                  </a:cubicBezTo>
                  <a:cubicBezTo>
                    <a:pt x="-221" y="17868"/>
                    <a:pt x="1050" y="17726"/>
                    <a:pt x="2320" y="17656"/>
                  </a:cubicBezTo>
                  <a:cubicBezTo>
                    <a:pt x="3591" y="17585"/>
                    <a:pt x="4861" y="17585"/>
                    <a:pt x="6005" y="18221"/>
                  </a:cubicBezTo>
                  <a:cubicBezTo>
                    <a:pt x="7148" y="18856"/>
                    <a:pt x="8165" y="20126"/>
                    <a:pt x="9181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3671212" y="6393630"/>
              <a:ext cx="1533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86"/>
                    <a:pt x="21600" y="8372"/>
                    <a:pt x="18000" y="11972"/>
                  </a:cubicBezTo>
                  <a:cubicBezTo>
                    <a:pt x="14400" y="15572"/>
                    <a:pt x="7200" y="185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3832216" y="6585301"/>
              <a:ext cx="168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4250943" y="6393630"/>
              <a:ext cx="14862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21290" y="0"/>
                  </a:moveTo>
                  <a:cubicBezTo>
                    <a:pt x="19459" y="0"/>
                    <a:pt x="17629" y="0"/>
                    <a:pt x="14883" y="837"/>
                  </a:cubicBezTo>
                  <a:cubicBezTo>
                    <a:pt x="12137" y="1674"/>
                    <a:pt x="8476" y="3349"/>
                    <a:pt x="5548" y="5693"/>
                  </a:cubicBezTo>
                  <a:cubicBezTo>
                    <a:pt x="2619" y="8037"/>
                    <a:pt x="422" y="11051"/>
                    <a:pt x="56" y="13814"/>
                  </a:cubicBezTo>
                  <a:cubicBezTo>
                    <a:pt x="-310" y="16577"/>
                    <a:pt x="1154" y="19088"/>
                    <a:pt x="2985" y="20344"/>
                  </a:cubicBezTo>
                  <a:cubicBezTo>
                    <a:pt x="4815" y="21600"/>
                    <a:pt x="7012" y="21600"/>
                    <a:pt x="92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4411961" y="6431337"/>
              <a:ext cx="133272" cy="26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9" h="21378" fill="norm" stroke="1" extrusionOk="0">
                  <a:moveTo>
                    <a:pt x="4059" y="1939"/>
                  </a:moveTo>
                  <a:cubicBezTo>
                    <a:pt x="5259" y="1100"/>
                    <a:pt x="6459" y="261"/>
                    <a:pt x="8659" y="52"/>
                  </a:cubicBezTo>
                  <a:cubicBezTo>
                    <a:pt x="10859" y="-158"/>
                    <a:pt x="14059" y="261"/>
                    <a:pt x="16659" y="1520"/>
                  </a:cubicBezTo>
                  <a:cubicBezTo>
                    <a:pt x="19259" y="2778"/>
                    <a:pt x="21259" y="4875"/>
                    <a:pt x="18859" y="8021"/>
                  </a:cubicBezTo>
                  <a:cubicBezTo>
                    <a:pt x="16459" y="11166"/>
                    <a:pt x="9659" y="15360"/>
                    <a:pt x="5459" y="17772"/>
                  </a:cubicBezTo>
                  <a:cubicBezTo>
                    <a:pt x="1259" y="20184"/>
                    <a:pt x="-341" y="20813"/>
                    <a:pt x="59" y="21127"/>
                  </a:cubicBezTo>
                  <a:cubicBezTo>
                    <a:pt x="459" y="21442"/>
                    <a:pt x="2859" y="21442"/>
                    <a:pt x="6659" y="21232"/>
                  </a:cubicBezTo>
                  <a:cubicBezTo>
                    <a:pt x="10459" y="21023"/>
                    <a:pt x="15659" y="20603"/>
                    <a:pt x="20859" y="20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4595386" y="6594106"/>
              <a:ext cx="172186" cy="8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09" fill="norm" stroke="1" extrusionOk="0">
                  <a:moveTo>
                    <a:pt x="16636" y="5600"/>
                  </a:moveTo>
                  <a:cubicBezTo>
                    <a:pt x="15683" y="2982"/>
                    <a:pt x="14730" y="363"/>
                    <a:pt x="12348" y="36"/>
                  </a:cubicBezTo>
                  <a:cubicBezTo>
                    <a:pt x="9966" y="-291"/>
                    <a:pt x="6154" y="1673"/>
                    <a:pt x="3772" y="3964"/>
                  </a:cubicBezTo>
                  <a:cubicBezTo>
                    <a:pt x="1389" y="6255"/>
                    <a:pt x="436" y="8873"/>
                    <a:pt x="119" y="11818"/>
                  </a:cubicBezTo>
                  <a:cubicBezTo>
                    <a:pt x="-199" y="14764"/>
                    <a:pt x="119" y="18036"/>
                    <a:pt x="1072" y="19673"/>
                  </a:cubicBezTo>
                  <a:cubicBezTo>
                    <a:pt x="2025" y="21309"/>
                    <a:pt x="3613" y="21309"/>
                    <a:pt x="5201" y="20654"/>
                  </a:cubicBezTo>
                  <a:cubicBezTo>
                    <a:pt x="6789" y="20000"/>
                    <a:pt x="8377" y="18691"/>
                    <a:pt x="10125" y="16400"/>
                  </a:cubicBezTo>
                  <a:cubicBezTo>
                    <a:pt x="11872" y="14109"/>
                    <a:pt x="13777" y="10836"/>
                    <a:pt x="15683" y="11491"/>
                  </a:cubicBezTo>
                  <a:cubicBezTo>
                    <a:pt x="17589" y="12145"/>
                    <a:pt x="19495" y="16727"/>
                    <a:pt x="21401" y="21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4828905" y="6631302"/>
              <a:ext cx="122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4400"/>
                    <a:pt x="9900" y="7200"/>
                    <a:pt x="13500" y="3600"/>
                  </a:cubicBezTo>
                  <a:cubicBezTo>
                    <a:pt x="17100" y="0"/>
                    <a:pt x="193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4906711" y="6546967"/>
              <a:ext cx="21864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5891"/>
                    <a:pt x="-1068" y="11782"/>
                    <a:pt x="132" y="15382"/>
                  </a:cubicBezTo>
                  <a:cubicBezTo>
                    <a:pt x="1332" y="18982"/>
                    <a:pt x="10932" y="20291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5043577" y="6401297"/>
              <a:ext cx="130337" cy="30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10165" y="0"/>
                  </a:moveTo>
                  <a:cubicBezTo>
                    <a:pt x="7200" y="4780"/>
                    <a:pt x="4235" y="9561"/>
                    <a:pt x="2541" y="12393"/>
                  </a:cubicBezTo>
                  <a:cubicBezTo>
                    <a:pt x="847" y="15226"/>
                    <a:pt x="424" y="16111"/>
                    <a:pt x="212" y="16997"/>
                  </a:cubicBezTo>
                  <a:cubicBezTo>
                    <a:pt x="0" y="17882"/>
                    <a:pt x="0" y="18767"/>
                    <a:pt x="635" y="18767"/>
                  </a:cubicBezTo>
                  <a:cubicBezTo>
                    <a:pt x="1271" y="18767"/>
                    <a:pt x="2541" y="17882"/>
                    <a:pt x="4447" y="16731"/>
                  </a:cubicBezTo>
                  <a:cubicBezTo>
                    <a:pt x="6353" y="15580"/>
                    <a:pt x="8894" y="14164"/>
                    <a:pt x="11224" y="13367"/>
                  </a:cubicBezTo>
                  <a:cubicBezTo>
                    <a:pt x="13553" y="12570"/>
                    <a:pt x="15671" y="12393"/>
                    <a:pt x="17365" y="12659"/>
                  </a:cubicBezTo>
                  <a:cubicBezTo>
                    <a:pt x="19059" y="12925"/>
                    <a:pt x="20329" y="13633"/>
                    <a:pt x="20965" y="14518"/>
                  </a:cubicBezTo>
                  <a:cubicBezTo>
                    <a:pt x="21600" y="15403"/>
                    <a:pt x="21600" y="16466"/>
                    <a:pt x="21600" y="17439"/>
                  </a:cubicBezTo>
                  <a:cubicBezTo>
                    <a:pt x="21600" y="18413"/>
                    <a:pt x="21600" y="19298"/>
                    <a:pt x="20329" y="20095"/>
                  </a:cubicBezTo>
                  <a:cubicBezTo>
                    <a:pt x="19059" y="20892"/>
                    <a:pt x="16518" y="21600"/>
                    <a:pt x="12918" y="21334"/>
                  </a:cubicBezTo>
                  <a:cubicBezTo>
                    <a:pt x="9318" y="21069"/>
                    <a:pt x="4659" y="19829"/>
                    <a:pt x="0" y="185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5212247" y="6393630"/>
              <a:ext cx="10895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0" y="0"/>
                  </a:moveTo>
                  <a:cubicBezTo>
                    <a:pt x="5635" y="491"/>
                    <a:pt x="11270" y="982"/>
                    <a:pt x="15261" y="3027"/>
                  </a:cubicBezTo>
                  <a:cubicBezTo>
                    <a:pt x="19252" y="5073"/>
                    <a:pt x="21600" y="8673"/>
                    <a:pt x="18783" y="12027"/>
                  </a:cubicBezTo>
                  <a:cubicBezTo>
                    <a:pt x="15965" y="15382"/>
                    <a:pt x="7983" y="184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5564922" y="6558687"/>
              <a:ext cx="176338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635" y="11918"/>
                    <a:pt x="11270" y="3818"/>
                    <a:pt x="14870" y="1118"/>
                  </a:cubicBezTo>
                  <a:cubicBezTo>
                    <a:pt x="18470" y="-1582"/>
                    <a:pt x="20035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5572589" y="6677303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5883434" y="6523966"/>
              <a:ext cx="185139" cy="18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299" fill="norm" stroke="1" extrusionOk="0">
                  <a:moveTo>
                    <a:pt x="10031" y="3600"/>
                  </a:moveTo>
                  <a:cubicBezTo>
                    <a:pt x="8572" y="3300"/>
                    <a:pt x="7112" y="3000"/>
                    <a:pt x="5799" y="3450"/>
                  </a:cubicBezTo>
                  <a:cubicBezTo>
                    <a:pt x="4485" y="3900"/>
                    <a:pt x="3318" y="5100"/>
                    <a:pt x="2296" y="7500"/>
                  </a:cubicBezTo>
                  <a:cubicBezTo>
                    <a:pt x="1274" y="9900"/>
                    <a:pt x="399" y="13500"/>
                    <a:pt x="107" y="16050"/>
                  </a:cubicBezTo>
                  <a:cubicBezTo>
                    <a:pt x="-185" y="18600"/>
                    <a:pt x="107" y="20100"/>
                    <a:pt x="1129" y="20850"/>
                  </a:cubicBezTo>
                  <a:cubicBezTo>
                    <a:pt x="2150" y="21600"/>
                    <a:pt x="3902" y="21600"/>
                    <a:pt x="7404" y="19350"/>
                  </a:cubicBezTo>
                  <a:cubicBezTo>
                    <a:pt x="10907" y="17100"/>
                    <a:pt x="16161" y="12600"/>
                    <a:pt x="18788" y="9450"/>
                  </a:cubicBezTo>
                  <a:cubicBezTo>
                    <a:pt x="21415" y="6300"/>
                    <a:pt x="21415" y="4500"/>
                    <a:pt x="20831" y="3150"/>
                  </a:cubicBezTo>
                  <a:cubicBezTo>
                    <a:pt x="20247" y="1800"/>
                    <a:pt x="19080" y="900"/>
                    <a:pt x="179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6845284" y="6600635"/>
              <a:ext cx="32967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3" y="14400"/>
                    <a:pt x="10047" y="7200"/>
                    <a:pt x="13647" y="3600"/>
                  </a:cubicBezTo>
                  <a:cubicBezTo>
                    <a:pt x="17247" y="0"/>
                    <a:pt x="1942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6906619" y="6669636"/>
              <a:ext cx="31434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6800"/>
                    <a:pt x="7727" y="12000"/>
                    <a:pt x="11327" y="8400"/>
                  </a:cubicBezTo>
                  <a:cubicBezTo>
                    <a:pt x="14927" y="4800"/>
                    <a:pt x="1826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7266960" y="6485632"/>
              <a:ext cx="128059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600" fill="norm" stroke="1" extrusionOk="0">
                  <a:moveTo>
                    <a:pt x="0" y="0"/>
                  </a:moveTo>
                  <a:cubicBezTo>
                    <a:pt x="5506" y="1309"/>
                    <a:pt x="11012" y="2618"/>
                    <a:pt x="15035" y="4909"/>
                  </a:cubicBezTo>
                  <a:cubicBezTo>
                    <a:pt x="19059" y="7200"/>
                    <a:pt x="21600" y="10473"/>
                    <a:pt x="21176" y="13418"/>
                  </a:cubicBezTo>
                  <a:cubicBezTo>
                    <a:pt x="20753" y="16364"/>
                    <a:pt x="17365" y="18982"/>
                    <a:pt x="139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7791233" y="6342791"/>
              <a:ext cx="250079" cy="36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86" fill="norm" stroke="1" extrusionOk="0">
                  <a:moveTo>
                    <a:pt x="1714" y="2963"/>
                  </a:moveTo>
                  <a:cubicBezTo>
                    <a:pt x="2150" y="2218"/>
                    <a:pt x="2586" y="1474"/>
                    <a:pt x="4550" y="878"/>
                  </a:cubicBezTo>
                  <a:cubicBezTo>
                    <a:pt x="6514" y="282"/>
                    <a:pt x="10005" y="-165"/>
                    <a:pt x="12732" y="58"/>
                  </a:cubicBezTo>
                  <a:cubicBezTo>
                    <a:pt x="15459" y="282"/>
                    <a:pt x="17423" y="1176"/>
                    <a:pt x="17750" y="2814"/>
                  </a:cubicBezTo>
                  <a:cubicBezTo>
                    <a:pt x="18077" y="4453"/>
                    <a:pt x="16768" y="6836"/>
                    <a:pt x="13714" y="9592"/>
                  </a:cubicBezTo>
                  <a:cubicBezTo>
                    <a:pt x="10659" y="12348"/>
                    <a:pt x="5859" y="15476"/>
                    <a:pt x="3132" y="17413"/>
                  </a:cubicBezTo>
                  <a:cubicBezTo>
                    <a:pt x="405" y="19349"/>
                    <a:pt x="-250" y="20094"/>
                    <a:pt x="77" y="20616"/>
                  </a:cubicBezTo>
                  <a:cubicBezTo>
                    <a:pt x="405" y="21137"/>
                    <a:pt x="1714" y="21435"/>
                    <a:pt x="5423" y="20914"/>
                  </a:cubicBezTo>
                  <a:cubicBezTo>
                    <a:pt x="9132" y="20392"/>
                    <a:pt x="15241" y="19052"/>
                    <a:pt x="21350" y="177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8015371" y="6505772"/>
              <a:ext cx="179278" cy="137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0734" fill="norm" stroke="1" extrusionOk="0">
                  <a:moveTo>
                    <a:pt x="14952" y="9689"/>
                  </a:moveTo>
                  <a:cubicBezTo>
                    <a:pt x="14952" y="7760"/>
                    <a:pt x="14952" y="5831"/>
                    <a:pt x="14496" y="4096"/>
                  </a:cubicBezTo>
                  <a:cubicBezTo>
                    <a:pt x="14040" y="2360"/>
                    <a:pt x="13127" y="817"/>
                    <a:pt x="11910" y="239"/>
                  </a:cubicBezTo>
                  <a:cubicBezTo>
                    <a:pt x="10693" y="-340"/>
                    <a:pt x="9172" y="46"/>
                    <a:pt x="7195" y="2360"/>
                  </a:cubicBezTo>
                  <a:cubicBezTo>
                    <a:pt x="5217" y="4674"/>
                    <a:pt x="2783" y="8917"/>
                    <a:pt x="1414" y="12003"/>
                  </a:cubicBezTo>
                  <a:cubicBezTo>
                    <a:pt x="45" y="15089"/>
                    <a:pt x="-259" y="17017"/>
                    <a:pt x="197" y="18560"/>
                  </a:cubicBezTo>
                  <a:cubicBezTo>
                    <a:pt x="654" y="20103"/>
                    <a:pt x="1871" y="21260"/>
                    <a:pt x="4609" y="20489"/>
                  </a:cubicBezTo>
                  <a:cubicBezTo>
                    <a:pt x="7347" y="19717"/>
                    <a:pt x="11606" y="17017"/>
                    <a:pt x="14040" y="14703"/>
                  </a:cubicBezTo>
                  <a:cubicBezTo>
                    <a:pt x="16473" y="12389"/>
                    <a:pt x="17082" y="10460"/>
                    <a:pt x="17386" y="10460"/>
                  </a:cubicBezTo>
                  <a:cubicBezTo>
                    <a:pt x="17690" y="10460"/>
                    <a:pt x="17690" y="12389"/>
                    <a:pt x="18299" y="14317"/>
                  </a:cubicBezTo>
                  <a:cubicBezTo>
                    <a:pt x="18907" y="16246"/>
                    <a:pt x="20124" y="18174"/>
                    <a:pt x="21341" y="20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8309651" y="6569967"/>
              <a:ext cx="122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8400973" y="6500966"/>
              <a:ext cx="23681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629"/>
                    <a:pt x="-1585" y="9257"/>
                    <a:pt x="575" y="12857"/>
                  </a:cubicBezTo>
                  <a:cubicBezTo>
                    <a:pt x="2735" y="16457"/>
                    <a:pt x="11375" y="19029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8506703" y="6301628"/>
              <a:ext cx="162777" cy="35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27" fill="norm" stroke="1" extrusionOk="0">
                  <a:moveTo>
                    <a:pt x="8273" y="0"/>
                  </a:moveTo>
                  <a:cubicBezTo>
                    <a:pt x="7276" y="4136"/>
                    <a:pt x="6279" y="8272"/>
                    <a:pt x="5615" y="10800"/>
                  </a:cubicBezTo>
                  <a:cubicBezTo>
                    <a:pt x="4950" y="13328"/>
                    <a:pt x="4618" y="14247"/>
                    <a:pt x="4451" y="15166"/>
                  </a:cubicBezTo>
                  <a:cubicBezTo>
                    <a:pt x="4285" y="16085"/>
                    <a:pt x="4285" y="17004"/>
                    <a:pt x="4950" y="17157"/>
                  </a:cubicBezTo>
                  <a:cubicBezTo>
                    <a:pt x="5615" y="17311"/>
                    <a:pt x="6944" y="16698"/>
                    <a:pt x="8273" y="16085"/>
                  </a:cubicBezTo>
                  <a:cubicBezTo>
                    <a:pt x="9602" y="15472"/>
                    <a:pt x="10931" y="14860"/>
                    <a:pt x="12925" y="14400"/>
                  </a:cubicBezTo>
                  <a:cubicBezTo>
                    <a:pt x="14919" y="13940"/>
                    <a:pt x="17578" y="13634"/>
                    <a:pt x="19073" y="13864"/>
                  </a:cubicBezTo>
                  <a:cubicBezTo>
                    <a:pt x="20568" y="14094"/>
                    <a:pt x="20901" y="14860"/>
                    <a:pt x="21067" y="15702"/>
                  </a:cubicBezTo>
                  <a:cubicBezTo>
                    <a:pt x="21233" y="16545"/>
                    <a:pt x="21233" y="17464"/>
                    <a:pt x="20735" y="18230"/>
                  </a:cubicBezTo>
                  <a:cubicBezTo>
                    <a:pt x="20236" y="18996"/>
                    <a:pt x="19239" y="19609"/>
                    <a:pt x="17079" y="20145"/>
                  </a:cubicBezTo>
                  <a:cubicBezTo>
                    <a:pt x="14919" y="20681"/>
                    <a:pt x="11596" y="21140"/>
                    <a:pt x="8439" y="21370"/>
                  </a:cubicBezTo>
                  <a:cubicBezTo>
                    <a:pt x="5282" y="21600"/>
                    <a:pt x="2291" y="21600"/>
                    <a:pt x="962" y="21217"/>
                  </a:cubicBezTo>
                  <a:cubicBezTo>
                    <a:pt x="-367" y="20834"/>
                    <a:pt x="-35" y="20068"/>
                    <a:pt x="298" y="19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8869330" y="6539300"/>
              <a:ext cx="84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8853996" y="6646636"/>
              <a:ext cx="17633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9275672" y="6401297"/>
              <a:ext cx="15335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179287" y="7161455"/>
              <a:ext cx="201012" cy="46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931" fill="norm" stroke="1" extrusionOk="0">
                  <a:moveTo>
                    <a:pt x="4421" y="6498"/>
                  </a:moveTo>
                  <a:cubicBezTo>
                    <a:pt x="3071" y="10519"/>
                    <a:pt x="1721" y="14541"/>
                    <a:pt x="911" y="17298"/>
                  </a:cubicBezTo>
                  <a:cubicBezTo>
                    <a:pt x="101" y="20055"/>
                    <a:pt x="-169" y="21549"/>
                    <a:pt x="101" y="20687"/>
                  </a:cubicBezTo>
                  <a:cubicBezTo>
                    <a:pt x="371" y="19826"/>
                    <a:pt x="1181" y="16609"/>
                    <a:pt x="2801" y="13449"/>
                  </a:cubicBezTo>
                  <a:cubicBezTo>
                    <a:pt x="4421" y="10289"/>
                    <a:pt x="6851" y="7187"/>
                    <a:pt x="9011" y="5062"/>
                  </a:cubicBezTo>
                  <a:cubicBezTo>
                    <a:pt x="11171" y="2936"/>
                    <a:pt x="13061" y="1787"/>
                    <a:pt x="14546" y="1040"/>
                  </a:cubicBezTo>
                  <a:cubicBezTo>
                    <a:pt x="16031" y="294"/>
                    <a:pt x="17111" y="-51"/>
                    <a:pt x="18191" y="6"/>
                  </a:cubicBezTo>
                  <a:cubicBezTo>
                    <a:pt x="19271" y="64"/>
                    <a:pt x="20351" y="523"/>
                    <a:pt x="20891" y="1730"/>
                  </a:cubicBezTo>
                  <a:cubicBezTo>
                    <a:pt x="21431" y="2936"/>
                    <a:pt x="21431" y="4889"/>
                    <a:pt x="20216" y="6670"/>
                  </a:cubicBezTo>
                  <a:cubicBezTo>
                    <a:pt x="19001" y="8451"/>
                    <a:pt x="16571" y="10060"/>
                    <a:pt x="14816" y="11036"/>
                  </a:cubicBezTo>
                  <a:cubicBezTo>
                    <a:pt x="13061" y="12013"/>
                    <a:pt x="11981" y="12358"/>
                    <a:pt x="10901" y="12472"/>
                  </a:cubicBezTo>
                  <a:cubicBezTo>
                    <a:pt x="9821" y="12587"/>
                    <a:pt x="8741" y="12472"/>
                    <a:pt x="7661" y="12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451140" y="7374986"/>
              <a:ext cx="11500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458807" y="7346315"/>
              <a:ext cx="153338" cy="22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21600" y="545"/>
                  </a:moveTo>
                  <a:cubicBezTo>
                    <a:pt x="19800" y="54"/>
                    <a:pt x="18000" y="-437"/>
                    <a:pt x="15480" y="668"/>
                  </a:cubicBezTo>
                  <a:cubicBezTo>
                    <a:pt x="12960" y="1772"/>
                    <a:pt x="9720" y="4472"/>
                    <a:pt x="7020" y="8154"/>
                  </a:cubicBezTo>
                  <a:cubicBezTo>
                    <a:pt x="4320" y="11836"/>
                    <a:pt x="2160" y="16499"/>
                    <a:pt x="0" y="21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697850" y="7143524"/>
              <a:ext cx="121299" cy="32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527" fill="norm" stroke="1" extrusionOk="0">
                  <a:moveTo>
                    <a:pt x="20923" y="1118"/>
                  </a:moveTo>
                  <a:cubicBezTo>
                    <a:pt x="19160" y="607"/>
                    <a:pt x="17396" y="97"/>
                    <a:pt x="15413" y="12"/>
                  </a:cubicBezTo>
                  <a:cubicBezTo>
                    <a:pt x="13429" y="-73"/>
                    <a:pt x="11225" y="267"/>
                    <a:pt x="8360" y="2053"/>
                  </a:cubicBezTo>
                  <a:cubicBezTo>
                    <a:pt x="5494" y="3839"/>
                    <a:pt x="1968" y="7070"/>
                    <a:pt x="645" y="10217"/>
                  </a:cubicBezTo>
                  <a:cubicBezTo>
                    <a:pt x="-677" y="13363"/>
                    <a:pt x="205" y="16425"/>
                    <a:pt x="1747" y="18296"/>
                  </a:cubicBezTo>
                  <a:cubicBezTo>
                    <a:pt x="3290" y="20166"/>
                    <a:pt x="5494" y="20847"/>
                    <a:pt x="7699" y="21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872816" y="7187040"/>
              <a:ext cx="124253" cy="249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340" fill="norm" stroke="1" extrusionOk="0">
                  <a:moveTo>
                    <a:pt x="2541" y="1645"/>
                  </a:moveTo>
                  <a:cubicBezTo>
                    <a:pt x="3812" y="773"/>
                    <a:pt x="5082" y="-100"/>
                    <a:pt x="8471" y="9"/>
                  </a:cubicBezTo>
                  <a:cubicBezTo>
                    <a:pt x="11859" y="118"/>
                    <a:pt x="17365" y="1209"/>
                    <a:pt x="19482" y="2955"/>
                  </a:cubicBezTo>
                  <a:cubicBezTo>
                    <a:pt x="21600" y="4700"/>
                    <a:pt x="20329" y="7100"/>
                    <a:pt x="18635" y="8627"/>
                  </a:cubicBezTo>
                  <a:cubicBezTo>
                    <a:pt x="16941" y="10155"/>
                    <a:pt x="14824" y="10809"/>
                    <a:pt x="12706" y="11355"/>
                  </a:cubicBezTo>
                  <a:cubicBezTo>
                    <a:pt x="10588" y="11900"/>
                    <a:pt x="8471" y="12336"/>
                    <a:pt x="8471" y="12664"/>
                  </a:cubicBezTo>
                  <a:cubicBezTo>
                    <a:pt x="8471" y="12991"/>
                    <a:pt x="10588" y="13209"/>
                    <a:pt x="12918" y="13755"/>
                  </a:cubicBezTo>
                  <a:cubicBezTo>
                    <a:pt x="15247" y="14300"/>
                    <a:pt x="17788" y="15173"/>
                    <a:pt x="19059" y="16155"/>
                  </a:cubicBezTo>
                  <a:cubicBezTo>
                    <a:pt x="20329" y="17136"/>
                    <a:pt x="20329" y="18227"/>
                    <a:pt x="19059" y="19209"/>
                  </a:cubicBezTo>
                  <a:cubicBezTo>
                    <a:pt x="17788" y="20191"/>
                    <a:pt x="15247" y="21064"/>
                    <a:pt x="11859" y="21282"/>
                  </a:cubicBezTo>
                  <a:cubicBezTo>
                    <a:pt x="8471" y="21500"/>
                    <a:pt x="4235" y="21064"/>
                    <a:pt x="0" y="206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1102821" y="7129647"/>
              <a:ext cx="117948" cy="34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600" fill="norm" stroke="1" extrusionOk="0">
                  <a:moveTo>
                    <a:pt x="0" y="0"/>
                  </a:moveTo>
                  <a:cubicBezTo>
                    <a:pt x="3677" y="0"/>
                    <a:pt x="7353" y="0"/>
                    <a:pt x="9881" y="322"/>
                  </a:cubicBezTo>
                  <a:cubicBezTo>
                    <a:pt x="12408" y="645"/>
                    <a:pt x="13787" y="1290"/>
                    <a:pt x="15855" y="3707"/>
                  </a:cubicBezTo>
                  <a:cubicBezTo>
                    <a:pt x="17923" y="6125"/>
                    <a:pt x="20681" y="10316"/>
                    <a:pt x="21140" y="13379"/>
                  </a:cubicBezTo>
                  <a:cubicBezTo>
                    <a:pt x="21600" y="16442"/>
                    <a:pt x="19762" y="18376"/>
                    <a:pt x="16545" y="19666"/>
                  </a:cubicBezTo>
                  <a:cubicBezTo>
                    <a:pt x="13328" y="20955"/>
                    <a:pt x="8732" y="21600"/>
                    <a:pt x="5745" y="21600"/>
                  </a:cubicBezTo>
                  <a:cubicBezTo>
                    <a:pt x="2757" y="21600"/>
                    <a:pt x="1379" y="20955"/>
                    <a:pt x="0" y="20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1417162" y="7229315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1447829" y="7336651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1922842" y="7165052"/>
              <a:ext cx="92334" cy="30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45" fill="norm" stroke="1" extrusionOk="0">
                  <a:moveTo>
                    <a:pt x="21092" y="2386"/>
                  </a:moveTo>
                  <a:cubicBezTo>
                    <a:pt x="17589" y="1297"/>
                    <a:pt x="14087" y="208"/>
                    <a:pt x="11460" y="27"/>
                  </a:cubicBezTo>
                  <a:cubicBezTo>
                    <a:pt x="8833" y="-155"/>
                    <a:pt x="7081" y="571"/>
                    <a:pt x="4746" y="2931"/>
                  </a:cubicBezTo>
                  <a:cubicBezTo>
                    <a:pt x="2411" y="5290"/>
                    <a:pt x="-508" y="9284"/>
                    <a:pt x="76" y="12642"/>
                  </a:cubicBezTo>
                  <a:cubicBezTo>
                    <a:pt x="660" y="16000"/>
                    <a:pt x="4746" y="18722"/>
                    <a:pt x="8833" y="2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2098831" y="7275316"/>
              <a:ext cx="23681" cy="16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927"/>
                    <a:pt x="-1585" y="7855"/>
                    <a:pt x="575" y="11455"/>
                  </a:cubicBezTo>
                  <a:cubicBezTo>
                    <a:pt x="2735" y="15055"/>
                    <a:pt x="11375" y="18327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2214513" y="7326252"/>
              <a:ext cx="191672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456" y="12793"/>
                    <a:pt x="6912" y="5170"/>
                    <a:pt x="10512" y="1993"/>
                  </a:cubicBezTo>
                  <a:cubicBezTo>
                    <a:pt x="14112" y="-1183"/>
                    <a:pt x="17856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2460462" y="7196219"/>
              <a:ext cx="197974" cy="277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301" fill="norm" stroke="1" extrusionOk="0">
                  <a:moveTo>
                    <a:pt x="11565" y="4310"/>
                  </a:moveTo>
                  <a:cubicBezTo>
                    <a:pt x="10180" y="3721"/>
                    <a:pt x="8796" y="3132"/>
                    <a:pt x="7549" y="3132"/>
                  </a:cubicBezTo>
                  <a:cubicBezTo>
                    <a:pt x="6303" y="3132"/>
                    <a:pt x="5196" y="3721"/>
                    <a:pt x="3949" y="5979"/>
                  </a:cubicBezTo>
                  <a:cubicBezTo>
                    <a:pt x="2703" y="8238"/>
                    <a:pt x="1319" y="12165"/>
                    <a:pt x="626" y="14619"/>
                  </a:cubicBezTo>
                  <a:cubicBezTo>
                    <a:pt x="-66" y="17074"/>
                    <a:pt x="-66" y="18056"/>
                    <a:pt x="72" y="19136"/>
                  </a:cubicBezTo>
                  <a:cubicBezTo>
                    <a:pt x="211" y="20216"/>
                    <a:pt x="488" y="21394"/>
                    <a:pt x="2565" y="21296"/>
                  </a:cubicBezTo>
                  <a:cubicBezTo>
                    <a:pt x="4642" y="21198"/>
                    <a:pt x="8519" y="19823"/>
                    <a:pt x="11980" y="16976"/>
                  </a:cubicBezTo>
                  <a:cubicBezTo>
                    <a:pt x="15442" y="14129"/>
                    <a:pt x="18488" y="9809"/>
                    <a:pt x="20011" y="7158"/>
                  </a:cubicBezTo>
                  <a:cubicBezTo>
                    <a:pt x="21534" y="4507"/>
                    <a:pt x="21534" y="3525"/>
                    <a:pt x="21396" y="2543"/>
                  </a:cubicBezTo>
                  <a:cubicBezTo>
                    <a:pt x="21257" y="1561"/>
                    <a:pt x="20980" y="579"/>
                    <a:pt x="19319" y="187"/>
                  </a:cubicBezTo>
                  <a:cubicBezTo>
                    <a:pt x="17657" y="-206"/>
                    <a:pt x="14611" y="-10"/>
                    <a:pt x="12257" y="1070"/>
                  </a:cubicBezTo>
                  <a:cubicBezTo>
                    <a:pt x="9903" y="2150"/>
                    <a:pt x="8242" y="4114"/>
                    <a:pt x="7411" y="5587"/>
                  </a:cubicBezTo>
                  <a:cubicBezTo>
                    <a:pt x="6580" y="7059"/>
                    <a:pt x="6580" y="8041"/>
                    <a:pt x="8519" y="8729"/>
                  </a:cubicBezTo>
                  <a:cubicBezTo>
                    <a:pt x="10457" y="9416"/>
                    <a:pt x="14334" y="9809"/>
                    <a:pt x="18211" y="10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2751192" y="7121980"/>
              <a:ext cx="70183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4469" y="0"/>
                  </a:moveTo>
                  <a:cubicBezTo>
                    <a:pt x="9683" y="2645"/>
                    <a:pt x="14897" y="5290"/>
                    <a:pt x="17876" y="8229"/>
                  </a:cubicBezTo>
                  <a:cubicBezTo>
                    <a:pt x="20855" y="11167"/>
                    <a:pt x="21600" y="14400"/>
                    <a:pt x="18248" y="16678"/>
                  </a:cubicBezTo>
                  <a:cubicBezTo>
                    <a:pt x="14897" y="18955"/>
                    <a:pt x="7448" y="202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3165201" y="7298317"/>
              <a:ext cx="138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3165201" y="7397986"/>
              <a:ext cx="161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3629483" y="7218188"/>
              <a:ext cx="247447" cy="33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31" fill="norm" stroke="1" extrusionOk="0">
                  <a:moveTo>
                    <a:pt x="14179" y="3658"/>
                  </a:moveTo>
                  <a:cubicBezTo>
                    <a:pt x="13517" y="2512"/>
                    <a:pt x="12856" y="1367"/>
                    <a:pt x="11974" y="876"/>
                  </a:cubicBezTo>
                  <a:cubicBezTo>
                    <a:pt x="11093" y="385"/>
                    <a:pt x="9991" y="549"/>
                    <a:pt x="8007" y="2349"/>
                  </a:cubicBezTo>
                  <a:cubicBezTo>
                    <a:pt x="6023" y="4149"/>
                    <a:pt x="3158" y="7585"/>
                    <a:pt x="1615" y="10530"/>
                  </a:cubicBezTo>
                  <a:cubicBezTo>
                    <a:pt x="72" y="13476"/>
                    <a:pt x="-148" y="15930"/>
                    <a:pt x="72" y="17567"/>
                  </a:cubicBezTo>
                  <a:cubicBezTo>
                    <a:pt x="293" y="19203"/>
                    <a:pt x="954" y="20021"/>
                    <a:pt x="1836" y="20594"/>
                  </a:cubicBezTo>
                  <a:cubicBezTo>
                    <a:pt x="2717" y="21167"/>
                    <a:pt x="3819" y="21494"/>
                    <a:pt x="5803" y="21249"/>
                  </a:cubicBezTo>
                  <a:cubicBezTo>
                    <a:pt x="7787" y="21003"/>
                    <a:pt x="10652" y="20185"/>
                    <a:pt x="13407" y="18058"/>
                  </a:cubicBezTo>
                  <a:cubicBezTo>
                    <a:pt x="16162" y="15930"/>
                    <a:pt x="18807" y="12494"/>
                    <a:pt x="20130" y="9876"/>
                  </a:cubicBezTo>
                  <a:cubicBezTo>
                    <a:pt x="21452" y="7258"/>
                    <a:pt x="21452" y="5458"/>
                    <a:pt x="21232" y="4149"/>
                  </a:cubicBezTo>
                  <a:cubicBezTo>
                    <a:pt x="21011" y="2839"/>
                    <a:pt x="20570" y="2021"/>
                    <a:pt x="19909" y="1367"/>
                  </a:cubicBezTo>
                  <a:cubicBezTo>
                    <a:pt x="19248" y="712"/>
                    <a:pt x="18366" y="221"/>
                    <a:pt x="17264" y="58"/>
                  </a:cubicBezTo>
                  <a:cubicBezTo>
                    <a:pt x="16162" y="-106"/>
                    <a:pt x="14840" y="58"/>
                    <a:pt x="13187" y="794"/>
                  </a:cubicBezTo>
                  <a:cubicBezTo>
                    <a:pt x="11534" y="1530"/>
                    <a:pt x="9550" y="2839"/>
                    <a:pt x="8448" y="4067"/>
                  </a:cubicBezTo>
                  <a:cubicBezTo>
                    <a:pt x="7346" y="5294"/>
                    <a:pt x="7125" y="6439"/>
                    <a:pt x="7677" y="7094"/>
                  </a:cubicBezTo>
                  <a:cubicBezTo>
                    <a:pt x="8228" y="7749"/>
                    <a:pt x="9550" y="7912"/>
                    <a:pt x="11864" y="7749"/>
                  </a:cubicBezTo>
                  <a:cubicBezTo>
                    <a:pt x="14179" y="7585"/>
                    <a:pt x="17485" y="7094"/>
                    <a:pt x="20791" y="6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3954886" y="6980744"/>
              <a:ext cx="98528" cy="17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76" fill="norm" stroke="1" extrusionOk="0">
                  <a:moveTo>
                    <a:pt x="0" y="384"/>
                  </a:moveTo>
                  <a:cubicBezTo>
                    <a:pt x="2769" y="80"/>
                    <a:pt x="5538" y="-224"/>
                    <a:pt x="9138" y="232"/>
                  </a:cubicBezTo>
                  <a:cubicBezTo>
                    <a:pt x="12738" y="689"/>
                    <a:pt x="17169" y="1906"/>
                    <a:pt x="19108" y="3275"/>
                  </a:cubicBezTo>
                  <a:cubicBezTo>
                    <a:pt x="21046" y="4644"/>
                    <a:pt x="20492" y="6165"/>
                    <a:pt x="18277" y="7686"/>
                  </a:cubicBezTo>
                  <a:cubicBezTo>
                    <a:pt x="16061" y="9207"/>
                    <a:pt x="12185" y="10728"/>
                    <a:pt x="11631" y="11641"/>
                  </a:cubicBezTo>
                  <a:cubicBezTo>
                    <a:pt x="11077" y="12553"/>
                    <a:pt x="13846" y="12858"/>
                    <a:pt x="16338" y="13618"/>
                  </a:cubicBezTo>
                  <a:cubicBezTo>
                    <a:pt x="18831" y="14379"/>
                    <a:pt x="21046" y="15596"/>
                    <a:pt x="21323" y="16813"/>
                  </a:cubicBezTo>
                  <a:cubicBezTo>
                    <a:pt x="21600" y="18030"/>
                    <a:pt x="19938" y="19246"/>
                    <a:pt x="16062" y="20007"/>
                  </a:cubicBezTo>
                  <a:cubicBezTo>
                    <a:pt x="12185" y="20768"/>
                    <a:pt x="6092" y="21072"/>
                    <a:pt x="0" y="2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4128667" y="7027468"/>
              <a:ext cx="148227" cy="109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00" fill="norm" stroke="1" extrusionOk="0">
                  <a:moveTo>
                    <a:pt x="13546" y="6373"/>
                  </a:moveTo>
                  <a:cubicBezTo>
                    <a:pt x="13546" y="3918"/>
                    <a:pt x="13546" y="1464"/>
                    <a:pt x="12631" y="482"/>
                  </a:cubicBezTo>
                  <a:cubicBezTo>
                    <a:pt x="11715" y="-500"/>
                    <a:pt x="9885" y="-9"/>
                    <a:pt x="7688" y="2200"/>
                  </a:cubicBezTo>
                  <a:cubicBezTo>
                    <a:pt x="5492" y="4409"/>
                    <a:pt x="2929" y="8336"/>
                    <a:pt x="1465" y="11527"/>
                  </a:cubicBezTo>
                  <a:cubicBezTo>
                    <a:pt x="0" y="14718"/>
                    <a:pt x="-366" y="17173"/>
                    <a:pt x="366" y="18400"/>
                  </a:cubicBezTo>
                  <a:cubicBezTo>
                    <a:pt x="1098" y="19627"/>
                    <a:pt x="2929" y="19627"/>
                    <a:pt x="5309" y="18155"/>
                  </a:cubicBezTo>
                  <a:cubicBezTo>
                    <a:pt x="7688" y="16682"/>
                    <a:pt x="10617" y="13736"/>
                    <a:pt x="12631" y="11036"/>
                  </a:cubicBezTo>
                  <a:cubicBezTo>
                    <a:pt x="14644" y="8336"/>
                    <a:pt x="15742" y="5882"/>
                    <a:pt x="16292" y="6864"/>
                  </a:cubicBezTo>
                  <a:cubicBezTo>
                    <a:pt x="16841" y="7845"/>
                    <a:pt x="16841" y="12264"/>
                    <a:pt x="17573" y="15209"/>
                  </a:cubicBezTo>
                  <a:cubicBezTo>
                    <a:pt x="18305" y="18155"/>
                    <a:pt x="19770" y="19627"/>
                    <a:pt x="21234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4345894" y="7068312"/>
              <a:ext cx="84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4414896" y="7014644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4522232" y="6922642"/>
              <a:ext cx="116475" cy="24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86" fill="norm" stroke="1" extrusionOk="0">
                  <a:moveTo>
                    <a:pt x="0" y="0"/>
                  </a:moveTo>
                  <a:cubicBezTo>
                    <a:pt x="0" y="4725"/>
                    <a:pt x="0" y="9450"/>
                    <a:pt x="0" y="12488"/>
                  </a:cubicBezTo>
                  <a:cubicBezTo>
                    <a:pt x="0" y="15525"/>
                    <a:pt x="0" y="16875"/>
                    <a:pt x="1174" y="16650"/>
                  </a:cubicBezTo>
                  <a:cubicBezTo>
                    <a:pt x="2348" y="16425"/>
                    <a:pt x="4696" y="14625"/>
                    <a:pt x="6809" y="13275"/>
                  </a:cubicBezTo>
                  <a:cubicBezTo>
                    <a:pt x="8922" y="11925"/>
                    <a:pt x="10800" y="11025"/>
                    <a:pt x="12913" y="10800"/>
                  </a:cubicBezTo>
                  <a:cubicBezTo>
                    <a:pt x="15026" y="10575"/>
                    <a:pt x="17374" y="11025"/>
                    <a:pt x="19017" y="11812"/>
                  </a:cubicBezTo>
                  <a:cubicBezTo>
                    <a:pt x="20661" y="12600"/>
                    <a:pt x="21600" y="13725"/>
                    <a:pt x="21365" y="15413"/>
                  </a:cubicBezTo>
                  <a:cubicBezTo>
                    <a:pt x="21130" y="17100"/>
                    <a:pt x="19722" y="19350"/>
                    <a:pt x="17609" y="20475"/>
                  </a:cubicBezTo>
                  <a:cubicBezTo>
                    <a:pt x="15496" y="21600"/>
                    <a:pt x="12678" y="21600"/>
                    <a:pt x="10096" y="20925"/>
                  </a:cubicBezTo>
                  <a:cubicBezTo>
                    <a:pt x="7513" y="20250"/>
                    <a:pt x="5165" y="18900"/>
                    <a:pt x="2817" y="17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4884162" y="7235537"/>
              <a:ext cx="190083" cy="331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63" fill="norm" stroke="1" extrusionOk="0">
                  <a:moveTo>
                    <a:pt x="21139" y="2566"/>
                  </a:moveTo>
                  <a:cubicBezTo>
                    <a:pt x="20571" y="1742"/>
                    <a:pt x="20002" y="917"/>
                    <a:pt x="18581" y="423"/>
                  </a:cubicBezTo>
                  <a:cubicBezTo>
                    <a:pt x="17160" y="-72"/>
                    <a:pt x="14886" y="-237"/>
                    <a:pt x="12613" y="505"/>
                  </a:cubicBezTo>
                  <a:cubicBezTo>
                    <a:pt x="10339" y="1247"/>
                    <a:pt x="8065" y="2896"/>
                    <a:pt x="5792" y="5534"/>
                  </a:cubicBezTo>
                  <a:cubicBezTo>
                    <a:pt x="3518" y="8172"/>
                    <a:pt x="1244" y="11800"/>
                    <a:pt x="392" y="14520"/>
                  </a:cubicBezTo>
                  <a:cubicBezTo>
                    <a:pt x="-461" y="17241"/>
                    <a:pt x="107" y="19055"/>
                    <a:pt x="1813" y="20044"/>
                  </a:cubicBezTo>
                  <a:cubicBezTo>
                    <a:pt x="3518" y="21033"/>
                    <a:pt x="6360" y="21198"/>
                    <a:pt x="9202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5106049" y="7313651"/>
              <a:ext cx="21864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871"/>
                    <a:pt x="1332" y="9741"/>
                    <a:pt x="132" y="13341"/>
                  </a:cubicBezTo>
                  <a:cubicBezTo>
                    <a:pt x="-1068" y="16941"/>
                    <a:pt x="6132" y="19271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5227581" y="7420987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5429474" y="7317135"/>
              <a:ext cx="204450" cy="22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13500" y="5433"/>
                  </a:moveTo>
                  <a:cubicBezTo>
                    <a:pt x="12420" y="4713"/>
                    <a:pt x="11340" y="3993"/>
                    <a:pt x="9180" y="4953"/>
                  </a:cubicBezTo>
                  <a:cubicBezTo>
                    <a:pt x="7020" y="5913"/>
                    <a:pt x="3780" y="8553"/>
                    <a:pt x="2025" y="11073"/>
                  </a:cubicBezTo>
                  <a:cubicBezTo>
                    <a:pt x="270" y="13593"/>
                    <a:pt x="0" y="15993"/>
                    <a:pt x="0" y="17793"/>
                  </a:cubicBezTo>
                  <a:cubicBezTo>
                    <a:pt x="0" y="19593"/>
                    <a:pt x="270" y="20793"/>
                    <a:pt x="2160" y="21033"/>
                  </a:cubicBezTo>
                  <a:cubicBezTo>
                    <a:pt x="4050" y="21273"/>
                    <a:pt x="7560" y="20553"/>
                    <a:pt x="10665" y="17673"/>
                  </a:cubicBezTo>
                  <a:cubicBezTo>
                    <a:pt x="13770" y="14793"/>
                    <a:pt x="16470" y="9753"/>
                    <a:pt x="17820" y="6633"/>
                  </a:cubicBezTo>
                  <a:cubicBezTo>
                    <a:pt x="19170" y="3513"/>
                    <a:pt x="19170" y="2313"/>
                    <a:pt x="18630" y="1353"/>
                  </a:cubicBezTo>
                  <a:cubicBezTo>
                    <a:pt x="18090" y="393"/>
                    <a:pt x="17010" y="-327"/>
                    <a:pt x="15525" y="153"/>
                  </a:cubicBezTo>
                  <a:cubicBezTo>
                    <a:pt x="14040" y="633"/>
                    <a:pt x="12150" y="2313"/>
                    <a:pt x="11205" y="3753"/>
                  </a:cubicBezTo>
                  <a:cubicBezTo>
                    <a:pt x="10260" y="5193"/>
                    <a:pt x="10260" y="6393"/>
                    <a:pt x="11475" y="7593"/>
                  </a:cubicBezTo>
                  <a:cubicBezTo>
                    <a:pt x="12690" y="8793"/>
                    <a:pt x="15120" y="9993"/>
                    <a:pt x="17010" y="10593"/>
                  </a:cubicBezTo>
                  <a:cubicBezTo>
                    <a:pt x="18900" y="11193"/>
                    <a:pt x="20250" y="11193"/>
                    <a:pt x="21600" y="11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5672257" y="7229315"/>
              <a:ext cx="121500" cy="34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467" fill="norm" stroke="1" extrusionOk="0">
                  <a:moveTo>
                    <a:pt x="13225" y="0"/>
                  </a:moveTo>
                  <a:cubicBezTo>
                    <a:pt x="16310" y="4572"/>
                    <a:pt x="19396" y="9145"/>
                    <a:pt x="20498" y="12377"/>
                  </a:cubicBezTo>
                  <a:cubicBezTo>
                    <a:pt x="21600" y="15609"/>
                    <a:pt x="20718" y="17501"/>
                    <a:pt x="17853" y="18920"/>
                  </a:cubicBezTo>
                  <a:cubicBezTo>
                    <a:pt x="14988" y="20339"/>
                    <a:pt x="10139" y="21285"/>
                    <a:pt x="6833" y="21442"/>
                  </a:cubicBezTo>
                  <a:cubicBezTo>
                    <a:pt x="3527" y="21600"/>
                    <a:pt x="1763" y="20969"/>
                    <a:pt x="0" y="2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5771926" y="6945643"/>
              <a:ext cx="766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5848595" y="7060645"/>
              <a:ext cx="92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6063853" y="6945643"/>
              <a:ext cx="83750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20819" y="0"/>
                  </a:moveTo>
                  <a:cubicBezTo>
                    <a:pt x="17643" y="248"/>
                    <a:pt x="14466" y="497"/>
                    <a:pt x="10337" y="2979"/>
                  </a:cubicBezTo>
                  <a:cubicBezTo>
                    <a:pt x="6207" y="5462"/>
                    <a:pt x="1125" y="10179"/>
                    <a:pt x="172" y="13655"/>
                  </a:cubicBezTo>
                  <a:cubicBezTo>
                    <a:pt x="-781" y="17131"/>
                    <a:pt x="2395" y="19366"/>
                    <a:pt x="55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6216603" y="6945643"/>
              <a:ext cx="67163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2400" y="0"/>
                  </a:moveTo>
                  <a:cubicBezTo>
                    <a:pt x="5600" y="831"/>
                    <a:pt x="8800" y="1662"/>
                    <a:pt x="11200" y="2769"/>
                  </a:cubicBezTo>
                  <a:cubicBezTo>
                    <a:pt x="13600" y="3877"/>
                    <a:pt x="15200" y="5262"/>
                    <a:pt x="13200" y="6785"/>
                  </a:cubicBezTo>
                  <a:cubicBezTo>
                    <a:pt x="11200" y="8308"/>
                    <a:pt x="5600" y="9969"/>
                    <a:pt x="4800" y="10938"/>
                  </a:cubicBezTo>
                  <a:cubicBezTo>
                    <a:pt x="4000" y="11908"/>
                    <a:pt x="8000" y="12185"/>
                    <a:pt x="11600" y="12738"/>
                  </a:cubicBezTo>
                  <a:cubicBezTo>
                    <a:pt x="15200" y="13292"/>
                    <a:pt x="18400" y="14123"/>
                    <a:pt x="20000" y="15231"/>
                  </a:cubicBezTo>
                  <a:cubicBezTo>
                    <a:pt x="21600" y="16338"/>
                    <a:pt x="21600" y="17723"/>
                    <a:pt x="18000" y="18831"/>
                  </a:cubicBezTo>
                  <a:cubicBezTo>
                    <a:pt x="14400" y="19938"/>
                    <a:pt x="7200" y="207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6298152" y="7075979"/>
              <a:ext cx="133124" cy="7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64" fill="norm" stroke="1" extrusionOk="0">
                  <a:moveTo>
                    <a:pt x="10225" y="0"/>
                  </a:moveTo>
                  <a:cubicBezTo>
                    <a:pt x="8188" y="0"/>
                    <a:pt x="6150" y="0"/>
                    <a:pt x="4520" y="1440"/>
                  </a:cubicBezTo>
                  <a:cubicBezTo>
                    <a:pt x="2889" y="2880"/>
                    <a:pt x="1667" y="5760"/>
                    <a:pt x="852" y="9360"/>
                  </a:cubicBezTo>
                  <a:cubicBezTo>
                    <a:pt x="37" y="12960"/>
                    <a:pt x="-371" y="17280"/>
                    <a:pt x="444" y="19440"/>
                  </a:cubicBezTo>
                  <a:cubicBezTo>
                    <a:pt x="1259" y="21600"/>
                    <a:pt x="3297" y="21600"/>
                    <a:pt x="4927" y="20160"/>
                  </a:cubicBezTo>
                  <a:cubicBezTo>
                    <a:pt x="6557" y="18720"/>
                    <a:pt x="7780" y="15840"/>
                    <a:pt x="9003" y="12960"/>
                  </a:cubicBezTo>
                  <a:cubicBezTo>
                    <a:pt x="10225" y="10080"/>
                    <a:pt x="11448" y="7200"/>
                    <a:pt x="13486" y="7920"/>
                  </a:cubicBezTo>
                  <a:cubicBezTo>
                    <a:pt x="15523" y="8640"/>
                    <a:pt x="18376" y="12960"/>
                    <a:pt x="21229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>
              <a:off x="6477276" y="7106646"/>
              <a:ext cx="92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ne"/>
            <p:cNvSpPr/>
            <p:nvPr/>
          </p:nvSpPr>
          <p:spPr>
            <a:xfrm>
              <a:off x="6530944" y="7060645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ne"/>
            <p:cNvSpPr/>
            <p:nvPr/>
          </p:nvSpPr>
          <p:spPr>
            <a:xfrm>
              <a:off x="6592279" y="6945643"/>
              <a:ext cx="110247" cy="22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62" fill="norm" stroke="1" extrusionOk="0">
                  <a:moveTo>
                    <a:pt x="13255" y="0"/>
                  </a:moveTo>
                  <a:cubicBezTo>
                    <a:pt x="10800" y="3724"/>
                    <a:pt x="8345" y="7448"/>
                    <a:pt x="6873" y="9931"/>
                  </a:cubicBezTo>
                  <a:cubicBezTo>
                    <a:pt x="5400" y="12414"/>
                    <a:pt x="4909" y="13655"/>
                    <a:pt x="4664" y="14897"/>
                  </a:cubicBezTo>
                  <a:cubicBezTo>
                    <a:pt x="4418" y="16138"/>
                    <a:pt x="4418" y="17379"/>
                    <a:pt x="5155" y="17007"/>
                  </a:cubicBezTo>
                  <a:cubicBezTo>
                    <a:pt x="5891" y="16634"/>
                    <a:pt x="7364" y="14648"/>
                    <a:pt x="9327" y="13531"/>
                  </a:cubicBezTo>
                  <a:cubicBezTo>
                    <a:pt x="11291" y="12414"/>
                    <a:pt x="13745" y="12166"/>
                    <a:pt x="15955" y="12538"/>
                  </a:cubicBezTo>
                  <a:cubicBezTo>
                    <a:pt x="18164" y="12910"/>
                    <a:pt x="20127" y="13903"/>
                    <a:pt x="20864" y="15021"/>
                  </a:cubicBezTo>
                  <a:cubicBezTo>
                    <a:pt x="21600" y="16138"/>
                    <a:pt x="21109" y="17379"/>
                    <a:pt x="18655" y="18497"/>
                  </a:cubicBezTo>
                  <a:cubicBezTo>
                    <a:pt x="16200" y="19614"/>
                    <a:pt x="11782" y="20607"/>
                    <a:pt x="8345" y="21103"/>
                  </a:cubicBezTo>
                  <a:cubicBezTo>
                    <a:pt x="4909" y="21600"/>
                    <a:pt x="2455" y="21600"/>
                    <a:pt x="1227" y="20979"/>
                  </a:cubicBezTo>
                  <a:cubicBezTo>
                    <a:pt x="0" y="20359"/>
                    <a:pt x="0" y="19117"/>
                    <a:pt x="0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ne"/>
            <p:cNvSpPr/>
            <p:nvPr/>
          </p:nvSpPr>
          <p:spPr>
            <a:xfrm>
              <a:off x="6707281" y="6968643"/>
              <a:ext cx="115003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40" y="0"/>
                  </a:moveTo>
                  <a:cubicBezTo>
                    <a:pt x="11040" y="0"/>
                    <a:pt x="13440" y="0"/>
                    <a:pt x="16080" y="1292"/>
                  </a:cubicBezTo>
                  <a:cubicBezTo>
                    <a:pt x="18720" y="2585"/>
                    <a:pt x="21600" y="5169"/>
                    <a:pt x="21600" y="7938"/>
                  </a:cubicBezTo>
                  <a:cubicBezTo>
                    <a:pt x="21600" y="10708"/>
                    <a:pt x="18720" y="13662"/>
                    <a:pt x="14640" y="15969"/>
                  </a:cubicBezTo>
                  <a:cubicBezTo>
                    <a:pt x="10560" y="18277"/>
                    <a:pt x="5280" y="199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7167292" y="7321317"/>
              <a:ext cx="253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7159625" y="7390319"/>
              <a:ext cx="276007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9200"/>
                    <a:pt x="9200" y="16800"/>
                    <a:pt x="12800" y="13200"/>
                  </a:cubicBezTo>
                  <a:cubicBezTo>
                    <a:pt x="16400" y="9600"/>
                    <a:pt x="1900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7335962" y="7252316"/>
              <a:ext cx="16236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0" y="0"/>
                  </a:moveTo>
                  <a:cubicBezTo>
                    <a:pt x="6075" y="1680"/>
                    <a:pt x="12150" y="3360"/>
                    <a:pt x="16031" y="5400"/>
                  </a:cubicBezTo>
                  <a:cubicBezTo>
                    <a:pt x="19913" y="7440"/>
                    <a:pt x="21600" y="9840"/>
                    <a:pt x="21431" y="12600"/>
                  </a:cubicBezTo>
                  <a:cubicBezTo>
                    <a:pt x="21262" y="15360"/>
                    <a:pt x="19237" y="18480"/>
                    <a:pt x="172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" name="Line"/>
            <p:cNvSpPr/>
            <p:nvPr/>
          </p:nvSpPr>
          <p:spPr>
            <a:xfrm>
              <a:off x="7849640" y="7210808"/>
              <a:ext cx="122999" cy="25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192" fill="norm" stroke="1" extrusionOk="0">
                  <a:moveTo>
                    <a:pt x="0" y="4664"/>
                  </a:moveTo>
                  <a:cubicBezTo>
                    <a:pt x="0" y="3616"/>
                    <a:pt x="0" y="2567"/>
                    <a:pt x="1322" y="1833"/>
                  </a:cubicBezTo>
                  <a:cubicBezTo>
                    <a:pt x="2645" y="1099"/>
                    <a:pt x="5290" y="680"/>
                    <a:pt x="7935" y="365"/>
                  </a:cubicBezTo>
                  <a:cubicBezTo>
                    <a:pt x="10580" y="51"/>
                    <a:pt x="13224" y="-159"/>
                    <a:pt x="15208" y="156"/>
                  </a:cubicBezTo>
                  <a:cubicBezTo>
                    <a:pt x="17192" y="470"/>
                    <a:pt x="18514" y="1309"/>
                    <a:pt x="17412" y="3091"/>
                  </a:cubicBezTo>
                  <a:cubicBezTo>
                    <a:pt x="16310" y="4874"/>
                    <a:pt x="12784" y="7600"/>
                    <a:pt x="10139" y="9278"/>
                  </a:cubicBezTo>
                  <a:cubicBezTo>
                    <a:pt x="7494" y="10956"/>
                    <a:pt x="5731" y="11585"/>
                    <a:pt x="5951" y="12004"/>
                  </a:cubicBezTo>
                  <a:cubicBezTo>
                    <a:pt x="6171" y="12424"/>
                    <a:pt x="8376" y="12633"/>
                    <a:pt x="10580" y="12948"/>
                  </a:cubicBezTo>
                  <a:cubicBezTo>
                    <a:pt x="12784" y="13262"/>
                    <a:pt x="14988" y="13682"/>
                    <a:pt x="17192" y="14416"/>
                  </a:cubicBezTo>
                  <a:cubicBezTo>
                    <a:pt x="19396" y="15150"/>
                    <a:pt x="21600" y="16198"/>
                    <a:pt x="21159" y="17457"/>
                  </a:cubicBezTo>
                  <a:cubicBezTo>
                    <a:pt x="20718" y="18715"/>
                    <a:pt x="17633" y="20183"/>
                    <a:pt x="14327" y="20812"/>
                  </a:cubicBezTo>
                  <a:cubicBezTo>
                    <a:pt x="11020" y="21441"/>
                    <a:pt x="7494" y="21231"/>
                    <a:pt x="5951" y="20602"/>
                  </a:cubicBezTo>
                  <a:cubicBezTo>
                    <a:pt x="4408" y="19973"/>
                    <a:pt x="4849" y="18924"/>
                    <a:pt x="5290" y="17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" name="Line"/>
            <p:cNvSpPr/>
            <p:nvPr/>
          </p:nvSpPr>
          <p:spPr>
            <a:xfrm>
              <a:off x="8029520" y="7315711"/>
              <a:ext cx="157462" cy="11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652" fill="norm" stroke="1" extrusionOk="0">
                  <a:moveTo>
                    <a:pt x="14149" y="9280"/>
                  </a:moveTo>
                  <a:cubicBezTo>
                    <a:pt x="14149" y="6982"/>
                    <a:pt x="14149" y="4684"/>
                    <a:pt x="13452" y="2846"/>
                  </a:cubicBezTo>
                  <a:cubicBezTo>
                    <a:pt x="12755" y="1008"/>
                    <a:pt x="11362" y="-371"/>
                    <a:pt x="9271" y="89"/>
                  </a:cubicBezTo>
                  <a:cubicBezTo>
                    <a:pt x="7181" y="548"/>
                    <a:pt x="4394" y="2846"/>
                    <a:pt x="2652" y="5144"/>
                  </a:cubicBezTo>
                  <a:cubicBezTo>
                    <a:pt x="910" y="7442"/>
                    <a:pt x="213" y="9740"/>
                    <a:pt x="39" y="12497"/>
                  </a:cubicBezTo>
                  <a:cubicBezTo>
                    <a:pt x="-135" y="15255"/>
                    <a:pt x="213" y="18472"/>
                    <a:pt x="2130" y="19850"/>
                  </a:cubicBezTo>
                  <a:cubicBezTo>
                    <a:pt x="4046" y="21229"/>
                    <a:pt x="7529" y="20769"/>
                    <a:pt x="10142" y="18931"/>
                  </a:cubicBezTo>
                  <a:cubicBezTo>
                    <a:pt x="12755" y="17093"/>
                    <a:pt x="14497" y="13876"/>
                    <a:pt x="16239" y="13186"/>
                  </a:cubicBezTo>
                  <a:cubicBezTo>
                    <a:pt x="17981" y="12497"/>
                    <a:pt x="19723" y="14335"/>
                    <a:pt x="21465" y="16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8278983" y="7344318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4400"/>
                    <a:pt x="6821" y="7200"/>
                    <a:pt x="10421" y="3600"/>
                  </a:cubicBezTo>
                  <a:cubicBezTo>
                    <a:pt x="14021" y="0"/>
                    <a:pt x="1781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8347924" y="7282983"/>
              <a:ext cx="30729" cy="15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0"/>
                  </a:moveTo>
                  <a:cubicBezTo>
                    <a:pt x="1701" y="5760"/>
                    <a:pt x="-1622" y="11520"/>
                    <a:pt x="870" y="15120"/>
                  </a:cubicBezTo>
                  <a:cubicBezTo>
                    <a:pt x="3363" y="18720"/>
                    <a:pt x="11670" y="20160"/>
                    <a:pt x="199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8524322" y="7098979"/>
              <a:ext cx="126818" cy="35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93" fill="norm" stroke="1" extrusionOk="0">
                  <a:moveTo>
                    <a:pt x="1296" y="0"/>
                  </a:moveTo>
                  <a:cubicBezTo>
                    <a:pt x="864" y="5791"/>
                    <a:pt x="432" y="11583"/>
                    <a:pt x="216" y="14870"/>
                  </a:cubicBezTo>
                  <a:cubicBezTo>
                    <a:pt x="0" y="18157"/>
                    <a:pt x="0" y="18939"/>
                    <a:pt x="648" y="18861"/>
                  </a:cubicBezTo>
                  <a:cubicBezTo>
                    <a:pt x="1296" y="18783"/>
                    <a:pt x="2592" y="17843"/>
                    <a:pt x="4968" y="16591"/>
                  </a:cubicBezTo>
                  <a:cubicBezTo>
                    <a:pt x="7344" y="15339"/>
                    <a:pt x="10800" y="13774"/>
                    <a:pt x="13608" y="12913"/>
                  </a:cubicBezTo>
                  <a:cubicBezTo>
                    <a:pt x="16416" y="12052"/>
                    <a:pt x="18576" y="11896"/>
                    <a:pt x="19872" y="12209"/>
                  </a:cubicBezTo>
                  <a:cubicBezTo>
                    <a:pt x="21168" y="12522"/>
                    <a:pt x="21600" y="13304"/>
                    <a:pt x="21384" y="14478"/>
                  </a:cubicBezTo>
                  <a:cubicBezTo>
                    <a:pt x="21168" y="15652"/>
                    <a:pt x="20304" y="17217"/>
                    <a:pt x="18144" y="18470"/>
                  </a:cubicBezTo>
                  <a:cubicBezTo>
                    <a:pt x="15984" y="19722"/>
                    <a:pt x="12528" y="20661"/>
                    <a:pt x="9720" y="21130"/>
                  </a:cubicBezTo>
                  <a:cubicBezTo>
                    <a:pt x="6912" y="21600"/>
                    <a:pt x="4752" y="21600"/>
                    <a:pt x="3456" y="21209"/>
                  </a:cubicBezTo>
                  <a:cubicBezTo>
                    <a:pt x="2160" y="20817"/>
                    <a:pt x="1728" y="20035"/>
                    <a:pt x="1296" y="19174"/>
                  </a:cubicBezTo>
                  <a:cubicBezTo>
                    <a:pt x="864" y="18313"/>
                    <a:pt x="432" y="17374"/>
                    <a:pt x="0" y="16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" name="Line"/>
            <p:cNvSpPr/>
            <p:nvPr/>
          </p:nvSpPr>
          <p:spPr>
            <a:xfrm>
              <a:off x="8846329" y="7275316"/>
              <a:ext cx="122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" name="Line"/>
            <p:cNvSpPr/>
            <p:nvPr/>
          </p:nvSpPr>
          <p:spPr>
            <a:xfrm>
              <a:off x="8838662" y="7367319"/>
              <a:ext cx="161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" name="Line"/>
            <p:cNvSpPr/>
            <p:nvPr/>
          </p:nvSpPr>
          <p:spPr>
            <a:xfrm>
              <a:off x="9171751" y="7175648"/>
              <a:ext cx="187120" cy="22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381" fill="norm" stroke="1" extrusionOk="0">
                  <a:moveTo>
                    <a:pt x="18623" y="2912"/>
                  </a:moveTo>
                  <a:cubicBezTo>
                    <a:pt x="16607" y="2427"/>
                    <a:pt x="14591" y="1942"/>
                    <a:pt x="11423" y="3883"/>
                  </a:cubicBezTo>
                  <a:cubicBezTo>
                    <a:pt x="8255" y="5825"/>
                    <a:pt x="3935" y="10193"/>
                    <a:pt x="1775" y="12984"/>
                  </a:cubicBezTo>
                  <a:cubicBezTo>
                    <a:pt x="-385" y="15775"/>
                    <a:pt x="-385" y="16989"/>
                    <a:pt x="767" y="18445"/>
                  </a:cubicBezTo>
                  <a:cubicBezTo>
                    <a:pt x="1919" y="19901"/>
                    <a:pt x="4223" y="21600"/>
                    <a:pt x="7391" y="21357"/>
                  </a:cubicBezTo>
                  <a:cubicBezTo>
                    <a:pt x="10559" y="21115"/>
                    <a:pt x="14591" y="18930"/>
                    <a:pt x="17183" y="15533"/>
                  </a:cubicBezTo>
                  <a:cubicBezTo>
                    <a:pt x="19775" y="12135"/>
                    <a:pt x="20927" y="7524"/>
                    <a:pt x="21071" y="4733"/>
                  </a:cubicBezTo>
                  <a:cubicBezTo>
                    <a:pt x="21215" y="1942"/>
                    <a:pt x="20351" y="971"/>
                    <a:pt x="1948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" name="Line"/>
            <p:cNvSpPr/>
            <p:nvPr/>
          </p:nvSpPr>
          <p:spPr>
            <a:xfrm>
              <a:off x="6364829" y="1009752"/>
              <a:ext cx="1234643" cy="69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33" fill="norm" stroke="1" extrusionOk="0">
                  <a:moveTo>
                    <a:pt x="17823" y="3824"/>
                  </a:moveTo>
                  <a:cubicBezTo>
                    <a:pt x="17067" y="3039"/>
                    <a:pt x="16312" y="2253"/>
                    <a:pt x="15245" y="1586"/>
                  </a:cubicBezTo>
                  <a:cubicBezTo>
                    <a:pt x="14178" y="918"/>
                    <a:pt x="12800" y="368"/>
                    <a:pt x="11400" y="133"/>
                  </a:cubicBezTo>
                  <a:cubicBezTo>
                    <a:pt x="10000" y="-103"/>
                    <a:pt x="8578" y="-24"/>
                    <a:pt x="7245" y="368"/>
                  </a:cubicBezTo>
                  <a:cubicBezTo>
                    <a:pt x="5912" y="761"/>
                    <a:pt x="4667" y="1468"/>
                    <a:pt x="3645" y="2450"/>
                  </a:cubicBezTo>
                  <a:cubicBezTo>
                    <a:pt x="2623" y="3432"/>
                    <a:pt x="1823" y="4688"/>
                    <a:pt x="1245" y="5906"/>
                  </a:cubicBezTo>
                  <a:cubicBezTo>
                    <a:pt x="667" y="7123"/>
                    <a:pt x="312" y="8301"/>
                    <a:pt x="134" y="9322"/>
                  </a:cubicBezTo>
                  <a:cubicBezTo>
                    <a:pt x="-44" y="10344"/>
                    <a:pt x="-44" y="11208"/>
                    <a:pt x="134" y="12189"/>
                  </a:cubicBezTo>
                  <a:cubicBezTo>
                    <a:pt x="312" y="13171"/>
                    <a:pt x="667" y="14271"/>
                    <a:pt x="1267" y="15567"/>
                  </a:cubicBezTo>
                  <a:cubicBezTo>
                    <a:pt x="1867" y="16863"/>
                    <a:pt x="2712" y="18355"/>
                    <a:pt x="3645" y="19376"/>
                  </a:cubicBezTo>
                  <a:cubicBezTo>
                    <a:pt x="4578" y="20397"/>
                    <a:pt x="5600" y="20947"/>
                    <a:pt x="6889" y="21222"/>
                  </a:cubicBezTo>
                  <a:cubicBezTo>
                    <a:pt x="8178" y="21497"/>
                    <a:pt x="9734" y="21497"/>
                    <a:pt x="11112" y="21261"/>
                  </a:cubicBezTo>
                  <a:cubicBezTo>
                    <a:pt x="12489" y="21026"/>
                    <a:pt x="13689" y="20554"/>
                    <a:pt x="14778" y="19926"/>
                  </a:cubicBezTo>
                  <a:cubicBezTo>
                    <a:pt x="15867" y="19298"/>
                    <a:pt x="16845" y="18512"/>
                    <a:pt x="17778" y="17609"/>
                  </a:cubicBezTo>
                  <a:cubicBezTo>
                    <a:pt x="18712" y="16706"/>
                    <a:pt x="19600" y="15685"/>
                    <a:pt x="20245" y="14860"/>
                  </a:cubicBezTo>
                  <a:cubicBezTo>
                    <a:pt x="20889" y="14035"/>
                    <a:pt x="21289" y="13407"/>
                    <a:pt x="21423" y="12504"/>
                  </a:cubicBezTo>
                  <a:cubicBezTo>
                    <a:pt x="21556" y="11600"/>
                    <a:pt x="21423" y="10422"/>
                    <a:pt x="20978" y="9126"/>
                  </a:cubicBezTo>
                  <a:cubicBezTo>
                    <a:pt x="20534" y="7830"/>
                    <a:pt x="19778" y="6416"/>
                    <a:pt x="18667" y="5552"/>
                  </a:cubicBezTo>
                  <a:cubicBezTo>
                    <a:pt x="17556" y="4688"/>
                    <a:pt x="16089" y="4374"/>
                    <a:pt x="14623" y="4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" name="Line"/>
            <p:cNvSpPr/>
            <p:nvPr/>
          </p:nvSpPr>
          <p:spPr>
            <a:xfrm>
              <a:off x="8766723" y="1141845"/>
              <a:ext cx="1099613" cy="681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01" fill="norm" stroke="1" extrusionOk="0">
                  <a:moveTo>
                    <a:pt x="18016" y="4836"/>
                  </a:moveTo>
                  <a:cubicBezTo>
                    <a:pt x="16569" y="3707"/>
                    <a:pt x="15123" y="2579"/>
                    <a:pt x="13726" y="1894"/>
                  </a:cubicBezTo>
                  <a:cubicBezTo>
                    <a:pt x="12329" y="1209"/>
                    <a:pt x="10982" y="967"/>
                    <a:pt x="9635" y="927"/>
                  </a:cubicBezTo>
                  <a:cubicBezTo>
                    <a:pt x="8289" y="887"/>
                    <a:pt x="6942" y="1048"/>
                    <a:pt x="5670" y="1491"/>
                  </a:cubicBezTo>
                  <a:cubicBezTo>
                    <a:pt x="4398" y="1934"/>
                    <a:pt x="3200" y="2660"/>
                    <a:pt x="2302" y="3748"/>
                  </a:cubicBezTo>
                  <a:cubicBezTo>
                    <a:pt x="1405" y="4836"/>
                    <a:pt x="806" y="6287"/>
                    <a:pt x="432" y="7657"/>
                  </a:cubicBezTo>
                  <a:cubicBezTo>
                    <a:pt x="58" y="9027"/>
                    <a:pt x="-92" y="10316"/>
                    <a:pt x="58" y="11888"/>
                  </a:cubicBezTo>
                  <a:cubicBezTo>
                    <a:pt x="207" y="13460"/>
                    <a:pt x="656" y="15313"/>
                    <a:pt x="1305" y="16643"/>
                  </a:cubicBezTo>
                  <a:cubicBezTo>
                    <a:pt x="1953" y="17973"/>
                    <a:pt x="2801" y="18779"/>
                    <a:pt x="3874" y="19464"/>
                  </a:cubicBezTo>
                  <a:cubicBezTo>
                    <a:pt x="4946" y="20149"/>
                    <a:pt x="6243" y="20713"/>
                    <a:pt x="7790" y="21076"/>
                  </a:cubicBezTo>
                  <a:cubicBezTo>
                    <a:pt x="9336" y="21439"/>
                    <a:pt x="11132" y="21600"/>
                    <a:pt x="12853" y="21439"/>
                  </a:cubicBezTo>
                  <a:cubicBezTo>
                    <a:pt x="14574" y="21278"/>
                    <a:pt x="16220" y="20794"/>
                    <a:pt x="17567" y="19867"/>
                  </a:cubicBezTo>
                  <a:cubicBezTo>
                    <a:pt x="18914" y="18940"/>
                    <a:pt x="19962" y="17570"/>
                    <a:pt x="20610" y="15958"/>
                  </a:cubicBezTo>
                  <a:cubicBezTo>
                    <a:pt x="21259" y="14346"/>
                    <a:pt x="21508" y="12493"/>
                    <a:pt x="21458" y="10760"/>
                  </a:cubicBezTo>
                  <a:cubicBezTo>
                    <a:pt x="21408" y="9027"/>
                    <a:pt x="21059" y="7415"/>
                    <a:pt x="20236" y="5642"/>
                  </a:cubicBezTo>
                  <a:cubicBezTo>
                    <a:pt x="19413" y="3869"/>
                    <a:pt x="18116" y="1934"/>
                    <a:pt x="168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" name="Line"/>
            <p:cNvSpPr/>
            <p:nvPr/>
          </p:nvSpPr>
          <p:spPr>
            <a:xfrm>
              <a:off x="379583" y="4959602"/>
              <a:ext cx="48557" cy="10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162" fill="norm" stroke="1" extrusionOk="0">
                  <a:moveTo>
                    <a:pt x="4320" y="4585"/>
                  </a:moveTo>
                  <a:cubicBezTo>
                    <a:pt x="3240" y="2074"/>
                    <a:pt x="2160" y="-438"/>
                    <a:pt x="1080" y="64"/>
                  </a:cubicBezTo>
                  <a:cubicBezTo>
                    <a:pt x="0" y="567"/>
                    <a:pt x="-1080" y="4083"/>
                    <a:pt x="2160" y="8102"/>
                  </a:cubicBezTo>
                  <a:cubicBezTo>
                    <a:pt x="5400" y="12120"/>
                    <a:pt x="12960" y="16641"/>
                    <a:pt x="20520" y="21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" name="Line"/>
            <p:cNvSpPr/>
            <p:nvPr/>
          </p:nvSpPr>
          <p:spPr>
            <a:xfrm>
              <a:off x="757813" y="5396941"/>
              <a:ext cx="29134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42" y="6000"/>
                    <a:pt x="12884" y="12000"/>
                    <a:pt x="16484" y="15600"/>
                  </a:cubicBezTo>
                  <a:cubicBezTo>
                    <a:pt x="20084" y="19200"/>
                    <a:pt x="20842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" name="Line"/>
            <p:cNvSpPr/>
            <p:nvPr/>
          </p:nvSpPr>
          <p:spPr>
            <a:xfrm>
              <a:off x="1731502" y="5780283"/>
              <a:ext cx="38334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388"/>
                    <a:pt x="6912" y="6777"/>
                    <a:pt x="10512" y="10377"/>
                  </a:cubicBezTo>
                  <a:cubicBezTo>
                    <a:pt x="14112" y="13977"/>
                    <a:pt x="17856" y="177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" name="Line"/>
            <p:cNvSpPr/>
            <p:nvPr/>
          </p:nvSpPr>
          <p:spPr>
            <a:xfrm>
              <a:off x="3027198" y="6117624"/>
              <a:ext cx="50601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771"/>
                    <a:pt x="7200" y="7543"/>
                    <a:pt x="10800" y="11143"/>
                  </a:cubicBezTo>
                  <a:cubicBezTo>
                    <a:pt x="14400" y="14743"/>
                    <a:pt x="18000" y="181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" name="Line"/>
            <p:cNvSpPr/>
            <p:nvPr/>
          </p:nvSpPr>
          <p:spPr>
            <a:xfrm>
              <a:off x="4690902" y="6600635"/>
              <a:ext cx="45234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61" y="3032"/>
                    <a:pt x="7322" y="6063"/>
                    <a:pt x="10922" y="9663"/>
                  </a:cubicBezTo>
                  <a:cubicBezTo>
                    <a:pt x="14522" y="13263"/>
                    <a:pt x="18061" y="174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" name="Line"/>
            <p:cNvSpPr/>
            <p:nvPr/>
          </p:nvSpPr>
          <p:spPr>
            <a:xfrm>
              <a:off x="6638280" y="7160314"/>
              <a:ext cx="222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" name="Line"/>
            <p:cNvSpPr/>
            <p:nvPr/>
          </p:nvSpPr>
          <p:spPr>
            <a:xfrm>
              <a:off x="7473965" y="7259983"/>
              <a:ext cx="38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" name="Line"/>
            <p:cNvSpPr/>
            <p:nvPr/>
          </p:nvSpPr>
          <p:spPr>
            <a:xfrm>
              <a:off x="1148822" y="7336651"/>
              <a:ext cx="230007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9350"/>
                    <a:pt x="960" y="17100"/>
                    <a:pt x="4560" y="13500"/>
                  </a:cubicBezTo>
                  <a:cubicBezTo>
                    <a:pt x="8160" y="9900"/>
                    <a:pt x="14880" y="49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" name="Line"/>
            <p:cNvSpPr/>
            <p:nvPr/>
          </p:nvSpPr>
          <p:spPr>
            <a:xfrm>
              <a:off x="3119200" y="6477965"/>
              <a:ext cx="78968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97" y="18764"/>
                    <a:pt x="4194" y="15927"/>
                    <a:pt x="6606" y="13527"/>
                  </a:cubicBezTo>
                  <a:cubicBezTo>
                    <a:pt x="9017" y="11127"/>
                    <a:pt x="11744" y="9164"/>
                    <a:pt x="14295" y="6982"/>
                  </a:cubicBezTo>
                  <a:cubicBezTo>
                    <a:pt x="16847" y="4800"/>
                    <a:pt x="1922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" name="Line"/>
            <p:cNvSpPr/>
            <p:nvPr/>
          </p:nvSpPr>
          <p:spPr>
            <a:xfrm>
              <a:off x="4813572" y="5849285"/>
              <a:ext cx="866353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8" y="19096"/>
                    <a:pt x="4715" y="16591"/>
                    <a:pt x="7009" y="14243"/>
                  </a:cubicBezTo>
                  <a:cubicBezTo>
                    <a:pt x="9303" y="11896"/>
                    <a:pt x="11533" y="9704"/>
                    <a:pt x="13954" y="7357"/>
                  </a:cubicBezTo>
                  <a:cubicBezTo>
                    <a:pt x="16375" y="5009"/>
                    <a:pt x="18988" y="25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" name="Line"/>
            <p:cNvSpPr/>
            <p:nvPr/>
          </p:nvSpPr>
          <p:spPr>
            <a:xfrm>
              <a:off x="7282294" y="5243604"/>
              <a:ext cx="61334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70" y="14400"/>
                    <a:pt x="5940" y="7200"/>
                    <a:pt x="9540" y="3600"/>
                  </a:cubicBezTo>
                  <a:cubicBezTo>
                    <a:pt x="13140" y="0"/>
                    <a:pt x="1737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" name="Line"/>
            <p:cNvSpPr/>
            <p:nvPr/>
          </p:nvSpPr>
          <p:spPr>
            <a:xfrm>
              <a:off x="6239604" y="2249378"/>
              <a:ext cx="2376721" cy="24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5827"/>
                  </a:moveTo>
                  <a:cubicBezTo>
                    <a:pt x="46" y="4690"/>
                    <a:pt x="93" y="3553"/>
                    <a:pt x="325" y="2757"/>
                  </a:cubicBezTo>
                  <a:cubicBezTo>
                    <a:pt x="557" y="1961"/>
                    <a:pt x="975" y="1507"/>
                    <a:pt x="1568" y="1052"/>
                  </a:cubicBezTo>
                  <a:cubicBezTo>
                    <a:pt x="2160" y="597"/>
                    <a:pt x="2926" y="142"/>
                    <a:pt x="3763" y="29"/>
                  </a:cubicBezTo>
                  <a:cubicBezTo>
                    <a:pt x="4599" y="-85"/>
                    <a:pt x="5505" y="142"/>
                    <a:pt x="6364" y="597"/>
                  </a:cubicBezTo>
                  <a:cubicBezTo>
                    <a:pt x="7223" y="1052"/>
                    <a:pt x="8036" y="1734"/>
                    <a:pt x="8872" y="2643"/>
                  </a:cubicBezTo>
                  <a:cubicBezTo>
                    <a:pt x="9708" y="3553"/>
                    <a:pt x="10568" y="4690"/>
                    <a:pt x="11462" y="5940"/>
                  </a:cubicBezTo>
                  <a:cubicBezTo>
                    <a:pt x="12356" y="7191"/>
                    <a:pt x="13285" y="8555"/>
                    <a:pt x="14145" y="9806"/>
                  </a:cubicBezTo>
                  <a:cubicBezTo>
                    <a:pt x="15004" y="11056"/>
                    <a:pt x="15794" y="12193"/>
                    <a:pt x="16653" y="13557"/>
                  </a:cubicBezTo>
                  <a:cubicBezTo>
                    <a:pt x="17512" y="14921"/>
                    <a:pt x="18441" y="16513"/>
                    <a:pt x="19277" y="17877"/>
                  </a:cubicBezTo>
                  <a:cubicBezTo>
                    <a:pt x="20114" y="19241"/>
                    <a:pt x="20857" y="20378"/>
                    <a:pt x="2160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" name="Line"/>
            <p:cNvSpPr/>
            <p:nvPr/>
          </p:nvSpPr>
          <p:spPr>
            <a:xfrm>
              <a:off x="6392940" y="2415180"/>
              <a:ext cx="1725040" cy="14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0" y="2179"/>
                  </a:moveTo>
                  <a:cubicBezTo>
                    <a:pt x="1248" y="1421"/>
                    <a:pt x="2496" y="663"/>
                    <a:pt x="3696" y="284"/>
                  </a:cubicBezTo>
                  <a:cubicBezTo>
                    <a:pt x="4896" y="-95"/>
                    <a:pt x="6048" y="-95"/>
                    <a:pt x="7312" y="284"/>
                  </a:cubicBezTo>
                  <a:cubicBezTo>
                    <a:pt x="8576" y="663"/>
                    <a:pt x="9952" y="1421"/>
                    <a:pt x="11328" y="2558"/>
                  </a:cubicBezTo>
                  <a:cubicBezTo>
                    <a:pt x="12704" y="3694"/>
                    <a:pt x="14080" y="5210"/>
                    <a:pt x="15584" y="7673"/>
                  </a:cubicBezTo>
                  <a:cubicBezTo>
                    <a:pt x="17088" y="10137"/>
                    <a:pt x="18720" y="13547"/>
                    <a:pt x="19744" y="16010"/>
                  </a:cubicBezTo>
                  <a:cubicBezTo>
                    <a:pt x="20768" y="18473"/>
                    <a:pt x="21184" y="19989"/>
                    <a:pt x="2160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3173" y="62567"/>
            <a:ext cx="10401301" cy="289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34" name="Drawing"/>
          <p:cNvGrpSpPr/>
          <p:nvPr/>
        </p:nvGrpSpPr>
        <p:grpSpPr>
          <a:xfrm>
            <a:off x="1359962" y="1589591"/>
            <a:ext cx="11575984" cy="7881907"/>
            <a:chOff x="0" y="0"/>
            <a:chExt cx="11575983" cy="7881906"/>
          </a:xfrm>
        </p:grpSpPr>
        <p:sp>
          <p:nvSpPr>
            <p:cNvPr id="2006" name="Line"/>
            <p:cNvSpPr/>
            <p:nvPr/>
          </p:nvSpPr>
          <p:spPr>
            <a:xfrm>
              <a:off x="1507436" y="1776151"/>
              <a:ext cx="23000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0" y="3600"/>
                    <a:pt x="8160" y="7200"/>
                    <a:pt x="11760" y="10800"/>
                  </a:cubicBezTo>
                  <a:cubicBezTo>
                    <a:pt x="15360" y="14400"/>
                    <a:pt x="1848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722107" y="1776151"/>
              <a:ext cx="92003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2738"/>
                    <a:pt x="15600" y="5476"/>
                    <a:pt x="12300" y="8772"/>
                  </a:cubicBezTo>
                  <a:cubicBezTo>
                    <a:pt x="9000" y="12068"/>
                    <a:pt x="5400" y="15921"/>
                    <a:pt x="3300" y="18152"/>
                  </a:cubicBezTo>
                  <a:cubicBezTo>
                    <a:pt x="1200" y="20383"/>
                    <a:pt x="600" y="209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906111" y="2228494"/>
              <a:ext cx="1" cy="18400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890777" y="2047046"/>
              <a:ext cx="79456" cy="7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268" fill="norm" stroke="1" extrusionOk="0">
                  <a:moveTo>
                    <a:pt x="12150" y="8193"/>
                  </a:moveTo>
                  <a:cubicBezTo>
                    <a:pt x="10125" y="11172"/>
                    <a:pt x="8100" y="14152"/>
                    <a:pt x="8438" y="16759"/>
                  </a:cubicBezTo>
                  <a:cubicBezTo>
                    <a:pt x="8775" y="19366"/>
                    <a:pt x="11475" y="21600"/>
                    <a:pt x="13838" y="21228"/>
                  </a:cubicBezTo>
                  <a:cubicBezTo>
                    <a:pt x="16200" y="20855"/>
                    <a:pt x="18225" y="17876"/>
                    <a:pt x="19575" y="14152"/>
                  </a:cubicBezTo>
                  <a:cubicBezTo>
                    <a:pt x="20925" y="10428"/>
                    <a:pt x="21600" y="5959"/>
                    <a:pt x="20250" y="3352"/>
                  </a:cubicBezTo>
                  <a:cubicBezTo>
                    <a:pt x="18900" y="745"/>
                    <a:pt x="15525" y="0"/>
                    <a:pt x="12150" y="0"/>
                  </a:cubicBezTo>
                  <a:cubicBezTo>
                    <a:pt x="8775" y="0"/>
                    <a:pt x="5400" y="745"/>
                    <a:pt x="3375" y="1862"/>
                  </a:cubicBezTo>
                  <a:cubicBezTo>
                    <a:pt x="1350" y="2979"/>
                    <a:pt x="675" y="4469"/>
                    <a:pt x="0" y="5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1561103" y="1381655"/>
              <a:ext cx="161005" cy="24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0" y="21232"/>
                  </a:moveTo>
                  <a:cubicBezTo>
                    <a:pt x="1714" y="17182"/>
                    <a:pt x="3429" y="13132"/>
                    <a:pt x="5314" y="9757"/>
                  </a:cubicBezTo>
                  <a:cubicBezTo>
                    <a:pt x="7200" y="6382"/>
                    <a:pt x="9257" y="3682"/>
                    <a:pt x="10971" y="1994"/>
                  </a:cubicBezTo>
                  <a:cubicBezTo>
                    <a:pt x="12686" y="307"/>
                    <a:pt x="14057" y="-368"/>
                    <a:pt x="15086" y="195"/>
                  </a:cubicBezTo>
                  <a:cubicBezTo>
                    <a:pt x="16114" y="757"/>
                    <a:pt x="16800" y="2557"/>
                    <a:pt x="17829" y="5257"/>
                  </a:cubicBezTo>
                  <a:cubicBezTo>
                    <a:pt x="18857" y="7957"/>
                    <a:pt x="20229" y="11557"/>
                    <a:pt x="21600" y="15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2327787" y="2021490"/>
              <a:ext cx="153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2343121" y="2159493"/>
              <a:ext cx="99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2754268" y="1750290"/>
              <a:ext cx="242302" cy="708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76" fill="norm" stroke="1" extrusionOk="0">
                  <a:moveTo>
                    <a:pt x="2922" y="11658"/>
                  </a:moveTo>
                  <a:cubicBezTo>
                    <a:pt x="1808" y="12969"/>
                    <a:pt x="695" y="14281"/>
                    <a:pt x="249" y="15553"/>
                  </a:cubicBezTo>
                  <a:cubicBezTo>
                    <a:pt x="-196" y="16826"/>
                    <a:pt x="27" y="18061"/>
                    <a:pt x="361" y="19141"/>
                  </a:cubicBezTo>
                  <a:cubicBezTo>
                    <a:pt x="695" y="20221"/>
                    <a:pt x="1140" y="21146"/>
                    <a:pt x="1363" y="21339"/>
                  </a:cubicBezTo>
                  <a:cubicBezTo>
                    <a:pt x="1585" y="21532"/>
                    <a:pt x="1585" y="20992"/>
                    <a:pt x="1585" y="19141"/>
                  </a:cubicBezTo>
                  <a:cubicBezTo>
                    <a:pt x="1585" y="17289"/>
                    <a:pt x="1585" y="14126"/>
                    <a:pt x="2253" y="11156"/>
                  </a:cubicBezTo>
                  <a:cubicBezTo>
                    <a:pt x="2922" y="8186"/>
                    <a:pt x="4258" y="5409"/>
                    <a:pt x="5705" y="3596"/>
                  </a:cubicBezTo>
                  <a:cubicBezTo>
                    <a:pt x="7152" y="1783"/>
                    <a:pt x="8711" y="935"/>
                    <a:pt x="10047" y="472"/>
                  </a:cubicBezTo>
                  <a:cubicBezTo>
                    <a:pt x="11383" y="9"/>
                    <a:pt x="12497" y="-68"/>
                    <a:pt x="13388" y="48"/>
                  </a:cubicBezTo>
                  <a:cubicBezTo>
                    <a:pt x="14278" y="163"/>
                    <a:pt x="14946" y="472"/>
                    <a:pt x="15280" y="1513"/>
                  </a:cubicBezTo>
                  <a:cubicBezTo>
                    <a:pt x="15614" y="2555"/>
                    <a:pt x="15614" y="4329"/>
                    <a:pt x="15392" y="5409"/>
                  </a:cubicBezTo>
                  <a:cubicBezTo>
                    <a:pt x="15169" y="6489"/>
                    <a:pt x="14724" y="6875"/>
                    <a:pt x="14167" y="7222"/>
                  </a:cubicBezTo>
                  <a:cubicBezTo>
                    <a:pt x="13610" y="7569"/>
                    <a:pt x="12942" y="7878"/>
                    <a:pt x="13053" y="7916"/>
                  </a:cubicBezTo>
                  <a:cubicBezTo>
                    <a:pt x="13165" y="7955"/>
                    <a:pt x="14056" y="7723"/>
                    <a:pt x="15058" y="7608"/>
                  </a:cubicBezTo>
                  <a:cubicBezTo>
                    <a:pt x="16060" y="7492"/>
                    <a:pt x="17173" y="7492"/>
                    <a:pt x="18175" y="7685"/>
                  </a:cubicBezTo>
                  <a:cubicBezTo>
                    <a:pt x="19177" y="7878"/>
                    <a:pt x="20068" y="8263"/>
                    <a:pt x="20625" y="8649"/>
                  </a:cubicBezTo>
                  <a:cubicBezTo>
                    <a:pt x="21181" y="9035"/>
                    <a:pt x="21404" y="9421"/>
                    <a:pt x="20513" y="10115"/>
                  </a:cubicBezTo>
                  <a:cubicBezTo>
                    <a:pt x="19623" y="10809"/>
                    <a:pt x="17618" y="11812"/>
                    <a:pt x="15837" y="12313"/>
                  </a:cubicBezTo>
                  <a:cubicBezTo>
                    <a:pt x="14056" y="12815"/>
                    <a:pt x="12497" y="12815"/>
                    <a:pt x="10938" y="12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2757130" y="1489528"/>
              <a:ext cx="191672" cy="24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21408"/>
                  </a:moveTo>
                  <a:cubicBezTo>
                    <a:pt x="3168" y="16179"/>
                    <a:pt x="6336" y="10949"/>
                    <a:pt x="8208" y="7652"/>
                  </a:cubicBezTo>
                  <a:cubicBezTo>
                    <a:pt x="10080" y="4355"/>
                    <a:pt x="10656" y="2991"/>
                    <a:pt x="11376" y="1854"/>
                  </a:cubicBezTo>
                  <a:cubicBezTo>
                    <a:pt x="12096" y="717"/>
                    <a:pt x="12960" y="-192"/>
                    <a:pt x="13968" y="35"/>
                  </a:cubicBezTo>
                  <a:cubicBezTo>
                    <a:pt x="14976" y="263"/>
                    <a:pt x="16128" y="1627"/>
                    <a:pt x="17424" y="4469"/>
                  </a:cubicBezTo>
                  <a:cubicBezTo>
                    <a:pt x="18720" y="7311"/>
                    <a:pt x="20160" y="11631"/>
                    <a:pt x="21600" y="15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3171140" y="1845152"/>
              <a:ext cx="199338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3532"/>
                    <a:pt x="9415" y="7064"/>
                    <a:pt x="13015" y="10664"/>
                  </a:cubicBezTo>
                  <a:cubicBezTo>
                    <a:pt x="16615" y="14264"/>
                    <a:pt x="19108" y="179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3194140" y="1783818"/>
              <a:ext cx="230007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80" y="2057"/>
                    <a:pt x="15360" y="4114"/>
                    <a:pt x="12120" y="6971"/>
                  </a:cubicBezTo>
                  <a:cubicBezTo>
                    <a:pt x="8880" y="9829"/>
                    <a:pt x="5520" y="13486"/>
                    <a:pt x="3480" y="16057"/>
                  </a:cubicBezTo>
                  <a:cubicBezTo>
                    <a:pt x="1440" y="18629"/>
                    <a:pt x="720" y="201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3477813" y="2151826"/>
              <a:ext cx="1" cy="15333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3489205" y="2006156"/>
              <a:ext cx="67117" cy="7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274" fill="norm" stroke="1" extrusionOk="0">
                  <a:moveTo>
                    <a:pt x="5818" y="11571"/>
                  </a:moveTo>
                  <a:cubicBezTo>
                    <a:pt x="2733" y="13886"/>
                    <a:pt x="-353" y="16200"/>
                    <a:pt x="33" y="18129"/>
                  </a:cubicBezTo>
                  <a:cubicBezTo>
                    <a:pt x="418" y="20057"/>
                    <a:pt x="4276" y="21600"/>
                    <a:pt x="8133" y="21214"/>
                  </a:cubicBezTo>
                  <a:cubicBezTo>
                    <a:pt x="11990" y="20829"/>
                    <a:pt x="15847" y="18514"/>
                    <a:pt x="18161" y="15429"/>
                  </a:cubicBezTo>
                  <a:cubicBezTo>
                    <a:pt x="20476" y="12343"/>
                    <a:pt x="21247" y="8486"/>
                    <a:pt x="18547" y="5786"/>
                  </a:cubicBezTo>
                  <a:cubicBezTo>
                    <a:pt x="15847" y="3086"/>
                    <a:pt x="9676" y="1543"/>
                    <a:pt x="35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3968491" y="2136492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5082100" y="1884073"/>
              <a:ext cx="297091" cy="38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91" fill="norm" stroke="1" extrusionOk="0">
                  <a:moveTo>
                    <a:pt x="21462" y="3355"/>
                  </a:moveTo>
                  <a:cubicBezTo>
                    <a:pt x="21462" y="2650"/>
                    <a:pt x="21462" y="1944"/>
                    <a:pt x="21277" y="1238"/>
                  </a:cubicBezTo>
                  <a:cubicBezTo>
                    <a:pt x="21093" y="532"/>
                    <a:pt x="20724" y="-174"/>
                    <a:pt x="18877" y="38"/>
                  </a:cubicBezTo>
                  <a:cubicBezTo>
                    <a:pt x="17031" y="250"/>
                    <a:pt x="13708" y="1379"/>
                    <a:pt x="11216" y="2579"/>
                  </a:cubicBezTo>
                  <a:cubicBezTo>
                    <a:pt x="8724" y="3779"/>
                    <a:pt x="7062" y="5050"/>
                    <a:pt x="6047" y="6038"/>
                  </a:cubicBezTo>
                  <a:cubicBezTo>
                    <a:pt x="5031" y="7026"/>
                    <a:pt x="4662" y="7732"/>
                    <a:pt x="4847" y="8438"/>
                  </a:cubicBezTo>
                  <a:cubicBezTo>
                    <a:pt x="5031" y="9144"/>
                    <a:pt x="5770" y="9850"/>
                    <a:pt x="6970" y="10273"/>
                  </a:cubicBezTo>
                  <a:cubicBezTo>
                    <a:pt x="8170" y="10697"/>
                    <a:pt x="9831" y="10838"/>
                    <a:pt x="10293" y="11261"/>
                  </a:cubicBezTo>
                  <a:cubicBezTo>
                    <a:pt x="10754" y="11685"/>
                    <a:pt x="10016" y="12391"/>
                    <a:pt x="8631" y="13238"/>
                  </a:cubicBezTo>
                  <a:cubicBezTo>
                    <a:pt x="7247" y="14085"/>
                    <a:pt x="5216" y="15073"/>
                    <a:pt x="3647" y="16061"/>
                  </a:cubicBezTo>
                  <a:cubicBezTo>
                    <a:pt x="2077" y="17050"/>
                    <a:pt x="970" y="18038"/>
                    <a:pt x="416" y="18885"/>
                  </a:cubicBezTo>
                  <a:cubicBezTo>
                    <a:pt x="-138" y="19732"/>
                    <a:pt x="-138" y="20438"/>
                    <a:pt x="416" y="20861"/>
                  </a:cubicBezTo>
                  <a:cubicBezTo>
                    <a:pt x="970" y="21285"/>
                    <a:pt x="2077" y="21426"/>
                    <a:pt x="4385" y="21144"/>
                  </a:cubicBezTo>
                  <a:cubicBezTo>
                    <a:pt x="6693" y="20861"/>
                    <a:pt x="10200" y="20155"/>
                    <a:pt x="13708" y="19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5379190" y="2274495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5409857" y="2105825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5241187" y="1548203"/>
              <a:ext cx="191672" cy="19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21377"/>
                  </a:moveTo>
                  <a:cubicBezTo>
                    <a:pt x="3456" y="15839"/>
                    <a:pt x="6912" y="10300"/>
                    <a:pt x="9072" y="6977"/>
                  </a:cubicBezTo>
                  <a:cubicBezTo>
                    <a:pt x="11232" y="3654"/>
                    <a:pt x="12096" y="2546"/>
                    <a:pt x="13104" y="1577"/>
                  </a:cubicBezTo>
                  <a:cubicBezTo>
                    <a:pt x="14112" y="608"/>
                    <a:pt x="15264" y="-223"/>
                    <a:pt x="16128" y="54"/>
                  </a:cubicBezTo>
                  <a:cubicBezTo>
                    <a:pt x="16992" y="331"/>
                    <a:pt x="17568" y="1715"/>
                    <a:pt x="18432" y="5177"/>
                  </a:cubicBezTo>
                  <a:cubicBezTo>
                    <a:pt x="19296" y="8639"/>
                    <a:pt x="20448" y="14177"/>
                    <a:pt x="21600" y="19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5785532" y="2021490"/>
              <a:ext cx="153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5777865" y="2144159"/>
              <a:ext cx="17633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6475548" y="1822152"/>
              <a:ext cx="130337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5538"/>
                    <a:pt x="11859" y="11077"/>
                    <a:pt x="15459" y="14677"/>
                  </a:cubicBezTo>
                  <a:cubicBezTo>
                    <a:pt x="19059" y="18277"/>
                    <a:pt x="20329" y="199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6559883" y="1836806"/>
              <a:ext cx="153338" cy="39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21600" y="458"/>
                  </a:moveTo>
                  <a:cubicBezTo>
                    <a:pt x="19800" y="178"/>
                    <a:pt x="18000" y="-103"/>
                    <a:pt x="16380" y="37"/>
                  </a:cubicBezTo>
                  <a:cubicBezTo>
                    <a:pt x="14760" y="178"/>
                    <a:pt x="13320" y="739"/>
                    <a:pt x="11520" y="2772"/>
                  </a:cubicBezTo>
                  <a:cubicBezTo>
                    <a:pt x="9720" y="4806"/>
                    <a:pt x="7560" y="8313"/>
                    <a:pt x="5580" y="11679"/>
                  </a:cubicBezTo>
                  <a:cubicBezTo>
                    <a:pt x="3600" y="15045"/>
                    <a:pt x="1800" y="18271"/>
                    <a:pt x="0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6690219" y="2167159"/>
              <a:ext cx="2300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6724612" y="2013823"/>
              <a:ext cx="49943" cy="29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0800" fill="norm" stroke="1" extrusionOk="0">
                  <a:moveTo>
                    <a:pt x="11386" y="16200"/>
                  </a:moveTo>
                  <a:cubicBezTo>
                    <a:pt x="5986" y="14400"/>
                    <a:pt x="586" y="12600"/>
                    <a:pt x="46" y="14400"/>
                  </a:cubicBezTo>
                  <a:cubicBezTo>
                    <a:pt x="-494" y="16200"/>
                    <a:pt x="3826" y="21600"/>
                    <a:pt x="9226" y="20700"/>
                  </a:cubicBezTo>
                  <a:cubicBezTo>
                    <a:pt x="14626" y="19800"/>
                    <a:pt x="21106" y="12600"/>
                    <a:pt x="21106" y="8100"/>
                  </a:cubicBezTo>
                  <a:cubicBezTo>
                    <a:pt x="21106" y="3600"/>
                    <a:pt x="14626" y="1800"/>
                    <a:pt x="81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7096562" y="2021490"/>
              <a:ext cx="161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7433902" y="1806818"/>
              <a:ext cx="84336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7456903" y="1799151"/>
              <a:ext cx="161005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029"/>
                    <a:pt x="17486" y="2057"/>
                    <a:pt x="14571" y="4436"/>
                  </a:cubicBezTo>
                  <a:cubicBezTo>
                    <a:pt x="11657" y="6814"/>
                    <a:pt x="7886" y="10543"/>
                    <a:pt x="5314" y="13629"/>
                  </a:cubicBezTo>
                  <a:cubicBezTo>
                    <a:pt x="2743" y="16714"/>
                    <a:pt x="1371" y="19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7587239" y="2151826"/>
              <a:ext cx="15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7663273" y="204449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487570" y="1467054"/>
              <a:ext cx="161005" cy="18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21293"/>
                  </a:moveTo>
                  <a:cubicBezTo>
                    <a:pt x="3771" y="15455"/>
                    <a:pt x="7543" y="9617"/>
                    <a:pt x="9943" y="6115"/>
                  </a:cubicBezTo>
                  <a:cubicBezTo>
                    <a:pt x="12343" y="2612"/>
                    <a:pt x="13371" y="1444"/>
                    <a:pt x="14743" y="715"/>
                  </a:cubicBezTo>
                  <a:cubicBezTo>
                    <a:pt x="16114" y="-15"/>
                    <a:pt x="17829" y="-307"/>
                    <a:pt x="19029" y="423"/>
                  </a:cubicBezTo>
                  <a:cubicBezTo>
                    <a:pt x="20229" y="1152"/>
                    <a:pt x="20914" y="2904"/>
                    <a:pt x="21257" y="5823"/>
                  </a:cubicBezTo>
                  <a:cubicBezTo>
                    <a:pt x="21600" y="8742"/>
                    <a:pt x="21600" y="12828"/>
                    <a:pt x="21600" y="16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442389" y="3155637"/>
              <a:ext cx="221695" cy="22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759" fill="norm" stroke="1" extrusionOk="0">
                  <a:moveTo>
                    <a:pt x="14834" y="5747"/>
                  </a:moveTo>
                  <a:cubicBezTo>
                    <a:pt x="14089" y="3611"/>
                    <a:pt x="13344" y="1475"/>
                    <a:pt x="12351" y="525"/>
                  </a:cubicBezTo>
                  <a:cubicBezTo>
                    <a:pt x="11358" y="-424"/>
                    <a:pt x="10116" y="-187"/>
                    <a:pt x="8130" y="2068"/>
                  </a:cubicBezTo>
                  <a:cubicBezTo>
                    <a:pt x="6144" y="4323"/>
                    <a:pt x="3413" y="8596"/>
                    <a:pt x="1923" y="11444"/>
                  </a:cubicBezTo>
                  <a:cubicBezTo>
                    <a:pt x="434" y="14292"/>
                    <a:pt x="185" y="15717"/>
                    <a:pt x="61" y="17022"/>
                  </a:cubicBezTo>
                  <a:cubicBezTo>
                    <a:pt x="-63" y="18328"/>
                    <a:pt x="-63" y="19514"/>
                    <a:pt x="682" y="20227"/>
                  </a:cubicBezTo>
                  <a:cubicBezTo>
                    <a:pt x="1427" y="20939"/>
                    <a:pt x="2916" y="21176"/>
                    <a:pt x="5027" y="19396"/>
                  </a:cubicBezTo>
                  <a:cubicBezTo>
                    <a:pt x="7137" y="17616"/>
                    <a:pt x="9868" y="13818"/>
                    <a:pt x="11606" y="11207"/>
                  </a:cubicBezTo>
                  <a:cubicBezTo>
                    <a:pt x="13344" y="8596"/>
                    <a:pt x="14089" y="7172"/>
                    <a:pt x="14709" y="5747"/>
                  </a:cubicBezTo>
                  <a:cubicBezTo>
                    <a:pt x="15330" y="4323"/>
                    <a:pt x="15827" y="2899"/>
                    <a:pt x="16199" y="3136"/>
                  </a:cubicBezTo>
                  <a:cubicBezTo>
                    <a:pt x="16571" y="3374"/>
                    <a:pt x="16820" y="5273"/>
                    <a:pt x="17689" y="7765"/>
                  </a:cubicBezTo>
                  <a:cubicBezTo>
                    <a:pt x="18558" y="10257"/>
                    <a:pt x="20047" y="13343"/>
                    <a:pt x="21537" y="16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702417" y="3131726"/>
              <a:ext cx="87543" cy="27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515" fill="norm" stroke="1" extrusionOk="0">
                  <a:moveTo>
                    <a:pt x="0" y="1302"/>
                  </a:moveTo>
                  <a:cubicBezTo>
                    <a:pt x="2335" y="708"/>
                    <a:pt x="4670" y="113"/>
                    <a:pt x="7297" y="14"/>
                  </a:cubicBezTo>
                  <a:cubicBezTo>
                    <a:pt x="9924" y="-85"/>
                    <a:pt x="12843" y="311"/>
                    <a:pt x="15762" y="2491"/>
                  </a:cubicBezTo>
                  <a:cubicBezTo>
                    <a:pt x="18681" y="4671"/>
                    <a:pt x="21600" y="8634"/>
                    <a:pt x="18973" y="12102"/>
                  </a:cubicBezTo>
                  <a:cubicBezTo>
                    <a:pt x="16346" y="15570"/>
                    <a:pt x="8173" y="18543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257415" y="3073387"/>
              <a:ext cx="161330" cy="39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517" fill="norm" stroke="1" extrusionOk="0">
                  <a:moveTo>
                    <a:pt x="21306" y="1163"/>
                  </a:moveTo>
                  <a:cubicBezTo>
                    <a:pt x="19956" y="748"/>
                    <a:pt x="18606" y="332"/>
                    <a:pt x="17087" y="125"/>
                  </a:cubicBezTo>
                  <a:cubicBezTo>
                    <a:pt x="15569" y="-83"/>
                    <a:pt x="13881" y="-83"/>
                    <a:pt x="11518" y="540"/>
                  </a:cubicBezTo>
                  <a:cubicBezTo>
                    <a:pt x="9156" y="1163"/>
                    <a:pt x="6119" y="2409"/>
                    <a:pt x="3756" y="4902"/>
                  </a:cubicBezTo>
                  <a:cubicBezTo>
                    <a:pt x="1394" y="7394"/>
                    <a:pt x="-294" y="11132"/>
                    <a:pt x="43" y="13832"/>
                  </a:cubicBezTo>
                  <a:cubicBezTo>
                    <a:pt x="381" y="16532"/>
                    <a:pt x="2743" y="18194"/>
                    <a:pt x="5612" y="19302"/>
                  </a:cubicBezTo>
                  <a:cubicBezTo>
                    <a:pt x="8481" y="20409"/>
                    <a:pt x="11856" y="20963"/>
                    <a:pt x="15231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1372037" y="3142909"/>
              <a:ext cx="166067" cy="426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2" h="21461" fill="norm" stroke="1" extrusionOk="0">
                  <a:moveTo>
                    <a:pt x="20342" y="2596"/>
                  </a:moveTo>
                  <a:cubicBezTo>
                    <a:pt x="20342" y="1953"/>
                    <a:pt x="20342" y="1310"/>
                    <a:pt x="19716" y="796"/>
                  </a:cubicBezTo>
                  <a:cubicBezTo>
                    <a:pt x="19090" y="282"/>
                    <a:pt x="17838" y="-104"/>
                    <a:pt x="14707" y="25"/>
                  </a:cubicBezTo>
                  <a:cubicBezTo>
                    <a:pt x="11577" y="153"/>
                    <a:pt x="6568" y="796"/>
                    <a:pt x="3438" y="2146"/>
                  </a:cubicBezTo>
                  <a:cubicBezTo>
                    <a:pt x="307" y="3496"/>
                    <a:pt x="-945" y="5553"/>
                    <a:pt x="777" y="7482"/>
                  </a:cubicBezTo>
                  <a:cubicBezTo>
                    <a:pt x="2498" y="9410"/>
                    <a:pt x="7194" y="11210"/>
                    <a:pt x="10794" y="12689"/>
                  </a:cubicBezTo>
                  <a:cubicBezTo>
                    <a:pt x="14394" y="14167"/>
                    <a:pt x="16898" y="15325"/>
                    <a:pt x="18464" y="16225"/>
                  </a:cubicBezTo>
                  <a:cubicBezTo>
                    <a:pt x="20029" y="17125"/>
                    <a:pt x="20655" y="17767"/>
                    <a:pt x="19559" y="18603"/>
                  </a:cubicBezTo>
                  <a:cubicBezTo>
                    <a:pt x="18464" y="19439"/>
                    <a:pt x="15646" y="20467"/>
                    <a:pt x="12672" y="20982"/>
                  </a:cubicBezTo>
                  <a:cubicBezTo>
                    <a:pt x="9698" y="21496"/>
                    <a:pt x="6568" y="21496"/>
                    <a:pt x="4220" y="21432"/>
                  </a:cubicBezTo>
                  <a:cubicBezTo>
                    <a:pt x="1872" y="21367"/>
                    <a:pt x="307" y="21239"/>
                    <a:pt x="464" y="20660"/>
                  </a:cubicBezTo>
                  <a:cubicBezTo>
                    <a:pt x="620" y="20082"/>
                    <a:pt x="2498" y="19053"/>
                    <a:pt x="4377" y="18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1670976" y="3166678"/>
              <a:ext cx="156033" cy="39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361" fill="norm" stroke="1" extrusionOk="0">
                  <a:moveTo>
                    <a:pt x="20231" y="2720"/>
                  </a:moveTo>
                  <a:cubicBezTo>
                    <a:pt x="20231" y="2036"/>
                    <a:pt x="20231" y="1353"/>
                    <a:pt x="19546" y="806"/>
                  </a:cubicBezTo>
                  <a:cubicBezTo>
                    <a:pt x="18860" y="259"/>
                    <a:pt x="17489" y="-151"/>
                    <a:pt x="15089" y="54"/>
                  </a:cubicBezTo>
                  <a:cubicBezTo>
                    <a:pt x="12689" y="259"/>
                    <a:pt x="9260" y="1079"/>
                    <a:pt x="6517" y="2310"/>
                  </a:cubicBezTo>
                  <a:cubicBezTo>
                    <a:pt x="3774" y="3540"/>
                    <a:pt x="1717" y="5181"/>
                    <a:pt x="689" y="6343"/>
                  </a:cubicBezTo>
                  <a:cubicBezTo>
                    <a:pt x="-340" y="7505"/>
                    <a:pt x="-340" y="8188"/>
                    <a:pt x="1546" y="9145"/>
                  </a:cubicBezTo>
                  <a:cubicBezTo>
                    <a:pt x="3431" y="10102"/>
                    <a:pt x="7203" y="11333"/>
                    <a:pt x="10803" y="12631"/>
                  </a:cubicBezTo>
                  <a:cubicBezTo>
                    <a:pt x="14403" y="13930"/>
                    <a:pt x="17831" y="15297"/>
                    <a:pt x="19546" y="16322"/>
                  </a:cubicBezTo>
                  <a:cubicBezTo>
                    <a:pt x="21260" y="17348"/>
                    <a:pt x="21260" y="18031"/>
                    <a:pt x="20231" y="18646"/>
                  </a:cubicBezTo>
                  <a:cubicBezTo>
                    <a:pt x="19203" y="19262"/>
                    <a:pt x="17146" y="19808"/>
                    <a:pt x="15089" y="20287"/>
                  </a:cubicBezTo>
                  <a:cubicBezTo>
                    <a:pt x="13031" y="20765"/>
                    <a:pt x="10974" y="21176"/>
                    <a:pt x="8917" y="21312"/>
                  </a:cubicBezTo>
                  <a:cubicBezTo>
                    <a:pt x="6860" y="21449"/>
                    <a:pt x="4803" y="21312"/>
                    <a:pt x="4289" y="20765"/>
                  </a:cubicBezTo>
                  <a:cubicBezTo>
                    <a:pt x="3774" y="20219"/>
                    <a:pt x="4803" y="19262"/>
                    <a:pt x="5831" y="18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1984972" y="3178123"/>
              <a:ext cx="189479" cy="38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094" fill="norm" stroke="1" extrusionOk="0">
                  <a:moveTo>
                    <a:pt x="18761" y="2984"/>
                  </a:moveTo>
                  <a:cubicBezTo>
                    <a:pt x="18185" y="1869"/>
                    <a:pt x="17609" y="754"/>
                    <a:pt x="16601" y="267"/>
                  </a:cubicBezTo>
                  <a:cubicBezTo>
                    <a:pt x="15593" y="-221"/>
                    <a:pt x="14153" y="-82"/>
                    <a:pt x="11993" y="1033"/>
                  </a:cubicBezTo>
                  <a:cubicBezTo>
                    <a:pt x="9833" y="2148"/>
                    <a:pt x="6953" y="4238"/>
                    <a:pt x="4793" y="6816"/>
                  </a:cubicBezTo>
                  <a:cubicBezTo>
                    <a:pt x="2633" y="9394"/>
                    <a:pt x="1193" y="12460"/>
                    <a:pt x="473" y="14829"/>
                  </a:cubicBezTo>
                  <a:cubicBezTo>
                    <a:pt x="-247" y="17198"/>
                    <a:pt x="-247" y="18871"/>
                    <a:pt x="1193" y="19916"/>
                  </a:cubicBezTo>
                  <a:cubicBezTo>
                    <a:pt x="2633" y="20961"/>
                    <a:pt x="5513" y="21379"/>
                    <a:pt x="9113" y="20891"/>
                  </a:cubicBezTo>
                  <a:cubicBezTo>
                    <a:pt x="12713" y="20404"/>
                    <a:pt x="17033" y="19010"/>
                    <a:pt x="21353" y="17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2028781" y="3386187"/>
              <a:ext cx="161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2450457" y="3363186"/>
              <a:ext cx="99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2381455" y="3508857"/>
              <a:ext cx="245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3229919" y="3156182"/>
              <a:ext cx="316897" cy="40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20555" y="0"/>
                  </a:moveTo>
                  <a:cubicBezTo>
                    <a:pt x="17768" y="1630"/>
                    <a:pt x="14981" y="3260"/>
                    <a:pt x="11845" y="4958"/>
                  </a:cubicBezTo>
                  <a:cubicBezTo>
                    <a:pt x="8710" y="6657"/>
                    <a:pt x="5226" y="8423"/>
                    <a:pt x="3048" y="9645"/>
                  </a:cubicBezTo>
                  <a:cubicBezTo>
                    <a:pt x="871" y="10868"/>
                    <a:pt x="0" y="11547"/>
                    <a:pt x="0" y="11955"/>
                  </a:cubicBezTo>
                  <a:cubicBezTo>
                    <a:pt x="0" y="12362"/>
                    <a:pt x="871" y="12498"/>
                    <a:pt x="3048" y="12634"/>
                  </a:cubicBezTo>
                  <a:cubicBezTo>
                    <a:pt x="5226" y="12770"/>
                    <a:pt x="8710" y="12906"/>
                    <a:pt x="10887" y="13042"/>
                  </a:cubicBezTo>
                  <a:cubicBezTo>
                    <a:pt x="13065" y="13177"/>
                    <a:pt x="13935" y="13313"/>
                    <a:pt x="14197" y="13721"/>
                  </a:cubicBezTo>
                  <a:cubicBezTo>
                    <a:pt x="14458" y="14128"/>
                    <a:pt x="14110" y="14808"/>
                    <a:pt x="12716" y="15555"/>
                  </a:cubicBezTo>
                  <a:cubicBezTo>
                    <a:pt x="11323" y="16302"/>
                    <a:pt x="8884" y="17117"/>
                    <a:pt x="6881" y="17864"/>
                  </a:cubicBezTo>
                  <a:cubicBezTo>
                    <a:pt x="4877" y="18611"/>
                    <a:pt x="3310" y="19291"/>
                    <a:pt x="2265" y="19902"/>
                  </a:cubicBezTo>
                  <a:cubicBezTo>
                    <a:pt x="1219" y="20513"/>
                    <a:pt x="697" y="21057"/>
                    <a:pt x="958" y="21328"/>
                  </a:cubicBezTo>
                  <a:cubicBezTo>
                    <a:pt x="1219" y="21600"/>
                    <a:pt x="2265" y="21600"/>
                    <a:pt x="5835" y="21532"/>
                  </a:cubicBezTo>
                  <a:cubicBezTo>
                    <a:pt x="9406" y="21464"/>
                    <a:pt x="15503" y="21328"/>
                    <a:pt x="21600" y="211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872379" y="3198242"/>
              <a:ext cx="249450" cy="3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11" fill="norm" stroke="1" extrusionOk="0">
                  <a:moveTo>
                    <a:pt x="20192" y="1836"/>
                  </a:moveTo>
                  <a:cubicBezTo>
                    <a:pt x="19310" y="965"/>
                    <a:pt x="18428" y="94"/>
                    <a:pt x="16885" y="7"/>
                  </a:cubicBezTo>
                  <a:cubicBezTo>
                    <a:pt x="15343" y="-80"/>
                    <a:pt x="13138" y="617"/>
                    <a:pt x="11265" y="1749"/>
                  </a:cubicBezTo>
                  <a:cubicBezTo>
                    <a:pt x="9392" y="2881"/>
                    <a:pt x="7849" y="4449"/>
                    <a:pt x="6967" y="5755"/>
                  </a:cubicBezTo>
                  <a:cubicBezTo>
                    <a:pt x="6085" y="7062"/>
                    <a:pt x="5865" y="8107"/>
                    <a:pt x="5865" y="9065"/>
                  </a:cubicBezTo>
                  <a:cubicBezTo>
                    <a:pt x="5865" y="10023"/>
                    <a:pt x="6085" y="10894"/>
                    <a:pt x="7298" y="11330"/>
                  </a:cubicBezTo>
                  <a:cubicBezTo>
                    <a:pt x="8510" y="11765"/>
                    <a:pt x="10714" y="11765"/>
                    <a:pt x="12147" y="11417"/>
                  </a:cubicBezTo>
                  <a:cubicBezTo>
                    <a:pt x="13579" y="11068"/>
                    <a:pt x="14241" y="10372"/>
                    <a:pt x="13690" y="10110"/>
                  </a:cubicBezTo>
                  <a:cubicBezTo>
                    <a:pt x="13139" y="9849"/>
                    <a:pt x="11375" y="10023"/>
                    <a:pt x="9061" y="11068"/>
                  </a:cubicBezTo>
                  <a:cubicBezTo>
                    <a:pt x="6747" y="12114"/>
                    <a:pt x="3881" y="14030"/>
                    <a:pt x="2228" y="15423"/>
                  </a:cubicBezTo>
                  <a:cubicBezTo>
                    <a:pt x="575" y="16817"/>
                    <a:pt x="134" y="17688"/>
                    <a:pt x="24" y="18559"/>
                  </a:cubicBezTo>
                  <a:cubicBezTo>
                    <a:pt x="-86" y="19430"/>
                    <a:pt x="134" y="20301"/>
                    <a:pt x="1787" y="20823"/>
                  </a:cubicBezTo>
                  <a:cubicBezTo>
                    <a:pt x="3441" y="21346"/>
                    <a:pt x="6526" y="21520"/>
                    <a:pt x="10053" y="21346"/>
                  </a:cubicBezTo>
                  <a:cubicBezTo>
                    <a:pt x="13579" y="21172"/>
                    <a:pt x="17547" y="20649"/>
                    <a:pt x="21514" y="20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4144828" y="3485856"/>
              <a:ext cx="1533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4167829" y="3347853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3953157" y="3024480"/>
              <a:ext cx="161005" cy="13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3086" y="16007"/>
                    <a:pt x="6171" y="10607"/>
                    <a:pt x="8400" y="6661"/>
                  </a:cubicBezTo>
                  <a:cubicBezTo>
                    <a:pt x="10629" y="2715"/>
                    <a:pt x="12000" y="222"/>
                    <a:pt x="12857" y="15"/>
                  </a:cubicBezTo>
                  <a:cubicBezTo>
                    <a:pt x="13714" y="-193"/>
                    <a:pt x="14057" y="1884"/>
                    <a:pt x="15429" y="5415"/>
                  </a:cubicBezTo>
                  <a:cubicBezTo>
                    <a:pt x="16800" y="8945"/>
                    <a:pt x="19200" y="13930"/>
                    <a:pt x="21600" y="18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4305832" y="3117847"/>
              <a:ext cx="103268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8" h="21600" fill="norm" stroke="1" extrusionOk="0">
                  <a:moveTo>
                    <a:pt x="4521" y="0"/>
                  </a:moveTo>
                  <a:cubicBezTo>
                    <a:pt x="11051" y="2667"/>
                    <a:pt x="17581" y="5333"/>
                    <a:pt x="19591" y="8333"/>
                  </a:cubicBezTo>
                  <a:cubicBezTo>
                    <a:pt x="21600" y="11333"/>
                    <a:pt x="19088" y="14667"/>
                    <a:pt x="15070" y="16933"/>
                  </a:cubicBezTo>
                  <a:cubicBezTo>
                    <a:pt x="11051" y="19200"/>
                    <a:pt x="5526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3699453" y="3138293"/>
              <a:ext cx="146370" cy="36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fill="norm" stroke="1" extrusionOk="0">
                  <a:moveTo>
                    <a:pt x="20618" y="1521"/>
                  </a:moveTo>
                  <a:cubicBezTo>
                    <a:pt x="19898" y="761"/>
                    <a:pt x="19178" y="0"/>
                    <a:pt x="17738" y="0"/>
                  </a:cubicBezTo>
                  <a:cubicBezTo>
                    <a:pt x="16298" y="0"/>
                    <a:pt x="14138" y="761"/>
                    <a:pt x="10538" y="3346"/>
                  </a:cubicBezTo>
                  <a:cubicBezTo>
                    <a:pt x="6938" y="5932"/>
                    <a:pt x="1898" y="10344"/>
                    <a:pt x="458" y="13462"/>
                  </a:cubicBezTo>
                  <a:cubicBezTo>
                    <a:pt x="-982" y="16580"/>
                    <a:pt x="1178" y="18406"/>
                    <a:pt x="4058" y="19546"/>
                  </a:cubicBezTo>
                  <a:cubicBezTo>
                    <a:pt x="6938" y="20687"/>
                    <a:pt x="10538" y="21144"/>
                    <a:pt x="141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4413168" y="2892430"/>
              <a:ext cx="138004" cy="200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0" fill="norm" stroke="1" extrusionOk="0">
                  <a:moveTo>
                    <a:pt x="0" y="2755"/>
                  </a:moveTo>
                  <a:cubicBezTo>
                    <a:pt x="1200" y="1675"/>
                    <a:pt x="2400" y="595"/>
                    <a:pt x="4000" y="190"/>
                  </a:cubicBezTo>
                  <a:cubicBezTo>
                    <a:pt x="5600" y="-215"/>
                    <a:pt x="7600" y="55"/>
                    <a:pt x="9400" y="730"/>
                  </a:cubicBezTo>
                  <a:cubicBezTo>
                    <a:pt x="11200" y="1405"/>
                    <a:pt x="12800" y="2485"/>
                    <a:pt x="12400" y="5050"/>
                  </a:cubicBezTo>
                  <a:cubicBezTo>
                    <a:pt x="12000" y="7615"/>
                    <a:pt x="9600" y="11665"/>
                    <a:pt x="7400" y="14635"/>
                  </a:cubicBezTo>
                  <a:cubicBezTo>
                    <a:pt x="5200" y="17605"/>
                    <a:pt x="3200" y="19495"/>
                    <a:pt x="3200" y="20440"/>
                  </a:cubicBezTo>
                  <a:cubicBezTo>
                    <a:pt x="3200" y="21385"/>
                    <a:pt x="5200" y="21385"/>
                    <a:pt x="8600" y="20845"/>
                  </a:cubicBezTo>
                  <a:cubicBezTo>
                    <a:pt x="12000" y="20305"/>
                    <a:pt x="16800" y="19225"/>
                    <a:pt x="21600" y="18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087850" y="3401520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5057182" y="3508857"/>
              <a:ext cx="168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5738167" y="3336246"/>
              <a:ext cx="291558" cy="34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28" fill="norm" stroke="1" extrusionOk="0">
                  <a:moveTo>
                    <a:pt x="19822" y="1662"/>
                  </a:moveTo>
                  <a:cubicBezTo>
                    <a:pt x="20573" y="874"/>
                    <a:pt x="21324" y="86"/>
                    <a:pt x="21418" y="7"/>
                  </a:cubicBezTo>
                  <a:cubicBezTo>
                    <a:pt x="21512" y="-72"/>
                    <a:pt x="20949" y="559"/>
                    <a:pt x="18319" y="1741"/>
                  </a:cubicBezTo>
                  <a:cubicBezTo>
                    <a:pt x="15689" y="2924"/>
                    <a:pt x="10994" y="4658"/>
                    <a:pt x="8176" y="5683"/>
                  </a:cubicBezTo>
                  <a:cubicBezTo>
                    <a:pt x="5359" y="6708"/>
                    <a:pt x="4420" y="7023"/>
                    <a:pt x="4326" y="7417"/>
                  </a:cubicBezTo>
                  <a:cubicBezTo>
                    <a:pt x="4232" y="7811"/>
                    <a:pt x="4983" y="8284"/>
                    <a:pt x="6674" y="8678"/>
                  </a:cubicBezTo>
                  <a:cubicBezTo>
                    <a:pt x="8364" y="9073"/>
                    <a:pt x="10994" y="9388"/>
                    <a:pt x="12684" y="9782"/>
                  </a:cubicBezTo>
                  <a:cubicBezTo>
                    <a:pt x="14375" y="10176"/>
                    <a:pt x="15126" y="10649"/>
                    <a:pt x="15126" y="11201"/>
                  </a:cubicBezTo>
                  <a:cubicBezTo>
                    <a:pt x="15126" y="11753"/>
                    <a:pt x="14375" y="12383"/>
                    <a:pt x="12027" y="13566"/>
                  </a:cubicBezTo>
                  <a:cubicBezTo>
                    <a:pt x="9679" y="14748"/>
                    <a:pt x="5735" y="16483"/>
                    <a:pt x="3293" y="17744"/>
                  </a:cubicBezTo>
                  <a:cubicBezTo>
                    <a:pt x="851" y="19005"/>
                    <a:pt x="-88" y="19794"/>
                    <a:pt x="6" y="20346"/>
                  </a:cubicBezTo>
                  <a:cubicBezTo>
                    <a:pt x="100" y="20897"/>
                    <a:pt x="1227" y="21213"/>
                    <a:pt x="4326" y="21291"/>
                  </a:cubicBezTo>
                  <a:cubicBezTo>
                    <a:pt x="7425" y="21370"/>
                    <a:pt x="12496" y="21213"/>
                    <a:pt x="15595" y="21213"/>
                  </a:cubicBezTo>
                  <a:cubicBezTo>
                    <a:pt x="18695" y="21213"/>
                    <a:pt x="19822" y="21370"/>
                    <a:pt x="20949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6338144" y="3312205"/>
              <a:ext cx="152739" cy="40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57" fill="norm" stroke="1" extrusionOk="0">
                  <a:moveTo>
                    <a:pt x="21163" y="1895"/>
                  </a:moveTo>
                  <a:cubicBezTo>
                    <a:pt x="20809" y="1215"/>
                    <a:pt x="20455" y="536"/>
                    <a:pt x="19393" y="197"/>
                  </a:cubicBezTo>
                  <a:cubicBezTo>
                    <a:pt x="18330" y="-143"/>
                    <a:pt x="16560" y="-143"/>
                    <a:pt x="13727" y="1012"/>
                  </a:cubicBezTo>
                  <a:cubicBezTo>
                    <a:pt x="10894" y="2166"/>
                    <a:pt x="6999" y="4476"/>
                    <a:pt x="4166" y="6921"/>
                  </a:cubicBezTo>
                  <a:cubicBezTo>
                    <a:pt x="1334" y="9366"/>
                    <a:pt x="-437" y="11948"/>
                    <a:pt x="94" y="14257"/>
                  </a:cubicBezTo>
                  <a:cubicBezTo>
                    <a:pt x="625" y="16566"/>
                    <a:pt x="3458" y="18604"/>
                    <a:pt x="6645" y="19759"/>
                  </a:cubicBezTo>
                  <a:cubicBezTo>
                    <a:pt x="9832" y="20914"/>
                    <a:pt x="13373" y="21185"/>
                    <a:pt x="16914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6598217" y="2359269"/>
              <a:ext cx="919435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53" fill="norm" stroke="1" extrusionOk="0">
                  <a:moveTo>
                    <a:pt x="0" y="21353"/>
                  </a:moveTo>
                  <a:cubicBezTo>
                    <a:pt x="1436" y="17033"/>
                    <a:pt x="2872" y="12713"/>
                    <a:pt x="4727" y="9113"/>
                  </a:cubicBezTo>
                  <a:cubicBezTo>
                    <a:pt x="6582" y="5513"/>
                    <a:pt x="8855" y="2633"/>
                    <a:pt x="11159" y="1193"/>
                  </a:cubicBezTo>
                  <a:cubicBezTo>
                    <a:pt x="13463" y="-247"/>
                    <a:pt x="15796" y="-247"/>
                    <a:pt x="17352" y="473"/>
                  </a:cubicBezTo>
                  <a:cubicBezTo>
                    <a:pt x="18907" y="1193"/>
                    <a:pt x="19685" y="2633"/>
                    <a:pt x="20314" y="4793"/>
                  </a:cubicBezTo>
                  <a:cubicBezTo>
                    <a:pt x="20942" y="6953"/>
                    <a:pt x="21420" y="9833"/>
                    <a:pt x="21510" y="11993"/>
                  </a:cubicBezTo>
                  <a:cubicBezTo>
                    <a:pt x="21600" y="14153"/>
                    <a:pt x="21301" y="15593"/>
                    <a:pt x="21002" y="17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6796724" y="2401599"/>
              <a:ext cx="660180" cy="3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0379" fill="norm" stroke="1" extrusionOk="0">
                  <a:moveTo>
                    <a:pt x="2021" y="2102"/>
                  </a:moveTo>
                  <a:cubicBezTo>
                    <a:pt x="1107" y="7087"/>
                    <a:pt x="193" y="12071"/>
                    <a:pt x="27" y="15394"/>
                  </a:cubicBezTo>
                  <a:cubicBezTo>
                    <a:pt x="-139" y="18717"/>
                    <a:pt x="443" y="20379"/>
                    <a:pt x="2312" y="20379"/>
                  </a:cubicBezTo>
                  <a:cubicBezTo>
                    <a:pt x="4181" y="20379"/>
                    <a:pt x="7338" y="18717"/>
                    <a:pt x="10453" y="14564"/>
                  </a:cubicBezTo>
                  <a:cubicBezTo>
                    <a:pt x="13569" y="10410"/>
                    <a:pt x="16643" y="3764"/>
                    <a:pt x="18470" y="1271"/>
                  </a:cubicBezTo>
                  <a:cubicBezTo>
                    <a:pt x="20298" y="-1221"/>
                    <a:pt x="20879" y="440"/>
                    <a:pt x="21461" y="2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7088895" y="2489167"/>
              <a:ext cx="3833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418"/>
                    <a:pt x="14400" y="8836"/>
                    <a:pt x="18000" y="12436"/>
                  </a:cubicBezTo>
                  <a:cubicBezTo>
                    <a:pt x="21600" y="16036"/>
                    <a:pt x="21600" y="188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7058228" y="2765173"/>
              <a:ext cx="115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7127229" y="2765173"/>
              <a:ext cx="13033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6659552" y="3279989"/>
              <a:ext cx="176338" cy="18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666"/>
                  </a:moveTo>
                  <a:cubicBezTo>
                    <a:pt x="1252" y="766"/>
                    <a:pt x="2504" y="-134"/>
                    <a:pt x="3756" y="16"/>
                  </a:cubicBezTo>
                  <a:cubicBezTo>
                    <a:pt x="5009" y="166"/>
                    <a:pt x="6261" y="1366"/>
                    <a:pt x="9235" y="5116"/>
                  </a:cubicBezTo>
                  <a:cubicBezTo>
                    <a:pt x="12209" y="8866"/>
                    <a:pt x="16904" y="15166"/>
                    <a:pt x="2160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6759160" y="3309519"/>
              <a:ext cx="145731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93" fill="norm" stroke="1" extrusionOk="0">
                  <a:moveTo>
                    <a:pt x="21236" y="0"/>
                  </a:moveTo>
                  <a:cubicBezTo>
                    <a:pt x="19374" y="155"/>
                    <a:pt x="17512" y="311"/>
                    <a:pt x="16395" y="777"/>
                  </a:cubicBezTo>
                  <a:cubicBezTo>
                    <a:pt x="15277" y="1243"/>
                    <a:pt x="14905" y="2020"/>
                    <a:pt x="12857" y="4584"/>
                  </a:cubicBezTo>
                  <a:cubicBezTo>
                    <a:pt x="10808" y="7148"/>
                    <a:pt x="7084" y="11499"/>
                    <a:pt x="4850" y="14141"/>
                  </a:cubicBezTo>
                  <a:cubicBezTo>
                    <a:pt x="2615" y="16783"/>
                    <a:pt x="1870" y="17715"/>
                    <a:pt x="1126" y="18725"/>
                  </a:cubicBezTo>
                  <a:cubicBezTo>
                    <a:pt x="381" y="19735"/>
                    <a:pt x="-364" y="20823"/>
                    <a:pt x="195" y="21212"/>
                  </a:cubicBezTo>
                  <a:cubicBezTo>
                    <a:pt x="753" y="21600"/>
                    <a:pt x="2615" y="21289"/>
                    <a:pt x="4477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6927891" y="3639193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6914750" y="3458682"/>
              <a:ext cx="91126" cy="72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8" h="20995" fill="norm" stroke="1" extrusionOk="0">
                  <a:moveTo>
                    <a:pt x="16565" y="1217"/>
                  </a:moveTo>
                  <a:cubicBezTo>
                    <a:pt x="13722" y="472"/>
                    <a:pt x="10880" y="-273"/>
                    <a:pt x="8038" y="99"/>
                  </a:cubicBezTo>
                  <a:cubicBezTo>
                    <a:pt x="5196" y="472"/>
                    <a:pt x="2354" y="1961"/>
                    <a:pt x="933" y="4568"/>
                  </a:cubicBezTo>
                  <a:cubicBezTo>
                    <a:pt x="-488" y="7175"/>
                    <a:pt x="-488" y="10899"/>
                    <a:pt x="2354" y="14251"/>
                  </a:cubicBezTo>
                  <a:cubicBezTo>
                    <a:pt x="5196" y="17603"/>
                    <a:pt x="10880" y="20582"/>
                    <a:pt x="14859" y="20955"/>
                  </a:cubicBezTo>
                  <a:cubicBezTo>
                    <a:pt x="18838" y="21327"/>
                    <a:pt x="21112" y="19093"/>
                    <a:pt x="19975" y="17603"/>
                  </a:cubicBezTo>
                  <a:cubicBezTo>
                    <a:pt x="18838" y="16113"/>
                    <a:pt x="14291" y="15368"/>
                    <a:pt x="9744" y="14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7464570" y="3539524"/>
              <a:ext cx="230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7824911" y="3295931"/>
              <a:ext cx="204451" cy="55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21532"/>
                  </a:moveTo>
                  <a:cubicBezTo>
                    <a:pt x="1350" y="18432"/>
                    <a:pt x="2700" y="15332"/>
                    <a:pt x="4185" y="12232"/>
                  </a:cubicBezTo>
                  <a:cubicBezTo>
                    <a:pt x="5670" y="9132"/>
                    <a:pt x="7290" y="6032"/>
                    <a:pt x="8370" y="4232"/>
                  </a:cubicBezTo>
                  <a:cubicBezTo>
                    <a:pt x="9450" y="2432"/>
                    <a:pt x="9990" y="1932"/>
                    <a:pt x="10530" y="1432"/>
                  </a:cubicBezTo>
                  <a:cubicBezTo>
                    <a:pt x="11070" y="932"/>
                    <a:pt x="11610" y="432"/>
                    <a:pt x="12555" y="182"/>
                  </a:cubicBezTo>
                  <a:cubicBezTo>
                    <a:pt x="13500" y="-68"/>
                    <a:pt x="14850" y="-68"/>
                    <a:pt x="15795" y="232"/>
                  </a:cubicBezTo>
                  <a:cubicBezTo>
                    <a:pt x="16740" y="532"/>
                    <a:pt x="17280" y="1132"/>
                    <a:pt x="17415" y="2232"/>
                  </a:cubicBezTo>
                  <a:cubicBezTo>
                    <a:pt x="17550" y="3332"/>
                    <a:pt x="17280" y="4932"/>
                    <a:pt x="16875" y="5982"/>
                  </a:cubicBezTo>
                  <a:cubicBezTo>
                    <a:pt x="16470" y="7032"/>
                    <a:pt x="15930" y="7532"/>
                    <a:pt x="16335" y="7782"/>
                  </a:cubicBezTo>
                  <a:cubicBezTo>
                    <a:pt x="16740" y="8032"/>
                    <a:pt x="18090" y="8032"/>
                    <a:pt x="19305" y="8382"/>
                  </a:cubicBezTo>
                  <a:cubicBezTo>
                    <a:pt x="20520" y="8732"/>
                    <a:pt x="21600" y="9432"/>
                    <a:pt x="21600" y="10032"/>
                  </a:cubicBezTo>
                  <a:cubicBezTo>
                    <a:pt x="21600" y="10632"/>
                    <a:pt x="20520" y="11132"/>
                    <a:pt x="19170" y="11532"/>
                  </a:cubicBezTo>
                  <a:cubicBezTo>
                    <a:pt x="17820" y="11932"/>
                    <a:pt x="16200" y="12232"/>
                    <a:pt x="14715" y="12382"/>
                  </a:cubicBezTo>
                  <a:cubicBezTo>
                    <a:pt x="13230" y="12532"/>
                    <a:pt x="11880" y="12532"/>
                    <a:pt x="11070" y="12282"/>
                  </a:cubicBezTo>
                  <a:cubicBezTo>
                    <a:pt x="10260" y="12032"/>
                    <a:pt x="9990" y="11532"/>
                    <a:pt x="9720" y="11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7886246" y="3034656"/>
              <a:ext cx="145671" cy="16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7527"/>
                  </a:moveTo>
                  <a:cubicBezTo>
                    <a:pt x="3032" y="12290"/>
                    <a:pt x="6063" y="7054"/>
                    <a:pt x="8337" y="3945"/>
                  </a:cubicBezTo>
                  <a:cubicBezTo>
                    <a:pt x="10611" y="836"/>
                    <a:pt x="12126" y="-146"/>
                    <a:pt x="13453" y="18"/>
                  </a:cubicBezTo>
                  <a:cubicBezTo>
                    <a:pt x="14779" y="181"/>
                    <a:pt x="15916" y="1490"/>
                    <a:pt x="17242" y="5254"/>
                  </a:cubicBezTo>
                  <a:cubicBezTo>
                    <a:pt x="18568" y="9018"/>
                    <a:pt x="20084" y="15236"/>
                    <a:pt x="2160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8208253" y="3370853"/>
              <a:ext cx="153338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0" y="3800"/>
                    <a:pt x="9360" y="7600"/>
                    <a:pt x="12600" y="10600"/>
                  </a:cubicBezTo>
                  <a:cubicBezTo>
                    <a:pt x="15840" y="13600"/>
                    <a:pt x="17640" y="15800"/>
                    <a:pt x="18720" y="17400"/>
                  </a:cubicBezTo>
                  <a:cubicBezTo>
                    <a:pt x="19800" y="19000"/>
                    <a:pt x="20160" y="20000"/>
                    <a:pt x="20520" y="20600"/>
                  </a:cubicBezTo>
                  <a:cubicBezTo>
                    <a:pt x="20880" y="21200"/>
                    <a:pt x="21240" y="21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8223587" y="3317185"/>
              <a:ext cx="199339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147"/>
                    <a:pt x="18831" y="294"/>
                    <a:pt x="17169" y="1249"/>
                  </a:cubicBezTo>
                  <a:cubicBezTo>
                    <a:pt x="15508" y="2204"/>
                    <a:pt x="13569" y="3967"/>
                    <a:pt x="11077" y="6759"/>
                  </a:cubicBezTo>
                  <a:cubicBezTo>
                    <a:pt x="8585" y="9551"/>
                    <a:pt x="5538" y="13371"/>
                    <a:pt x="3600" y="16016"/>
                  </a:cubicBezTo>
                  <a:cubicBezTo>
                    <a:pt x="1662" y="18661"/>
                    <a:pt x="831" y="201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8461259" y="3608525"/>
              <a:ext cx="23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200"/>
                    <a:pt x="7200" y="6400"/>
                    <a:pt x="3600" y="10000"/>
                  </a:cubicBezTo>
                  <a:cubicBezTo>
                    <a:pt x="0" y="13600"/>
                    <a:pt x="0" y="17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8507260" y="3485856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8591595" y="3294185"/>
              <a:ext cx="128014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0165" y="0"/>
                  </a:moveTo>
                  <a:cubicBezTo>
                    <a:pt x="13977" y="1733"/>
                    <a:pt x="17788" y="3467"/>
                    <a:pt x="19694" y="6000"/>
                  </a:cubicBezTo>
                  <a:cubicBezTo>
                    <a:pt x="21600" y="8533"/>
                    <a:pt x="21600" y="11867"/>
                    <a:pt x="20329" y="14333"/>
                  </a:cubicBezTo>
                  <a:cubicBezTo>
                    <a:pt x="19059" y="16800"/>
                    <a:pt x="16518" y="18400"/>
                    <a:pt x="12918" y="19467"/>
                  </a:cubicBezTo>
                  <a:cubicBezTo>
                    <a:pt x="9318" y="20533"/>
                    <a:pt x="4659" y="21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8784404" y="3064119"/>
              <a:ext cx="159867" cy="17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99" fill="norm" stroke="1" extrusionOk="0">
                  <a:moveTo>
                    <a:pt x="876" y="933"/>
                  </a:moveTo>
                  <a:cubicBezTo>
                    <a:pt x="2590" y="316"/>
                    <a:pt x="4304" y="-301"/>
                    <a:pt x="5847" y="162"/>
                  </a:cubicBezTo>
                  <a:cubicBezTo>
                    <a:pt x="7390" y="625"/>
                    <a:pt x="8761" y="2168"/>
                    <a:pt x="8761" y="4328"/>
                  </a:cubicBezTo>
                  <a:cubicBezTo>
                    <a:pt x="8761" y="6488"/>
                    <a:pt x="7390" y="9265"/>
                    <a:pt x="6018" y="11270"/>
                  </a:cubicBezTo>
                  <a:cubicBezTo>
                    <a:pt x="4647" y="13276"/>
                    <a:pt x="3276" y="14510"/>
                    <a:pt x="2076" y="15745"/>
                  </a:cubicBezTo>
                  <a:cubicBezTo>
                    <a:pt x="876" y="16979"/>
                    <a:pt x="-153" y="18213"/>
                    <a:pt x="18" y="19293"/>
                  </a:cubicBezTo>
                  <a:cubicBezTo>
                    <a:pt x="190" y="20373"/>
                    <a:pt x="1561" y="21299"/>
                    <a:pt x="5333" y="21299"/>
                  </a:cubicBezTo>
                  <a:cubicBezTo>
                    <a:pt x="9104" y="21299"/>
                    <a:pt x="15276" y="20373"/>
                    <a:pt x="21447" y="19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9539728" y="2513373"/>
              <a:ext cx="131577" cy="220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88" fill="norm" stroke="1" extrusionOk="0">
                  <a:moveTo>
                    <a:pt x="17861" y="363"/>
                  </a:moveTo>
                  <a:cubicBezTo>
                    <a:pt x="19108" y="188"/>
                    <a:pt x="20354" y="13"/>
                    <a:pt x="20977" y="0"/>
                  </a:cubicBezTo>
                  <a:cubicBezTo>
                    <a:pt x="21600" y="-12"/>
                    <a:pt x="21600" y="138"/>
                    <a:pt x="20354" y="725"/>
                  </a:cubicBezTo>
                  <a:cubicBezTo>
                    <a:pt x="19108" y="1313"/>
                    <a:pt x="16615" y="2338"/>
                    <a:pt x="14746" y="3326"/>
                  </a:cubicBezTo>
                  <a:cubicBezTo>
                    <a:pt x="12877" y="4313"/>
                    <a:pt x="11631" y="5263"/>
                    <a:pt x="10385" y="6276"/>
                  </a:cubicBezTo>
                  <a:cubicBezTo>
                    <a:pt x="9138" y="7288"/>
                    <a:pt x="7892" y="8363"/>
                    <a:pt x="6854" y="9426"/>
                  </a:cubicBezTo>
                  <a:cubicBezTo>
                    <a:pt x="5815" y="10488"/>
                    <a:pt x="4985" y="11538"/>
                    <a:pt x="4154" y="12513"/>
                  </a:cubicBezTo>
                  <a:cubicBezTo>
                    <a:pt x="3323" y="13488"/>
                    <a:pt x="2492" y="14388"/>
                    <a:pt x="1662" y="15338"/>
                  </a:cubicBezTo>
                  <a:cubicBezTo>
                    <a:pt x="831" y="16288"/>
                    <a:pt x="0" y="17288"/>
                    <a:pt x="0" y="18275"/>
                  </a:cubicBezTo>
                  <a:cubicBezTo>
                    <a:pt x="0" y="19263"/>
                    <a:pt x="831" y="20238"/>
                    <a:pt x="1869" y="20788"/>
                  </a:cubicBezTo>
                  <a:cubicBezTo>
                    <a:pt x="2908" y="21338"/>
                    <a:pt x="4154" y="21463"/>
                    <a:pt x="5400" y="215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9710954" y="2443166"/>
              <a:ext cx="161003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00"/>
                  </a:moveTo>
                  <a:cubicBezTo>
                    <a:pt x="103" y="6400"/>
                    <a:pt x="206" y="3200"/>
                    <a:pt x="634" y="1600"/>
                  </a:cubicBezTo>
                  <a:cubicBezTo>
                    <a:pt x="1063" y="0"/>
                    <a:pt x="1817" y="0"/>
                    <a:pt x="2863" y="0"/>
                  </a:cubicBezTo>
                  <a:cubicBezTo>
                    <a:pt x="3909" y="0"/>
                    <a:pt x="5246" y="0"/>
                    <a:pt x="6686" y="0"/>
                  </a:cubicBezTo>
                  <a:cubicBezTo>
                    <a:pt x="8126" y="0"/>
                    <a:pt x="9669" y="0"/>
                    <a:pt x="11263" y="400"/>
                  </a:cubicBezTo>
                  <a:cubicBezTo>
                    <a:pt x="12857" y="800"/>
                    <a:pt x="14503" y="1600"/>
                    <a:pt x="16063" y="4400"/>
                  </a:cubicBezTo>
                  <a:cubicBezTo>
                    <a:pt x="17623" y="7200"/>
                    <a:pt x="19097" y="12000"/>
                    <a:pt x="20006" y="15200"/>
                  </a:cubicBezTo>
                  <a:cubicBezTo>
                    <a:pt x="20914" y="18400"/>
                    <a:pt x="21257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9388060" y="4564325"/>
              <a:ext cx="1687592" cy="11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403" y="21600"/>
                  </a:moveTo>
                  <a:cubicBezTo>
                    <a:pt x="174" y="20661"/>
                    <a:pt x="-54" y="19722"/>
                    <a:pt x="11" y="18783"/>
                  </a:cubicBezTo>
                  <a:cubicBezTo>
                    <a:pt x="77" y="17843"/>
                    <a:pt x="435" y="16904"/>
                    <a:pt x="1235" y="15026"/>
                  </a:cubicBezTo>
                  <a:cubicBezTo>
                    <a:pt x="2034" y="13148"/>
                    <a:pt x="3274" y="10330"/>
                    <a:pt x="4498" y="7983"/>
                  </a:cubicBezTo>
                  <a:cubicBezTo>
                    <a:pt x="5721" y="5635"/>
                    <a:pt x="6928" y="3757"/>
                    <a:pt x="8266" y="2348"/>
                  </a:cubicBezTo>
                  <a:cubicBezTo>
                    <a:pt x="9604" y="939"/>
                    <a:pt x="11072" y="0"/>
                    <a:pt x="12524" y="0"/>
                  </a:cubicBezTo>
                  <a:cubicBezTo>
                    <a:pt x="13976" y="0"/>
                    <a:pt x="15412" y="939"/>
                    <a:pt x="16913" y="3287"/>
                  </a:cubicBezTo>
                  <a:cubicBezTo>
                    <a:pt x="18414" y="5635"/>
                    <a:pt x="19980" y="9391"/>
                    <a:pt x="21546" y="13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9767497" y="2898450"/>
              <a:ext cx="135129" cy="41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47" fill="norm" stroke="1" extrusionOk="0">
                  <a:moveTo>
                    <a:pt x="21150" y="1847"/>
                  </a:moveTo>
                  <a:cubicBezTo>
                    <a:pt x="21150" y="1047"/>
                    <a:pt x="21150" y="247"/>
                    <a:pt x="20350" y="47"/>
                  </a:cubicBezTo>
                  <a:cubicBezTo>
                    <a:pt x="19550" y="-153"/>
                    <a:pt x="17950" y="247"/>
                    <a:pt x="14750" y="2114"/>
                  </a:cubicBezTo>
                  <a:cubicBezTo>
                    <a:pt x="11550" y="3980"/>
                    <a:pt x="6750" y="7314"/>
                    <a:pt x="3750" y="10247"/>
                  </a:cubicBezTo>
                  <a:cubicBezTo>
                    <a:pt x="750" y="13180"/>
                    <a:pt x="-450" y="15714"/>
                    <a:pt x="150" y="17514"/>
                  </a:cubicBezTo>
                  <a:cubicBezTo>
                    <a:pt x="750" y="19314"/>
                    <a:pt x="3150" y="20380"/>
                    <a:pt x="555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9879624" y="2995178"/>
              <a:ext cx="168672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6063"/>
                    <a:pt x="11782" y="12126"/>
                    <a:pt x="15382" y="15726"/>
                  </a:cubicBezTo>
                  <a:cubicBezTo>
                    <a:pt x="18982" y="19326"/>
                    <a:pt x="20291" y="204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10009961" y="2995178"/>
              <a:ext cx="61336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71"/>
                    <a:pt x="7200" y="12343"/>
                    <a:pt x="3600" y="15943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10078963" y="3317185"/>
              <a:ext cx="1" cy="99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0094296" y="3194516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10224632" y="3209850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10483937" y="3071167"/>
              <a:ext cx="85704" cy="292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462" fill="norm" stroke="1" extrusionOk="0">
                  <a:moveTo>
                    <a:pt x="20696" y="613"/>
                  </a:moveTo>
                  <a:cubicBezTo>
                    <a:pt x="16993" y="238"/>
                    <a:pt x="13290" y="-138"/>
                    <a:pt x="10513" y="50"/>
                  </a:cubicBezTo>
                  <a:cubicBezTo>
                    <a:pt x="7736" y="238"/>
                    <a:pt x="5885" y="989"/>
                    <a:pt x="3725" y="3806"/>
                  </a:cubicBezTo>
                  <a:cubicBezTo>
                    <a:pt x="1565" y="6624"/>
                    <a:pt x="-904" y="11507"/>
                    <a:pt x="330" y="14794"/>
                  </a:cubicBezTo>
                  <a:cubicBezTo>
                    <a:pt x="1565" y="18081"/>
                    <a:pt x="6502" y="19772"/>
                    <a:pt x="11439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10630975" y="3046241"/>
              <a:ext cx="107994" cy="41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471" fill="norm" stroke="1" extrusionOk="0">
                  <a:moveTo>
                    <a:pt x="0" y="21471"/>
                  </a:moveTo>
                  <a:cubicBezTo>
                    <a:pt x="1005" y="17520"/>
                    <a:pt x="2009" y="13569"/>
                    <a:pt x="2763" y="10605"/>
                  </a:cubicBezTo>
                  <a:cubicBezTo>
                    <a:pt x="3516" y="7642"/>
                    <a:pt x="4019" y="5666"/>
                    <a:pt x="4521" y="4349"/>
                  </a:cubicBezTo>
                  <a:cubicBezTo>
                    <a:pt x="5023" y="3032"/>
                    <a:pt x="5526" y="2373"/>
                    <a:pt x="5777" y="1715"/>
                  </a:cubicBezTo>
                  <a:cubicBezTo>
                    <a:pt x="6028" y="1056"/>
                    <a:pt x="6028" y="398"/>
                    <a:pt x="7284" y="134"/>
                  </a:cubicBezTo>
                  <a:cubicBezTo>
                    <a:pt x="8539" y="-129"/>
                    <a:pt x="11051" y="3"/>
                    <a:pt x="12809" y="464"/>
                  </a:cubicBezTo>
                  <a:cubicBezTo>
                    <a:pt x="14567" y="925"/>
                    <a:pt x="15572" y="1715"/>
                    <a:pt x="16074" y="2439"/>
                  </a:cubicBezTo>
                  <a:cubicBezTo>
                    <a:pt x="16577" y="3164"/>
                    <a:pt x="16577" y="3822"/>
                    <a:pt x="15823" y="4612"/>
                  </a:cubicBezTo>
                  <a:cubicBezTo>
                    <a:pt x="15070" y="5403"/>
                    <a:pt x="13563" y="6325"/>
                    <a:pt x="14065" y="6917"/>
                  </a:cubicBezTo>
                  <a:cubicBezTo>
                    <a:pt x="14568" y="7510"/>
                    <a:pt x="17079" y="7773"/>
                    <a:pt x="18837" y="8234"/>
                  </a:cubicBezTo>
                  <a:cubicBezTo>
                    <a:pt x="20595" y="8695"/>
                    <a:pt x="21600" y="9354"/>
                    <a:pt x="21098" y="10473"/>
                  </a:cubicBezTo>
                  <a:cubicBezTo>
                    <a:pt x="20595" y="11593"/>
                    <a:pt x="18586" y="13173"/>
                    <a:pt x="16577" y="14161"/>
                  </a:cubicBezTo>
                  <a:cubicBezTo>
                    <a:pt x="14567" y="15149"/>
                    <a:pt x="12558" y="15544"/>
                    <a:pt x="10549" y="15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10745977" y="3294185"/>
              <a:ext cx="97555" cy="83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288" fill="norm" stroke="1" extrusionOk="0">
                  <a:moveTo>
                    <a:pt x="11631" y="3927"/>
                  </a:moveTo>
                  <a:cubicBezTo>
                    <a:pt x="9969" y="6546"/>
                    <a:pt x="8308" y="9164"/>
                    <a:pt x="7477" y="12109"/>
                  </a:cubicBezTo>
                  <a:cubicBezTo>
                    <a:pt x="6646" y="15055"/>
                    <a:pt x="6646" y="18327"/>
                    <a:pt x="8031" y="19964"/>
                  </a:cubicBezTo>
                  <a:cubicBezTo>
                    <a:pt x="9415" y="21600"/>
                    <a:pt x="12185" y="21600"/>
                    <a:pt x="14677" y="20618"/>
                  </a:cubicBezTo>
                  <a:cubicBezTo>
                    <a:pt x="17169" y="19636"/>
                    <a:pt x="19385" y="17673"/>
                    <a:pt x="20492" y="15055"/>
                  </a:cubicBezTo>
                  <a:cubicBezTo>
                    <a:pt x="21600" y="12436"/>
                    <a:pt x="21600" y="9164"/>
                    <a:pt x="18000" y="6545"/>
                  </a:cubicBezTo>
                  <a:cubicBezTo>
                    <a:pt x="14400" y="3927"/>
                    <a:pt x="7200" y="196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10604360" y="2912046"/>
              <a:ext cx="110951" cy="9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39" fill="norm" stroke="1" extrusionOk="0">
                  <a:moveTo>
                    <a:pt x="694" y="21339"/>
                  </a:moveTo>
                  <a:cubicBezTo>
                    <a:pt x="203" y="18570"/>
                    <a:pt x="-288" y="15801"/>
                    <a:pt x="203" y="13308"/>
                  </a:cubicBezTo>
                  <a:cubicBezTo>
                    <a:pt x="694" y="10816"/>
                    <a:pt x="2166" y="8601"/>
                    <a:pt x="4867" y="5831"/>
                  </a:cubicBezTo>
                  <a:cubicBezTo>
                    <a:pt x="7567" y="3062"/>
                    <a:pt x="11494" y="-261"/>
                    <a:pt x="13948" y="16"/>
                  </a:cubicBezTo>
                  <a:cubicBezTo>
                    <a:pt x="16403" y="293"/>
                    <a:pt x="17385" y="4170"/>
                    <a:pt x="18367" y="7770"/>
                  </a:cubicBezTo>
                  <a:cubicBezTo>
                    <a:pt x="19348" y="11370"/>
                    <a:pt x="20330" y="14693"/>
                    <a:pt x="21312" y="18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10883980" y="3240517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10960649" y="3148515"/>
              <a:ext cx="2300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1037317" y="3112241"/>
              <a:ext cx="118465" cy="381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4" fill="norm" stroke="1" extrusionOk="0">
                  <a:moveTo>
                    <a:pt x="0" y="21484"/>
                  </a:moveTo>
                  <a:cubicBezTo>
                    <a:pt x="919" y="18316"/>
                    <a:pt x="1838" y="15148"/>
                    <a:pt x="2987" y="12268"/>
                  </a:cubicBezTo>
                  <a:cubicBezTo>
                    <a:pt x="4136" y="9388"/>
                    <a:pt x="5515" y="6796"/>
                    <a:pt x="6434" y="5068"/>
                  </a:cubicBezTo>
                  <a:cubicBezTo>
                    <a:pt x="7353" y="3340"/>
                    <a:pt x="7813" y="2476"/>
                    <a:pt x="8732" y="1684"/>
                  </a:cubicBezTo>
                  <a:cubicBezTo>
                    <a:pt x="9651" y="892"/>
                    <a:pt x="11030" y="172"/>
                    <a:pt x="12638" y="28"/>
                  </a:cubicBezTo>
                  <a:cubicBezTo>
                    <a:pt x="14247" y="-116"/>
                    <a:pt x="16085" y="316"/>
                    <a:pt x="16775" y="892"/>
                  </a:cubicBezTo>
                  <a:cubicBezTo>
                    <a:pt x="17464" y="1468"/>
                    <a:pt x="17004" y="2188"/>
                    <a:pt x="16085" y="2980"/>
                  </a:cubicBezTo>
                  <a:cubicBezTo>
                    <a:pt x="15166" y="3772"/>
                    <a:pt x="13787" y="4636"/>
                    <a:pt x="14017" y="5284"/>
                  </a:cubicBezTo>
                  <a:cubicBezTo>
                    <a:pt x="14247" y="5932"/>
                    <a:pt x="16085" y="6364"/>
                    <a:pt x="17694" y="6868"/>
                  </a:cubicBezTo>
                  <a:cubicBezTo>
                    <a:pt x="19302" y="7372"/>
                    <a:pt x="20681" y="7948"/>
                    <a:pt x="21140" y="8812"/>
                  </a:cubicBezTo>
                  <a:cubicBezTo>
                    <a:pt x="21600" y="9676"/>
                    <a:pt x="21140" y="10828"/>
                    <a:pt x="19072" y="11764"/>
                  </a:cubicBezTo>
                  <a:cubicBezTo>
                    <a:pt x="17004" y="12700"/>
                    <a:pt x="13328" y="13420"/>
                    <a:pt x="9651" y="14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1175320" y="3332519"/>
              <a:ext cx="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11021983" y="2938955"/>
              <a:ext cx="115004" cy="140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640"/>
                  </a:moveTo>
                  <a:cubicBezTo>
                    <a:pt x="2400" y="8640"/>
                    <a:pt x="4800" y="8640"/>
                    <a:pt x="6960" y="7855"/>
                  </a:cubicBezTo>
                  <a:cubicBezTo>
                    <a:pt x="9120" y="7069"/>
                    <a:pt x="11040" y="5498"/>
                    <a:pt x="12960" y="3731"/>
                  </a:cubicBezTo>
                  <a:cubicBezTo>
                    <a:pt x="14880" y="1964"/>
                    <a:pt x="16800" y="0"/>
                    <a:pt x="17520" y="0"/>
                  </a:cubicBezTo>
                  <a:cubicBezTo>
                    <a:pt x="18240" y="0"/>
                    <a:pt x="17760" y="1964"/>
                    <a:pt x="18240" y="5891"/>
                  </a:cubicBezTo>
                  <a:cubicBezTo>
                    <a:pt x="18720" y="9818"/>
                    <a:pt x="20160" y="157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1274989" y="3156182"/>
              <a:ext cx="69003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1267323" y="3146336"/>
              <a:ext cx="107336" cy="247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21600" y="188"/>
                  </a:moveTo>
                  <a:cubicBezTo>
                    <a:pt x="19029" y="-33"/>
                    <a:pt x="16457" y="-253"/>
                    <a:pt x="13629" y="739"/>
                  </a:cubicBezTo>
                  <a:cubicBezTo>
                    <a:pt x="10800" y="1731"/>
                    <a:pt x="7714" y="3935"/>
                    <a:pt x="5400" y="7571"/>
                  </a:cubicBezTo>
                  <a:cubicBezTo>
                    <a:pt x="3086" y="11208"/>
                    <a:pt x="1543" y="16278"/>
                    <a:pt x="0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1320990" y="3378520"/>
              <a:ext cx="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11343991" y="3271184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11412992" y="3125514"/>
              <a:ext cx="71566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0" y="0"/>
                  </a:moveTo>
                  <a:cubicBezTo>
                    <a:pt x="5760" y="2127"/>
                    <a:pt x="11520" y="4255"/>
                    <a:pt x="15480" y="6955"/>
                  </a:cubicBezTo>
                  <a:cubicBezTo>
                    <a:pt x="19440" y="9655"/>
                    <a:pt x="21600" y="12927"/>
                    <a:pt x="19080" y="15464"/>
                  </a:cubicBezTo>
                  <a:cubicBezTo>
                    <a:pt x="16560" y="18000"/>
                    <a:pt x="9360" y="19800"/>
                    <a:pt x="21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11474327" y="3033512"/>
              <a:ext cx="101657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1600" fill="norm" stroke="1" extrusionOk="0">
                  <a:moveTo>
                    <a:pt x="6171" y="0"/>
                  </a:moveTo>
                  <a:cubicBezTo>
                    <a:pt x="11829" y="2971"/>
                    <a:pt x="17486" y="5943"/>
                    <a:pt x="19543" y="8800"/>
                  </a:cubicBezTo>
                  <a:cubicBezTo>
                    <a:pt x="21600" y="11657"/>
                    <a:pt x="20057" y="14400"/>
                    <a:pt x="16200" y="16514"/>
                  </a:cubicBezTo>
                  <a:cubicBezTo>
                    <a:pt x="12343" y="18629"/>
                    <a:pt x="6171" y="201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8162252" y="0"/>
              <a:ext cx="1441367" cy="2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1302" y="1964"/>
                    <a:pt x="2604" y="0"/>
                    <a:pt x="3926" y="0"/>
                  </a:cubicBezTo>
                  <a:cubicBezTo>
                    <a:pt x="5247" y="0"/>
                    <a:pt x="6587" y="1964"/>
                    <a:pt x="7966" y="2945"/>
                  </a:cubicBezTo>
                  <a:cubicBezTo>
                    <a:pt x="9345" y="3927"/>
                    <a:pt x="10762" y="3927"/>
                    <a:pt x="12179" y="3927"/>
                  </a:cubicBezTo>
                  <a:cubicBezTo>
                    <a:pt x="13596" y="3927"/>
                    <a:pt x="15013" y="3927"/>
                    <a:pt x="16334" y="4909"/>
                  </a:cubicBezTo>
                  <a:cubicBezTo>
                    <a:pt x="17655" y="5891"/>
                    <a:pt x="18881" y="7855"/>
                    <a:pt x="19743" y="10800"/>
                  </a:cubicBezTo>
                  <a:cubicBezTo>
                    <a:pt x="20604" y="13745"/>
                    <a:pt x="21102" y="176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1369432" y="273450"/>
              <a:ext cx="2323054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0"/>
                  </a:moveTo>
                  <a:cubicBezTo>
                    <a:pt x="642" y="7200"/>
                    <a:pt x="1283" y="14400"/>
                    <a:pt x="2055" y="18000"/>
                  </a:cubicBezTo>
                  <a:cubicBezTo>
                    <a:pt x="2828" y="21600"/>
                    <a:pt x="3731" y="21600"/>
                    <a:pt x="4622" y="20160"/>
                  </a:cubicBezTo>
                  <a:cubicBezTo>
                    <a:pt x="5513" y="18720"/>
                    <a:pt x="6392" y="15840"/>
                    <a:pt x="7331" y="13680"/>
                  </a:cubicBezTo>
                  <a:cubicBezTo>
                    <a:pt x="8269" y="11520"/>
                    <a:pt x="9267" y="10080"/>
                    <a:pt x="10277" y="8640"/>
                  </a:cubicBezTo>
                  <a:cubicBezTo>
                    <a:pt x="11287" y="7200"/>
                    <a:pt x="12309" y="5760"/>
                    <a:pt x="13319" y="5040"/>
                  </a:cubicBezTo>
                  <a:cubicBezTo>
                    <a:pt x="14329" y="4320"/>
                    <a:pt x="15327" y="4320"/>
                    <a:pt x="16325" y="4320"/>
                  </a:cubicBezTo>
                  <a:cubicBezTo>
                    <a:pt x="17323" y="4320"/>
                    <a:pt x="18321" y="4320"/>
                    <a:pt x="19200" y="3600"/>
                  </a:cubicBezTo>
                  <a:cubicBezTo>
                    <a:pt x="20079" y="2880"/>
                    <a:pt x="2084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893761" y="3181273"/>
              <a:ext cx="84019" cy="42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391" fill="norm" stroke="1" extrusionOk="0">
                  <a:moveTo>
                    <a:pt x="19140" y="3366"/>
                  </a:moveTo>
                  <a:cubicBezTo>
                    <a:pt x="19775" y="2724"/>
                    <a:pt x="20411" y="2081"/>
                    <a:pt x="20728" y="1438"/>
                  </a:cubicBezTo>
                  <a:cubicBezTo>
                    <a:pt x="21046" y="795"/>
                    <a:pt x="21046" y="152"/>
                    <a:pt x="19140" y="24"/>
                  </a:cubicBezTo>
                  <a:cubicBezTo>
                    <a:pt x="17234" y="-105"/>
                    <a:pt x="13422" y="281"/>
                    <a:pt x="9293" y="1566"/>
                  </a:cubicBezTo>
                  <a:cubicBezTo>
                    <a:pt x="5164" y="2852"/>
                    <a:pt x="717" y="5038"/>
                    <a:pt x="81" y="7159"/>
                  </a:cubicBezTo>
                  <a:cubicBezTo>
                    <a:pt x="-554" y="9281"/>
                    <a:pt x="2622" y="11338"/>
                    <a:pt x="6434" y="13074"/>
                  </a:cubicBezTo>
                  <a:cubicBezTo>
                    <a:pt x="10246" y="14809"/>
                    <a:pt x="14693" y="16224"/>
                    <a:pt x="17234" y="17316"/>
                  </a:cubicBezTo>
                  <a:cubicBezTo>
                    <a:pt x="19775" y="18409"/>
                    <a:pt x="20411" y="19181"/>
                    <a:pt x="20093" y="19888"/>
                  </a:cubicBezTo>
                  <a:cubicBezTo>
                    <a:pt x="19775" y="20595"/>
                    <a:pt x="18505" y="21238"/>
                    <a:pt x="15964" y="21366"/>
                  </a:cubicBezTo>
                  <a:cubicBezTo>
                    <a:pt x="13422" y="21495"/>
                    <a:pt x="9611" y="21109"/>
                    <a:pt x="5799" y="20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1062759" y="3363186"/>
              <a:ext cx="122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1101093" y="3478189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217776" y="4355852"/>
              <a:ext cx="216303" cy="46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0778" fill="norm" stroke="1" extrusionOk="0">
                  <a:moveTo>
                    <a:pt x="19751" y="13071"/>
                  </a:moveTo>
                  <a:cubicBezTo>
                    <a:pt x="19249" y="12505"/>
                    <a:pt x="18746" y="11940"/>
                    <a:pt x="16863" y="11544"/>
                  </a:cubicBezTo>
                  <a:cubicBezTo>
                    <a:pt x="14979" y="11148"/>
                    <a:pt x="11714" y="10922"/>
                    <a:pt x="8700" y="11770"/>
                  </a:cubicBezTo>
                  <a:cubicBezTo>
                    <a:pt x="5686" y="12618"/>
                    <a:pt x="2923" y="14541"/>
                    <a:pt x="1416" y="16011"/>
                  </a:cubicBezTo>
                  <a:cubicBezTo>
                    <a:pt x="-91" y="17481"/>
                    <a:pt x="-342" y="18499"/>
                    <a:pt x="411" y="19404"/>
                  </a:cubicBezTo>
                  <a:cubicBezTo>
                    <a:pt x="1165" y="20308"/>
                    <a:pt x="2923" y="21100"/>
                    <a:pt x="5309" y="20648"/>
                  </a:cubicBezTo>
                  <a:cubicBezTo>
                    <a:pt x="7695" y="20195"/>
                    <a:pt x="10709" y="18499"/>
                    <a:pt x="13095" y="15728"/>
                  </a:cubicBezTo>
                  <a:cubicBezTo>
                    <a:pt x="15481" y="12958"/>
                    <a:pt x="17239" y="9113"/>
                    <a:pt x="18244" y="6455"/>
                  </a:cubicBezTo>
                  <a:cubicBezTo>
                    <a:pt x="19249" y="3797"/>
                    <a:pt x="19500" y="2327"/>
                    <a:pt x="19625" y="1253"/>
                  </a:cubicBezTo>
                  <a:cubicBezTo>
                    <a:pt x="19751" y="179"/>
                    <a:pt x="19751" y="-500"/>
                    <a:pt x="19249" y="461"/>
                  </a:cubicBezTo>
                  <a:cubicBezTo>
                    <a:pt x="18746" y="1423"/>
                    <a:pt x="17742" y="4024"/>
                    <a:pt x="17114" y="6907"/>
                  </a:cubicBezTo>
                  <a:cubicBezTo>
                    <a:pt x="16486" y="9791"/>
                    <a:pt x="16235" y="12958"/>
                    <a:pt x="16988" y="15050"/>
                  </a:cubicBezTo>
                  <a:cubicBezTo>
                    <a:pt x="17742" y="17142"/>
                    <a:pt x="19500" y="18160"/>
                    <a:pt x="21258" y="19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487746" y="4397024"/>
              <a:ext cx="214672" cy="51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21600" y="366"/>
                  </a:moveTo>
                  <a:cubicBezTo>
                    <a:pt x="18257" y="49"/>
                    <a:pt x="14914" y="-269"/>
                    <a:pt x="11700" y="366"/>
                  </a:cubicBezTo>
                  <a:cubicBezTo>
                    <a:pt x="8486" y="1002"/>
                    <a:pt x="5400" y="2590"/>
                    <a:pt x="4114" y="3913"/>
                  </a:cubicBezTo>
                  <a:cubicBezTo>
                    <a:pt x="2829" y="5237"/>
                    <a:pt x="3343" y="6296"/>
                    <a:pt x="5914" y="7937"/>
                  </a:cubicBezTo>
                  <a:cubicBezTo>
                    <a:pt x="8486" y="9578"/>
                    <a:pt x="13114" y="11802"/>
                    <a:pt x="15557" y="13496"/>
                  </a:cubicBezTo>
                  <a:cubicBezTo>
                    <a:pt x="18000" y="15190"/>
                    <a:pt x="18257" y="16355"/>
                    <a:pt x="15300" y="17572"/>
                  </a:cubicBezTo>
                  <a:cubicBezTo>
                    <a:pt x="12343" y="18790"/>
                    <a:pt x="6171" y="20060"/>
                    <a:pt x="0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165739" y="5021779"/>
              <a:ext cx="575014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2688" y="2700"/>
                    <a:pt x="5376" y="0"/>
                    <a:pt x="8736" y="0"/>
                  </a:cubicBezTo>
                  <a:cubicBezTo>
                    <a:pt x="12096" y="0"/>
                    <a:pt x="16128" y="2700"/>
                    <a:pt x="18384" y="6750"/>
                  </a:cubicBezTo>
                  <a:cubicBezTo>
                    <a:pt x="20640" y="10800"/>
                    <a:pt x="21120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134203" y="5118569"/>
              <a:ext cx="215541" cy="49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024" fill="norm" stroke="1" extrusionOk="0">
                  <a:moveTo>
                    <a:pt x="15155" y="12974"/>
                  </a:moveTo>
                  <a:cubicBezTo>
                    <a:pt x="14402" y="12434"/>
                    <a:pt x="13648" y="11894"/>
                    <a:pt x="12769" y="11462"/>
                  </a:cubicBezTo>
                  <a:cubicBezTo>
                    <a:pt x="11890" y="11030"/>
                    <a:pt x="10885" y="10706"/>
                    <a:pt x="8750" y="11570"/>
                  </a:cubicBezTo>
                  <a:cubicBezTo>
                    <a:pt x="6616" y="12434"/>
                    <a:pt x="3350" y="14486"/>
                    <a:pt x="1592" y="16160"/>
                  </a:cubicBezTo>
                  <a:cubicBezTo>
                    <a:pt x="-166" y="17834"/>
                    <a:pt x="-417" y="19130"/>
                    <a:pt x="588" y="20048"/>
                  </a:cubicBezTo>
                  <a:cubicBezTo>
                    <a:pt x="1592" y="20966"/>
                    <a:pt x="3853" y="21506"/>
                    <a:pt x="6992" y="20426"/>
                  </a:cubicBezTo>
                  <a:cubicBezTo>
                    <a:pt x="10132" y="19346"/>
                    <a:pt x="14150" y="16646"/>
                    <a:pt x="16662" y="13730"/>
                  </a:cubicBezTo>
                  <a:cubicBezTo>
                    <a:pt x="19174" y="10814"/>
                    <a:pt x="20178" y="7682"/>
                    <a:pt x="20681" y="5522"/>
                  </a:cubicBezTo>
                  <a:cubicBezTo>
                    <a:pt x="21183" y="3362"/>
                    <a:pt x="21183" y="2174"/>
                    <a:pt x="21057" y="1310"/>
                  </a:cubicBezTo>
                  <a:cubicBezTo>
                    <a:pt x="20932" y="446"/>
                    <a:pt x="20681" y="-94"/>
                    <a:pt x="20178" y="14"/>
                  </a:cubicBezTo>
                  <a:cubicBezTo>
                    <a:pt x="19676" y="122"/>
                    <a:pt x="18923" y="878"/>
                    <a:pt x="18420" y="2606"/>
                  </a:cubicBezTo>
                  <a:cubicBezTo>
                    <a:pt x="17918" y="4334"/>
                    <a:pt x="17667" y="7034"/>
                    <a:pt x="18169" y="9572"/>
                  </a:cubicBezTo>
                  <a:cubicBezTo>
                    <a:pt x="18671" y="12110"/>
                    <a:pt x="19927" y="14486"/>
                    <a:pt x="21183" y="16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54523" y="5224598"/>
              <a:ext cx="162011" cy="56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7" fill="norm" stroke="1" extrusionOk="0">
                  <a:moveTo>
                    <a:pt x="1350" y="21467"/>
                  </a:moveTo>
                  <a:cubicBezTo>
                    <a:pt x="675" y="18535"/>
                    <a:pt x="0" y="15603"/>
                    <a:pt x="0" y="12573"/>
                  </a:cubicBezTo>
                  <a:cubicBezTo>
                    <a:pt x="0" y="9543"/>
                    <a:pt x="675" y="6415"/>
                    <a:pt x="2363" y="4314"/>
                  </a:cubicBezTo>
                  <a:cubicBezTo>
                    <a:pt x="4050" y="2213"/>
                    <a:pt x="6750" y="1138"/>
                    <a:pt x="9113" y="551"/>
                  </a:cubicBezTo>
                  <a:cubicBezTo>
                    <a:pt x="11475" y="-35"/>
                    <a:pt x="13500" y="-133"/>
                    <a:pt x="15188" y="160"/>
                  </a:cubicBezTo>
                  <a:cubicBezTo>
                    <a:pt x="16875" y="453"/>
                    <a:pt x="18225" y="1138"/>
                    <a:pt x="18900" y="2164"/>
                  </a:cubicBezTo>
                  <a:cubicBezTo>
                    <a:pt x="19575" y="3190"/>
                    <a:pt x="19575" y="4558"/>
                    <a:pt x="19238" y="5487"/>
                  </a:cubicBezTo>
                  <a:cubicBezTo>
                    <a:pt x="18900" y="6415"/>
                    <a:pt x="18225" y="6904"/>
                    <a:pt x="18563" y="7295"/>
                  </a:cubicBezTo>
                  <a:cubicBezTo>
                    <a:pt x="18900" y="7686"/>
                    <a:pt x="20250" y="7979"/>
                    <a:pt x="20925" y="8370"/>
                  </a:cubicBezTo>
                  <a:cubicBezTo>
                    <a:pt x="21600" y="8761"/>
                    <a:pt x="21600" y="9250"/>
                    <a:pt x="20587" y="9983"/>
                  </a:cubicBezTo>
                  <a:cubicBezTo>
                    <a:pt x="19575" y="10716"/>
                    <a:pt x="17550" y="11693"/>
                    <a:pt x="15694" y="12182"/>
                  </a:cubicBezTo>
                  <a:cubicBezTo>
                    <a:pt x="13838" y="12671"/>
                    <a:pt x="12150" y="12671"/>
                    <a:pt x="11138" y="12622"/>
                  </a:cubicBezTo>
                  <a:cubicBezTo>
                    <a:pt x="10125" y="12573"/>
                    <a:pt x="9788" y="12475"/>
                    <a:pt x="9450" y="12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495413" y="5057639"/>
              <a:ext cx="99670" cy="145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14513"/>
                  </a:moveTo>
                  <a:cubicBezTo>
                    <a:pt x="2769" y="10044"/>
                    <a:pt x="5538" y="5575"/>
                    <a:pt x="8308" y="2968"/>
                  </a:cubicBezTo>
                  <a:cubicBezTo>
                    <a:pt x="11077" y="361"/>
                    <a:pt x="13846" y="-384"/>
                    <a:pt x="15785" y="175"/>
                  </a:cubicBezTo>
                  <a:cubicBezTo>
                    <a:pt x="17723" y="733"/>
                    <a:pt x="18831" y="2595"/>
                    <a:pt x="19662" y="6319"/>
                  </a:cubicBezTo>
                  <a:cubicBezTo>
                    <a:pt x="20492" y="10044"/>
                    <a:pt x="21046" y="15630"/>
                    <a:pt x="21600" y="21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947756" y="4910412"/>
              <a:ext cx="14567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305" y="4868"/>
                    <a:pt x="10611" y="-1303"/>
                    <a:pt x="14211" y="240"/>
                  </a:cubicBezTo>
                  <a:cubicBezTo>
                    <a:pt x="17811" y="1783"/>
                    <a:pt x="19705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955423" y="5049891"/>
              <a:ext cx="168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294598" y="4764711"/>
              <a:ext cx="161435" cy="275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5" h="20798" fill="norm" stroke="1" extrusionOk="0">
                  <a:moveTo>
                    <a:pt x="14066" y="114"/>
                  </a:moveTo>
                  <a:cubicBezTo>
                    <a:pt x="11842" y="-79"/>
                    <a:pt x="9619" y="-272"/>
                    <a:pt x="7078" y="1753"/>
                  </a:cubicBezTo>
                  <a:cubicBezTo>
                    <a:pt x="4536" y="3778"/>
                    <a:pt x="1678" y="8021"/>
                    <a:pt x="566" y="11589"/>
                  </a:cubicBezTo>
                  <a:cubicBezTo>
                    <a:pt x="-546" y="15157"/>
                    <a:pt x="89" y="18049"/>
                    <a:pt x="1519" y="19592"/>
                  </a:cubicBezTo>
                  <a:cubicBezTo>
                    <a:pt x="2948" y="21135"/>
                    <a:pt x="5172" y="21328"/>
                    <a:pt x="8825" y="19399"/>
                  </a:cubicBezTo>
                  <a:cubicBezTo>
                    <a:pt x="12478" y="17471"/>
                    <a:pt x="17560" y="13421"/>
                    <a:pt x="19307" y="9949"/>
                  </a:cubicBezTo>
                  <a:cubicBezTo>
                    <a:pt x="21054" y="6478"/>
                    <a:pt x="19466" y="3585"/>
                    <a:pt x="17719" y="2042"/>
                  </a:cubicBezTo>
                  <a:cubicBezTo>
                    <a:pt x="15972" y="499"/>
                    <a:pt x="14066" y="307"/>
                    <a:pt x="12160" y="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860110" y="4850553"/>
              <a:ext cx="253007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09" y="3600"/>
                    <a:pt x="12218" y="7200"/>
                    <a:pt x="15818" y="10800"/>
                  </a:cubicBezTo>
                  <a:cubicBezTo>
                    <a:pt x="19418" y="14400"/>
                    <a:pt x="20509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921445" y="5034557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2691010" y="4696537"/>
              <a:ext cx="388128" cy="476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15" fill="norm" stroke="1" extrusionOk="0">
                  <a:moveTo>
                    <a:pt x="14665" y="377"/>
                  </a:moveTo>
                  <a:cubicBezTo>
                    <a:pt x="15370" y="146"/>
                    <a:pt x="16076" y="-85"/>
                    <a:pt x="16217" y="31"/>
                  </a:cubicBezTo>
                  <a:cubicBezTo>
                    <a:pt x="16359" y="146"/>
                    <a:pt x="15935" y="608"/>
                    <a:pt x="13888" y="1763"/>
                  </a:cubicBezTo>
                  <a:cubicBezTo>
                    <a:pt x="11841" y="2918"/>
                    <a:pt x="8170" y="4766"/>
                    <a:pt x="5912" y="6037"/>
                  </a:cubicBezTo>
                  <a:cubicBezTo>
                    <a:pt x="3653" y="7308"/>
                    <a:pt x="2806" y="8001"/>
                    <a:pt x="2806" y="8347"/>
                  </a:cubicBezTo>
                  <a:cubicBezTo>
                    <a:pt x="2806" y="8694"/>
                    <a:pt x="3653" y="8694"/>
                    <a:pt x="5206" y="8694"/>
                  </a:cubicBezTo>
                  <a:cubicBezTo>
                    <a:pt x="6759" y="8694"/>
                    <a:pt x="9017" y="8694"/>
                    <a:pt x="10570" y="8867"/>
                  </a:cubicBezTo>
                  <a:cubicBezTo>
                    <a:pt x="12123" y="9040"/>
                    <a:pt x="12970" y="9387"/>
                    <a:pt x="13394" y="9849"/>
                  </a:cubicBezTo>
                  <a:cubicBezTo>
                    <a:pt x="13817" y="10311"/>
                    <a:pt x="13817" y="10888"/>
                    <a:pt x="12547" y="11870"/>
                  </a:cubicBezTo>
                  <a:cubicBezTo>
                    <a:pt x="11276" y="12852"/>
                    <a:pt x="8735" y="14238"/>
                    <a:pt x="6547" y="15393"/>
                  </a:cubicBezTo>
                  <a:cubicBezTo>
                    <a:pt x="4359" y="16548"/>
                    <a:pt x="2523" y="17472"/>
                    <a:pt x="1394" y="18165"/>
                  </a:cubicBezTo>
                  <a:cubicBezTo>
                    <a:pt x="265" y="18858"/>
                    <a:pt x="-159" y="19320"/>
                    <a:pt x="53" y="19667"/>
                  </a:cubicBezTo>
                  <a:cubicBezTo>
                    <a:pt x="265" y="20013"/>
                    <a:pt x="1112" y="20244"/>
                    <a:pt x="3865" y="20418"/>
                  </a:cubicBezTo>
                  <a:cubicBezTo>
                    <a:pt x="6617" y="20591"/>
                    <a:pt x="11276" y="20706"/>
                    <a:pt x="14523" y="20880"/>
                  </a:cubicBezTo>
                  <a:cubicBezTo>
                    <a:pt x="17770" y="21053"/>
                    <a:pt x="19606" y="21284"/>
                    <a:pt x="21441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3316749" y="4680424"/>
              <a:ext cx="329736" cy="406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50" fill="norm" stroke="1" extrusionOk="0">
                  <a:moveTo>
                    <a:pt x="503" y="2912"/>
                  </a:moveTo>
                  <a:cubicBezTo>
                    <a:pt x="170" y="2237"/>
                    <a:pt x="-162" y="1562"/>
                    <a:pt x="87" y="1022"/>
                  </a:cubicBezTo>
                  <a:cubicBezTo>
                    <a:pt x="336" y="482"/>
                    <a:pt x="1167" y="77"/>
                    <a:pt x="3078" y="10"/>
                  </a:cubicBezTo>
                  <a:cubicBezTo>
                    <a:pt x="4989" y="-58"/>
                    <a:pt x="7980" y="212"/>
                    <a:pt x="9890" y="1427"/>
                  </a:cubicBezTo>
                  <a:cubicBezTo>
                    <a:pt x="11801" y="2642"/>
                    <a:pt x="12632" y="4802"/>
                    <a:pt x="12300" y="7232"/>
                  </a:cubicBezTo>
                  <a:cubicBezTo>
                    <a:pt x="11967" y="9662"/>
                    <a:pt x="10472" y="12362"/>
                    <a:pt x="8561" y="14455"/>
                  </a:cubicBezTo>
                  <a:cubicBezTo>
                    <a:pt x="6650" y="16547"/>
                    <a:pt x="4324" y="18032"/>
                    <a:pt x="2995" y="19112"/>
                  </a:cubicBezTo>
                  <a:cubicBezTo>
                    <a:pt x="1666" y="20192"/>
                    <a:pt x="1333" y="20867"/>
                    <a:pt x="1832" y="21205"/>
                  </a:cubicBezTo>
                  <a:cubicBezTo>
                    <a:pt x="2330" y="21542"/>
                    <a:pt x="3660" y="21542"/>
                    <a:pt x="6816" y="21137"/>
                  </a:cubicBezTo>
                  <a:cubicBezTo>
                    <a:pt x="9973" y="20732"/>
                    <a:pt x="14958" y="19922"/>
                    <a:pt x="17700" y="19382"/>
                  </a:cubicBezTo>
                  <a:cubicBezTo>
                    <a:pt x="20441" y="18842"/>
                    <a:pt x="20940" y="18572"/>
                    <a:pt x="21438" y="18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3850633" y="4665485"/>
              <a:ext cx="156193" cy="36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180" fill="norm" stroke="1" extrusionOk="0">
                  <a:moveTo>
                    <a:pt x="20955" y="3637"/>
                  </a:moveTo>
                  <a:cubicBezTo>
                    <a:pt x="20612" y="2445"/>
                    <a:pt x="20269" y="1254"/>
                    <a:pt x="19241" y="583"/>
                  </a:cubicBezTo>
                  <a:cubicBezTo>
                    <a:pt x="18212" y="-87"/>
                    <a:pt x="16498" y="-236"/>
                    <a:pt x="14441" y="434"/>
                  </a:cubicBezTo>
                  <a:cubicBezTo>
                    <a:pt x="12384" y="1105"/>
                    <a:pt x="9984" y="2594"/>
                    <a:pt x="7241" y="5499"/>
                  </a:cubicBezTo>
                  <a:cubicBezTo>
                    <a:pt x="4498" y="8404"/>
                    <a:pt x="1412" y="12724"/>
                    <a:pt x="384" y="15629"/>
                  </a:cubicBezTo>
                  <a:cubicBezTo>
                    <a:pt x="-645" y="18534"/>
                    <a:pt x="384" y="20023"/>
                    <a:pt x="3641" y="20694"/>
                  </a:cubicBezTo>
                  <a:cubicBezTo>
                    <a:pt x="6898" y="21364"/>
                    <a:pt x="12384" y="21215"/>
                    <a:pt x="15469" y="20992"/>
                  </a:cubicBezTo>
                  <a:cubicBezTo>
                    <a:pt x="18555" y="20768"/>
                    <a:pt x="19241" y="20470"/>
                    <a:pt x="19926" y="20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4144828" y="4681883"/>
              <a:ext cx="130337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574"/>
                    <a:pt x="10165" y="13148"/>
                    <a:pt x="13765" y="16748"/>
                  </a:cubicBezTo>
                  <a:cubicBezTo>
                    <a:pt x="17365" y="20348"/>
                    <a:pt x="19482" y="209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4227692" y="4704884"/>
              <a:ext cx="124142" cy="375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8768" y="0"/>
                    <a:pt x="16123" y="0"/>
                    <a:pt x="13919" y="294"/>
                  </a:cubicBezTo>
                  <a:cubicBezTo>
                    <a:pt x="11715" y="588"/>
                    <a:pt x="9952" y="1176"/>
                    <a:pt x="7968" y="2865"/>
                  </a:cubicBezTo>
                  <a:cubicBezTo>
                    <a:pt x="5984" y="4555"/>
                    <a:pt x="3780" y="7347"/>
                    <a:pt x="2237" y="10359"/>
                  </a:cubicBezTo>
                  <a:cubicBezTo>
                    <a:pt x="695" y="13371"/>
                    <a:pt x="-187" y="16604"/>
                    <a:pt x="33" y="18514"/>
                  </a:cubicBezTo>
                  <a:cubicBezTo>
                    <a:pt x="254" y="20424"/>
                    <a:pt x="1576" y="21012"/>
                    <a:pt x="28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4336500" y="5042224"/>
              <a:ext cx="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4367167" y="4927222"/>
              <a:ext cx="23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4543504" y="4980890"/>
              <a:ext cx="36034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4400"/>
                    <a:pt x="9804" y="7200"/>
                    <a:pt x="13404" y="3600"/>
                  </a:cubicBezTo>
                  <a:cubicBezTo>
                    <a:pt x="17004" y="0"/>
                    <a:pt x="1930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4950491" y="4701530"/>
              <a:ext cx="197593" cy="39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0741" fill="norm" stroke="1" extrusionOk="0">
                  <a:moveTo>
                    <a:pt x="4915" y="11112"/>
                  </a:moveTo>
                  <a:cubicBezTo>
                    <a:pt x="3253" y="14217"/>
                    <a:pt x="1592" y="17322"/>
                    <a:pt x="761" y="19145"/>
                  </a:cubicBezTo>
                  <a:cubicBezTo>
                    <a:pt x="-70" y="20967"/>
                    <a:pt x="-70" y="21507"/>
                    <a:pt x="68" y="19279"/>
                  </a:cubicBezTo>
                  <a:cubicBezTo>
                    <a:pt x="207" y="17052"/>
                    <a:pt x="484" y="12057"/>
                    <a:pt x="1453" y="8412"/>
                  </a:cubicBezTo>
                  <a:cubicBezTo>
                    <a:pt x="2422" y="4767"/>
                    <a:pt x="4084" y="2472"/>
                    <a:pt x="5607" y="1257"/>
                  </a:cubicBezTo>
                  <a:cubicBezTo>
                    <a:pt x="7130" y="42"/>
                    <a:pt x="8515" y="-93"/>
                    <a:pt x="9761" y="42"/>
                  </a:cubicBezTo>
                  <a:cubicBezTo>
                    <a:pt x="11007" y="177"/>
                    <a:pt x="12115" y="582"/>
                    <a:pt x="13361" y="1527"/>
                  </a:cubicBezTo>
                  <a:cubicBezTo>
                    <a:pt x="14607" y="2472"/>
                    <a:pt x="15992" y="3957"/>
                    <a:pt x="16684" y="5037"/>
                  </a:cubicBezTo>
                  <a:cubicBezTo>
                    <a:pt x="17376" y="6117"/>
                    <a:pt x="17376" y="6792"/>
                    <a:pt x="16407" y="7332"/>
                  </a:cubicBezTo>
                  <a:cubicBezTo>
                    <a:pt x="15438" y="7872"/>
                    <a:pt x="13499" y="8277"/>
                    <a:pt x="13361" y="8479"/>
                  </a:cubicBezTo>
                  <a:cubicBezTo>
                    <a:pt x="13222" y="8682"/>
                    <a:pt x="14884" y="8682"/>
                    <a:pt x="16130" y="8952"/>
                  </a:cubicBezTo>
                  <a:cubicBezTo>
                    <a:pt x="17376" y="9222"/>
                    <a:pt x="18207" y="9762"/>
                    <a:pt x="19038" y="10370"/>
                  </a:cubicBezTo>
                  <a:cubicBezTo>
                    <a:pt x="19868" y="10977"/>
                    <a:pt x="20699" y="11652"/>
                    <a:pt x="21115" y="12327"/>
                  </a:cubicBezTo>
                  <a:cubicBezTo>
                    <a:pt x="21530" y="13002"/>
                    <a:pt x="21530" y="13677"/>
                    <a:pt x="20976" y="14285"/>
                  </a:cubicBezTo>
                  <a:cubicBezTo>
                    <a:pt x="20422" y="14892"/>
                    <a:pt x="19315" y="15432"/>
                    <a:pt x="17376" y="15095"/>
                  </a:cubicBezTo>
                  <a:cubicBezTo>
                    <a:pt x="15438" y="14757"/>
                    <a:pt x="12668" y="13542"/>
                    <a:pt x="9899" y="12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4938238" y="4487744"/>
              <a:ext cx="164946" cy="17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285" fill="norm" stroke="1" extrusionOk="0">
                  <a:moveTo>
                    <a:pt x="2506" y="8508"/>
                  </a:moveTo>
                  <a:cubicBezTo>
                    <a:pt x="1177" y="9420"/>
                    <a:pt x="-152" y="10333"/>
                    <a:pt x="14" y="10333"/>
                  </a:cubicBezTo>
                  <a:cubicBezTo>
                    <a:pt x="180" y="10333"/>
                    <a:pt x="1842" y="9420"/>
                    <a:pt x="4002" y="7595"/>
                  </a:cubicBezTo>
                  <a:cubicBezTo>
                    <a:pt x="6162" y="5769"/>
                    <a:pt x="8820" y="3031"/>
                    <a:pt x="10980" y="1510"/>
                  </a:cubicBezTo>
                  <a:cubicBezTo>
                    <a:pt x="13140" y="-11"/>
                    <a:pt x="14802" y="-315"/>
                    <a:pt x="15799" y="293"/>
                  </a:cubicBezTo>
                  <a:cubicBezTo>
                    <a:pt x="16796" y="902"/>
                    <a:pt x="17128" y="2423"/>
                    <a:pt x="17959" y="6074"/>
                  </a:cubicBezTo>
                  <a:cubicBezTo>
                    <a:pt x="18790" y="9724"/>
                    <a:pt x="20119" y="15505"/>
                    <a:pt x="21448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5256520" y="4752993"/>
              <a:ext cx="184005" cy="32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871"/>
                  </a:moveTo>
                  <a:cubicBezTo>
                    <a:pt x="0" y="1034"/>
                    <a:pt x="0" y="197"/>
                    <a:pt x="900" y="29"/>
                  </a:cubicBezTo>
                  <a:cubicBezTo>
                    <a:pt x="1800" y="-138"/>
                    <a:pt x="3600" y="364"/>
                    <a:pt x="6900" y="2792"/>
                  </a:cubicBezTo>
                  <a:cubicBezTo>
                    <a:pt x="10200" y="5220"/>
                    <a:pt x="15000" y="9574"/>
                    <a:pt x="17700" y="13006"/>
                  </a:cubicBezTo>
                  <a:cubicBezTo>
                    <a:pt x="20400" y="16439"/>
                    <a:pt x="21000" y="18950"/>
                    <a:pt x="2160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5334041" y="4735551"/>
              <a:ext cx="14481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600" fill="norm" stroke="1" extrusionOk="0">
                  <a:moveTo>
                    <a:pt x="21103" y="0"/>
                  </a:moveTo>
                  <a:cubicBezTo>
                    <a:pt x="16262" y="3217"/>
                    <a:pt x="11420" y="6434"/>
                    <a:pt x="7696" y="9728"/>
                  </a:cubicBezTo>
                  <a:cubicBezTo>
                    <a:pt x="3972" y="13021"/>
                    <a:pt x="1365" y="16392"/>
                    <a:pt x="434" y="18383"/>
                  </a:cubicBezTo>
                  <a:cubicBezTo>
                    <a:pt x="-497" y="20374"/>
                    <a:pt x="248" y="20987"/>
                    <a:pt x="9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5524859" y="4950222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5555527" y="4827553"/>
              <a:ext cx="7668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5586194" y="4666549"/>
              <a:ext cx="150813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1600" fill="norm" stroke="1" extrusionOk="0">
                  <a:moveTo>
                    <a:pt x="7316" y="0"/>
                  </a:moveTo>
                  <a:cubicBezTo>
                    <a:pt x="9058" y="0"/>
                    <a:pt x="10800" y="0"/>
                    <a:pt x="12716" y="758"/>
                  </a:cubicBezTo>
                  <a:cubicBezTo>
                    <a:pt x="14632" y="1516"/>
                    <a:pt x="16723" y="3032"/>
                    <a:pt x="18465" y="5621"/>
                  </a:cubicBezTo>
                  <a:cubicBezTo>
                    <a:pt x="20206" y="8211"/>
                    <a:pt x="21600" y="11874"/>
                    <a:pt x="19510" y="14653"/>
                  </a:cubicBezTo>
                  <a:cubicBezTo>
                    <a:pt x="17419" y="17432"/>
                    <a:pt x="11845" y="19326"/>
                    <a:pt x="8013" y="20337"/>
                  </a:cubicBezTo>
                  <a:cubicBezTo>
                    <a:pt x="4181" y="21347"/>
                    <a:pt x="2090" y="214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6039975" y="4713696"/>
              <a:ext cx="149846" cy="46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16" fill="norm" stroke="1" extrusionOk="0">
                  <a:moveTo>
                    <a:pt x="18922" y="1015"/>
                  </a:moveTo>
                  <a:cubicBezTo>
                    <a:pt x="19985" y="540"/>
                    <a:pt x="21047" y="66"/>
                    <a:pt x="20693" y="6"/>
                  </a:cubicBezTo>
                  <a:cubicBezTo>
                    <a:pt x="20339" y="-53"/>
                    <a:pt x="18568" y="303"/>
                    <a:pt x="15381" y="1727"/>
                  </a:cubicBezTo>
                  <a:cubicBezTo>
                    <a:pt x="12195" y="3151"/>
                    <a:pt x="7591" y="5644"/>
                    <a:pt x="4404" y="8611"/>
                  </a:cubicBezTo>
                  <a:cubicBezTo>
                    <a:pt x="1217" y="11578"/>
                    <a:pt x="-553" y="15020"/>
                    <a:pt x="155" y="17274"/>
                  </a:cubicBezTo>
                  <a:cubicBezTo>
                    <a:pt x="863" y="19529"/>
                    <a:pt x="4050" y="20598"/>
                    <a:pt x="6883" y="21072"/>
                  </a:cubicBezTo>
                  <a:cubicBezTo>
                    <a:pt x="9716" y="21547"/>
                    <a:pt x="12195" y="21428"/>
                    <a:pt x="14673" y="21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6230208" y="5003890"/>
              <a:ext cx="199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6559883" y="4750884"/>
              <a:ext cx="229438" cy="385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0" y="0"/>
                  </a:moveTo>
                  <a:cubicBezTo>
                    <a:pt x="2640" y="3433"/>
                    <a:pt x="5280" y="6866"/>
                    <a:pt x="8400" y="9656"/>
                  </a:cubicBezTo>
                  <a:cubicBezTo>
                    <a:pt x="11520" y="12445"/>
                    <a:pt x="15120" y="14591"/>
                    <a:pt x="17400" y="16236"/>
                  </a:cubicBezTo>
                  <a:cubicBezTo>
                    <a:pt x="19680" y="17881"/>
                    <a:pt x="20640" y="19025"/>
                    <a:pt x="21120" y="19955"/>
                  </a:cubicBezTo>
                  <a:cubicBezTo>
                    <a:pt x="21600" y="20885"/>
                    <a:pt x="21600" y="21600"/>
                    <a:pt x="21480" y="21600"/>
                  </a:cubicBezTo>
                  <a:cubicBezTo>
                    <a:pt x="21360" y="21600"/>
                    <a:pt x="21120" y="20885"/>
                    <a:pt x="20880" y="20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6633946" y="4743218"/>
              <a:ext cx="194277" cy="45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98" fill="norm" stroke="1" extrusionOk="0">
                  <a:moveTo>
                    <a:pt x="21325" y="0"/>
                  </a:moveTo>
                  <a:cubicBezTo>
                    <a:pt x="19642" y="965"/>
                    <a:pt x="17959" y="1931"/>
                    <a:pt x="15294" y="4284"/>
                  </a:cubicBezTo>
                  <a:cubicBezTo>
                    <a:pt x="12629" y="6637"/>
                    <a:pt x="8982" y="10378"/>
                    <a:pt x="6317" y="13213"/>
                  </a:cubicBezTo>
                  <a:cubicBezTo>
                    <a:pt x="3652" y="16049"/>
                    <a:pt x="1969" y="17980"/>
                    <a:pt x="987" y="19307"/>
                  </a:cubicBezTo>
                  <a:cubicBezTo>
                    <a:pt x="6" y="20635"/>
                    <a:pt x="-275" y="21359"/>
                    <a:pt x="286" y="21479"/>
                  </a:cubicBezTo>
                  <a:cubicBezTo>
                    <a:pt x="847" y="21600"/>
                    <a:pt x="2250" y="21117"/>
                    <a:pt x="3652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6874223" y="5072891"/>
              <a:ext cx="1" cy="84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6904890" y="4942555"/>
              <a:ext cx="1533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6935558" y="4681883"/>
              <a:ext cx="168055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0639" y="0"/>
                  </a:moveTo>
                  <a:cubicBezTo>
                    <a:pt x="12251" y="0"/>
                    <a:pt x="13863" y="0"/>
                    <a:pt x="15958" y="663"/>
                  </a:cubicBezTo>
                  <a:cubicBezTo>
                    <a:pt x="18054" y="1326"/>
                    <a:pt x="20633" y="2653"/>
                    <a:pt x="21116" y="4926"/>
                  </a:cubicBezTo>
                  <a:cubicBezTo>
                    <a:pt x="21600" y="7200"/>
                    <a:pt x="19988" y="10421"/>
                    <a:pt x="16119" y="13358"/>
                  </a:cubicBezTo>
                  <a:cubicBezTo>
                    <a:pt x="12251" y="16295"/>
                    <a:pt x="6125" y="189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7449236" y="4927161"/>
              <a:ext cx="253007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800" y="11670"/>
                    <a:pt x="9600" y="3363"/>
                    <a:pt x="13200" y="870"/>
                  </a:cubicBezTo>
                  <a:cubicBezTo>
                    <a:pt x="16800" y="-1622"/>
                    <a:pt x="192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7410902" y="5065225"/>
              <a:ext cx="30667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20" y="16457"/>
                    <a:pt x="12240" y="11314"/>
                    <a:pt x="15840" y="7714"/>
                  </a:cubicBezTo>
                  <a:cubicBezTo>
                    <a:pt x="19440" y="4114"/>
                    <a:pt x="2052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7837200" y="4888887"/>
              <a:ext cx="249719" cy="239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42" fill="norm" stroke="1" extrusionOk="0">
                  <a:moveTo>
                    <a:pt x="14513" y="2728"/>
                  </a:moveTo>
                  <a:cubicBezTo>
                    <a:pt x="11489" y="3638"/>
                    <a:pt x="8465" y="4547"/>
                    <a:pt x="5981" y="7162"/>
                  </a:cubicBezTo>
                  <a:cubicBezTo>
                    <a:pt x="3497" y="9777"/>
                    <a:pt x="1553" y="14097"/>
                    <a:pt x="581" y="16825"/>
                  </a:cubicBezTo>
                  <a:cubicBezTo>
                    <a:pt x="-391" y="19554"/>
                    <a:pt x="-391" y="20691"/>
                    <a:pt x="2525" y="21145"/>
                  </a:cubicBezTo>
                  <a:cubicBezTo>
                    <a:pt x="5441" y="21600"/>
                    <a:pt x="11273" y="21373"/>
                    <a:pt x="15161" y="19326"/>
                  </a:cubicBezTo>
                  <a:cubicBezTo>
                    <a:pt x="19049" y="17280"/>
                    <a:pt x="20993" y="13415"/>
                    <a:pt x="21101" y="10004"/>
                  </a:cubicBezTo>
                  <a:cubicBezTo>
                    <a:pt x="21209" y="6594"/>
                    <a:pt x="19481" y="3638"/>
                    <a:pt x="17213" y="2046"/>
                  </a:cubicBezTo>
                  <a:cubicBezTo>
                    <a:pt x="14945" y="455"/>
                    <a:pt x="12137" y="227"/>
                    <a:pt x="93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032092" y="6143517"/>
              <a:ext cx="475345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252" y="12793"/>
                    <a:pt x="6503" y="5170"/>
                    <a:pt x="10103" y="1993"/>
                  </a:cubicBezTo>
                  <a:cubicBezTo>
                    <a:pt x="13703" y="-1183"/>
                    <a:pt x="17652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139117" y="6184583"/>
              <a:ext cx="352986" cy="109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109" fill="norm" stroke="1" extrusionOk="0">
                  <a:moveTo>
                    <a:pt x="2349" y="19145"/>
                  </a:moveTo>
                  <a:cubicBezTo>
                    <a:pt x="1262" y="19636"/>
                    <a:pt x="174" y="20127"/>
                    <a:pt x="18" y="20618"/>
                  </a:cubicBezTo>
                  <a:cubicBezTo>
                    <a:pt x="-137" y="21109"/>
                    <a:pt x="640" y="21600"/>
                    <a:pt x="3359" y="20127"/>
                  </a:cubicBezTo>
                  <a:cubicBezTo>
                    <a:pt x="6079" y="18655"/>
                    <a:pt x="10741" y="15218"/>
                    <a:pt x="14082" y="11536"/>
                  </a:cubicBezTo>
                  <a:cubicBezTo>
                    <a:pt x="17423" y="7855"/>
                    <a:pt x="19443" y="3927"/>
                    <a:pt x="214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407767" y="6061914"/>
              <a:ext cx="22006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0" y="0"/>
                  </a:moveTo>
                  <a:cubicBezTo>
                    <a:pt x="5710" y="1751"/>
                    <a:pt x="11421" y="3503"/>
                    <a:pt x="15269" y="5157"/>
                  </a:cubicBezTo>
                  <a:cubicBezTo>
                    <a:pt x="19117" y="6811"/>
                    <a:pt x="21103" y="8368"/>
                    <a:pt x="21352" y="10314"/>
                  </a:cubicBezTo>
                  <a:cubicBezTo>
                    <a:pt x="21600" y="12259"/>
                    <a:pt x="20110" y="14595"/>
                    <a:pt x="18000" y="16541"/>
                  </a:cubicBezTo>
                  <a:cubicBezTo>
                    <a:pt x="15890" y="18486"/>
                    <a:pt x="13159" y="20043"/>
                    <a:pt x="104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2315323" y="5951576"/>
              <a:ext cx="357473" cy="377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244" fill="norm" stroke="1" extrusionOk="0">
                  <a:moveTo>
                    <a:pt x="11317" y="2761"/>
                  </a:moveTo>
                  <a:cubicBezTo>
                    <a:pt x="13002" y="1897"/>
                    <a:pt x="14688" y="1033"/>
                    <a:pt x="16066" y="529"/>
                  </a:cubicBezTo>
                  <a:cubicBezTo>
                    <a:pt x="17445" y="25"/>
                    <a:pt x="18517" y="-119"/>
                    <a:pt x="18824" y="97"/>
                  </a:cubicBezTo>
                  <a:cubicBezTo>
                    <a:pt x="19130" y="313"/>
                    <a:pt x="18671" y="889"/>
                    <a:pt x="16373" y="2185"/>
                  </a:cubicBezTo>
                  <a:cubicBezTo>
                    <a:pt x="14075" y="3481"/>
                    <a:pt x="9939" y="5497"/>
                    <a:pt x="7028" y="7009"/>
                  </a:cubicBezTo>
                  <a:cubicBezTo>
                    <a:pt x="4117" y="8521"/>
                    <a:pt x="2432" y="9529"/>
                    <a:pt x="1360" y="10393"/>
                  </a:cubicBezTo>
                  <a:cubicBezTo>
                    <a:pt x="288" y="11257"/>
                    <a:pt x="-172" y="11977"/>
                    <a:pt x="58" y="12409"/>
                  </a:cubicBezTo>
                  <a:cubicBezTo>
                    <a:pt x="288" y="12841"/>
                    <a:pt x="1207" y="12985"/>
                    <a:pt x="2585" y="13057"/>
                  </a:cubicBezTo>
                  <a:cubicBezTo>
                    <a:pt x="3964" y="13129"/>
                    <a:pt x="5802" y="13129"/>
                    <a:pt x="7488" y="13201"/>
                  </a:cubicBezTo>
                  <a:cubicBezTo>
                    <a:pt x="9173" y="13273"/>
                    <a:pt x="10705" y="13417"/>
                    <a:pt x="11241" y="13777"/>
                  </a:cubicBezTo>
                  <a:cubicBezTo>
                    <a:pt x="11777" y="14137"/>
                    <a:pt x="11317" y="14713"/>
                    <a:pt x="9709" y="15649"/>
                  </a:cubicBezTo>
                  <a:cubicBezTo>
                    <a:pt x="8100" y="16585"/>
                    <a:pt x="5343" y="17881"/>
                    <a:pt x="3505" y="18817"/>
                  </a:cubicBezTo>
                  <a:cubicBezTo>
                    <a:pt x="1666" y="19753"/>
                    <a:pt x="747" y="20329"/>
                    <a:pt x="747" y="20761"/>
                  </a:cubicBezTo>
                  <a:cubicBezTo>
                    <a:pt x="747" y="21193"/>
                    <a:pt x="1666" y="21481"/>
                    <a:pt x="5266" y="20977"/>
                  </a:cubicBezTo>
                  <a:cubicBezTo>
                    <a:pt x="8866" y="20473"/>
                    <a:pt x="15147" y="19177"/>
                    <a:pt x="21428" y="17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2787798" y="5954579"/>
              <a:ext cx="214672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164"/>
                    <a:pt x="2571" y="327"/>
                    <a:pt x="4500" y="1718"/>
                  </a:cubicBezTo>
                  <a:cubicBezTo>
                    <a:pt x="6429" y="3109"/>
                    <a:pt x="9000" y="5727"/>
                    <a:pt x="11443" y="9000"/>
                  </a:cubicBezTo>
                  <a:cubicBezTo>
                    <a:pt x="13886" y="12273"/>
                    <a:pt x="16200" y="16200"/>
                    <a:pt x="17871" y="18409"/>
                  </a:cubicBezTo>
                  <a:cubicBezTo>
                    <a:pt x="19543" y="20618"/>
                    <a:pt x="20571" y="211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800619" y="5946912"/>
              <a:ext cx="247852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1376" y="0"/>
                  </a:moveTo>
                  <a:cubicBezTo>
                    <a:pt x="18290" y="1976"/>
                    <a:pt x="15205" y="3953"/>
                    <a:pt x="12009" y="6635"/>
                  </a:cubicBezTo>
                  <a:cubicBezTo>
                    <a:pt x="8813" y="9318"/>
                    <a:pt x="5507" y="12706"/>
                    <a:pt x="3523" y="14824"/>
                  </a:cubicBezTo>
                  <a:cubicBezTo>
                    <a:pt x="1539" y="16941"/>
                    <a:pt x="878" y="17788"/>
                    <a:pt x="437" y="18706"/>
                  </a:cubicBezTo>
                  <a:cubicBezTo>
                    <a:pt x="-4" y="19624"/>
                    <a:pt x="-224" y="20612"/>
                    <a:pt x="327" y="21106"/>
                  </a:cubicBezTo>
                  <a:cubicBezTo>
                    <a:pt x="878" y="21600"/>
                    <a:pt x="2200" y="21600"/>
                    <a:pt x="35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3017803" y="6268918"/>
              <a:ext cx="2300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3048470" y="6084915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3178807" y="5931578"/>
              <a:ext cx="9966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252919" y="5969912"/>
              <a:ext cx="102226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21073" y="0"/>
                  </a:moveTo>
                  <a:cubicBezTo>
                    <a:pt x="17385" y="2769"/>
                    <a:pt x="13697" y="5538"/>
                    <a:pt x="10010" y="8792"/>
                  </a:cubicBezTo>
                  <a:cubicBezTo>
                    <a:pt x="6322" y="12046"/>
                    <a:pt x="2634" y="15785"/>
                    <a:pt x="1053" y="18000"/>
                  </a:cubicBezTo>
                  <a:cubicBezTo>
                    <a:pt x="-527" y="20215"/>
                    <a:pt x="0" y="20908"/>
                    <a:pt x="5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3370477" y="6276585"/>
              <a:ext cx="1533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3424146" y="6130916"/>
              <a:ext cx="766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3930157" y="6146249"/>
              <a:ext cx="214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3922490" y="6282776"/>
              <a:ext cx="214673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5400" y="4868"/>
                    <a:pt x="10800" y="-1303"/>
                    <a:pt x="14400" y="240"/>
                  </a:cubicBezTo>
                  <a:cubicBezTo>
                    <a:pt x="18000" y="1783"/>
                    <a:pt x="19800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4574171" y="5980115"/>
              <a:ext cx="220940" cy="51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5" fill="norm" stroke="1" extrusionOk="0">
                  <a:moveTo>
                    <a:pt x="0" y="21495"/>
                  </a:moveTo>
                  <a:cubicBezTo>
                    <a:pt x="745" y="18636"/>
                    <a:pt x="1490" y="15777"/>
                    <a:pt x="2607" y="12760"/>
                  </a:cubicBezTo>
                  <a:cubicBezTo>
                    <a:pt x="3724" y="9742"/>
                    <a:pt x="5214" y="6566"/>
                    <a:pt x="6952" y="4395"/>
                  </a:cubicBezTo>
                  <a:cubicBezTo>
                    <a:pt x="8690" y="2224"/>
                    <a:pt x="10676" y="1060"/>
                    <a:pt x="12290" y="477"/>
                  </a:cubicBezTo>
                  <a:cubicBezTo>
                    <a:pt x="13903" y="-105"/>
                    <a:pt x="15145" y="-105"/>
                    <a:pt x="16138" y="213"/>
                  </a:cubicBezTo>
                  <a:cubicBezTo>
                    <a:pt x="17131" y="530"/>
                    <a:pt x="17876" y="1166"/>
                    <a:pt x="18248" y="1854"/>
                  </a:cubicBezTo>
                  <a:cubicBezTo>
                    <a:pt x="18621" y="2542"/>
                    <a:pt x="18621" y="3283"/>
                    <a:pt x="18248" y="3919"/>
                  </a:cubicBezTo>
                  <a:cubicBezTo>
                    <a:pt x="17876" y="4554"/>
                    <a:pt x="17131" y="5083"/>
                    <a:pt x="16386" y="5560"/>
                  </a:cubicBezTo>
                  <a:cubicBezTo>
                    <a:pt x="15641" y="6036"/>
                    <a:pt x="14897" y="6460"/>
                    <a:pt x="15393" y="6566"/>
                  </a:cubicBezTo>
                  <a:cubicBezTo>
                    <a:pt x="15890" y="6671"/>
                    <a:pt x="17628" y="6460"/>
                    <a:pt x="18869" y="6566"/>
                  </a:cubicBezTo>
                  <a:cubicBezTo>
                    <a:pt x="20110" y="6671"/>
                    <a:pt x="20855" y="7095"/>
                    <a:pt x="21228" y="7571"/>
                  </a:cubicBezTo>
                  <a:cubicBezTo>
                    <a:pt x="21600" y="8048"/>
                    <a:pt x="21600" y="8577"/>
                    <a:pt x="20731" y="9213"/>
                  </a:cubicBezTo>
                  <a:cubicBezTo>
                    <a:pt x="19862" y="9848"/>
                    <a:pt x="18124" y="10589"/>
                    <a:pt x="16510" y="11119"/>
                  </a:cubicBezTo>
                  <a:cubicBezTo>
                    <a:pt x="14897" y="11648"/>
                    <a:pt x="13407" y="11966"/>
                    <a:pt x="12041" y="12177"/>
                  </a:cubicBezTo>
                  <a:cubicBezTo>
                    <a:pt x="10676" y="12389"/>
                    <a:pt x="9434" y="12495"/>
                    <a:pt x="8814" y="12283"/>
                  </a:cubicBezTo>
                  <a:cubicBezTo>
                    <a:pt x="8193" y="12071"/>
                    <a:pt x="8193" y="11542"/>
                    <a:pt x="8193" y="11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4650840" y="5698187"/>
              <a:ext cx="168671" cy="19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6" fill="norm" stroke="1" extrusionOk="0">
                  <a:moveTo>
                    <a:pt x="0" y="16982"/>
                  </a:moveTo>
                  <a:cubicBezTo>
                    <a:pt x="4582" y="11721"/>
                    <a:pt x="9164" y="6459"/>
                    <a:pt x="12273" y="3413"/>
                  </a:cubicBezTo>
                  <a:cubicBezTo>
                    <a:pt x="15382" y="367"/>
                    <a:pt x="17018" y="-464"/>
                    <a:pt x="18164" y="228"/>
                  </a:cubicBezTo>
                  <a:cubicBezTo>
                    <a:pt x="19309" y="921"/>
                    <a:pt x="19964" y="3136"/>
                    <a:pt x="20455" y="6874"/>
                  </a:cubicBezTo>
                  <a:cubicBezTo>
                    <a:pt x="20945" y="10613"/>
                    <a:pt x="21273" y="15874"/>
                    <a:pt x="21600" y="21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4988181" y="6199917"/>
              <a:ext cx="230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5319938" y="5939245"/>
              <a:ext cx="296924" cy="293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98" fill="norm" stroke="1" extrusionOk="0">
                  <a:moveTo>
                    <a:pt x="17572" y="0"/>
                  </a:moveTo>
                  <a:cubicBezTo>
                    <a:pt x="13511" y="2048"/>
                    <a:pt x="9449" y="4097"/>
                    <a:pt x="6957" y="5400"/>
                  </a:cubicBezTo>
                  <a:cubicBezTo>
                    <a:pt x="4464" y="6703"/>
                    <a:pt x="3541" y="7262"/>
                    <a:pt x="2803" y="7914"/>
                  </a:cubicBezTo>
                  <a:cubicBezTo>
                    <a:pt x="2064" y="8566"/>
                    <a:pt x="1511" y="9310"/>
                    <a:pt x="1787" y="9869"/>
                  </a:cubicBezTo>
                  <a:cubicBezTo>
                    <a:pt x="2064" y="10428"/>
                    <a:pt x="3172" y="10800"/>
                    <a:pt x="4187" y="10986"/>
                  </a:cubicBezTo>
                  <a:cubicBezTo>
                    <a:pt x="5203" y="11172"/>
                    <a:pt x="6126" y="11172"/>
                    <a:pt x="7141" y="11359"/>
                  </a:cubicBezTo>
                  <a:cubicBezTo>
                    <a:pt x="8157" y="11545"/>
                    <a:pt x="9264" y="11917"/>
                    <a:pt x="9541" y="12569"/>
                  </a:cubicBezTo>
                  <a:cubicBezTo>
                    <a:pt x="9818" y="13221"/>
                    <a:pt x="9264" y="14152"/>
                    <a:pt x="7695" y="15176"/>
                  </a:cubicBezTo>
                  <a:cubicBezTo>
                    <a:pt x="6126" y="16200"/>
                    <a:pt x="3541" y="17317"/>
                    <a:pt x="1972" y="18341"/>
                  </a:cubicBezTo>
                  <a:cubicBezTo>
                    <a:pt x="403" y="19366"/>
                    <a:pt x="-151" y="20297"/>
                    <a:pt x="34" y="20855"/>
                  </a:cubicBezTo>
                  <a:cubicBezTo>
                    <a:pt x="218" y="21414"/>
                    <a:pt x="1141" y="21600"/>
                    <a:pt x="4834" y="21134"/>
                  </a:cubicBezTo>
                  <a:cubicBezTo>
                    <a:pt x="8526" y="20669"/>
                    <a:pt x="14987" y="19552"/>
                    <a:pt x="21449" y="18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5708863" y="5946912"/>
              <a:ext cx="184006" cy="276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600"/>
                    <a:pt x="7200" y="3200"/>
                    <a:pt x="10200" y="5900"/>
                  </a:cubicBezTo>
                  <a:cubicBezTo>
                    <a:pt x="13200" y="8600"/>
                    <a:pt x="15600" y="12400"/>
                    <a:pt x="17400" y="15200"/>
                  </a:cubicBezTo>
                  <a:cubicBezTo>
                    <a:pt x="19200" y="18000"/>
                    <a:pt x="204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5748855" y="5906168"/>
              <a:ext cx="251350" cy="36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319" fill="norm" stroke="1" extrusionOk="0">
                  <a:moveTo>
                    <a:pt x="21458" y="142"/>
                  </a:moveTo>
                  <a:cubicBezTo>
                    <a:pt x="20367" y="-9"/>
                    <a:pt x="19276" y="-160"/>
                    <a:pt x="17749" y="369"/>
                  </a:cubicBezTo>
                  <a:cubicBezTo>
                    <a:pt x="16222" y="897"/>
                    <a:pt x="14258" y="2106"/>
                    <a:pt x="11640" y="4598"/>
                  </a:cubicBezTo>
                  <a:cubicBezTo>
                    <a:pt x="9022" y="7090"/>
                    <a:pt x="5749" y="10867"/>
                    <a:pt x="3676" y="13585"/>
                  </a:cubicBezTo>
                  <a:cubicBezTo>
                    <a:pt x="1603" y="16304"/>
                    <a:pt x="731" y="17966"/>
                    <a:pt x="294" y="19174"/>
                  </a:cubicBezTo>
                  <a:cubicBezTo>
                    <a:pt x="-142" y="20383"/>
                    <a:pt x="-142" y="21138"/>
                    <a:pt x="622" y="21289"/>
                  </a:cubicBezTo>
                  <a:cubicBezTo>
                    <a:pt x="1385" y="21440"/>
                    <a:pt x="2913" y="20987"/>
                    <a:pt x="4440" y="20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5923535" y="6184583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5969536" y="6061914"/>
              <a:ext cx="30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6052070" y="5810049"/>
              <a:ext cx="139805" cy="18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03" fill="norm" stroke="1" extrusionOk="0">
                  <a:moveTo>
                    <a:pt x="271" y="2463"/>
                  </a:moveTo>
                  <a:cubicBezTo>
                    <a:pt x="2200" y="1311"/>
                    <a:pt x="4129" y="159"/>
                    <a:pt x="5864" y="15"/>
                  </a:cubicBezTo>
                  <a:cubicBezTo>
                    <a:pt x="7600" y="-129"/>
                    <a:pt x="9143" y="735"/>
                    <a:pt x="10300" y="2607"/>
                  </a:cubicBezTo>
                  <a:cubicBezTo>
                    <a:pt x="11457" y="4479"/>
                    <a:pt x="12229" y="7359"/>
                    <a:pt x="11264" y="9951"/>
                  </a:cubicBezTo>
                  <a:cubicBezTo>
                    <a:pt x="10300" y="12543"/>
                    <a:pt x="7600" y="14847"/>
                    <a:pt x="4900" y="16719"/>
                  </a:cubicBezTo>
                  <a:cubicBezTo>
                    <a:pt x="2200" y="18591"/>
                    <a:pt x="-500" y="20031"/>
                    <a:pt x="79" y="20751"/>
                  </a:cubicBezTo>
                  <a:cubicBezTo>
                    <a:pt x="657" y="21471"/>
                    <a:pt x="4514" y="21471"/>
                    <a:pt x="8564" y="21327"/>
                  </a:cubicBezTo>
                  <a:cubicBezTo>
                    <a:pt x="12614" y="21183"/>
                    <a:pt x="16857" y="20895"/>
                    <a:pt x="21100" y="20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6751554" y="6093719"/>
              <a:ext cx="322008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114" y="10932"/>
                    <a:pt x="8229" y="1332"/>
                    <a:pt x="11829" y="132"/>
                  </a:cubicBezTo>
                  <a:cubicBezTo>
                    <a:pt x="15429" y="-1068"/>
                    <a:pt x="18514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6782221" y="6176917"/>
              <a:ext cx="34500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7018"/>
                    <a:pt x="11520" y="12436"/>
                    <a:pt x="15120" y="8836"/>
                  </a:cubicBezTo>
                  <a:cubicBezTo>
                    <a:pt x="18720" y="5236"/>
                    <a:pt x="20160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7073561" y="6031247"/>
              <a:ext cx="138963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0" y="0"/>
                  </a:moveTo>
                  <a:cubicBezTo>
                    <a:pt x="6442" y="1846"/>
                    <a:pt x="12884" y="3692"/>
                    <a:pt x="16674" y="5538"/>
                  </a:cubicBezTo>
                  <a:cubicBezTo>
                    <a:pt x="20463" y="7385"/>
                    <a:pt x="21600" y="9231"/>
                    <a:pt x="19705" y="11354"/>
                  </a:cubicBezTo>
                  <a:cubicBezTo>
                    <a:pt x="17811" y="13477"/>
                    <a:pt x="12884" y="15877"/>
                    <a:pt x="10421" y="17631"/>
                  </a:cubicBezTo>
                  <a:cubicBezTo>
                    <a:pt x="7958" y="19385"/>
                    <a:pt x="7958" y="20492"/>
                    <a:pt x="79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7464570" y="6028351"/>
              <a:ext cx="235684" cy="585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25" fill="norm" stroke="1" extrusionOk="0">
                  <a:moveTo>
                    <a:pt x="0" y="21425"/>
                  </a:moveTo>
                  <a:cubicBezTo>
                    <a:pt x="929" y="18246"/>
                    <a:pt x="1858" y="15067"/>
                    <a:pt x="3019" y="12215"/>
                  </a:cubicBezTo>
                  <a:cubicBezTo>
                    <a:pt x="4181" y="9363"/>
                    <a:pt x="5574" y="6838"/>
                    <a:pt x="7316" y="4921"/>
                  </a:cubicBezTo>
                  <a:cubicBezTo>
                    <a:pt x="9058" y="3004"/>
                    <a:pt x="11148" y="1695"/>
                    <a:pt x="12890" y="900"/>
                  </a:cubicBezTo>
                  <a:cubicBezTo>
                    <a:pt x="14632" y="106"/>
                    <a:pt x="16026" y="-175"/>
                    <a:pt x="16490" y="106"/>
                  </a:cubicBezTo>
                  <a:cubicBezTo>
                    <a:pt x="16955" y="386"/>
                    <a:pt x="16490" y="1228"/>
                    <a:pt x="15910" y="2116"/>
                  </a:cubicBezTo>
                  <a:cubicBezTo>
                    <a:pt x="15329" y="3004"/>
                    <a:pt x="14632" y="3939"/>
                    <a:pt x="14516" y="4641"/>
                  </a:cubicBezTo>
                  <a:cubicBezTo>
                    <a:pt x="14400" y="5342"/>
                    <a:pt x="14865" y="5809"/>
                    <a:pt x="15677" y="6043"/>
                  </a:cubicBezTo>
                  <a:cubicBezTo>
                    <a:pt x="16490" y="6277"/>
                    <a:pt x="17652" y="6277"/>
                    <a:pt x="18697" y="6417"/>
                  </a:cubicBezTo>
                  <a:cubicBezTo>
                    <a:pt x="19742" y="6557"/>
                    <a:pt x="20671" y="6838"/>
                    <a:pt x="21135" y="7259"/>
                  </a:cubicBezTo>
                  <a:cubicBezTo>
                    <a:pt x="21600" y="7680"/>
                    <a:pt x="21600" y="8241"/>
                    <a:pt x="20323" y="8942"/>
                  </a:cubicBezTo>
                  <a:cubicBezTo>
                    <a:pt x="19045" y="9643"/>
                    <a:pt x="16490" y="10485"/>
                    <a:pt x="13935" y="10859"/>
                  </a:cubicBezTo>
                  <a:cubicBezTo>
                    <a:pt x="11381" y="11233"/>
                    <a:pt x="8826" y="11139"/>
                    <a:pt x="6271" y="11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7556572" y="5744071"/>
              <a:ext cx="130338" cy="179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0" y="21111"/>
                  </a:moveTo>
                  <a:cubicBezTo>
                    <a:pt x="1271" y="17811"/>
                    <a:pt x="2541" y="14511"/>
                    <a:pt x="4871" y="11211"/>
                  </a:cubicBezTo>
                  <a:cubicBezTo>
                    <a:pt x="7200" y="7911"/>
                    <a:pt x="10588" y="4611"/>
                    <a:pt x="13129" y="2511"/>
                  </a:cubicBezTo>
                  <a:cubicBezTo>
                    <a:pt x="15671" y="411"/>
                    <a:pt x="17365" y="-489"/>
                    <a:pt x="18635" y="261"/>
                  </a:cubicBezTo>
                  <a:cubicBezTo>
                    <a:pt x="19906" y="1011"/>
                    <a:pt x="20753" y="3411"/>
                    <a:pt x="21176" y="6411"/>
                  </a:cubicBezTo>
                  <a:cubicBezTo>
                    <a:pt x="21600" y="9411"/>
                    <a:pt x="21600" y="13011"/>
                    <a:pt x="21600" y="16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8024249" y="6179472"/>
              <a:ext cx="230007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0800"/>
                    <a:pt x="5280" y="0"/>
                    <a:pt x="8880" y="0"/>
                  </a:cubicBezTo>
                  <a:cubicBezTo>
                    <a:pt x="12480" y="0"/>
                    <a:pt x="1704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8062583" y="6299586"/>
              <a:ext cx="191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8911047" y="5847334"/>
              <a:ext cx="301563" cy="30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30" fill="norm" stroke="1" extrusionOk="0">
                  <a:moveTo>
                    <a:pt x="19784" y="2136"/>
                  </a:moveTo>
                  <a:cubicBezTo>
                    <a:pt x="20147" y="1243"/>
                    <a:pt x="20510" y="351"/>
                    <a:pt x="20238" y="83"/>
                  </a:cubicBezTo>
                  <a:cubicBezTo>
                    <a:pt x="19966" y="-185"/>
                    <a:pt x="19058" y="172"/>
                    <a:pt x="16517" y="1511"/>
                  </a:cubicBezTo>
                  <a:cubicBezTo>
                    <a:pt x="13976" y="2850"/>
                    <a:pt x="9801" y="5170"/>
                    <a:pt x="7351" y="6598"/>
                  </a:cubicBezTo>
                  <a:cubicBezTo>
                    <a:pt x="4900" y="8027"/>
                    <a:pt x="4174" y="8562"/>
                    <a:pt x="4265" y="9098"/>
                  </a:cubicBezTo>
                  <a:cubicBezTo>
                    <a:pt x="4356" y="9633"/>
                    <a:pt x="5263" y="10169"/>
                    <a:pt x="6806" y="10436"/>
                  </a:cubicBezTo>
                  <a:cubicBezTo>
                    <a:pt x="8349" y="10704"/>
                    <a:pt x="10527" y="10704"/>
                    <a:pt x="11889" y="11061"/>
                  </a:cubicBezTo>
                  <a:cubicBezTo>
                    <a:pt x="13250" y="11418"/>
                    <a:pt x="13794" y="12132"/>
                    <a:pt x="13613" y="12757"/>
                  </a:cubicBezTo>
                  <a:cubicBezTo>
                    <a:pt x="13431" y="13382"/>
                    <a:pt x="12524" y="13917"/>
                    <a:pt x="10800" y="14542"/>
                  </a:cubicBezTo>
                  <a:cubicBezTo>
                    <a:pt x="9075" y="15167"/>
                    <a:pt x="6534" y="15881"/>
                    <a:pt x="4628" y="16595"/>
                  </a:cubicBezTo>
                  <a:cubicBezTo>
                    <a:pt x="2722" y="17309"/>
                    <a:pt x="1452" y="18023"/>
                    <a:pt x="726" y="18827"/>
                  </a:cubicBezTo>
                  <a:cubicBezTo>
                    <a:pt x="0" y="19630"/>
                    <a:pt x="-182" y="20522"/>
                    <a:pt x="181" y="20969"/>
                  </a:cubicBezTo>
                  <a:cubicBezTo>
                    <a:pt x="544" y="21415"/>
                    <a:pt x="1452" y="21415"/>
                    <a:pt x="4174" y="21147"/>
                  </a:cubicBezTo>
                  <a:cubicBezTo>
                    <a:pt x="6897" y="20879"/>
                    <a:pt x="11435" y="20344"/>
                    <a:pt x="14611" y="19808"/>
                  </a:cubicBezTo>
                  <a:cubicBezTo>
                    <a:pt x="17788" y="19273"/>
                    <a:pt x="19603" y="18737"/>
                    <a:pt x="21418" y="18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9377130" y="5850150"/>
              <a:ext cx="126821" cy="288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384" fill="norm" stroke="1" extrusionOk="0">
                  <a:moveTo>
                    <a:pt x="20613" y="2626"/>
                  </a:moveTo>
                  <a:cubicBezTo>
                    <a:pt x="19782" y="1489"/>
                    <a:pt x="18951" y="352"/>
                    <a:pt x="17498" y="68"/>
                  </a:cubicBezTo>
                  <a:cubicBezTo>
                    <a:pt x="16044" y="-216"/>
                    <a:pt x="13967" y="352"/>
                    <a:pt x="10436" y="2342"/>
                  </a:cubicBezTo>
                  <a:cubicBezTo>
                    <a:pt x="6905" y="4331"/>
                    <a:pt x="1921" y="7742"/>
                    <a:pt x="467" y="11058"/>
                  </a:cubicBezTo>
                  <a:cubicBezTo>
                    <a:pt x="-987" y="14373"/>
                    <a:pt x="1090" y="17595"/>
                    <a:pt x="4828" y="19300"/>
                  </a:cubicBezTo>
                  <a:cubicBezTo>
                    <a:pt x="8567" y="21005"/>
                    <a:pt x="13967" y="21195"/>
                    <a:pt x="19367" y="213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9611285" y="5893244"/>
              <a:ext cx="13800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600"/>
                    <a:pt x="6400" y="7200"/>
                    <a:pt x="10000" y="10800"/>
                  </a:cubicBezTo>
                  <a:cubicBezTo>
                    <a:pt x="13600" y="14400"/>
                    <a:pt x="176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9618891" y="5831909"/>
              <a:ext cx="16873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fill="norm" stroke="1" extrusionOk="0">
                  <a:moveTo>
                    <a:pt x="21285" y="0"/>
                  </a:moveTo>
                  <a:cubicBezTo>
                    <a:pt x="19673" y="164"/>
                    <a:pt x="18061" y="327"/>
                    <a:pt x="15160" y="2618"/>
                  </a:cubicBezTo>
                  <a:cubicBezTo>
                    <a:pt x="12258" y="4909"/>
                    <a:pt x="8067" y="9327"/>
                    <a:pt x="5166" y="12518"/>
                  </a:cubicBezTo>
                  <a:cubicBezTo>
                    <a:pt x="2264" y="15709"/>
                    <a:pt x="652" y="17673"/>
                    <a:pt x="169" y="18982"/>
                  </a:cubicBezTo>
                  <a:cubicBezTo>
                    <a:pt x="-315" y="20291"/>
                    <a:pt x="330" y="20945"/>
                    <a:pt x="9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9749288" y="6069581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9795289" y="5962245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9963960" y="5785908"/>
              <a:ext cx="766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6207"/>
                    <a:pt x="10080" y="12414"/>
                    <a:pt x="13680" y="16014"/>
                  </a:cubicBezTo>
                  <a:cubicBezTo>
                    <a:pt x="17280" y="19614"/>
                    <a:pt x="19440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9999738" y="5816575"/>
              <a:ext cx="171227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6200" y="4539"/>
                    <a:pt x="11117" y="9078"/>
                    <a:pt x="7464" y="12209"/>
                  </a:cubicBezTo>
                  <a:cubicBezTo>
                    <a:pt x="3811" y="15339"/>
                    <a:pt x="1588" y="17061"/>
                    <a:pt x="635" y="18391"/>
                  </a:cubicBezTo>
                  <a:cubicBezTo>
                    <a:pt x="-318" y="19722"/>
                    <a:pt x="0" y="20661"/>
                    <a:pt x="3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10086629" y="6107915"/>
              <a:ext cx="2300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10163298" y="5977579"/>
              <a:ext cx="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10140297" y="5778241"/>
              <a:ext cx="194388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14954" y="0"/>
                  </a:moveTo>
                  <a:cubicBezTo>
                    <a:pt x="17446" y="3158"/>
                    <a:pt x="19938" y="6316"/>
                    <a:pt x="20769" y="9032"/>
                  </a:cubicBezTo>
                  <a:cubicBezTo>
                    <a:pt x="21600" y="11747"/>
                    <a:pt x="20769" y="14021"/>
                    <a:pt x="17031" y="16042"/>
                  </a:cubicBezTo>
                  <a:cubicBezTo>
                    <a:pt x="13292" y="18063"/>
                    <a:pt x="6646" y="198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8683597" y="6317475"/>
              <a:ext cx="1219029" cy="5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7" y="15120"/>
                    <a:pt x="2355" y="8640"/>
                    <a:pt x="3736" y="4860"/>
                  </a:cubicBezTo>
                  <a:cubicBezTo>
                    <a:pt x="5117" y="1080"/>
                    <a:pt x="6702" y="0"/>
                    <a:pt x="8649" y="0"/>
                  </a:cubicBezTo>
                  <a:cubicBezTo>
                    <a:pt x="10596" y="0"/>
                    <a:pt x="12906" y="1080"/>
                    <a:pt x="14898" y="3240"/>
                  </a:cubicBezTo>
                  <a:cubicBezTo>
                    <a:pt x="16891" y="5400"/>
                    <a:pt x="18566" y="8640"/>
                    <a:pt x="19630" y="10260"/>
                  </a:cubicBezTo>
                  <a:cubicBezTo>
                    <a:pt x="20694" y="11880"/>
                    <a:pt x="21147" y="11880"/>
                    <a:pt x="21600" y="11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8773176" y="6598593"/>
              <a:ext cx="293764" cy="32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36" fill="norm" stroke="1" extrusionOk="0">
                  <a:moveTo>
                    <a:pt x="21404" y="0"/>
                  </a:moveTo>
                  <a:cubicBezTo>
                    <a:pt x="18611" y="1012"/>
                    <a:pt x="15818" y="2025"/>
                    <a:pt x="13490" y="2869"/>
                  </a:cubicBezTo>
                  <a:cubicBezTo>
                    <a:pt x="11163" y="3712"/>
                    <a:pt x="9301" y="4387"/>
                    <a:pt x="7811" y="5062"/>
                  </a:cubicBezTo>
                  <a:cubicBezTo>
                    <a:pt x="6321" y="5737"/>
                    <a:pt x="5204" y="6413"/>
                    <a:pt x="5111" y="6919"/>
                  </a:cubicBezTo>
                  <a:cubicBezTo>
                    <a:pt x="5018" y="7425"/>
                    <a:pt x="5949" y="7762"/>
                    <a:pt x="7438" y="8016"/>
                  </a:cubicBezTo>
                  <a:cubicBezTo>
                    <a:pt x="8928" y="8269"/>
                    <a:pt x="10976" y="8437"/>
                    <a:pt x="12466" y="8691"/>
                  </a:cubicBezTo>
                  <a:cubicBezTo>
                    <a:pt x="13956" y="8944"/>
                    <a:pt x="14887" y="9281"/>
                    <a:pt x="15166" y="9872"/>
                  </a:cubicBezTo>
                  <a:cubicBezTo>
                    <a:pt x="15445" y="10463"/>
                    <a:pt x="15073" y="11306"/>
                    <a:pt x="13397" y="12403"/>
                  </a:cubicBezTo>
                  <a:cubicBezTo>
                    <a:pt x="11721" y="13500"/>
                    <a:pt x="8742" y="14850"/>
                    <a:pt x="6694" y="15694"/>
                  </a:cubicBezTo>
                  <a:cubicBezTo>
                    <a:pt x="4645" y="16537"/>
                    <a:pt x="3528" y="16875"/>
                    <a:pt x="2597" y="17297"/>
                  </a:cubicBezTo>
                  <a:cubicBezTo>
                    <a:pt x="1666" y="17719"/>
                    <a:pt x="921" y="18225"/>
                    <a:pt x="456" y="18900"/>
                  </a:cubicBezTo>
                  <a:cubicBezTo>
                    <a:pt x="-10" y="19575"/>
                    <a:pt x="-196" y="20419"/>
                    <a:pt x="270" y="20925"/>
                  </a:cubicBezTo>
                  <a:cubicBezTo>
                    <a:pt x="735" y="21431"/>
                    <a:pt x="1852" y="21600"/>
                    <a:pt x="5483" y="21516"/>
                  </a:cubicBezTo>
                  <a:cubicBezTo>
                    <a:pt x="9114" y="21431"/>
                    <a:pt x="15259" y="21094"/>
                    <a:pt x="21404" y="207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9147833" y="6626484"/>
              <a:ext cx="241115" cy="3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456" fill="norm" stroke="1" extrusionOk="0">
                  <a:moveTo>
                    <a:pt x="21228" y="1590"/>
                  </a:moveTo>
                  <a:cubicBezTo>
                    <a:pt x="20328" y="960"/>
                    <a:pt x="19428" y="329"/>
                    <a:pt x="18416" y="93"/>
                  </a:cubicBezTo>
                  <a:cubicBezTo>
                    <a:pt x="17403" y="-144"/>
                    <a:pt x="16278" y="14"/>
                    <a:pt x="13916" y="1275"/>
                  </a:cubicBezTo>
                  <a:cubicBezTo>
                    <a:pt x="11553" y="2536"/>
                    <a:pt x="7953" y="4901"/>
                    <a:pt x="5253" y="7187"/>
                  </a:cubicBezTo>
                  <a:cubicBezTo>
                    <a:pt x="2553" y="9474"/>
                    <a:pt x="753" y="11681"/>
                    <a:pt x="190" y="13888"/>
                  </a:cubicBezTo>
                  <a:cubicBezTo>
                    <a:pt x="-372" y="16095"/>
                    <a:pt x="303" y="18303"/>
                    <a:pt x="2328" y="19564"/>
                  </a:cubicBezTo>
                  <a:cubicBezTo>
                    <a:pt x="4353" y="20825"/>
                    <a:pt x="7728" y="21141"/>
                    <a:pt x="11103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9473282" y="6636927"/>
              <a:ext cx="14567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11" y="4091"/>
                    <a:pt x="6821" y="8182"/>
                    <a:pt x="10421" y="11782"/>
                  </a:cubicBezTo>
                  <a:cubicBezTo>
                    <a:pt x="14021" y="15382"/>
                    <a:pt x="17811" y="184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9450282" y="6634517"/>
              <a:ext cx="214672" cy="38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21600" y="134"/>
                  </a:moveTo>
                  <a:cubicBezTo>
                    <a:pt x="20314" y="-8"/>
                    <a:pt x="19029" y="-150"/>
                    <a:pt x="17229" y="347"/>
                  </a:cubicBezTo>
                  <a:cubicBezTo>
                    <a:pt x="15429" y="845"/>
                    <a:pt x="13114" y="1982"/>
                    <a:pt x="10157" y="4468"/>
                  </a:cubicBezTo>
                  <a:cubicBezTo>
                    <a:pt x="7200" y="6955"/>
                    <a:pt x="3600" y="10792"/>
                    <a:pt x="1800" y="13847"/>
                  </a:cubicBezTo>
                  <a:cubicBezTo>
                    <a:pt x="0" y="16903"/>
                    <a:pt x="0" y="19176"/>
                    <a:pt x="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9626619" y="6958934"/>
              <a:ext cx="3066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9710954" y="6836265"/>
              <a:ext cx="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9710954" y="6589449"/>
              <a:ext cx="122670" cy="1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1577"/>
                  </a:moveTo>
                  <a:cubicBezTo>
                    <a:pt x="4500" y="696"/>
                    <a:pt x="9000" y="-186"/>
                    <a:pt x="12150" y="34"/>
                  </a:cubicBezTo>
                  <a:cubicBezTo>
                    <a:pt x="15300" y="255"/>
                    <a:pt x="17100" y="1577"/>
                    <a:pt x="17775" y="3341"/>
                  </a:cubicBezTo>
                  <a:cubicBezTo>
                    <a:pt x="18450" y="5104"/>
                    <a:pt x="18000" y="7308"/>
                    <a:pt x="16425" y="9292"/>
                  </a:cubicBezTo>
                  <a:cubicBezTo>
                    <a:pt x="14850" y="11275"/>
                    <a:pt x="12150" y="13039"/>
                    <a:pt x="9900" y="14581"/>
                  </a:cubicBezTo>
                  <a:cubicBezTo>
                    <a:pt x="7650" y="16124"/>
                    <a:pt x="5850" y="17447"/>
                    <a:pt x="6300" y="18328"/>
                  </a:cubicBezTo>
                  <a:cubicBezTo>
                    <a:pt x="6750" y="19210"/>
                    <a:pt x="9450" y="19651"/>
                    <a:pt x="12375" y="20092"/>
                  </a:cubicBezTo>
                  <a:cubicBezTo>
                    <a:pt x="15300" y="20532"/>
                    <a:pt x="18450" y="20973"/>
                    <a:pt x="21600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9779955" y="6590926"/>
              <a:ext cx="202197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16595" y="0"/>
                  </a:moveTo>
                  <a:cubicBezTo>
                    <a:pt x="17912" y="2234"/>
                    <a:pt x="19229" y="4469"/>
                    <a:pt x="20151" y="6952"/>
                  </a:cubicBezTo>
                  <a:cubicBezTo>
                    <a:pt x="21073" y="9434"/>
                    <a:pt x="21600" y="12166"/>
                    <a:pt x="18176" y="14648"/>
                  </a:cubicBezTo>
                  <a:cubicBezTo>
                    <a:pt x="14751" y="17131"/>
                    <a:pt x="7376" y="1936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234740" y="7081292"/>
              <a:ext cx="200691" cy="56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20" fill="norm" stroke="1" extrusionOk="0">
                  <a:moveTo>
                    <a:pt x="0" y="1472"/>
                  </a:moveTo>
                  <a:cubicBezTo>
                    <a:pt x="0" y="791"/>
                    <a:pt x="0" y="110"/>
                    <a:pt x="135" y="12"/>
                  </a:cubicBezTo>
                  <a:cubicBezTo>
                    <a:pt x="270" y="-85"/>
                    <a:pt x="540" y="401"/>
                    <a:pt x="945" y="2007"/>
                  </a:cubicBezTo>
                  <a:cubicBezTo>
                    <a:pt x="1350" y="3612"/>
                    <a:pt x="1890" y="6337"/>
                    <a:pt x="2160" y="9596"/>
                  </a:cubicBezTo>
                  <a:cubicBezTo>
                    <a:pt x="2430" y="12856"/>
                    <a:pt x="2430" y="16650"/>
                    <a:pt x="2430" y="18791"/>
                  </a:cubicBezTo>
                  <a:cubicBezTo>
                    <a:pt x="2430" y="20931"/>
                    <a:pt x="2430" y="21418"/>
                    <a:pt x="2295" y="21320"/>
                  </a:cubicBezTo>
                  <a:cubicBezTo>
                    <a:pt x="2160" y="21223"/>
                    <a:pt x="1890" y="20542"/>
                    <a:pt x="2700" y="19131"/>
                  </a:cubicBezTo>
                  <a:cubicBezTo>
                    <a:pt x="3510" y="17720"/>
                    <a:pt x="5400" y="15580"/>
                    <a:pt x="7695" y="14266"/>
                  </a:cubicBezTo>
                  <a:cubicBezTo>
                    <a:pt x="9990" y="12953"/>
                    <a:pt x="12690" y="12466"/>
                    <a:pt x="14715" y="12272"/>
                  </a:cubicBezTo>
                  <a:cubicBezTo>
                    <a:pt x="16740" y="12077"/>
                    <a:pt x="18090" y="12174"/>
                    <a:pt x="19305" y="12661"/>
                  </a:cubicBezTo>
                  <a:cubicBezTo>
                    <a:pt x="20520" y="13147"/>
                    <a:pt x="21600" y="14023"/>
                    <a:pt x="21060" y="15385"/>
                  </a:cubicBezTo>
                  <a:cubicBezTo>
                    <a:pt x="20520" y="16747"/>
                    <a:pt x="18360" y="18596"/>
                    <a:pt x="15930" y="19715"/>
                  </a:cubicBezTo>
                  <a:cubicBezTo>
                    <a:pt x="13500" y="20834"/>
                    <a:pt x="10800" y="21223"/>
                    <a:pt x="8370" y="21369"/>
                  </a:cubicBezTo>
                  <a:cubicBezTo>
                    <a:pt x="5940" y="21515"/>
                    <a:pt x="3780" y="21418"/>
                    <a:pt x="2835" y="20153"/>
                  </a:cubicBezTo>
                  <a:cubicBezTo>
                    <a:pt x="1890" y="18888"/>
                    <a:pt x="2160" y="16456"/>
                    <a:pt x="2430" y="14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395744" y="7135272"/>
              <a:ext cx="202414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600" fill="norm" stroke="1" extrusionOk="0">
                  <a:moveTo>
                    <a:pt x="11711" y="0"/>
                  </a:moveTo>
                  <a:cubicBezTo>
                    <a:pt x="14313" y="1500"/>
                    <a:pt x="16916" y="3000"/>
                    <a:pt x="18737" y="5100"/>
                  </a:cubicBezTo>
                  <a:cubicBezTo>
                    <a:pt x="20559" y="7200"/>
                    <a:pt x="21600" y="9900"/>
                    <a:pt x="19258" y="12650"/>
                  </a:cubicBezTo>
                  <a:cubicBezTo>
                    <a:pt x="16916" y="15400"/>
                    <a:pt x="11190" y="18200"/>
                    <a:pt x="7417" y="19700"/>
                  </a:cubicBezTo>
                  <a:cubicBezTo>
                    <a:pt x="3643" y="21200"/>
                    <a:pt x="1822" y="21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-1" y="7179816"/>
              <a:ext cx="196408" cy="51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554" fill="norm" stroke="1" extrusionOk="0">
                  <a:moveTo>
                    <a:pt x="20750" y="702"/>
                  </a:moveTo>
                  <a:cubicBezTo>
                    <a:pt x="19400" y="382"/>
                    <a:pt x="18050" y="61"/>
                    <a:pt x="16700" y="7"/>
                  </a:cubicBezTo>
                  <a:cubicBezTo>
                    <a:pt x="15350" y="-46"/>
                    <a:pt x="14000" y="168"/>
                    <a:pt x="11435" y="1291"/>
                  </a:cubicBezTo>
                  <a:cubicBezTo>
                    <a:pt x="8870" y="2413"/>
                    <a:pt x="5090" y="4445"/>
                    <a:pt x="2660" y="6851"/>
                  </a:cubicBezTo>
                  <a:cubicBezTo>
                    <a:pt x="230" y="9257"/>
                    <a:pt x="-850" y="12037"/>
                    <a:pt x="770" y="14550"/>
                  </a:cubicBezTo>
                  <a:cubicBezTo>
                    <a:pt x="2390" y="17063"/>
                    <a:pt x="6710" y="19308"/>
                    <a:pt x="11030" y="21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4683787" y="166114"/>
              <a:ext cx="189392" cy="7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21343" y="0"/>
                  </a:moveTo>
                  <a:cubicBezTo>
                    <a:pt x="19327" y="697"/>
                    <a:pt x="17311" y="1394"/>
                    <a:pt x="15295" y="2903"/>
                  </a:cubicBezTo>
                  <a:cubicBezTo>
                    <a:pt x="13279" y="4413"/>
                    <a:pt x="11263" y="6735"/>
                    <a:pt x="8671" y="9484"/>
                  </a:cubicBezTo>
                  <a:cubicBezTo>
                    <a:pt x="6079" y="12232"/>
                    <a:pt x="2911" y="15406"/>
                    <a:pt x="1327" y="17342"/>
                  </a:cubicBezTo>
                  <a:cubicBezTo>
                    <a:pt x="-257" y="19277"/>
                    <a:pt x="-257" y="19974"/>
                    <a:pt x="463" y="20477"/>
                  </a:cubicBezTo>
                  <a:cubicBezTo>
                    <a:pt x="1183" y="20981"/>
                    <a:pt x="2623" y="21290"/>
                    <a:pt x="40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4574171" y="99668"/>
              <a:ext cx="2168500" cy="78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600" fill="norm" stroke="1" extrusionOk="0">
                  <a:moveTo>
                    <a:pt x="2977" y="4979"/>
                  </a:moveTo>
                  <a:cubicBezTo>
                    <a:pt x="3638" y="4348"/>
                    <a:pt x="4300" y="3717"/>
                    <a:pt x="5165" y="3156"/>
                  </a:cubicBezTo>
                  <a:cubicBezTo>
                    <a:pt x="6030" y="2595"/>
                    <a:pt x="7098" y="2104"/>
                    <a:pt x="8116" y="1753"/>
                  </a:cubicBezTo>
                  <a:cubicBezTo>
                    <a:pt x="9134" y="1403"/>
                    <a:pt x="10100" y="1192"/>
                    <a:pt x="11054" y="947"/>
                  </a:cubicBezTo>
                  <a:cubicBezTo>
                    <a:pt x="12008" y="701"/>
                    <a:pt x="12950" y="421"/>
                    <a:pt x="13942" y="245"/>
                  </a:cubicBezTo>
                  <a:cubicBezTo>
                    <a:pt x="14934" y="70"/>
                    <a:pt x="15977" y="0"/>
                    <a:pt x="16995" y="0"/>
                  </a:cubicBezTo>
                  <a:cubicBezTo>
                    <a:pt x="18013" y="0"/>
                    <a:pt x="19005" y="70"/>
                    <a:pt x="19705" y="175"/>
                  </a:cubicBezTo>
                  <a:cubicBezTo>
                    <a:pt x="20404" y="281"/>
                    <a:pt x="20811" y="421"/>
                    <a:pt x="21078" y="526"/>
                  </a:cubicBezTo>
                  <a:cubicBezTo>
                    <a:pt x="21346" y="631"/>
                    <a:pt x="21473" y="701"/>
                    <a:pt x="21536" y="947"/>
                  </a:cubicBezTo>
                  <a:cubicBezTo>
                    <a:pt x="21600" y="1192"/>
                    <a:pt x="21600" y="1613"/>
                    <a:pt x="21562" y="3016"/>
                  </a:cubicBezTo>
                  <a:cubicBezTo>
                    <a:pt x="21524" y="4418"/>
                    <a:pt x="21447" y="6803"/>
                    <a:pt x="21396" y="8836"/>
                  </a:cubicBezTo>
                  <a:cubicBezTo>
                    <a:pt x="21346" y="10870"/>
                    <a:pt x="21320" y="12553"/>
                    <a:pt x="21358" y="13921"/>
                  </a:cubicBezTo>
                  <a:cubicBezTo>
                    <a:pt x="21396" y="15288"/>
                    <a:pt x="21498" y="16340"/>
                    <a:pt x="21549" y="17147"/>
                  </a:cubicBezTo>
                  <a:cubicBezTo>
                    <a:pt x="21600" y="17953"/>
                    <a:pt x="21600" y="18514"/>
                    <a:pt x="21498" y="18795"/>
                  </a:cubicBezTo>
                  <a:cubicBezTo>
                    <a:pt x="21396" y="19075"/>
                    <a:pt x="21193" y="19075"/>
                    <a:pt x="20620" y="19075"/>
                  </a:cubicBezTo>
                  <a:cubicBezTo>
                    <a:pt x="20048" y="19075"/>
                    <a:pt x="19107" y="19075"/>
                    <a:pt x="18165" y="19145"/>
                  </a:cubicBezTo>
                  <a:cubicBezTo>
                    <a:pt x="17224" y="19216"/>
                    <a:pt x="16283" y="19356"/>
                    <a:pt x="15265" y="19531"/>
                  </a:cubicBezTo>
                  <a:cubicBezTo>
                    <a:pt x="14247" y="19706"/>
                    <a:pt x="13153" y="19917"/>
                    <a:pt x="12174" y="20092"/>
                  </a:cubicBezTo>
                  <a:cubicBezTo>
                    <a:pt x="11194" y="20268"/>
                    <a:pt x="10329" y="20408"/>
                    <a:pt x="9439" y="20513"/>
                  </a:cubicBezTo>
                  <a:cubicBezTo>
                    <a:pt x="8548" y="20618"/>
                    <a:pt x="7633" y="20688"/>
                    <a:pt x="6526" y="20758"/>
                  </a:cubicBezTo>
                  <a:cubicBezTo>
                    <a:pt x="5419" y="20829"/>
                    <a:pt x="4122" y="20899"/>
                    <a:pt x="3002" y="21039"/>
                  </a:cubicBezTo>
                  <a:cubicBezTo>
                    <a:pt x="1883" y="21179"/>
                    <a:pt x="941" y="213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8430592" y="31836"/>
              <a:ext cx="115003" cy="41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012"/>
                  </a:moveTo>
                  <a:cubicBezTo>
                    <a:pt x="1920" y="476"/>
                    <a:pt x="3840" y="-61"/>
                    <a:pt x="6000" y="6"/>
                  </a:cubicBezTo>
                  <a:cubicBezTo>
                    <a:pt x="8160" y="73"/>
                    <a:pt x="10560" y="744"/>
                    <a:pt x="12480" y="2756"/>
                  </a:cubicBezTo>
                  <a:cubicBezTo>
                    <a:pt x="14400" y="4769"/>
                    <a:pt x="15840" y="8123"/>
                    <a:pt x="17280" y="11477"/>
                  </a:cubicBezTo>
                  <a:cubicBezTo>
                    <a:pt x="18720" y="14831"/>
                    <a:pt x="20160" y="18185"/>
                    <a:pt x="21600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8430592" y="342452"/>
              <a:ext cx="214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9800"/>
                    <a:pt x="11829" y="18000"/>
                    <a:pt x="15429" y="14400"/>
                  </a:cubicBezTo>
                  <a:cubicBezTo>
                    <a:pt x="19029" y="10800"/>
                    <a:pt x="20314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8560928" y="317975"/>
              <a:ext cx="92003" cy="85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21600" y="2273"/>
                  </a:moveTo>
                  <a:cubicBezTo>
                    <a:pt x="18000" y="1003"/>
                    <a:pt x="14400" y="-268"/>
                    <a:pt x="11100" y="50"/>
                  </a:cubicBezTo>
                  <a:cubicBezTo>
                    <a:pt x="7800" y="367"/>
                    <a:pt x="4800" y="2273"/>
                    <a:pt x="3000" y="6085"/>
                  </a:cubicBezTo>
                  <a:cubicBezTo>
                    <a:pt x="1200" y="9897"/>
                    <a:pt x="600" y="15614"/>
                    <a:pt x="0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8997938" y="12778"/>
              <a:ext cx="76669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127"/>
                    <a:pt x="14400" y="4255"/>
                    <a:pt x="10800" y="7855"/>
                  </a:cubicBezTo>
                  <a:cubicBezTo>
                    <a:pt x="7200" y="11455"/>
                    <a:pt x="3600" y="165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8936603" y="273450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8974937" y="327118"/>
              <a:ext cx="145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1098035" y="7139425"/>
              <a:ext cx="187691" cy="588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58" fill="norm" stroke="1" extrusionOk="0">
                  <a:moveTo>
                    <a:pt x="345" y="11580"/>
                  </a:moveTo>
                  <a:cubicBezTo>
                    <a:pt x="921" y="14001"/>
                    <a:pt x="1497" y="16421"/>
                    <a:pt x="1641" y="17864"/>
                  </a:cubicBezTo>
                  <a:cubicBezTo>
                    <a:pt x="1785" y="19308"/>
                    <a:pt x="1497" y="19773"/>
                    <a:pt x="1209" y="20332"/>
                  </a:cubicBezTo>
                  <a:cubicBezTo>
                    <a:pt x="921" y="20890"/>
                    <a:pt x="633" y="21542"/>
                    <a:pt x="489" y="21449"/>
                  </a:cubicBezTo>
                  <a:cubicBezTo>
                    <a:pt x="345" y="21356"/>
                    <a:pt x="345" y="20518"/>
                    <a:pt x="201" y="18516"/>
                  </a:cubicBezTo>
                  <a:cubicBezTo>
                    <a:pt x="57" y="16514"/>
                    <a:pt x="-231" y="13349"/>
                    <a:pt x="345" y="10416"/>
                  </a:cubicBezTo>
                  <a:cubicBezTo>
                    <a:pt x="921" y="7483"/>
                    <a:pt x="2361" y="4783"/>
                    <a:pt x="3513" y="3201"/>
                  </a:cubicBezTo>
                  <a:cubicBezTo>
                    <a:pt x="4665" y="1618"/>
                    <a:pt x="5529" y="1152"/>
                    <a:pt x="6537" y="780"/>
                  </a:cubicBezTo>
                  <a:cubicBezTo>
                    <a:pt x="7545" y="408"/>
                    <a:pt x="8697" y="128"/>
                    <a:pt x="9993" y="35"/>
                  </a:cubicBezTo>
                  <a:cubicBezTo>
                    <a:pt x="11289" y="-58"/>
                    <a:pt x="12729" y="35"/>
                    <a:pt x="13593" y="314"/>
                  </a:cubicBezTo>
                  <a:cubicBezTo>
                    <a:pt x="14457" y="594"/>
                    <a:pt x="14745" y="1059"/>
                    <a:pt x="14745" y="1804"/>
                  </a:cubicBezTo>
                  <a:cubicBezTo>
                    <a:pt x="14745" y="2549"/>
                    <a:pt x="14457" y="3573"/>
                    <a:pt x="13449" y="4458"/>
                  </a:cubicBezTo>
                  <a:cubicBezTo>
                    <a:pt x="12441" y="5342"/>
                    <a:pt x="10713" y="6087"/>
                    <a:pt x="10713" y="6366"/>
                  </a:cubicBezTo>
                  <a:cubicBezTo>
                    <a:pt x="10713" y="6645"/>
                    <a:pt x="12441" y="6459"/>
                    <a:pt x="14025" y="6459"/>
                  </a:cubicBezTo>
                  <a:cubicBezTo>
                    <a:pt x="15609" y="6459"/>
                    <a:pt x="17049" y="6645"/>
                    <a:pt x="18345" y="7158"/>
                  </a:cubicBezTo>
                  <a:cubicBezTo>
                    <a:pt x="19641" y="7670"/>
                    <a:pt x="20793" y="8508"/>
                    <a:pt x="21081" y="9206"/>
                  </a:cubicBezTo>
                  <a:cubicBezTo>
                    <a:pt x="21369" y="9904"/>
                    <a:pt x="20793" y="10463"/>
                    <a:pt x="19065" y="10882"/>
                  </a:cubicBezTo>
                  <a:cubicBezTo>
                    <a:pt x="17337" y="11301"/>
                    <a:pt x="14457" y="11580"/>
                    <a:pt x="12441" y="11533"/>
                  </a:cubicBezTo>
                  <a:cubicBezTo>
                    <a:pt x="10425" y="11487"/>
                    <a:pt x="9273" y="11114"/>
                    <a:pt x="8121" y="10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1116865" y="6926901"/>
              <a:ext cx="129899" cy="1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462" fill="norm" stroke="1" extrusionOk="0">
                  <a:moveTo>
                    <a:pt x="1175" y="21462"/>
                  </a:moveTo>
                  <a:cubicBezTo>
                    <a:pt x="344" y="19983"/>
                    <a:pt x="-487" y="18503"/>
                    <a:pt x="344" y="16432"/>
                  </a:cubicBezTo>
                  <a:cubicBezTo>
                    <a:pt x="1175" y="14361"/>
                    <a:pt x="3667" y="11698"/>
                    <a:pt x="5536" y="9331"/>
                  </a:cubicBezTo>
                  <a:cubicBezTo>
                    <a:pt x="7405" y="6963"/>
                    <a:pt x="8651" y="4892"/>
                    <a:pt x="9898" y="3117"/>
                  </a:cubicBezTo>
                  <a:cubicBezTo>
                    <a:pt x="11144" y="1341"/>
                    <a:pt x="12390" y="-138"/>
                    <a:pt x="13221" y="10"/>
                  </a:cubicBezTo>
                  <a:cubicBezTo>
                    <a:pt x="14051" y="158"/>
                    <a:pt x="14467" y="1933"/>
                    <a:pt x="15713" y="4744"/>
                  </a:cubicBezTo>
                  <a:cubicBezTo>
                    <a:pt x="16959" y="7555"/>
                    <a:pt x="19036" y="11402"/>
                    <a:pt x="21113" y="15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1484435" y="7257941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1515102" y="7342276"/>
              <a:ext cx="138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2237840" y="6981935"/>
              <a:ext cx="151283" cy="18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33" fill="norm" stroke="1" extrusionOk="0">
                  <a:moveTo>
                    <a:pt x="11591" y="0"/>
                  </a:moveTo>
                  <a:cubicBezTo>
                    <a:pt x="9431" y="4500"/>
                    <a:pt x="7271" y="9000"/>
                    <a:pt x="5651" y="11850"/>
                  </a:cubicBezTo>
                  <a:cubicBezTo>
                    <a:pt x="4031" y="14700"/>
                    <a:pt x="2951" y="15900"/>
                    <a:pt x="1871" y="17250"/>
                  </a:cubicBezTo>
                  <a:cubicBezTo>
                    <a:pt x="791" y="18600"/>
                    <a:pt x="-289" y="20100"/>
                    <a:pt x="71" y="20850"/>
                  </a:cubicBezTo>
                  <a:cubicBezTo>
                    <a:pt x="431" y="21600"/>
                    <a:pt x="2231" y="21600"/>
                    <a:pt x="6011" y="21000"/>
                  </a:cubicBezTo>
                  <a:cubicBezTo>
                    <a:pt x="9791" y="20400"/>
                    <a:pt x="15551" y="19200"/>
                    <a:pt x="21311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2350788" y="7073937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2588460" y="7066270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2693240" y="6966601"/>
              <a:ext cx="10223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10"/>
                    <a:pt x="0" y="11421"/>
                    <a:pt x="0" y="15021"/>
                  </a:cubicBezTo>
                  <a:cubicBezTo>
                    <a:pt x="0" y="18621"/>
                    <a:pt x="10800" y="201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3006992" y="6951835"/>
              <a:ext cx="240817" cy="23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67" fill="norm" stroke="1" extrusionOk="0">
                  <a:moveTo>
                    <a:pt x="2302" y="2735"/>
                  </a:moveTo>
                  <a:cubicBezTo>
                    <a:pt x="2977" y="1806"/>
                    <a:pt x="3652" y="877"/>
                    <a:pt x="4552" y="413"/>
                  </a:cubicBezTo>
                  <a:cubicBezTo>
                    <a:pt x="5452" y="-52"/>
                    <a:pt x="6577" y="-52"/>
                    <a:pt x="7702" y="64"/>
                  </a:cubicBezTo>
                  <a:cubicBezTo>
                    <a:pt x="8827" y="180"/>
                    <a:pt x="9952" y="413"/>
                    <a:pt x="10627" y="1225"/>
                  </a:cubicBezTo>
                  <a:cubicBezTo>
                    <a:pt x="11302" y="2038"/>
                    <a:pt x="11527" y="3432"/>
                    <a:pt x="10290" y="5987"/>
                  </a:cubicBezTo>
                  <a:cubicBezTo>
                    <a:pt x="9052" y="8542"/>
                    <a:pt x="6352" y="12258"/>
                    <a:pt x="4552" y="14464"/>
                  </a:cubicBezTo>
                  <a:cubicBezTo>
                    <a:pt x="2752" y="16671"/>
                    <a:pt x="1852" y="17367"/>
                    <a:pt x="1065" y="18296"/>
                  </a:cubicBezTo>
                  <a:cubicBezTo>
                    <a:pt x="277" y="19225"/>
                    <a:pt x="-398" y="20387"/>
                    <a:pt x="277" y="20967"/>
                  </a:cubicBezTo>
                  <a:cubicBezTo>
                    <a:pt x="952" y="21548"/>
                    <a:pt x="2977" y="21548"/>
                    <a:pt x="6689" y="20619"/>
                  </a:cubicBezTo>
                  <a:cubicBezTo>
                    <a:pt x="10402" y="19690"/>
                    <a:pt x="15802" y="17832"/>
                    <a:pt x="21202" y="15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3370477" y="7058603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3488974" y="6981935"/>
              <a:ext cx="1184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850"/>
                    <a:pt x="2735" y="11700"/>
                    <a:pt x="575" y="15300"/>
                  </a:cubicBezTo>
                  <a:cubicBezTo>
                    <a:pt x="-1585" y="18900"/>
                    <a:pt x="2735" y="2025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3679068" y="6920600"/>
              <a:ext cx="174421" cy="28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57" fill="norm" stroke="1" extrusionOk="0">
                  <a:moveTo>
                    <a:pt x="21365" y="0"/>
                  </a:moveTo>
                  <a:cubicBezTo>
                    <a:pt x="16043" y="4050"/>
                    <a:pt x="10722" y="8100"/>
                    <a:pt x="7122" y="11089"/>
                  </a:cubicBezTo>
                  <a:cubicBezTo>
                    <a:pt x="3522" y="14079"/>
                    <a:pt x="1643" y="16007"/>
                    <a:pt x="704" y="17454"/>
                  </a:cubicBezTo>
                  <a:cubicBezTo>
                    <a:pt x="-235" y="18900"/>
                    <a:pt x="-235" y="19864"/>
                    <a:pt x="704" y="20539"/>
                  </a:cubicBezTo>
                  <a:cubicBezTo>
                    <a:pt x="1643" y="21214"/>
                    <a:pt x="3522" y="21600"/>
                    <a:pt x="6182" y="21407"/>
                  </a:cubicBezTo>
                  <a:cubicBezTo>
                    <a:pt x="8843" y="21214"/>
                    <a:pt x="12287" y="20443"/>
                    <a:pt x="14478" y="19671"/>
                  </a:cubicBezTo>
                  <a:cubicBezTo>
                    <a:pt x="16669" y="18900"/>
                    <a:pt x="17608" y="18129"/>
                    <a:pt x="17608" y="17357"/>
                  </a:cubicBezTo>
                  <a:cubicBezTo>
                    <a:pt x="17608" y="16586"/>
                    <a:pt x="16669" y="15814"/>
                    <a:pt x="14322" y="15332"/>
                  </a:cubicBezTo>
                  <a:cubicBezTo>
                    <a:pt x="11974" y="14850"/>
                    <a:pt x="8217" y="14657"/>
                    <a:pt x="4461" y="14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2097782" y="7337165"/>
              <a:ext cx="1809375" cy="51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9" y="20520"/>
                    <a:pt x="2319" y="19440"/>
                    <a:pt x="3463" y="18360"/>
                  </a:cubicBezTo>
                  <a:cubicBezTo>
                    <a:pt x="4607" y="17280"/>
                    <a:pt x="5736" y="16200"/>
                    <a:pt x="6941" y="15660"/>
                  </a:cubicBezTo>
                  <a:cubicBezTo>
                    <a:pt x="8146" y="15120"/>
                    <a:pt x="9427" y="15120"/>
                    <a:pt x="10602" y="14040"/>
                  </a:cubicBezTo>
                  <a:cubicBezTo>
                    <a:pt x="11776" y="12960"/>
                    <a:pt x="12844" y="10800"/>
                    <a:pt x="14019" y="8640"/>
                  </a:cubicBezTo>
                  <a:cubicBezTo>
                    <a:pt x="15193" y="6480"/>
                    <a:pt x="16475" y="4320"/>
                    <a:pt x="17664" y="2700"/>
                  </a:cubicBezTo>
                  <a:cubicBezTo>
                    <a:pt x="18854" y="1080"/>
                    <a:pt x="19953" y="0"/>
                    <a:pt x="20593" y="0"/>
                  </a:cubicBezTo>
                  <a:cubicBezTo>
                    <a:pt x="21234" y="0"/>
                    <a:pt x="21417" y="1080"/>
                    <a:pt x="21600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2264976" y="7610616"/>
              <a:ext cx="55146" cy="27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29" fill="norm" stroke="1" extrusionOk="0">
                  <a:moveTo>
                    <a:pt x="3512" y="0"/>
                  </a:moveTo>
                  <a:cubicBezTo>
                    <a:pt x="1549" y="1009"/>
                    <a:pt x="-415" y="2019"/>
                    <a:pt x="76" y="5148"/>
                  </a:cubicBezTo>
                  <a:cubicBezTo>
                    <a:pt x="567" y="8277"/>
                    <a:pt x="3512" y="13525"/>
                    <a:pt x="5476" y="16654"/>
                  </a:cubicBezTo>
                  <a:cubicBezTo>
                    <a:pt x="7440" y="19783"/>
                    <a:pt x="8421" y="20793"/>
                    <a:pt x="10876" y="21196"/>
                  </a:cubicBezTo>
                  <a:cubicBezTo>
                    <a:pt x="13330" y="21600"/>
                    <a:pt x="17258" y="21398"/>
                    <a:pt x="21185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2373788" y="7411717"/>
              <a:ext cx="138005" cy="13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7131"/>
                  </a:moveTo>
                  <a:cubicBezTo>
                    <a:pt x="0" y="5131"/>
                    <a:pt x="0" y="3131"/>
                    <a:pt x="1000" y="1931"/>
                  </a:cubicBezTo>
                  <a:cubicBezTo>
                    <a:pt x="2000" y="731"/>
                    <a:pt x="4000" y="331"/>
                    <a:pt x="6000" y="131"/>
                  </a:cubicBezTo>
                  <a:cubicBezTo>
                    <a:pt x="8000" y="-69"/>
                    <a:pt x="10000" y="-69"/>
                    <a:pt x="12000" y="331"/>
                  </a:cubicBezTo>
                  <a:cubicBezTo>
                    <a:pt x="14000" y="731"/>
                    <a:pt x="16000" y="1531"/>
                    <a:pt x="17000" y="2931"/>
                  </a:cubicBezTo>
                  <a:cubicBezTo>
                    <a:pt x="18000" y="4331"/>
                    <a:pt x="18000" y="6331"/>
                    <a:pt x="17000" y="8131"/>
                  </a:cubicBezTo>
                  <a:cubicBezTo>
                    <a:pt x="16000" y="9931"/>
                    <a:pt x="14000" y="11531"/>
                    <a:pt x="11600" y="13731"/>
                  </a:cubicBezTo>
                  <a:cubicBezTo>
                    <a:pt x="9200" y="15931"/>
                    <a:pt x="6400" y="18731"/>
                    <a:pt x="6800" y="20131"/>
                  </a:cubicBezTo>
                  <a:cubicBezTo>
                    <a:pt x="7200" y="21531"/>
                    <a:pt x="10800" y="21531"/>
                    <a:pt x="13800" y="21331"/>
                  </a:cubicBezTo>
                  <a:cubicBezTo>
                    <a:pt x="16800" y="21131"/>
                    <a:pt x="19200" y="20731"/>
                    <a:pt x="21600" y="20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2588460" y="7740952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2716241" y="7641283"/>
              <a:ext cx="10223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71"/>
                    <a:pt x="0" y="8743"/>
                    <a:pt x="0" y="12343"/>
                  </a:cubicBezTo>
                  <a:cubicBezTo>
                    <a:pt x="0" y="15943"/>
                    <a:pt x="10800" y="187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2841466" y="7648950"/>
              <a:ext cx="1" cy="15333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2910467" y="7441945"/>
              <a:ext cx="130337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2400"/>
                    <a:pt x="7624" y="4800"/>
                    <a:pt x="9953" y="7200"/>
                  </a:cubicBezTo>
                  <a:cubicBezTo>
                    <a:pt x="12282" y="9600"/>
                    <a:pt x="13129" y="12000"/>
                    <a:pt x="12071" y="14400"/>
                  </a:cubicBezTo>
                  <a:cubicBezTo>
                    <a:pt x="11012" y="16800"/>
                    <a:pt x="8047" y="19200"/>
                    <a:pt x="8259" y="20400"/>
                  </a:cubicBezTo>
                  <a:cubicBezTo>
                    <a:pt x="8471" y="21600"/>
                    <a:pt x="11859" y="21600"/>
                    <a:pt x="14612" y="21600"/>
                  </a:cubicBezTo>
                  <a:cubicBezTo>
                    <a:pt x="17365" y="21600"/>
                    <a:pt x="1948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3094471" y="7710285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3189967" y="7633616"/>
              <a:ext cx="1184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815"/>
                    <a:pt x="-1585" y="11631"/>
                    <a:pt x="575" y="15231"/>
                  </a:cubicBezTo>
                  <a:cubicBezTo>
                    <a:pt x="2735" y="18831"/>
                    <a:pt x="11375" y="2021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3424146" y="7592623"/>
              <a:ext cx="176338" cy="216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0" fill="norm" stroke="1" extrusionOk="0">
                  <a:moveTo>
                    <a:pt x="0" y="4029"/>
                  </a:moveTo>
                  <a:cubicBezTo>
                    <a:pt x="313" y="2773"/>
                    <a:pt x="626" y="1517"/>
                    <a:pt x="1878" y="764"/>
                  </a:cubicBezTo>
                  <a:cubicBezTo>
                    <a:pt x="3130" y="10"/>
                    <a:pt x="5322" y="-241"/>
                    <a:pt x="6887" y="261"/>
                  </a:cubicBezTo>
                  <a:cubicBezTo>
                    <a:pt x="8452" y="764"/>
                    <a:pt x="9391" y="2019"/>
                    <a:pt x="9235" y="4154"/>
                  </a:cubicBezTo>
                  <a:cubicBezTo>
                    <a:pt x="9078" y="6289"/>
                    <a:pt x="7826" y="9303"/>
                    <a:pt x="6887" y="11564"/>
                  </a:cubicBezTo>
                  <a:cubicBezTo>
                    <a:pt x="5948" y="13824"/>
                    <a:pt x="5322" y="15331"/>
                    <a:pt x="4696" y="16838"/>
                  </a:cubicBezTo>
                  <a:cubicBezTo>
                    <a:pt x="4070" y="18345"/>
                    <a:pt x="3443" y="19852"/>
                    <a:pt x="4383" y="20606"/>
                  </a:cubicBezTo>
                  <a:cubicBezTo>
                    <a:pt x="5322" y="21359"/>
                    <a:pt x="7826" y="21359"/>
                    <a:pt x="10957" y="20982"/>
                  </a:cubicBezTo>
                  <a:cubicBezTo>
                    <a:pt x="14087" y="20605"/>
                    <a:pt x="17843" y="19852"/>
                    <a:pt x="21600" y="19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3582740" y="7426611"/>
              <a:ext cx="4773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7498" y="0"/>
                  </a:moveTo>
                  <a:cubicBezTo>
                    <a:pt x="5338" y="2571"/>
                    <a:pt x="3178" y="5143"/>
                    <a:pt x="1558" y="7071"/>
                  </a:cubicBezTo>
                  <a:cubicBezTo>
                    <a:pt x="-62" y="9000"/>
                    <a:pt x="-1142" y="10286"/>
                    <a:pt x="2098" y="10414"/>
                  </a:cubicBezTo>
                  <a:cubicBezTo>
                    <a:pt x="5338" y="10543"/>
                    <a:pt x="12898" y="9514"/>
                    <a:pt x="16678" y="9643"/>
                  </a:cubicBezTo>
                  <a:cubicBezTo>
                    <a:pt x="20458" y="9771"/>
                    <a:pt x="20458" y="11057"/>
                    <a:pt x="19918" y="13243"/>
                  </a:cubicBezTo>
                  <a:cubicBezTo>
                    <a:pt x="19378" y="15429"/>
                    <a:pt x="18298" y="18514"/>
                    <a:pt x="172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3500814" y="7431664"/>
              <a:ext cx="230006" cy="19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6022"/>
                  </a:moveTo>
                  <a:cubicBezTo>
                    <a:pt x="240" y="4655"/>
                    <a:pt x="480" y="3287"/>
                    <a:pt x="1200" y="2330"/>
                  </a:cubicBezTo>
                  <a:cubicBezTo>
                    <a:pt x="1920" y="1374"/>
                    <a:pt x="3120" y="827"/>
                    <a:pt x="4440" y="417"/>
                  </a:cubicBezTo>
                  <a:cubicBezTo>
                    <a:pt x="5760" y="6"/>
                    <a:pt x="7200" y="-267"/>
                    <a:pt x="8160" y="417"/>
                  </a:cubicBezTo>
                  <a:cubicBezTo>
                    <a:pt x="9120" y="1100"/>
                    <a:pt x="9600" y="2741"/>
                    <a:pt x="9240" y="5611"/>
                  </a:cubicBezTo>
                  <a:cubicBezTo>
                    <a:pt x="8880" y="8482"/>
                    <a:pt x="7680" y="12584"/>
                    <a:pt x="6840" y="15318"/>
                  </a:cubicBezTo>
                  <a:cubicBezTo>
                    <a:pt x="6000" y="18052"/>
                    <a:pt x="5520" y="19419"/>
                    <a:pt x="5880" y="20239"/>
                  </a:cubicBezTo>
                  <a:cubicBezTo>
                    <a:pt x="6240" y="21060"/>
                    <a:pt x="7440" y="21333"/>
                    <a:pt x="10200" y="21060"/>
                  </a:cubicBezTo>
                  <a:cubicBezTo>
                    <a:pt x="12960" y="20786"/>
                    <a:pt x="17280" y="19966"/>
                    <a:pt x="21600" y="19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4428501" y="7250274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4428501" y="7411278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5072516" y="7058603"/>
              <a:ext cx="15335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018"/>
                    <a:pt x="7200" y="10036"/>
                    <a:pt x="10800" y="13636"/>
                  </a:cubicBezTo>
                  <a:cubicBezTo>
                    <a:pt x="14400" y="17236"/>
                    <a:pt x="18000" y="194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5126184" y="7095572"/>
              <a:ext cx="184005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3301"/>
                  </a:moveTo>
                  <a:cubicBezTo>
                    <a:pt x="1200" y="1721"/>
                    <a:pt x="2400" y="140"/>
                    <a:pt x="4950" y="9"/>
                  </a:cubicBezTo>
                  <a:cubicBezTo>
                    <a:pt x="7500" y="-123"/>
                    <a:pt x="11400" y="1194"/>
                    <a:pt x="12450" y="3960"/>
                  </a:cubicBezTo>
                  <a:cubicBezTo>
                    <a:pt x="13500" y="6726"/>
                    <a:pt x="11700" y="10940"/>
                    <a:pt x="10350" y="13575"/>
                  </a:cubicBezTo>
                  <a:cubicBezTo>
                    <a:pt x="9000" y="16209"/>
                    <a:pt x="8100" y="17262"/>
                    <a:pt x="7050" y="18316"/>
                  </a:cubicBezTo>
                  <a:cubicBezTo>
                    <a:pt x="6000" y="19370"/>
                    <a:pt x="4800" y="20423"/>
                    <a:pt x="4950" y="20950"/>
                  </a:cubicBezTo>
                  <a:cubicBezTo>
                    <a:pt x="5100" y="21477"/>
                    <a:pt x="6600" y="21477"/>
                    <a:pt x="9600" y="21477"/>
                  </a:cubicBezTo>
                  <a:cubicBezTo>
                    <a:pt x="12600" y="21477"/>
                    <a:pt x="17100" y="21477"/>
                    <a:pt x="2160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4942180" y="7464945"/>
              <a:ext cx="31434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4400"/>
                    <a:pt x="12293" y="7200"/>
                    <a:pt x="15893" y="3600"/>
                  </a:cubicBezTo>
                  <a:cubicBezTo>
                    <a:pt x="19493" y="0"/>
                    <a:pt x="2054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5051261" y="7518613"/>
              <a:ext cx="174593" cy="28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21386" y="0"/>
                  </a:moveTo>
                  <a:cubicBezTo>
                    <a:pt x="16064" y="3471"/>
                    <a:pt x="10743" y="6943"/>
                    <a:pt x="7143" y="9932"/>
                  </a:cubicBezTo>
                  <a:cubicBezTo>
                    <a:pt x="3543" y="12921"/>
                    <a:pt x="1664" y="15429"/>
                    <a:pt x="725" y="17164"/>
                  </a:cubicBezTo>
                  <a:cubicBezTo>
                    <a:pt x="-214" y="18900"/>
                    <a:pt x="-214" y="19864"/>
                    <a:pt x="569" y="20539"/>
                  </a:cubicBezTo>
                  <a:cubicBezTo>
                    <a:pt x="1351" y="21214"/>
                    <a:pt x="2916" y="21600"/>
                    <a:pt x="4638" y="21600"/>
                  </a:cubicBezTo>
                  <a:cubicBezTo>
                    <a:pt x="6360" y="21600"/>
                    <a:pt x="8238" y="21214"/>
                    <a:pt x="9960" y="20057"/>
                  </a:cubicBezTo>
                  <a:cubicBezTo>
                    <a:pt x="11682" y="18900"/>
                    <a:pt x="13247" y="16971"/>
                    <a:pt x="13247" y="15718"/>
                  </a:cubicBezTo>
                  <a:cubicBezTo>
                    <a:pt x="13247" y="14464"/>
                    <a:pt x="11682" y="13886"/>
                    <a:pt x="10116" y="13596"/>
                  </a:cubicBezTo>
                  <a:cubicBezTo>
                    <a:pt x="8551" y="13307"/>
                    <a:pt x="6986" y="13307"/>
                    <a:pt x="5421" y="13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5570860" y="7372943"/>
              <a:ext cx="115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5563194" y="7449612"/>
              <a:ext cx="16867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6000"/>
                    <a:pt x="11127" y="10400"/>
                    <a:pt x="14727" y="6800"/>
                  </a:cubicBezTo>
                  <a:cubicBezTo>
                    <a:pt x="18327" y="3200"/>
                    <a:pt x="19964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5956758" y="7259934"/>
              <a:ext cx="258118" cy="24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1711" y="5779"/>
                  </a:moveTo>
                  <a:cubicBezTo>
                    <a:pt x="855" y="4897"/>
                    <a:pt x="0" y="4016"/>
                    <a:pt x="0" y="3024"/>
                  </a:cubicBezTo>
                  <a:cubicBezTo>
                    <a:pt x="0" y="2032"/>
                    <a:pt x="855" y="930"/>
                    <a:pt x="2246" y="379"/>
                  </a:cubicBezTo>
                  <a:cubicBezTo>
                    <a:pt x="3636" y="-172"/>
                    <a:pt x="5560" y="-172"/>
                    <a:pt x="6951" y="710"/>
                  </a:cubicBezTo>
                  <a:cubicBezTo>
                    <a:pt x="8341" y="1591"/>
                    <a:pt x="9196" y="3355"/>
                    <a:pt x="9196" y="5448"/>
                  </a:cubicBezTo>
                  <a:cubicBezTo>
                    <a:pt x="9196" y="7542"/>
                    <a:pt x="8341" y="9967"/>
                    <a:pt x="7271" y="12281"/>
                  </a:cubicBezTo>
                  <a:cubicBezTo>
                    <a:pt x="6202" y="14595"/>
                    <a:pt x="4919" y="16799"/>
                    <a:pt x="3850" y="18342"/>
                  </a:cubicBezTo>
                  <a:cubicBezTo>
                    <a:pt x="2780" y="19885"/>
                    <a:pt x="1925" y="20767"/>
                    <a:pt x="2352" y="21097"/>
                  </a:cubicBezTo>
                  <a:cubicBezTo>
                    <a:pt x="2780" y="21428"/>
                    <a:pt x="4491" y="21208"/>
                    <a:pt x="7913" y="20657"/>
                  </a:cubicBezTo>
                  <a:cubicBezTo>
                    <a:pt x="11335" y="20106"/>
                    <a:pt x="16467" y="19224"/>
                    <a:pt x="21600" y="18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5175" y="315573"/>
            <a:ext cx="10401301" cy="289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2" name="Drawing"/>
          <p:cNvGrpSpPr/>
          <p:nvPr/>
        </p:nvGrpSpPr>
        <p:grpSpPr>
          <a:xfrm>
            <a:off x="1459451" y="3296179"/>
            <a:ext cx="2750600" cy="913872"/>
            <a:chOff x="0" y="0"/>
            <a:chExt cx="2750598" cy="913870"/>
          </a:xfrm>
        </p:grpSpPr>
        <p:sp>
          <p:nvSpPr>
            <p:cNvPr id="2237" name="Line"/>
            <p:cNvSpPr/>
            <p:nvPr/>
          </p:nvSpPr>
          <p:spPr>
            <a:xfrm>
              <a:off x="976685" y="345947"/>
              <a:ext cx="218164" cy="25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03" fill="norm" stroke="1" extrusionOk="0">
                  <a:moveTo>
                    <a:pt x="222" y="3391"/>
                  </a:moveTo>
                  <a:cubicBezTo>
                    <a:pt x="15" y="1986"/>
                    <a:pt x="-193" y="581"/>
                    <a:pt x="326" y="142"/>
                  </a:cubicBezTo>
                  <a:cubicBezTo>
                    <a:pt x="845" y="-297"/>
                    <a:pt x="2092" y="230"/>
                    <a:pt x="4584" y="2425"/>
                  </a:cubicBezTo>
                  <a:cubicBezTo>
                    <a:pt x="7076" y="4620"/>
                    <a:pt x="10815" y="8483"/>
                    <a:pt x="13411" y="11644"/>
                  </a:cubicBezTo>
                  <a:cubicBezTo>
                    <a:pt x="16007" y="14805"/>
                    <a:pt x="17461" y="17264"/>
                    <a:pt x="18603" y="18757"/>
                  </a:cubicBezTo>
                  <a:cubicBezTo>
                    <a:pt x="19745" y="20249"/>
                    <a:pt x="20576" y="20776"/>
                    <a:pt x="21407" y="213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1163098" y="336020"/>
              <a:ext cx="95251" cy="51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2578"/>
                    <a:pt x="13920" y="5156"/>
                    <a:pt x="10560" y="7911"/>
                  </a:cubicBezTo>
                  <a:cubicBezTo>
                    <a:pt x="7200" y="10667"/>
                    <a:pt x="4320" y="13600"/>
                    <a:pt x="2640" y="15911"/>
                  </a:cubicBezTo>
                  <a:cubicBezTo>
                    <a:pt x="960" y="18222"/>
                    <a:pt x="480" y="199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169085" y="555992"/>
              <a:ext cx="143114" cy="24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0955" fill="norm" stroke="1" extrusionOk="0">
                  <a:moveTo>
                    <a:pt x="20863" y="728"/>
                  </a:moveTo>
                  <a:cubicBezTo>
                    <a:pt x="16543" y="193"/>
                    <a:pt x="12223" y="-343"/>
                    <a:pt x="8829" y="282"/>
                  </a:cubicBezTo>
                  <a:cubicBezTo>
                    <a:pt x="5434" y="907"/>
                    <a:pt x="2966" y="2692"/>
                    <a:pt x="1423" y="5548"/>
                  </a:cubicBezTo>
                  <a:cubicBezTo>
                    <a:pt x="-120" y="8404"/>
                    <a:pt x="-737" y="12331"/>
                    <a:pt x="1269" y="15188"/>
                  </a:cubicBezTo>
                  <a:cubicBezTo>
                    <a:pt x="3274" y="18044"/>
                    <a:pt x="7903" y="19829"/>
                    <a:pt x="10989" y="20543"/>
                  </a:cubicBezTo>
                  <a:cubicBezTo>
                    <a:pt x="14074" y="21257"/>
                    <a:pt x="15617" y="20900"/>
                    <a:pt x="17160" y="20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94748" y="507470"/>
              <a:ext cx="9024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0" y="0"/>
                  </a:moveTo>
                  <a:cubicBezTo>
                    <a:pt x="5635" y="1350"/>
                    <a:pt x="11270" y="2700"/>
                    <a:pt x="15261" y="5006"/>
                  </a:cubicBezTo>
                  <a:cubicBezTo>
                    <a:pt x="19252" y="7312"/>
                    <a:pt x="21600" y="10575"/>
                    <a:pt x="18783" y="13500"/>
                  </a:cubicBezTo>
                  <a:cubicBezTo>
                    <a:pt x="15965" y="16425"/>
                    <a:pt x="7983" y="190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-1" y="539220"/>
              <a:ext cx="1280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21076" y="0"/>
                  </a:moveTo>
                  <a:cubicBezTo>
                    <a:pt x="16199" y="1129"/>
                    <a:pt x="11321" y="2259"/>
                    <a:pt x="7489" y="4729"/>
                  </a:cubicBezTo>
                  <a:cubicBezTo>
                    <a:pt x="3657" y="7200"/>
                    <a:pt x="870" y="11012"/>
                    <a:pt x="173" y="13906"/>
                  </a:cubicBezTo>
                  <a:cubicBezTo>
                    <a:pt x="-524" y="16800"/>
                    <a:pt x="870" y="18776"/>
                    <a:pt x="4702" y="19906"/>
                  </a:cubicBezTo>
                  <a:cubicBezTo>
                    <a:pt x="8534" y="21035"/>
                    <a:pt x="14805" y="21318"/>
                    <a:pt x="210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1302798" y="780520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1302798" y="634470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1080548" y="0"/>
              <a:ext cx="146051" cy="247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21371"/>
                  </a:moveTo>
                  <a:cubicBezTo>
                    <a:pt x="1252" y="16246"/>
                    <a:pt x="2504" y="11120"/>
                    <a:pt x="4070" y="7642"/>
                  </a:cubicBezTo>
                  <a:cubicBezTo>
                    <a:pt x="5635" y="4164"/>
                    <a:pt x="7513" y="2334"/>
                    <a:pt x="9235" y="1235"/>
                  </a:cubicBezTo>
                  <a:cubicBezTo>
                    <a:pt x="10957" y="137"/>
                    <a:pt x="12522" y="-229"/>
                    <a:pt x="13774" y="137"/>
                  </a:cubicBezTo>
                  <a:cubicBezTo>
                    <a:pt x="15026" y="503"/>
                    <a:pt x="15965" y="1602"/>
                    <a:pt x="17217" y="4439"/>
                  </a:cubicBezTo>
                  <a:cubicBezTo>
                    <a:pt x="18470" y="7276"/>
                    <a:pt x="20035" y="11852"/>
                    <a:pt x="21600" y="16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1632998" y="587576"/>
              <a:ext cx="1905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00" y="12582"/>
                    <a:pt x="12000" y="4867"/>
                    <a:pt x="15600" y="1782"/>
                  </a:cubicBezTo>
                  <a:cubicBezTo>
                    <a:pt x="19200" y="-1304"/>
                    <a:pt x="204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1696498" y="672570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2005207" y="402559"/>
              <a:ext cx="243742" cy="325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128" fill="norm" stroke="1" extrusionOk="0">
                  <a:moveTo>
                    <a:pt x="2449" y="3930"/>
                  </a:moveTo>
                  <a:cubicBezTo>
                    <a:pt x="1890" y="3380"/>
                    <a:pt x="1332" y="2829"/>
                    <a:pt x="1239" y="2210"/>
                  </a:cubicBezTo>
                  <a:cubicBezTo>
                    <a:pt x="1145" y="1591"/>
                    <a:pt x="1518" y="903"/>
                    <a:pt x="2821" y="422"/>
                  </a:cubicBezTo>
                  <a:cubicBezTo>
                    <a:pt x="4125" y="-60"/>
                    <a:pt x="6359" y="-335"/>
                    <a:pt x="8501" y="766"/>
                  </a:cubicBezTo>
                  <a:cubicBezTo>
                    <a:pt x="10642" y="1866"/>
                    <a:pt x="12690" y="4343"/>
                    <a:pt x="12225" y="7094"/>
                  </a:cubicBezTo>
                  <a:cubicBezTo>
                    <a:pt x="11759" y="9846"/>
                    <a:pt x="8780" y="12873"/>
                    <a:pt x="6545" y="14868"/>
                  </a:cubicBezTo>
                  <a:cubicBezTo>
                    <a:pt x="4311" y="16862"/>
                    <a:pt x="2821" y="17826"/>
                    <a:pt x="1704" y="18720"/>
                  </a:cubicBezTo>
                  <a:cubicBezTo>
                    <a:pt x="587" y="19614"/>
                    <a:pt x="-158" y="20440"/>
                    <a:pt x="28" y="20852"/>
                  </a:cubicBezTo>
                  <a:cubicBezTo>
                    <a:pt x="214" y="21265"/>
                    <a:pt x="1332" y="21265"/>
                    <a:pt x="5056" y="20508"/>
                  </a:cubicBezTo>
                  <a:cubicBezTo>
                    <a:pt x="8780" y="19752"/>
                    <a:pt x="15111" y="18238"/>
                    <a:pt x="21442" y="16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2394998" y="405870"/>
              <a:ext cx="2349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41" y="831"/>
                    <a:pt x="4281" y="1662"/>
                    <a:pt x="7005" y="3669"/>
                  </a:cubicBezTo>
                  <a:cubicBezTo>
                    <a:pt x="9730" y="5677"/>
                    <a:pt x="13038" y="8862"/>
                    <a:pt x="15568" y="12046"/>
                  </a:cubicBezTo>
                  <a:cubicBezTo>
                    <a:pt x="18097" y="15231"/>
                    <a:pt x="19849" y="184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2464848" y="355070"/>
              <a:ext cx="1968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39" y="109"/>
                    <a:pt x="19277" y="218"/>
                    <a:pt x="17419" y="1255"/>
                  </a:cubicBezTo>
                  <a:cubicBezTo>
                    <a:pt x="15561" y="2291"/>
                    <a:pt x="13006" y="4255"/>
                    <a:pt x="10219" y="6818"/>
                  </a:cubicBezTo>
                  <a:cubicBezTo>
                    <a:pt x="7432" y="9382"/>
                    <a:pt x="4413" y="12545"/>
                    <a:pt x="2671" y="15109"/>
                  </a:cubicBezTo>
                  <a:cubicBezTo>
                    <a:pt x="929" y="17673"/>
                    <a:pt x="465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2712498" y="697970"/>
              <a:ext cx="12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2737898" y="545570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299" name="Drawing"/>
          <p:cNvGrpSpPr/>
          <p:nvPr/>
        </p:nvGrpSpPr>
        <p:grpSpPr>
          <a:xfrm>
            <a:off x="6026149" y="1790699"/>
            <a:ext cx="3536951" cy="3294329"/>
            <a:chOff x="0" y="0"/>
            <a:chExt cx="3536949" cy="3294327"/>
          </a:xfrm>
        </p:grpSpPr>
        <p:sp>
          <p:nvSpPr>
            <p:cNvPr id="2253" name="Line"/>
            <p:cNvSpPr/>
            <p:nvPr/>
          </p:nvSpPr>
          <p:spPr>
            <a:xfrm>
              <a:off x="298450" y="712111"/>
              <a:ext cx="36830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15425"/>
                  </a:moveTo>
                  <a:cubicBezTo>
                    <a:pt x="1366" y="10025"/>
                    <a:pt x="2731" y="4625"/>
                    <a:pt x="5586" y="1925"/>
                  </a:cubicBezTo>
                  <a:cubicBezTo>
                    <a:pt x="8441" y="-775"/>
                    <a:pt x="12786" y="-775"/>
                    <a:pt x="15703" y="2825"/>
                  </a:cubicBezTo>
                  <a:cubicBezTo>
                    <a:pt x="18621" y="6425"/>
                    <a:pt x="20110" y="13625"/>
                    <a:pt x="21600" y="20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321537" y="768349"/>
              <a:ext cx="376964" cy="1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609" fill="norm" stroke="1" extrusionOk="0">
                  <a:moveTo>
                    <a:pt x="2303" y="8100"/>
                  </a:moveTo>
                  <a:cubicBezTo>
                    <a:pt x="1217" y="10800"/>
                    <a:pt x="131" y="13500"/>
                    <a:pt x="11" y="16200"/>
                  </a:cubicBezTo>
                  <a:cubicBezTo>
                    <a:pt x="-110" y="18900"/>
                    <a:pt x="735" y="21600"/>
                    <a:pt x="3269" y="20250"/>
                  </a:cubicBezTo>
                  <a:cubicBezTo>
                    <a:pt x="5803" y="18900"/>
                    <a:pt x="10026" y="13500"/>
                    <a:pt x="13345" y="9450"/>
                  </a:cubicBezTo>
                  <a:cubicBezTo>
                    <a:pt x="16663" y="5400"/>
                    <a:pt x="19077" y="2700"/>
                    <a:pt x="214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965200" y="742950"/>
              <a:ext cx="2794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958850" y="793750"/>
              <a:ext cx="28575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5300"/>
                    <a:pt x="10880" y="9000"/>
                    <a:pt x="14480" y="5400"/>
                  </a:cubicBezTo>
                  <a:cubicBezTo>
                    <a:pt x="18080" y="1800"/>
                    <a:pt x="1984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1568450" y="685800"/>
              <a:ext cx="2921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2" y="14400"/>
                    <a:pt x="9704" y="7200"/>
                    <a:pt x="13304" y="3600"/>
                  </a:cubicBezTo>
                  <a:cubicBezTo>
                    <a:pt x="16904" y="0"/>
                    <a:pt x="192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1568450" y="704850"/>
              <a:ext cx="2730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9" y="16800"/>
                    <a:pt x="8037" y="12000"/>
                    <a:pt x="11637" y="8400"/>
                  </a:cubicBezTo>
                  <a:cubicBezTo>
                    <a:pt x="15237" y="4800"/>
                    <a:pt x="1841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527050" y="825499"/>
              <a:ext cx="23284" cy="108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17673" y="0"/>
                  </a:moveTo>
                  <a:cubicBezTo>
                    <a:pt x="17673" y="628"/>
                    <a:pt x="17673" y="1256"/>
                    <a:pt x="18655" y="2449"/>
                  </a:cubicBezTo>
                  <a:cubicBezTo>
                    <a:pt x="19636" y="3642"/>
                    <a:pt x="21600" y="5400"/>
                    <a:pt x="21600" y="7012"/>
                  </a:cubicBezTo>
                  <a:cubicBezTo>
                    <a:pt x="21600" y="8623"/>
                    <a:pt x="19636" y="10088"/>
                    <a:pt x="16691" y="11553"/>
                  </a:cubicBezTo>
                  <a:cubicBezTo>
                    <a:pt x="13745" y="13019"/>
                    <a:pt x="9818" y="14484"/>
                    <a:pt x="6873" y="15949"/>
                  </a:cubicBezTo>
                  <a:cubicBezTo>
                    <a:pt x="3927" y="17414"/>
                    <a:pt x="1964" y="18879"/>
                    <a:pt x="982" y="19716"/>
                  </a:cubicBezTo>
                  <a:cubicBezTo>
                    <a:pt x="0" y="20553"/>
                    <a:pt x="0" y="20763"/>
                    <a:pt x="0" y="20993"/>
                  </a:cubicBezTo>
                  <a:cubicBezTo>
                    <a:pt x="0" y="21223"/>
                    <a:pt x="0" y="21474"/>
                    <a:pt x="2945" y="21537"/>
                  </a:cubicBezTo>
                  <a:cubicBezTo>
                    <a:pt x="5891" y="21600"/>
                    <a:pt x="11782" y="21474"/>
                    <a:pt x="17673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381000" y="1854200"/>
              <a:ext cx="1778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14" y="7200"/>
                    <a:pt x="11829" y="14400"/>
                    <a:pt x="15429" y="18000"/>
                  </a:cubicBezTo>
                  <a:cubicBezTo>
                    <a:pt x="19029" y="21600"/>
                    <a:pt x="20314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520699" y="1809750"/>
              <a:ext cx="1905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3443"/>
                    <a:pt x="11520" y="6887"/>
                    <a:pt x="7920" y="10487"/>
                  </a:cubicBezTo>
                  <a:cubicBezTo>
                    <a:pt x="4320" y="14087"/>
                    <a:pt x="2160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292099" y="77142"/>
              <a:ext cx="139701" cy="62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6159"/>
                  </a:moveTo>
                  <a:cubicBezTo>
                    <a:pt x="982" y="3279"/>
                    <a:pt x="1964" y="399"/>
                    <a:pt x="3273" y="39"/>
                  </a:cubicBezTo>
                  <a:cubicBezTo>
                    <a:pt x="4582" y="-321"/>
                    <a:pt x="6218" y="1839"/>
                    <a:pt x="7855" y="4719"/>
                  </a:cubicBezTo>
                  <a:cubicBezTo>
                    <a:pt x="9491" y="7599"/>
                    <a:pt x="11127" y="11199"/>
                    <a:pt x="13418" y="14079"/>
                  </a:cubicBezTo>
                  <a:cubicBezTo>
                    <a:pt x="15709" y="16959"/>
                    <a:pt x="18655" y="19119"/>
                    <a:pt x="21600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410633" y="57150"/>
              <a:ext cx="27518" cy="23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0"/>
                  </a:moveTo>
                  <a:cubicBezTo>
                    <a:pt x="16615" y="3279"/>
                    <a:pt x="11631" y="6557"/>
                    <a:pt x="7477" y="9739"/>
                  </a:cubicBezTo>
                  <a:cubicBezTo>
                    <a:pt x="3323" y="12921"/>
                    <a:pt x="0" y="16007"/>
                    <a:pt x="0" y="18032"/>
                  </a:cubicBezTo>
                  <a:cubicBezTo>
                    <a:pt x="0" y="20057"/>
                    <a:pt x="3323" y="21021"/>
                    <a:pt x="5815" y="21311"/>
                  </a:cubicBezTo>
                  <a:cubicBezTo>
                    <a:pt x="8308" y="21600"/>
                    <a:pt x="9969" y="21214"/>
                    <a:pt x="11631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495300" y="241300"/>
              <a:ext cx="254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508000" y="139700"/>
              <a:ext cx="190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577849" y="279400"/>
              <a:ext cx="571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730250" y="38100"/>
              <a:ext cx="14605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09" y="5236"/>
                    <a:pt x="10017" y="10473"/>
                    <a:pt x="13617" y="14073"/>
                  </a:cubicBezTo>
                  <a:cubicBezTo>
                    <a:pt x="17217" y="17673"/>
                    <a:pt x="19409" y="196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800100" y="0"/>
              <a:ext cx="635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09"/>
                    <a:pt x="7200" y="9818"/>
                    <a:pt x="3600" y="13418"/>
                  </a:cubicBezTo>
                  <a:cubicBezTo>
                    <a:pt x="0" y="17018"/>
                    <a:pt x="0" y="19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927100" y="184150"/>
              <a:ext cx="63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933450" y="95250"/>
              <a:ext cx="1270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0" y="2146300"/>
              <a:ext cx="14605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1543"/>
                    <a:pt x="5009" y="3086"/>
                    <a:pt x="7983" y="6429"/>
                  </a:cubicBezTo>
                  <a:cubicBezTo>
                    <a:pt x="10957" y="9771"/>
                    <a:pt x="14400" y="14914"/>
                    <a:pt x="16748" y="17743"/>
                  </a:cubicBezTo>
                  <a:cubicBezTo>
                    <a:pt x="19096" y="20571"/>
                    <a:pt x="20348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114300" y="2178050"/>
              <a:ext cx="571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888"/>
                    <a:pt x="10400" y="7776"/>
                    <a:pt x="6800" y="11376"/>
                  </a:cubicBezTo>
                  <a:cubicBezTo>
                    <a:pt x="3200" y="14976"/>
                    <a:pt x="1600" y="182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215900" y="2406650"/>
              <a:ext cx="635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50799" y="1901652"/>
              <a:ext cx="114301" cy="13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20085"/>
                  </a:moveTo>
                  <a:cubicBezTo>
                    <a:pt x="2800" y="13914"/>
                    <a:pt x="5600" y="7743"/>
                    <a:pt x="7800" y="4143"/>
                  </a:cubicBezTo>
                  <a:cubicBezTo>
                    <a:pt x="10000" y="543"/>
                    <a:pt x="11600" y="-486"/>
                    <a:pt x="13000" y="200"/>
                  </a:cubicBezTo>
                  <a:cubicBezTo>
                    <a:pt x="14400" y="885"/>
                    <a:pt x="15600" y="3285"/>
                    <a:pt x="17000" y="7057"/>
                  </a:cubicBezTo>
                  <a:cubicBezTo>
                    <a:pt x="18400" y="10828"/>
                    <a:pt x="20000" y="15971"/>
                    <a:pt x="21600" y="21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381000" y="2286000"/>
              <a:ext cx="1206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400050" y="2374900"/>
              <a:ext cx="1397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660400" y="2211082"/>
              <a:ext cx="184150" cy="257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4635"/>
                  </a:moveTo>
                  <a:cubicBezTo>
                    <a:pt x="0" y="3757"/>
                    <a:pt x="0" y="2879"/>
                    <a:pt x="1241" y="2089"/>
                  </a:cubicBezTo>
                  <a:cubicBezTo>
                    <a:pt x="2483" y="1299"/>
                    <a:pt x="4966" y="596"/>
                    <a:pt x="7076" y="245"/>
                  </a:cubicBezTo>
                  <a:cubicBezTo>
                    <a:pt x="9186" y="-106"/>
                    <a:pt x="10924" y="-106"/>
                    <a:pt x="12041" y="421"/>
                  </a:cubicBezTo>
                  <a:cubicBezTo>
                    <a:pt x="13159" y="948"/>
                    <a:pt x="13655" y="2001"/>
                    <a:pt x="11917" y="5074"/>
                  </a:cubicBezTo>
                  <a:cubicBezTo>
                    <a:pt x="10179" y="8148"/>
                    <a:pt x="6207" y="13240"/>
                    <a:pt x="3848" y="16314"/>
                  </a:cubicBezTo>
                  <a:cubicBezTo>
                    <a:pt x="1490" y="19387"/>
                    <a:pt x="745" y="20440"/>
                    <a:pt x="993" y="20967"/>
                  </a:cubicBezTo>
                  <a:cubicBezTo>
                    <a:pt x="1241" y="21494"/>
                    <a:pt x="2483" y="21494"/>
                    <a:pt x="6083" y="21055"/>
                  </a:cubicBezTo>
                  <a:cubicBezTo>
                    <a:pt x="9683" y="20616"/>
                    <a:pt x="15641" y="19738"/>
                    <a:pt x="21600" y="18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225550" y="857249"/>
              <a:ext cx="357717" cy="162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0" y="0"/>
                  </a:moveTo>
                  <a:cubicBezTo>
                    <a:pt x="639" y="309"/>
                    <a:pt x="1278" y="618"/>
                    <a:pt x="2301" y="1194"/>
                  </a:cubicBezTo>
                  <a:cubicBezTo>
                    <a:pt x="3323" y="1770"/>
                    <a:pt x="4729" y="2612"/>
                    <a:pt x="5815" y="3469"/>
                  </a:cubicBezTo>
                  <a:cubicBezTo>
                    <a:pt x="6902" y="4326"/>
                    <a:pt x="7669" y="5196"/>
                    <a:pt x="8627" y="6236"/>
                  </a:cubicBezTo>
                  <a:cubicBezTo>
                    <a:pt x="9586" y="7275"/>
                    <a:pt x="10736" y="8483"/>
                    <a:pt x="11567" y="9508"/>
                  </a:cubicBezTo>
                  <a:cubicBezTo>
                    <a:pt x="12398" y="10533"/>
                    <a:pt x="12909" y="11376"/>
                    <a:pt x="13612" y="12303"/>
                  </a:cubicBezTo>
                  <a:cubicBezTo>
                    <a:pt x="14315" y="13230"/>
                    <a:pt x="15209" y="14241"/>
                    <a:pt x="16040" y="15294"/>
                  </a:cubicBezTo>
                  <a:cubicBezTo>
                    <a:pt x="16871" y="16347"/>
                    <a:pt x="17638" y="17443"/>
                    <a:pt x="18469" y="18426"/>
                  </a:cubicBezTo>
                  <a:cubicBezTo>
                    <a:pt x="19299" y="19409"/>
                    <a:pt x="20194" y="20280"/>
                    <a:pt x="20769" y="20814"/>
                  </a:cubicBezTo>
                  <a:cubicBezTo>
                    <a:pt x="21344" y="21347"/>
                    <a:pt x="21600" y="21544"/>
                    <a:pt x="21600" y="21572"/>
                  </a:cubicBezTo>
                  <a:cubicBezTo>
                    <a:pt x="21600" y="21600"/>
                    <a:pt x="21344" y="21460"/>
                    <a:pt x="21089" y="21347"/>
                  </a:cubicBezTo>
                  <a:cubicBezTo>
                    <a:pt x="20833" y="21235"/>
                    <a:pt x="20578" y="21151"/>
                    <a:pt x="20322" y="21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479550" y="2406650"/>
              <a:ext cx="952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7200"/>
                    <a:pt x="2880" y="14400"/>
                    <a:pt x="6480" y="18000"/>
                  </a:cubicBezTo>
                  <a:cubicBezTo>
                    <a:pt x="10080" y="21600"/>
                    <a:pt x="1584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568450" y="2362200"/>
              <a:ext cx="63500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314450" y="2900643"/>
              <a:ext cx="139700" cy="17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155"/>
                  </a:moveTo>
                  <a:cubicBezTo>
                    <a:pt x="1964" y="-96"/>
                    <a:pt x="3927" y="-347"/>
                    <a:pt x="7036" y="2039"/>
                  </a:cubicBezTo>
                  <a:cubicBezTo>
                    <a:pt x="10145" y="4425"/>
                    <a:pt x="14400" y="9448"/>
                    <a:pt x="17018" y="13090"/>
                  </a:cubicBezTo>
                  <a:cubicBezTo>
                    <a:pt x="19636" y="16732"/>
                    <a:pt x="20618" y="18993"/>
                    <a:pt x="21600" y="21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1454150" y="2901950"/>
              <a:ext cx="889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2455"/>
                    <a:pt x="11314" y="4909"/>
                    <a:pt x="7714" y="8509"/>
                  </a:cubicBezTo>
                  <a:cubicBezTo>
                    <a:pt x="4114" y="12109"/>
                    <a:pt x="2057" y="168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1530349" y="3144572"/>
              <a:ext cx="114301" cy="14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8812"/>
                  </a:moveTo>
                  <a:cubicBezTo>
                    <a:pt x="0" y="7312"/>
                    <a:pt x="0" y="5812"/>
                    <a:pt x="1000" y="4312"/>
                  </a:cubicBezTo>
                  <a:cubicBezTo>
                    <a:pt x="2000" y="2812"/>
                    <a:pt x="4000" y="1312"/>
                    <a:pt x="6000" y="562"/>
                  </a:cubicBezTo>
                  <a:cubicBezTo>
                    <a:pt x="8000" y="-188"/>
                    <a:pt x="10000" y="-188"/>
                    <a:pt x="11200" y="562"/>
                  </a:cubicBezTo>
                  <a:cubicBezTo>
                    <a:pt x="12400" y="1312"/>
                    <a:pt x="12800" y="2812"/>
                    <a:pt x="11800" y="5662"/>
                  </a:cubicBezTo>
                  <a:cubicBezTo>
                    <a:pt x="10800" y="8512"/>
                    <a:pt x="8400" y="12712"/>
                    <a:pt x="7000" y="15562"/>
                  </a:cubicBezTo>
                  <a:cubicBezTo>
                    <a:pt x="5600" y="18412"/>
                    <a:pt x="5200" y="19912"/>
                    <a:pt x="6000" y="20662"/>
                  </a:cubicBezTo>
                  <a:cubicBezTo>
                    <a:pt x="6800" y="21412"/>
                    <a:pt x="8800" y="21412"/>
                    <a:pt x="11600" y="20662"/>
                  </a:cubicBezTo>
                  <a:cubicBezTo>
                    <a:pt x="14400" y="19912"/>
                    <a:pt x="18000" y="18412"/>
                    <a:pt x="21600" y="169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1403350" y="2651867"/>
              <a:ext cx="114300" cy="12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19214"/>
                  </a:moveTo>
                  <a:cubicBezTo>
                    <a:pt x="3200" y="13639"/>
                    <a:pt x="6400" y="8065"/>
                    <a:pt x="8800" y="4581"/>
                  </a:cubicBezTo>
                  <a:cubicBezTo>
                    <a:pt x="11200" y="1098"/>
                    <a:pt x="12800" y="-296"/>
                    <a:pt x="14000" y="52"/>
                  </a:cubicBezTo>
                  <a:cubicBezTo>
                    <a:pt x="15200" y="401"/>
                    <a:pt x="16000" y="2491"/>
                    <a:pt x="17200" y="6323"/>
                  </a:cubicBezTo>
                  <a:cubicBezTo>
                    <a:pt x="18400" y="10156"/>
                    <a:pt x="20000" y="15730"/>
                    <a:pt x="21600" y="21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1727200" y="2950072"/>
              <a:ext cx="1143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200" y="12302"/>
                    <a:pt x="10400" y="4448"/>
                    <a:pt x="14000" y="1502"/>
                  </a:cubicBezTo>
                  <a:cubicBezTo>
                    <a:pt x="17600" y="-1443"/>
                    <a:pt x="19600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1752600" y="3060700"/>
              <a:ext cx="8255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917700" y="2847696"/>
              <a:ext cx="241300" cy="22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4444"/>
                  </a:moveTo>
                  <a:cubicBezTo>
                    <a:pt x="0" y="3266"/>
                    <a:pt x="0" y="2087"/>
                    <a:pt x="379" y="1204"/>
                  </a:cubicBezTo>
                  <a:cubicBezTo>
                    <a:pt x="758" y="320"/>
                    <a:pt x="1516" y="-269"/>
                    <a:pt x="3032" y="124"/>
                  </a:cubicBezTo>
                  <a:cubicBezTo>
                    <a:pt x="4547" y="516"/>
                    <a:pt x="6821" y="1891"/>
                    <a:pt x="7579" y="4738"/>
                  </a:cubicBezTo>
                  <a:cubicBezTo>
                    <a:pt x="8337" y="7586"/>
                    <a:pt x="7579" y="11906"/>
                    <a:pt x="6916" y="14458"/>
                  </a:cubicBezTo>
                  <a:cubicBezTo>
                    <a:pt x="6253" y="17011"/>
                    <a:pt x="5684" y="17796"/>
                    <a:pt x="5211" y="18680"/>
                  </a:cubicBezTo>
                  <a:cubicBezTo>
                    <a:pt x="4737" y="19564"/>
                    <a:pt x="4358" y="20546"/>
                    <a:pt x="4642" y="20938"/>
                  </a:cubicBezTo>
                  <a:cubicBezTo>
                    <a:pt x="4926" y="21331"/>
                    <a:pt x="5874" y="21135"/>
                    <a:pt x="8811" y="20349"/>
                  </a:cubicBezTo>
                  <a:cubicBezTo>
                    <a:pt x="11747" y="19564"/>
                    <a:pt x="16674" y="18189"/>
                    <a:pt x="21600" y="16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1844393" y="774700"/>
              <a:ext cx="670208" cy="1073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11" y="511"/>
                  </a:moveTo>
                  <a:cubicBezTo>
                    <a:pt x="43" y="256"/>
                    <a:pt x="-25" y="0"/>
                    <a:pt x="9" y="0"/>
                  </a:cubicBezTo>
                  <a:cubicBezTo>
                    <a:pt x="43" y="0"/>
                    <a:pt x="179" y="256"/>
                    <a:pt x="861" y="873"/>
                  </a:cubicBezTo>
                  <a:cubicBezTo>
                    <a:pt x="1542" y="1491"/>
                    <a:pt x="2769" y="2471"/>
                    <a:pt x="4097" y="3643"/>
                  </a:cubicBezTo>
                  <a:cubicBezTo>
                    <a:pt x="5426" y="4814"/>
                    <a:pt x="6857" y="6178"/>
                    <a:pt x="8186" y="7456"/>
                  </a:cubicBezTo>
                  <a:cubicBezTo>
                    <a:pt x="9514" y="8734"/>
                    <a:pt x="10741" y="9927"/>
                    <a:pt x="12001" y="11226"/>
                  </a:cubicBezTo>
                  <a:cubicBezTo>
                    <a:pt x="13262" y="12525"/>
                    <a:pt x="14557" y="13931"/>
                    <a:pt x="15613" y="15188"/>
                  </a:cubicBezTo>
                  <a:cubicBezTo>
                    <a:pt x="16669" y="16445"/>
                    <a:pt x="17487" y="17553"/>
                    <a:pt x="18270" y="18533"/>
                  </a:cubicBezTo>
                  <a:cubicBezTo>
                    <a:pt x="19054" y="19512"/>
                    <a:pt x="19803" y="20364"/>
                    <a:pt x="20349" y="20854"/>
                  </a:cubicBezTo>
                  <a:cubicBezTo>
                    <a:pt x="20894" y="21344"/>
                    <a:pt x="21234" y="21472"/>
                    <a:pt x="215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2393950" y="1771650"/>
              <a:ext cx="889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2489200" y="1714500"/>
              <a:ext cx="8890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273"/>
                    <a:pt x="11314" y="6545"/>
                    <a:pt x="7714" y="10145"/>
                  </a:cubicBezTo>
                  <a:cubicBezTo>
                    <a:pt x="4114" y="13745"/>
                    <a:pt x="2057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2667000" y="2024427"/>
              <a:ext cx="177800" cy="14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8" fill="norm" stroke="1" extrusionOk="0">
                  <a:moveTo>
                    <a:pt x="0" y="183"/>
                  </a:moveTo>
                  <a:cubicBezTo>
                    <a:pt x="1286" y="-134"/>
                    <a:pt x="2571" y="-452"/>
                    <a:pt x="6171" y="3042"/>
                  </a:cubicBezTo>
                  <a:cubicBezTo>
                    <a:pt x="9771" y="6536"/>
                    <a:pt x="15686" y="13842"/>
                    <a:pt x="21600" y="21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2825750" y="2012950"/>
              <a:ext cx="88900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2133"/>
                    <a:pt x="12343" y="4267"/>
                    <a:pt x="9257" y="6867"/>
                  </a:cubicBezTo>
                  <a:cubicBezTo>
                    <a:pt x="6171" y="9467"/>
                    <a:pt x="4629" y="12533"/>
                    <a:pt x="3343" y="15067"/>
                  </a:cubicBezTo>
                  <a:cubicBezTo>
                    <a:pt x="2057" y="17600"/>
                    <a:pt x="1029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2876550" y="2276215"/>
              <a:ext cx="119872" cy="20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517" fill="norm" stroke="1" extrusionOk="0">
                  <a:moveTo>
                    <a:pt x="5586" y="3664"/>
                  </a:moveTo>
                  <a:cubicBezTo>
                    <a:pt x="5214" y="2562"/>
                    <a:pt x="4841" y="1460"/>
                    <a:pt x="5586" y="799"/>
                  </a:cubicBezTo>
                  <a:cubicBezTo>
                    <a:pt x="6331" y="137"/>
                    <a:pt x="8193" y="-83"/>
                    <a:pt x="10055" y="27"/>
                  </a:cubicBezTo>
                  <a:cubicBezTo>
                    <a:pt x="11917" y="137"/>
                    <a:pt x="13779" y="578"/>
                    <a:pt x="15455" y="2452"/>
                  </a:cubicBezTo>
                  <a:cubicBezTo>
                    <a:pt x="17131" y="4325"/>
                    <a:pt x="18621" y="7631"/>
                    <a:pt x="19738" y="9835"/>
                  </a:cubicBezTo>
                  <a:cubicBezTo>
                    <a:pt x="20855" y="12039"/>
                    <a:pt x="21600" y="13141"/>
                    <a:pt x="20669" y="14684"/>
                  </a:cubicBezTo>
                  <a:cubicBezTo>
                    <a:pt x="19738" y="16227"/>
                    <a:pt x="17131" y="18211"/>
                    <a:pt x="13407" y="19423"/>
                  </a:cubicBezTo>
                  <a:cubicBezTo>
                    <a:pt x="9683" y="20635"/>
                    <a:pt x="4841" y="21076"/>
                    <a:pt x="0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2763245" y="1749252"/>
              <a:ext cx="106955" cy="18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260" fill="norm" stroke="1" extrusionOk="0">
                  <a:moveTo>
                    <a:pt x="1051" y="21260"/>
                  </a:moveTo>
                  <a:cubicBezTo>
                    <a:pt x="220" y="18860"/>
                    <a:pt x="-611" y="16460"/>
                    <a:pt x="635" y="13100"/>
                  </a:cubicBezTo>
                  <a:cubicBezTo>
                    <a:pt x="1881" y="9740"/>
                    <a:pt x="5204" y="5420"/>
                    <a:pt x="7697" y="2900"/>
                  </a:cubicBezTo>
                  <a:cubicBezTo>
                    <a:pt x="10189" y="380"/>
                    <a:pt x="11851" y="-340"/>
                    <a:pt x="12889" y="140"/>
                  </a:cubicBezTo>
                  <a:cubicBezTo>
                    <a:pt x="13927" y="620"/>
                    <a:pt x="14343" y="2300"/>
                    <a:pt x="15589" y="5780"/>
                  </a:cubicBezTo>
                  <a:cubicBezTo>
                    <a:pt x="16835" y="9260"/>
                    <a:pt x="18912" y="14540"/>
                    <a:pt x="20989" y="19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3136900" y="2117906"/>
              <a:ext cx="952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800" y="11918"/>
                    <a:pt x="9600" y="3818"/>
                    <a:pt x="13200" y="1118"/>
                  </a:cubicBezTo>
                  <a:cubicBezTo>
                    <a:pt x="16800" y="-1582"/>
                    <a:pt x="192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3136900" y="2222500"/>
              <a:ext cx="114300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388529" y="1983901"/>
              <a:ext cx="148421" cy="255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22" fill="norm" stroke="1" extrusionOk="0">
                  <a:moveTo>
                    <a:pt x="9467" y="3464"/>
                  </a:moveTo>
                  <a:cubicBezTo>
                    <a:pt x="10684" y="1883"/>
                    <a:pt x="11901" y="303"/>
                    <a:pt x="12357" y="39"/>
                  </a:cubicBezTo>
                  <a:cubicBezTo>
                    <a:pt x="12814" y="-224"/>
                    <a:pt x="12509" y="830"/>
                    <a:pt x="10684" y="3464"/>
                  </a:cubicBezTo>
                  <a:cubicBezTo>
                    <a:pt x="8859" y="6098"/>
                    <a:pt x="5512" y="10313"/>
                    <a:pt x="3535" y="12947"/>
                  </a:cubicBezTo>
                  <a:cubicBezTo>
                    <a:pt x="1557" y="15581"/>
                    <a:pt x="949" y="16635"/>
                    <a:pt x="493" y="17776"/>
                  </a:cubicBezTo>
                  <a:cubicBezTo>
                    <a:pt x="36" y="18917"/>
                    <a:pt x="-268" y="20147"/>
                    <a:pt x="340" y="20761"/>
                  </a:cubicBezTo>
                  <a:cubicBezTo>
                    <a:pt x="949" y="21376"/>
                    <a:pt x="2470" y="21376"/>
                    <a:pt x="6121" y="20761"/>
                  </a:cubicBezTo>
                  <a:cubicBezTo>
                    <a:pt x="9771" y="20147"/>
                    <a:pt x="15552" y="18917"/>
                    <a:pt x="21332" y="17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3486150" y="2184400"/>
              <a:ext cx="25400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60"/>
                    <a:pt x="7200" y="4320"/>
                    <a:pt x="3600" y="7920"/>
                  </a:cubicBezTo>
                  <a:cubicBezTo>
                    <a:pt x="0" y="11520"/>
                    <a:pt x="0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426" name="Drawing"/>
          <p:cNvGrpSpPr/>
          <p:nvPr/>
        </p:nvGrpSpPr>
        <p:grpSpPr>
          <a:xfrm>
            <a:off x="1568813" y="5421769"/>
            <a:ext cx="8585009" cy="4090531"/>
            <a:chOff x="0" y="0"/>
            <a:chExt cx="8585008" cy="4090530"/>
          </a:xfrm>
        </p:grpSpPr>
        <p:sp>
          <p:nvSpPr>
            <p:cNvPr id="2300" name="Line"/>
            <p:cNvSpPr/>
            <p:nvPr/>
          </p:nvSpPr>
          <p:spPr>
            <a:xfrm>
              <a:off x="0" y="708366"/>
              <a:ext cx="202837" cy="360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00" fill="norm" stroke="1" extrusionOk="0">
                  <a:moveTo>
                    <a:pt x="1986" y="10407"/>
                  </a:moveTo>
                  <a:cubicBezTo>
                    <a:pt x="1311" y="10909"/>
                    <a:pt x="636" y="11411"/>
                    <a:pt x="411" y="13044"/>
                  </a:cubicBezTo>
                  <a:cubicBezTo>
                    <a:pt x="186" y="14677"/>
                    <a:pt x="411" y="17439"/>
                    <a:pt x="411" y="19135"/>
                  </a:cubicBezTo>
                  <a:cubicBezTo>
                    <a:pt x="411" y="20830"/>
                    <a:pt x="186" y="21458"/>
                    <a:pt x="73" y="21395"/>
                  </a:cubicBezTo>
                  <a:cubicBezTo>
                    <a:pt x="-39" y="21332"/>
                    <a:pt x="-39" y="20579"/>
                    <a:pt x="186" y="18130"/>
                  </a:cubicBezTo>
                  <a:cubicBezTo>
                    <a:pt x="411" y="15681"/>
                    <a:pt x="861" y="11537"/>
                    <a:pt x="1423" y="8523"/>
                  </a:cubicBezTo>
                  <a:cubicBezTo>
                    <a:pt x="1986" y="5509"/>
                    <a:pt x="2661" y="3625"/>
                    <a:pt x="3336" y="2307"/>
                  </a:cubicBezTo>
                  <a:cubicBezTo>
                    <a:pt x="4011" y="988"/>
                    <a:pt x="4686" y="235"/>
                    <a:pt x="5473" y="46"/>
                  </a:cubicBezTo>
                  <a:cubicBezTo>
                    <a:pt x="6261" y="-142"/>
                    <a:pt x="7161" y="235"/>
                    <a:pt x="7948" y="1239"/>
                  </a:cubicBezTo>
                  <a:cubicBezTo>
                    <a:pt x="8736" y="2244"/>
                    <a:pt x="9411" y="3877"/>
                    <a:pt x="9973" y="5070"/>
                  </a:cubicBezTo>
                  <a:cubicBezTo>
                    <a:pt x="10536" y="6263"/>
                    <a:pt x="10986" y="7016"/>
                    <a:pt x="11548" y="7644"/>
                  </a:cubicBezTo>
                  <a:cubicBezTo>
                    <a:pt x="12111" y="8272"/>
                    <a:pt x="12786" y="8774"/>
                    <a:pt x="13574" y="8837"/>
                  </a:cubicBezTo>
                  <a:cubicBezTo>
                    <a:pt x="14361" y="8900"/>
                    <a:pt x="15261" y="8523"/>
                    <a:pt x="15936" y="8021"/>
                  </a:cubicBezTo>
                  <a:cubicBezTo>
                    <a:pt x="16611" y="7518"/>
                    <a:pt x="17061" y="6891"/>
                    <a:pt x="17736" y="6137"/>
                  </a:cubicBezTo>
                  <a:cubicBezTo>
                    <a:pt x="18411" y="5384"/>
                    <a:pt x="19311" y="4505"/>
                    <a:pt x="19761" y="4630"/>
                  </a:cubicBezTo>
                  <a:cubicBezTo>
                    <a:pt x="20211" y="4756"/>
                    <a:pt x="20211" y="5886"/>
                    <a:pt x="20211" y="8460"/>
                  </a:cubicBezTo>
                  <a:cubicBezTo>
                    <a:pt x="20211" y="11035"/>
                    <a:pt x="20211" y="15053"/>
                    <a:pt x="20436" y="17377"/>
                  </a:cubicBezTo>
                  <a:cubicBezTo>
                    <a:pt x="20661" y="19700"/>
                    <a:pt x="21111" y="20328"/>
                    <a:pt x="21561" y="209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292587" y="760686"/>
              <a:ext cx="100750" cy="279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63" fill="norm" stroke="1" extrusionOk="0">
                  <a:moveTo>
                    <a:pt x="7919" y="4086"/>
                  </a:moveTo>
                  <a:cubicBezTo>
                    <a:pt x="5219" y="9120"/>
                    <a:pt x="2519" y="14155"/>
                    <a:pt x="1169" y="17240"/>
                  </a:cubicBezTo>
                  <a:cubicBezTo>
                    <a:pt x="-181" y="20326"/>
                    <a:pt x="-181" y="21463"/>
                    <a:pt x="269" y="21463"/>
                  </a:cubicBezTo>
                  <a:cubicBezTo>
                    <a:pt x="719" y="21463"/>
                    <a:pt x="1619" y="20326"/>
                    <a:pt x="3194" y="17159"/>
                  </a:cubicBezTo>
                  <a:cubicBezTo>
                    <a:pt x="4769" y="13992"/>
                    <a:pt x="7019" y="8795"/>
                    <a:pt x="8594" y="5791"/>
                  </a:cubicBezTo>
                  <a:cubicBezTo>
                    <a:pt x="10169" y="2786"/>
                    <a:pt x="11069" y="1974"/>
                    <a:pt x="12194" y="1243"/>
                  </a:cubicBezTo>
                  <a:cubicBezTo>
                    <a:pt x="13319" y="513"/>
                    <a:pt x="14669" y="-137"/>
                    <a:pt x="16019" y="25"/>
                  </a:cubicBezTo>
                  <a:cubicBezTo>
                    <a:pt x="17369" y="188"/>
                    <a:pt x="18719" y="1162"/>
                    <a:pt x="19619" y="4329"/>
                  </a:cubicBezTo>
                  <a:cubicBezTo>
                    <a:pt x="20519" y="7496"/>
                    <a:pt x="20969" y="12855"/>
                    <a:pt x="21194" y="15941"/>
                  </a:cubicBezTo>
                  <a:cubicBezTo>
                    <a:pt x="21419" y="19027"/>
                    <a:pt x="21419" y="19839"/>
                    <a:pt x="21419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348886" y="877430"/>
              <a:ext cx="952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470042" y="729427"/>
              <a:ext cx="78245" cy="2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238" fill="norm" stroke="1" extrusionOk="0">
                  <a:moveTo>
                    <a:pt x="8390" y="6718"/>
                  </a:moveTo>
                  <a:cubicBezTo>
                    <a:pt x="5548" y="9535"/>
                    <a:pt x="2706" y="12353"/>
                    <a:pt x="1285" y="14544"/>
                  </a:cubicBezTo>
                  <a:cubicBezTo>
                    <a:pt x="-136" y="16735"/>
                    <a:pt x="-136" y="18301"/>
                    <a:pt x="148" y="19474"/>
                  </a:cubicBezTo>
                  <a:cubicBezTo>
                    <a:pt x="432" y="20648"/>
                    <a:pt x="1001" y="21431"/>
                    <a:pt x="1853" y="21196"/>
                  </a:cubicBezTo>
                  <a:cubicBezTo>
                    <a:pt x="2706" y="20961"/>
                    <a:pt x="3843" y="19709"/>
                    <a:pt x="4411" y="16344"/>
                  </a:cubicBezTo>
                  <a:cubicBezTo>
                    <a:pt x="4980" y="12979"/>
                    <a:pt x="4980" y="7501"/>
                    <a:pt x="5264" y="4370"/>
                  </a:cubicBezTo>
                  <a:cubicBezTo>
                    <a:pt x="5548" y="1240"/>
                    <a:pt x="6117" y="457"/>
                    <a:pt x="7822" y="144"/>
                  </a:cubicBezTo>
                  <a:cubicBezTo>
                    <a:pt x="9527" y="-169"/>
                    <a:pt x="12369" y="-12"/>
                    <a:pt x="14927" y="1005"/>
                  </a:cubicBezTo>
                  <a:cubicBezTo>
                    <a:pt x="17485" y="2022"/>
                    <a:pt x="19759" y="3901"/>
                    <a:pt x="20611" y="5622"/>
                  </a:cubicBezTo>
                  <a:cubicBezTo>
                    <a:pt x="21464" y="7344"/>
                    <a:pt x="20896" y="8909"/>
                    <a:pt x="19475" y="10005"/>
                  </a:cubicBezTo>
                  <a:cubicBezTo>
                    <a:pt x="18053" y="11101"/>
                    <a:pt x="15780" y="11727"/>
                    <a:pt x="13222" y="12118"/>
                  </a:cubicBezTo>
                  <a:cubicBezTo>
                    <a:pt x="10664" y="12509"/>
                    <a:pt x="7822" y="12666"/>
                    <a:pt x="6401" y="12431"/>
                  </a:cubicBezTo>
                  <a:cubicBezTo>
                    <a:pt x="4980" y="12196"/>
                    <a:pt x="4980" y="11570"/>
                    <a:pt x="4980" y="10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610031" y="712480"/>
              <a:ext cx="164306" cy="30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37" fill="norm" stroke="1" extrusionOk="0">
                  <a:moveTo>
                    <a:pt x="17342" y="1777"/>
                  </a:moveTo>
                  <a:cubicBezTo>
                    <a:pt x="17065" y="1032"/>
                    <a:pt x="16788" y="287"/>
                    <a:pt x="15819" y="63"/>
                  </a:cubicBezTo>
                  <a:cubicBezTo>
                    <a:pt x="14850" y="-160"/>
                    <a:pt x="13188" y="138"/>
                    <a:pt x="10696" y="2000"/>
                  </a:cubicBezTo>
                  <a:cubicBezTo>
                    <a:pt x="8204" y="3862"/>
                    <a:pt x="4881" y="7288"/>
                    <a:pt x="2942" y="10268"/>
                  </a:cubicBezTo>
                  <a:cubicBezTo>
                    <a:pt x="1004" y="13247"/>
                    <a:pt x="450" y="15779"/>
                    <a:pt x="173" y="17418"/>
                  </a:cubicBezTo>
                  <a:cubicBezTo>
                    <a:pt x="-104" y="19057"/>
                    <a:pt x="-104" y="19801"/>
                    <a:pt x="588" y="20397"/>
                  </a:cubicBezTo>
                  <a:cubicBezTo>
                    <a:pt x="1281" y="20993"/>
                    <a:pt x="2665" y="21440"/>
                    <a:pt x="5850" y="21142"/>
                  </a:cubicBezTo>
                  <a:cubicBezTo>
                    <a:pt x="9034" y="20844"/>
                    <a:pt x="14019" y="19801"/>
                    <a:pt x="16927" y="18833"/>
                  </a:cubicBezTo>
                  <a:cubicBezTo>
                    <a:pt x="19834" y="17865"/>
                    <a:pt x="20665" y="16971"/>
                    <a:pt x="21496" y="16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64067" y="845680"/>
              <a:ext cx="148370" cy="4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185" fill="norm" stroke="1" extrusionOk="0">
                  <a:moveTo>
                    <a:pt x="3984" y="17673"/>
                  </a:moveTo>
                  <a:cubicBezTo>
                    <a:pt x="1855" y="19636"/>
                    <a:pt x="-275" y="21600"/>
                    <a:pt x="29" y="21109"/>
                  </a:cubicBezTo>
                  <a:cubicBezTo>
                    <a:pt x="333" y="20618"/>
                    <a:pt x="3071" y="17673"/>
                    <a:pt x="7026" y="13745"/>
                  </a:cubicBezTo>
                  <a:cubicBezTo>
                    <a:pt x="10981" y="9818"/>
                    <a:pt x="16153" y="4909"/>
                    <a:pt x="213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952136" y="832980"/>
              <a:ext cx="1016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901336" y="915530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1536336" y="617080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1428386" y="966330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1472836" y="1141704"/>
              <a:ext cx="196851" cy="18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3875"/>
                  </a:moveTo>
                  <a:cubicBezTo>
                    <a:pt x="465" y="8915"/>
                    <a:pt x="929" y="13955"/>
                    <a:pt x="1045" y="17075"/>
                  </a:cubicBezTo>
                  <a:cubicBezTo>
                    <a:pt x="1161" y="20195"/>
                    <a:pt x="929" y="21395"/>
                    <a:pt x="929" y="21395"/>
                  </a:cubicBezTo>
                  <a:cubicBezTo>
                    <a:pt x="929" y="21395"/>
                    <a:pt x="1161" y="20195"/>
                    <a:pt x="2206" y="16955"/>
                  </a:cubicBezTo>
                  <a:cubicBezTo>
                    <a:pt x="3252" y="13715"/>
                    <a:pt x="5110" y="8435"/>
                    <a:pt x="7781" y="5075"/>
                  </a:cubicBezTo>
                  <a:cubicBezTo>
                    <a:pt x="10452" y="1715"/>
                    <a:pt x="13935" y="275"/>
                    <a:pt x="16142" y="35"/>
                  </a:cubicBezTo>
                  <a:cubicBezTo>
                    <a:pt x="18348" y="-205"/>
                    <a:pt x="19277" y="755"/>
                    <a:pt x="19974" y="3875"/>
                  </a:cubicBezTo>
                  <a:cubicBezTo>
                    <a:pt x="20671" y="6995"/>
                    <a:pt x="21135" y="12275"/>
                    <a:pt x="21600" y="17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2228486" y="91553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2577736" y="280530"/>
              <a:ext cx="57151" cy="626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0"/>
                  </a:moveTo>
                  <a:cubicBezTo>
                    <a:pt x="800" y="2327"/>
                    <a:pt x="1600" y="4655"/>
                    <a:pt x="2800" y="7382"/>
                  </a:cubicBezTo>
                  <a:cubicBezTo>
                    <a:pt x="4000" y="10109"/>
                    <a:pt x="5600" y="13236"/>
                    <a:pt x="6400" y="15527"/>
                  </a:cubicBezTo>
                  <a:cubicBezTo>
                    <a:pt x="7200" y="17818"/>
                    <a:pt x="7200" y="19273"/>
                    <a:pt x="7600" y="20218"/>
                  </a:cubicBezTo>
                  <a:cubicBezTo>
                    <a:pt x="8000" y="21164"/>
                    <a:pt x="8800" y="21600"/>
                    <a:pt x="11200" y="21527"/>
                  </a:cubicBezTo>
                  <a:cubicBezTo>
                    <a:pt x="13600" y="21455"/>
                    <a:pt x="17600" y="20873"/>
                    <a:pt x="21600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2742836" y="229730"/>
              <a:ext cx="139701" cy="9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0"/>
                  </a:moveTo>
                  <a:cubicBezTo>
                    <a:pt x="3273" y="3677"/>
                    <a:pt x="6545" y="7353"/>
                    <a:pt x="9327" y="11030"/>
                  </a:cubicBezTo>
                  <a:cubicBezTo>
                    <a:pt x="12109" y="14706"/>
                    <a:pt x="14400" y="18383"/>
                    <a:pt x="16364" y="19991"/>
                  </a:cubicBezTo>
                  <a:cubicBezTo>
                    <a:pt x="18327" y="21600"/>
                    <a:pt x="19964" y="21140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2867720" y="204330"/>
              <a:ext cx="46567" cy="2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21600" y="0"/>
                  </a:moveTo>
                  <a:cubicBezTo>
                    <a:pt x="18655" y="3441"/>
                    <a:pt x="15709" y="6881"/>
                    <a:pt x="12764" y="10035"/>
                  </a:cubicBezTo>
                  <a:cubicBezTo>
                    <a:pt x="9818" y="13189"/>
                    <a:pt x="6873" y="16057"/>
                    <a:pt x="4418" y="17968"/>
                  </a:cubicBezTo>
                  <a:cubicBezTo>
                    <a:pt x="1964" y="19880"/>
                    <a:pt x="0" y="20835"/>
                    <a:pt x="0" y="21218"/>
                  </a:cubicBezTo>
                  <a:cubicBezTo>
                    <a:pt x="0" y="21600"/>
                    <a:pt x="1964" y="21409"/>
                    <a:pt x="3927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2965086" y="401180"/>
              <a:ext cx="1" cy="952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2984136" y="305930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3117486" y="350380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3358786" y="191630"/>
              <a:ext cx="1270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724"/>
                    <a:pt x="8640" y="7448"/>
                    <a:pt x="12240" y="11048"/>
                  </a:cubicBezTo>
                  <a:cubicBezTo>
                    <a:pt x="15840" y="14648"/>
                    <a:pt x="18720" y="181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3479800" y="178930"/>
              <a:ext cx="82187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20967" y="0"/>
                  </a:moveTo>
                  <a:cubicBezTo>
                    <a:pt x="16647" y="2550"/>
                    <a:pt x="12327" y="5100"/>
                    <a:pt x="8547" y="8325"/>
                  </a:cubicBezTo>
                  <a:cubicBezTo>
                    <a:pt x="4767" y="11550"/>
                    <a:pt x="1527" y="15450"/>
                    <a:pt x="447" y="17775"/>
                  </a:cubicBezTo>
                  <a:cubicBezTo>
                    <a:pt x="-633" y="20100"/>
                    <a:pt x="447" y="20850"/>
                    <a:pt x="15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3555636" y="407530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3593736" y="28688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454036" y="0"/>
              <a:ext cx="95251" cy="115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17882"/>
                  </a:moveTo>
                  <a:cubicBezTo>
                    <a:pt x="1440" y="13562"/>
                    <a:pt x="2880" y="9242"/>
                    <a:pt x="5280" y="5904"/>
                  </a:cubicBezTo>
                  <a:cubicBezTo>
                    <a:pt x="7680" y="2566"/>
                    <a:pt x="11040" y="210"/>
                    <a:pt x="13200" y="13"/>
                  </a:cubicBezTo>
                  <a:cubicBezTo>
                    <a:pt x="15360" y="-183"/>
                    <a:pt x="16320" y="1781"/>
                    <a:pt x="17520" y="5708"/>
                  </a:cubicBezTo>
                  <a:cubicBezTo>
                    <a:pt x="18720" y="9635"/>
                    <a:pt x="20160" y="15526"/>
                    <a:pt x="2160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2920382" y="604380"/>
              <a:ext cx="60985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fill="norm" stroke="1" extrusionOk="0">
                  <a:moveTo>
                    <a:pt x="1130" y="21600"/>
                  </a:moveTo>
                  <a:cubicBezTo>
                    <a:pt x="607" y="20400"/>
                    <a:pt x="83" y="19200"/>
                    <a:pt x="9" y="18000"/>
                  </a:cubicBezTo>
                  <a:cubicBezTo>
                    <a:pt x="-66" y="16800"/>
                    <a:pt x="308" y="15600"/>
                    <a:pt x="1803" y="13800"/>
                  </a:cubicBezTo>
                  <a:cubicBezTo>
                    <a:pt x="3297" y="12000"/>
                    <a:pt x="5913" y="9600"/>
                    <a:pt x="8567" y="7800"/>
                  </a:cubicBezTo>
                  <a:cubicBezTo>
                    <a:pt x="11220" y="6000"/>
                    <a:pt x="13910" y="4800"/>
                    <a:pt x="16078" y="3600"/>
                  </a:cubicBezTo>
                  <a:cubicBezTo>
                    <a:pt x="18245" y="2400"/>
                    <a:pt x="19890" y="1200"/>
                    <a:pt x="215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3123836" y="731380"/>
              <a:ext cx="15875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23"/>
                  </a:moveTo>
                  <a:cubicBezTo>
                    <a:pt x="1440" y="1662"/>
                    <a:pt x="2880" y="0"/>
                    <a:pt x="4176" y="0"/>
                  </a:cubicBezTo>
                  <a:cubicBezTo>
                    <a:pt x="5472" y="0"/>
                    <a:pt x="6624" y="1662"/>
                    <a:pt x="8784" y="5262"/>
                  </a:cubicBezTo>
                  <a:cubicBezTo>
                    <a:pt x="10944" y="8862"/>
                    <a:pt x="14112" y="14400"/>
                    <a:pt x="16416" y="17446"/>
                  </a:cubicBezTo>
                  <a:cubicBezTo>
                    <a:pt x="18720" y="20492"/>
                    <a:pt x="20160" y="21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3245482" y="731380"/>
              <a:ext cx="7520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600" fill="norm" stroke="1" extrusionOk="0">
                  <a:moveTo>
                    <a:pt x="20742" y="0"/>
                  </a:moveTo>
                  <a:cubicBezTo>
                    <a:pt x="17823" y="400"/>
                    <a:pt x="14904" y="800"/>
                    <a:pt x="11110" y="3800"/>
                  </a:cubicBezTo>
                  <a:cubicBezTo>
                    <a:pt x="7315" y="6800"/>
                    <a:pt x="2645" y="12400"/>
                    <a:pt x="893" y="15800"/>
                  </a:cubicBezTo>
                  <a:cubicBezTo>
                    <a:pt x="-858" y="19200"/>
                    <a:pt x="310" y="20400"/>
                    <a:pt x="14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3346086" y="883780"/>
              <a:ext cx="1" cy="317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3371486" y="782180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3762218" y="280530"/>
              <a:ext cx="15669" cy="61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566" fill="norm" stroke="1" extrusionOk="0">
                  <a:moveTo>
                    <a:pt x="3787" y="0"/>
                  </a:moveTo>
                  <a:cubicBezTo>
                    <a:pt x="6487" y="1775"/>
                    <a:pt x="9187" y="3551"/>
                    <a:pt x="11887" y="6066"/>
                  </a:cubicBezTo>
                  <a:cubicBezTo>
                    <a:pt x="14587" y="8581"/>
                    <a:pt x="17287" y="11836"/>
                    <a:pt x="15937" y="14388"/>
                  </a:cubicBezTo>
                  <a:cubicBezTo>
                    <a:pt x="14587" y="16940"/>
                    <a:pt x="9187" y="18789"/>
                    <a:pt x="5137" y="19936"/>
                  </a:cubicBezTo>
                  <a:cubicBezTo>
                    <a:pt x="1087" y="21082"/>
                    <a:pt x="-1613" y="21526"/>
                    <a:pt x="1087" y="21563"/>
                  </a:cubicBezTo>
                  <a:cubicBezTo>
                    <a:pt x="3787" y="21600"/>
                    <a:pt x="11887" y="21230"/>
                    <a:pt x="19987" y="20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3879486" y="534530"/>
              <a:ext cx="17145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67" y="1600"/>
                    <a:pt x="5333" y="3200"/>
                    <a:pt x="8933" y="6800"/>
                  </a:cubicBezTo>
                  <a:cubicBezTo>
                    <a:pt x="12533" y="10400"/>
                    <a:pt x="17067" y="16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3974736" y="528180"/>
              <a:ext cx="825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1200"/>
                    <a:pt x="12738" y="2400"/>
                    <a:pt x="9138" y="6000"/>
                  </a:cubicBezTo>
                  <a:cubicBezTo>
                    <a:pt x="5538" y="9600"/>
                    <a:pt x="2769" y="15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171586" y="439280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282939" y="487817"/>
              <a:ext cx="96548" cy="159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095" fill="norm" stroke="1" extrusionOk="0">
                  <a:moveTo>
                    <a:pt x="11670" y="300"/>
                  </a:moveTo>
                  <a:cubicBezTo>
                    <a:pt x="9372" y="20"/>
                    <a:pt x="7074" y="-261"/>
                    <a:pt x="5236" y="440"/>
                  </a:cubicBezTo>
                  <a:cubicBezTo>
                    <a:pt x="3398" y="1142"/>
                    <a:pt x="2019" y="2825"/>
                    <a:pt x="1100" y="5910"/>
                  </a:cubicBezTo>
                  <a:cubicBezTo>
                    <a:pt x="181" y="8996"/>
                    <a:pt x="-279" y="13484"/>
                    <a:pt x="181" y="16290"/>
                  </a:cubicBezTo>
                  <a:cubicBezTo>
                    <a:pt x="640" y="19095"/>
                    <a:pt x="2019" y="20217"/>
                    <a:pt x="3857" y="20778"/>
                  </a:cubicBezTo>
                  <a:cubicBezTo>
                    <a:pt x="5695" y="21339"/>
                    <a:pt x="7993" y="21339"/>
                    <a:pt x="10981" y="19235"/>
                  </a:cubicBezTo>
                  <a:cubicBezTo>
                    <a:pt x="13968" y="17131"/>
                    <a:pt x="17644" y="12923"/>
                    <a:pt x="19483" y="9978"/>
                  </a:cubicBezTo>
                  <a:cubicBezTo>
                    <a:pt x="21321" y="7033"/>
                    <a:pt x="21321" y="5349"/>
                    <a:pt x="20172" y="4227"/>
                  </a:cubicBezTo>
                  <a:cubicBezTo>
                    <a:pt x="19023" y="3105"/>
                    <a:pt x="16725" y="2544"/>
                    <a:pt x="14198" y="2404"/>
                  </a:cubicBezTo>
                  <a:cubicBezTo>
                    <a:pt x="11670" y="2264"/>
                    <a:pt x="8912" y="2544"/>
                    <a:pt x="7534" y="3245"/>
                  </a:cubicBezTo>
                  <a:cubicBezTo>
                    <a:pt x="6155" y="3947"/>
                    <a:pt x="6155" y="5069"/>
                    <a:pt x="6155" y="6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4417760" y="496430"/>
              <a:ext cx="146363" cy="144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1084" fill="norm" stroke="1" extrusionOk="0">
                  <a:moveTo>
                    <a:pt x="11909" y="3703"/>
                  </a:moveTo>
                  <a:cubicBezTo>
                    <a:pt x="11009" y="2469"/>
                    <a:pt x="10109" y="1234"/>
                    <a:pt x="8909" y="617"/>
                  </a:cubicBezTo>
                  <a:cubicBezTo>
                    <a:pt x="7709" y="0"/>
                    <a:pt x="6209" y="0"/>
                    <a:pt x="4559" y="2623"/>
                  </a:cubicBezTo>
                  <a:cubicBezTo>
                    <a:pt x="2909" y="5246"/>
                    <a:pt x="1109" y="10491"/>
                    <a:pt x="359" y="13886"/>
                  </a:cubicBezTo>
                  <a:cubicBezTo>
                    <a:pt x="-391" y="17280"/>
                    <a:pt x="-91" y="18823"/>
                    <a:pt x="2459" y="19903"/>
                  </a:cubicBezTo>
                  <a:cubicBezTo>
                    <a:pt x="5009" y="20983"/>
                    <a:pt x="9809" y="21600"/>
                    <a:pt x="13559" y="20520"/>
                  </a:cubicBezTo>
                  <a:cubicBezTo>
                    <a:pt x="17309" y="19440"/>
                    <a:pt x="20009" y="16663"/>
                    <a:pt x="20609" y="13114"/>
                  </a:cubicBezTo>
                  <a:cubicBezTo>
                    <a:pt x="21209" y="9566"/>
                    <a:pt x="19709" y="5246"/>
                    <a:pt x="18059" y="2931"/>
                  </a:cubicBezTo>
                  <a:cubicBezTo>
                    <a:pt x="16409" y="617"/>
                    <a:pt x="14609" y="309"/>
                    <a:pt x="128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2115834" y="299580"/>
              <a:ext cx="271403" cy="6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54" fill="norm" stroke="1" extrusionOk="0">
                  <a:moveTo>
                    <a:pt x="21470" y="0"/>
                  </a:moveTo>
                  <a:cubicBezTo>
                    <a:pt x="18456" y="1355"/>
                    <a:pt x="15442" y="2709"/>
                    <a:pt x="12679" y="3951"/>
                  </a:cubicBezTo>
                  <a:cubicBezTo>
                    <a:pt x="9917" y="5193"/>
                    <a:pt x="7405" y="6322"/>
                    <a:pt x="5647" y="7187"/>
                  </a:cubicBezTo>
                  <a:cubicBezTo>
                    <a:pt x="3889" y="8053"/>
                    <a:pt x="2884" y="8655"/>
                    <a:pt x="2298" y="9144"/>
                  </a:cubicBezTo>
                  <a:cubicBezTo>
                    <a:pt x="1712" y="9633"/>
                    <a:pt x="1544" y="10010"/>
                    <a:pt x="2047" y="10198"/>
                  </a:cubicBezTo>
                  <a:cubicBezTo>
                    <a:pt x="2549" y="10386"/>
                    <a:pt x="3721" y="10386"/>
                    <a:pt x="5312" y="10348"/>
                  </a:cubicBezTo>
                  <a:cubicBezTo>
                    <a:pt x="6903" y="10311"/>
                    <a:pt x="8912" y="10236"/>
                    <a:pt x="10335" y="10198"/>
                  </a:cubicBezTo>
                  <a:cubicBezTo>
                    <a:pt x="11758" y="10160"/>
                    <a:pt x="12596" y="10160"/>
                    <a:pt x="13014" y="10348"/>
                  </a:cubicBezTo>
                  <a:cubicBezTo>
                    <a:pt x="13433" y="10537"/>
                    <a:pt x="13433" y="10913"/>
                    <a:pt x="12093" y="11666"/>
                  </a:cubicBezTo>
                  <a:cubicBezTo>
                    <a:pt x="10754" y="12418"/>
                    <a:pt x="8075" y="13547"/>
                    <a:pt x="5814" y="14789"/>
                  </a:cubicBezTo>
                  <a:cubicBezTo>
                    <a:pt x="3554" y="16031"/>
                    <a:pt x="1712" y="17385"/>
                    <a:pt x="791" y="18401"/>
                  </a:cubicBezTo>
                  <a:cubicBezTo>
                    <a:pt x="-130" y="19417"/>
                    <a:pt x="-130" y="20095"/>
                    <a:pt x="205" y="20546"/>
                  </a:cubicBezTo>
                  <a:cubicBezTo>
                    <a:pt x="540" y="20998"/>
                    <a:pt x="1210" y="21224"/>
                    <a:pt x="2968" y="21374"/>
                  </a:cubicBezTo>
                  <a:cubicBezTo>
                    <a:pt x="4726" y="21525"/>
                    <a:pt x="7572" y="21600"/>
                    <a:pt x="10503" y="21525"/>
                  </a:cubicBezTo>
                  <a:cubicBezTo>
                    <a:pt x="13433" y="21449"/>
                    <a:pt x="16447" y="21224"/>
                    <a:pt x="19461" y="20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2120536" y="1125080"/>
              <a:ext cx="127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2133236" y="1042530"/>
              <a:ext cx="50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2209436" y="1086980"/>
              <a:ext cx="6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2203086" y="1137780"/>
              <a:ext cx="952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2349136" y="1080630"/>
              <a:ext cx="254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2190386" y="169318"/>
              <a:ext cx="107951" cy="136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6494"/>
                  </a:moveTo>
                  <a:cubicBezTo>
                    <a:pt x="424" y="11811"/>
                    <a:pt x="847" y="17128"/>
                    <a:pt x="1482" y="16630"/>
                  </a:cubicBezTo>
                  <a:cubicBezTo>
                    <a:pt x="2118" y="16131"/>
                    <a:pt x="2965" y="9817"/>
                    <a:pt x="4447" y="5830"/>
                  </a:cubicBezTo>
                  <a:cubicBezTo>
                    <a:pt x="5929" y="1842"/>
                    <a:pt x="8047" y="180"/>
                    <a:pt x="9953" y="14"/>
                  </a:cubicBezTo>
                  <a:cubicBezTo>
                    <a:pt x="11859" y="-152"/>
                    <a:pt x="13553" y="1177"/>
                    <a:pt x="15459" y="4999"/>
                  </a:cubicBezTo>
                  <a:cubicBezTo>
                    <a:pt x="17365" y="8820"/>
                    <a:pt x="19482" y="15134"/>
                    <a:pt x="216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1060086" y="2337930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1085486" y="2439530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1577793" y="2128380"/>
              <a:ext cx="1569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1714"/>
                    <a:pt x="3818" y="3429"/>
                    <a:pt x="1118" y="7029"/>
                  </a:cubicBezTo>
                  <a:cubicBezTo>
                    <a:pt x="-1582" y="10629"/>
                    <a:pt x="1118" y="16114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1479186" y="2452230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1523636" y="2515730"/>
              <a:ext cx="122222" cy="2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21409" fill="norm" stroke="1" extrusionOk="0">
                  <a:moveTo>
                    <a:pt x="6374" y="0"/>
                  </a:moveTo>
                  <a:cubicBezTo>
                    <a:pt x="8144" y="0"/>
                    <a:pt x="9915" y="0"/>
                    <a:pt x="11685" y="765"/>
                  </a:cubicBezTo>
                  <a:cubicBezTo>
                    <a:pt x="13456" y="1529"/>
                    <a:pt x="15226" y="3058"/>
                    <a:pt x="15580" y="4301"/>
                  </a:cubicBezTo>
                  <a:cubicBezTo>
                    <a:pt x="15934" y="5543"/>
                    <a:pt x="14872" y="6499"/>
                    <a:pt x="13279" y="7455"/>
                  </a:cubicBezTo>
                  <a:cubicBezTo>
                    <a:pt x="11685" y="8411"/>
                    <a:pt x="9561" y="9366"/>
                    <a:pt x="9384" y="10035"/>
                  </a:cubicBezTo>
                  <a:cubicBezTo>
                    <a:pt x="9207" y="10704"/>
                    <a:pt x="10977" y="11087"/>
                    <a:pt x="12748" y="11373"/>
                  </a:cubicBezTo>
                  <a:cubicBezTo>
                    <a:pt x="14518" y="11660"/>
                    <a:pt x="16289" y="11851"/>
                    <a:pt x="18059" y="12903"/>
                  </a:cubicBezTo>
                  <a:cubicBezTo>
                    <a:pt x="19830" y="13954"/>
                    <a:pt x="21600" y="15865"/>
                    <a:pt x="19475" y="17490"/>
                  </a:cubicBezTo>
                  <a:cubicBezTo>
                    <a:pt x="17351" y="19115"/>
                    <a:pt x="11331" y="20453"/>
                    <a:pt x="7436" y="21027"/>
                  </a:cubicBezTo>
                  <a:cubicBezTo>
                    <a:pt x="3541" y="21600"/>
                    <a:pt x="1770" y="21409"/>
                    <a:pt x="0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1879236" y="2325230"/>
              <a:ext cx="1651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38" y="4032"/>
                    <a:pt x="11077" y="8064"/>
                    <a:pt x="14677" y="11664"/>
                  </a:cubicBezTo>
                  <a:cubicBezTo>
                    <a:pt x="18277" y="15264"/>
                    <a:pt x="19938" y="1843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1961736" y="2360065"/>
              <a:ext cx="69901" cy="14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461" fill="norm" stroke="1" extrusionOk="0">
                  <a:moveTo>
                    <a:pt x="20980" y="2295"/>
                  </a:moveTo>
                  <a:cubicBezTo>
                    <a:pt x="19074" y="1078"/>
                    <a:pt x="17168" y="-139"/>
                    <a:pt x="14945" y="13"/>
                  </a:cubicBezTo>
                  <a:cubicBezTo>
                    <a:pt x="12721" y="165"/>
                    <a:pt x="10180" y="1686"/>
                    <a:pt x="7321" y="4729"/>
                  </a:cubicBezTo>
                  <a:cubicBezTo>
                    <a:pt x="4462" y="7771"/>
                    <a:pt x="1286" y="12334"/>
                    <a:pt x="333" y="15376"/>
                  </a:cubicBezTo>
                  <a:cubicBezTo>
                    <a:pt x="-620" y="18419"/>
                    <a:pt x="651" y="19940"/>
                    <a:pt x="1921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2179388" y="2223630"/>
              <a:ext cx="2369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5214"/>
                    <a:pt x="-1447" y="10428"/>
                    <a:pt x="353" y="14028"/>
                  </a:cubicBezTo>
                  <a:cubicBezTo>
                    <a:pt x="2153" y="17628"/>
                    <a:pt x="11153" y="19614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2290767" y="2234449"/>
              <a:ext cx="97015" cy="13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0883" fill="norm" stroke="1" extrusionOk="0">
                  <a:moveTo>
                    <a:pt x="8537" y="3188"/>
                  </a:moveTo>
                  <a:cubicBezTo>
                    <a:pt x="6239" y="3511"/>
                    <a:pt x="3941" y="3833"/>
                    <a:pt x="2333" y="6090"/>
                  </a:cubicBezTo>
                  <a:cubicBezTo>
                    <a:pt x="724" y="8346"/>
                    <a:pt x="-195" y="12538"/>
                    <a:pt x="35" y="15439"/>
                  </a:cubicBezTo>
                  <a:cubicBezTo>
                    <a:pt x="265" y="18341"/>
                    <a:pt x="1643" y="19952"/>
                    <a:pt x="4631" y="20597"/>
                  </a:cubicBezTo>
                  <a:cubicBezTo>
                    <a:pt x="7618" y="21242"/>
                    <a:pt x="12214" y="20920"/>
                    <a:pt x="15431" y="18341"/>
                  </a:cubicBezTo>
                  <a:cubicBezTo>
                    <a:pt x="18648" y="15761"/>
                    <a:pt x="20486" y="10926"/>
                    <a:pt x="20945" y="7541"/>
                  </a:cubicBezTo>
                  <a:cubicBezTo>
                    <a:pt x="21405" y="4155"/>
                    <a:pt x="20486" y="2221"/>
                    <a:pt x="18877" y="1093"/>
                  </a:cubicBezTo>
                  <a:cubicBezTo>
                    <a:pt x="17269" y="-36"/>
                    <a:pt x="14971" y="-358"/>
                    <a:pt x="13362" y="448"/>
                  </a:cubicBezTo>
                  <a:cubicBezTo>
                    <a:pt x="11754" y="1254"/>
                    <a:pt x="10835" y="3188"/>
                    <a:pt x="9916" y="5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2434772" y="2261730"/>
              <a:ext cx="92165" cy="13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55" fill="norm" stroke="1" extrusionOk="0">
                  <a:moveTo>
                    <a:pt x="11066" y="2057"/>
                  </a:moveTo>
                  <a:cubicBezTo>
                    <a:pt x="8611" y="1714"/>
                    <a:pt x="6157" y="1371"/>
                    <a:pt x="3948" y="2229"/>
                  </a:cubicBezTo>
                  <a:cubicBezTo>
                    <a:pt x="1739" y="3086"/>
                    <a:pt x="-225" y="5143"/>
                    <a:pt x="20" y="8571"/>
                  </a:cubicBezTo>
                  <a:cubicBezTo>
                    <a:pt x="266" y="12000"/>
                    <a:pt x="2720" y="16800"/>
                    <a:pt x="5666" y="19200"/>
                  </a:cubicBezTo>
                  <a:cubicBezTo>
                    <a:pt x="8611" y="21600"/>
                    <a:pt x="12048" y="21600"/>
                    <a:pt x="15239" y="20229"/>
                  </a:cubicBezTo>
                  <a:cubicBezTo>
                    <a:pt x="18430" y="18857"/>
                    <a:pt x="21375" y="16114"/>
                    <a:pt x="21375" y="12514"/>
                  </a:cubicBezTo>
                  <a:cubicBezTo>
                    <a:pt x="21375" y="8914"/>
                    <a:pt x="18430" y="4457"/>
                    <a:pt x="154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2768236" y="2249030"/>
              <a:ext cx="133351" cy="14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0"/>
                  </a:moveTo>
                  <a:cubicBezTo>
                    <a:pt x="4800" y="6171"/>
                    <a:pt x="9600" y="12343"/>
                    <a:pt x="12686" y="16200"/>
                  </a:cubicBezTo>
                  <a:cubicBezTo>
                    <a:pt x="15771" y="20057"/>
                    <a:pt x="17143" y="21600"/>
                    <a:pt x="18343" y="21446"/>
                  </a:cubicBezTo>
                  <a:cubicBezTo>
                    <a:pt x="19543" y="21291"/>
                    <a:pt x="20571" y="19440"/>
                    <a:pt x="21600" y="17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2780936" y="2236330"/>
              <a:ext cx="1333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71" y="2118"/>
                    <a:pt x="14743" y="4235"/>
                    <a:pt x="11143" y="7835"/>
                  </a:cubicBezTo>
                  <a:cubicBezTo>
                    <a:pt x="7543" y="11435"/>
                    <a:pt x="3771" y="165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3188187" y="2049881"/>
              <a:ext cx="151550" cy="76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23" fill="norm" stroke="1" extrusionOk="0">
                  <a:moveTo>
                    <a:pt x="18779" y="603"/>
                  </a:moveTo>
                  <a:cubicBezTo>
                    <a:pt x="17579" y="364"/>
                    <a:pt x="16379" y="125"/>
                    <a:pt x="14279" y="35"/>
                  </a:cubicBezTo>
                  <a:cubicBezTo>
                    <a:pt x="12179" y="-55"/>
                    <a:pt x="9179" y="5"/>
                    <a:pt x="7229" y="484"/>
                  </a:cubicBezTo>
                  <a:cubicBezTo>
                    <a:pt x="5279" y="962"/>
                    <a:pt x="4379" y="1860"/>
                    <a:pt x="5129" y="2907"/>
                  </a:cubicBezTo>
                  <a:cubicBezTo>
                    <a:pt x="5879" y="3954"/>
                    <a:pt x="8279" y="5151"/>
                    <a:pt x="9179" y="6078"/>
                  </a:cubicBezTo>
                  <a:cubicBezTo>
                    <a:pt x="10079" y="7005"/>
                    <a:pt x="9479" y="7664"/>
                    <a:pt x="8579" y="8142"/>
                  </a:cubicBezTo>
                  <a:cubicBezTo>
                    <a:pt x="7679" y="8621"/>
                    <a:pt x="6479" y="8920"/>
                    <a:pt x="5129" y="9159"/>
                  </a:cubicBezTo>
                  <a:cubicBezTo>
                    <a:pt x="3779" y="9399"/>
                    <a:pt x="2279" y="9578"/>
                    <a:pt x="1679" y="9518"/>
                  </a:cubicBezTo>
                  <a:cubicBezTo>
                    <a:pt x="1079" y="9459"/>
                    <a:pt x="1379" y="9159"/>
                    <a:pt x="2579" y="8920"/>
                  </a:cubicBezTo>
                  <a:cubicBezTo>
                    <a:pt x="3779" y="8681"/>
                    <a:pt x="5879" y="8501"/>
                    <a:pt x="7379" y="8531"/>
                  </a:cubicBezTo>
                  <a:cubicBezTo>
                    <a:pt x="8879" y="8561"/>
                    <a:pt x="9779" y="8800"/>
                    <a:pt x="9929" y="9518"/>
                  </a:cubicBezTo>
                  <a:cubicBezTo>
                    <a:pt x="10079" y="10236"/>
                    <a:pt x="9479" y="11433"/>
                    <a:pt x="7979" y="13019"/>
                  </a:cubicBezTo>
                  <a:cubicBezTo>
                    <a:pt x="6479" y="14604"/>
                    <a:pt x="4079" y="16579"/>
                    <a:pt x="2579" y="17865"/>
                  </a:cubicBezTo>
                  <a:cubicBezTo>
                    <a:pt x="1079" y="19152"/>
                    <a:pt x="479" y="19750"/>
                    <a:pt x="179" y="20199"/>
                  </a:cubicBezTo>
                  <a:cubicBezTo>
                    <a:pt x="-121" y="20647"/>
                    <a:pt x="-121" y="20947"/>
                    <a:pt x="779" y="21156"/>
                  </a:cubicBezTo>
                  <a:cubicBezTo>
                    <a:pt x="1679" y="21365"/>
                    <a:pt x="3479" y="21485"/>
                    <a:pt x="7079" y="21515"/>
                  </a:cubicBezTo>
                  <a:cubicBezTo>
                    <a:pt x="10679" y="21545"/>
                    <a:pt x="16079" y="21485"/>
                    <a:pt x="21479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3568336" y="2064880"/>
              <a:ext cx="38101" cy="66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0"/>
                  </a:moveTo>
                  <a:cubicBezTo>
                    <a:pt x="4800" y="2112"/>
                    <a:pt x="9600" y="4225"/>
                    <a:pt x="11400" y="6541"/>
                  </a:cubicBezTo>
                  <a:cubicBezTo>
                    <a:pt x="13200" y="8858"/>
                    <a:pt x="12000" y="11379"/>
                    <a:pt x="10800" y="13900"/>
                  </a:cubicBezTo>
                  <a:cubicBezTo>
                    <a:pt x="9600" y="16421"/>
                    <a:pt x="8400" y="18943"/>
                    <a:pt x="7800" y="20237"/>
                  </a:cubicBezTo>
                  <a:cubicBezTo>
                    <a:pt x="7200" y="21532"/>
                    <a:pt x="7200" y="21600"/>
                    <a:pt x="9600" y="21259"/>
                  </a:cubicBezTo>
                  <a:cubicBezTo>
                    <a:pt x="12000" y="20919"/>
                    <a:pt x="16800" y="20169"/>
                    <a:pt x="21600" y="19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3724642" y="2066156"/>
              <a:ext cx="173895" cy="25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20" fill="norm" stroke="1" extrusionOk="0">
                  <a:moveTo>
                    <a:pt x="300" y="4142"/>
                  </a:moveTo>
                  <a:cubicBezTo>
                    <a:pt x="40" y="3257"/>
                    <a:pt x="-220" y="2372"/>
                    <a:pt x="300" y="1663"/>
                  </a:cubicBezTo>
                  <a:cubicBezTo>
                    <a:pt x="821" y="955"/>
                    <a:pt x="2122" y="424"/>
                    <a:pt x="3814" y="159"/>
                  </a:cubicBezTo>
                  <a:cubicBezTo>
                    <a:pt x="5505" y="-107"/>
                    <a:pt x="7587" y="-107"/>
                    <a:pt x="9279" y="690"/>
                  </a:cubicBezTo>
                  <a:cubicBezTo>
                    <a:pt x="10970" y="1486"/>
                    <a:pt x="12272" y="3080"/>
                    <a:pt x="11231" y="6267"/>
                  </a:cubicBezTo>
                  <a:cubicBezTo>
                    <a:pt x="10190" y="9454"/>
                    <a:pt x="6807" y="14234"/>
                    <a:pt x="4855" y="17067"/>
                  </a:cubicBezTo>
                  <a:cubicBezTo>
                    <a:pt x="2903" y="19900"/>
                    <a:pt x="2382" y="20785"/>
                    <a:pt x="3163" y="21139"/>
                  </a:cubicBezTo>
                  <a:cubicBezTo>
                    <a:pt x="3944" y="21493"/>
                    <a:pt x="6026" y="21316"/>
                    <a:pt x="9279" y="20696"/>
                  </a:cubicBezTo>
                  <a:cubicBezTo>
                    <a:pt x="12532" y="20077"/>
                    <a:pt x="16956" y="19014"/>
                    <a:pt x="21380" y="17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3841386" y="2400207"/>
              <a:ext cx="444501" cy="10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71" fill="norm" stroke="1" extrusionOk="0">
                  <a:moveTo>
                    <a:pt x="0" y="12880"/>
                  </a:moveTo>
                  <a:cubicBezTo>
                    <a:pt x="2674" y="16480"/>
                    <a:pt x="5349" y="20080"/>
                    <a:pt x="7971" y="16480"/>
                  </a:cubicBezTo>
                  <a:cubicBezTo>
                    <a:pt x="10594" y="12880"/>
                    <a:pt x="13166" y="2080"/>
                    <a:pt x="15429" y="280"/>
                  </a:cubicBezTo>
                  <a:cubicBezTo>
                    <a:pt x="17691" y="-1520"/>
                    <a:pt x="19646" y="5680"/>
                    <a:pt x="21600" y="12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4436024" y="2001380"/>
              <a:ext cx="59413" cy="71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600" fill="norm" stroke="1" extrusionOk="0">
                  <a:moveTo>
                    <a:pt x="20907" y="0"/>
                  </a:moveTo>
                  <a:cubicBezTo>
                    <a:pt x="20162" y="2358"/>
                    <a:pt x="19417" y="4715"/>
                    <a:pt x="17928" y="6850"/>
                  </a:cubicBezTo>
                  <a:cubicBezTo>
                    <a:pt x="16438" y="8984"/>
                    <a:pt x="14204" y="10896"/>
                    <a:pt x="10852" y="12871"/>
                  </a:cubicBezTo>
                  <a:cubicBezTo>
                    <a:pt x="7500" y="14846"/>
                    <a:pt x="3031" y="16885"/>
                    <a:pt x="1169" y="18350"/>
                  </a:cubicBezTo>
                  <a:cubicBezTo>
                    <a:pt x="-693" y="19816"/>
                    <a:pt x="52" y="20708"/>
                    <a:pt x="7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4749436" y="2369680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8000"/>
                    <a:pt x="10897" y="14400"/>
                    <a:pt x="14497" y="10800"/>
                  </a:cubicBezTo>
                  <a:cubicBezTo>
                    <a:pt x="18097" y="7200"/>
                    <a:pt x="1984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4905193" y="2274430"/>
              <a:ext cx="1569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538"/>
                    <a:pt x="3818" y="11077"/>
                    <a:pt x="1118" y="14677"/>
                  </a:cubicBezTo>
                  <a:cubicBezTo>
                    <a:pt x="-1582" y="18277"/>
                    <a:pt x="1118" y="19938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5288623" y="2039480"/>
              <a:ext cx="25964" cy="632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450" fill="norm" stroke="1" extrusionOk="0">
                  <a:moveTo>
                    <a:pt x="5426" y="0"/>
                  </a:moveTo>
                  <a:cubicBezTo>
                    <a:pt x="2103" y="1148"/>
                    <a:pt x="-1220" y="2296"/>
                    <a:pt x="442" y="4234"/>
                  </a:cubicBezTo>
                  <a:cubicBezTo>
                    <a:pt x="2103" y="6171"/>
                    <a:pt x="8749" y="8898"/>
                    <a:pt x="12072" y="11589"/>
                  </a:cubicBezTo>
                  <a:cubicBezTo>
                    <a:pt x="15395" y="14280"/>
                    <a:pt x="15395" y="16936"/>
                    <a:pt x="14565" y="18658"/>
                  </a:cubicBezTo>
                  <a:cubicBezTo>
                    <a:pt x="13734" y="20380"/>
                    <a:pt x="12072" y="21169"/>
                    <a:pt x="12072" y="21385"/>
                  </a:cubicBezTo>
                  <a:cubicBezTo>
                    <a:pt x="12072" y="21600"/>
                    <a:pt x="13734" y="21241"/>
                    <a:pt x="15395" y="20882"/>
                  </a:cubicBezTo>
                  <a:cubicBezTo>
                    <a:pt x="17057" y="20524"/>
                    <a:pt x="18718" y="20165"/>
                    <a:pt x="20380" y="198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3981086" y="2204580"/>
              <a:ext cx="1587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4193723" y="2077580"/>
              <a:ext cx="117564" cy="15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84" fill="norm" stroke="1" extrusionOk="0">
                  <a:moveTo>
                    <a:pt x="15637" y="0"/>
                  </a:moveTo>
                  <a:cubicBezTo>
                    <a:pt x="11394" y="5546"/>
                    <a:pt x="7152" y="11092"/>
                    <a:pt x="4259" y="14741"/>
                  </a:cubicBezTo>
                  <a:cubicBezTo>
                    <a:pt x="1366" y="18389"/>
                    <a:pt x="-177" y="20141"/>
                    <a:pt x="16" y="20870"/>
                  </a:cubicBezTo>
                  <a:cubicBezTo>
                    <a:pt x="209" y="21600"/>
                    <a:pt x="2137" y="21308"/>
                    <a:pt x="5994" y="20432"/>
                  </a:cubicBezTo>
                  <a:cubicBezTo>
                    <a:pt x="9852" y="19557"/>
                    <a:pt x="15637" y="18097"/>
                    <a:pt x="21423" y="16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4285886" y="2179180"/>
              <a:ext cx="444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635"/>
                    <a:pt x="9257" y="11270"/>
                    <a:pt x="5657" y="14870"/>
                  </a:cubicBezTo>
                  <a:cubicBezTo>
                    <a:pt x="2057" y="18470"/>
                    <a:pt x="1029" y="200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3978647" y="2522080"/>
              <a:ext cx="135790" cy="17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56" fill="norm" stroke="1" extrusionOk="0">
                  <a:moveTo>
                    <a:pt x="14340" y="0"/>
                  </a:moveTo>
                  <a:cubicBezTo>
                    <a:pt x="13343" y="2602"/>
                    <a:pt x="12346" y="5205"/>
                    <a:pt x="10352" y="8198"/>
                  </a:cubicBezTo>
                  <a:cubicBezTo>
                    <a:pt x="8358" y="11190"/>
                    <a:pt x="5367" y="14573"/>
                    <a:pt x="3207" y="16916"/>
                  </a:cubicBezTo>
                  <a:cubicBezTo>
                    <a:pt x="1047" y="19258"/>
                    <a:pt x="-282" y="20559"/>
                    <a:pt x="50" y="21080"/>
                  </a:cubicBezTo>
                  <a:cubicBezTo>
                    <a:pt x="383" y="21600"/>
                    <a:pt x="2376" y="21340"/>
                    <a:pt x="6198" y="20689"/>
                  </a:cubicBezTo>
                  <a:cubicBezTo>
                    <a:pt x="10020" y="20039"/>
                    <a:pt x="15669" y="18998"/>
                    <a:pt x="21318" y="17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4089036" y="2649080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5530486" y="2059538"/>
              <a:ext cx="158751" cy="206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1860"/>
                  </a:moveTo>
                  <a:cubicBezTo>
                    <a:pt x="3456" y="1205"/>
                    <a:pt x="6912" y="551"/>
                    <a:pt x="9360" y="223"/>
                  </a:cubicBezTo>
                  <a:cubicBezTo>
                    <a:pt x="11808" y="-104"/>
                    <a:pt x="13248" y="-104"/>
                    <a:pt x="14256" y="441"/>
                  </a:cubicBezTo>
                  <a:cubicBezTo>
                    <a:pt x="15264" y="987"/>
                    <a:pt x="15840" y="2078"/>
                    <a:pt x="14832" y="4478"/>
                  </a:cubicBezTo>
                  <a:cubicBezTo>
                    <a:pt x="13824" y="6878"/>
                    <a:pt x="11232" y="10587"/>
                    <a:pt x="9360" y="12878"/>
                  </a:cubicBezTo>
                  <a:cubicBezTo>
                    <a:pt x="7488" y="15169"/>
                    <a:pt x="6336" y="16041"/>
                    <a:pt x="5040" y="17241"/>
                  </a:cubicBezTo>
                  <a:cubicBezTo>
                    <a:pt x="3744" y="18441"/>
                    <a:pt x="2304" y="19969"/>
                    <a:pt x="2736" y="20732"/>
                  </a:cubicBezTo>
                  <a:cubicBezTo>
                    <a:pt x="3168" y="21496"/>
                    <a:pt x="5472" y="21496"/>
                    <a:pt x="8928" y="20951"/>
                  </a:cubicBezTo>
                  <a:cubicBezTo>
                    <a:pt x="12384" y="20405"/>
                    <a:pt x="16992" y="19314"/>
                    <a:pt x="21600" y="18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5822586" y="2185530"/>
              <a:ext cx="1143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6038486" y="2043280"/>
              <a:ext cx="152401" cy="16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3565"/>
                  </a:moveTo>
                  <a:cubicBezTo>
                    <a:pt x="900" y="2485"/>
                    <a:pt x="1800" y="1405"/>
                    <a:pt x="3750" y="730"/>
                  </a:cubicBezTo>
                  <a:cubicBezTo>
                    <a:pt x="5700" y="55"/>
                    <a:pt x="8700" y="-215"/>
                    <a:pt x="10650" y="190"/>
                  </a:cubicBezTo>
                  <a:cubicBezTo>
                    <a:pt x="12600" y="595"/>
                    <a:pt x="13500" y="1675"/>
                    <a:pt x="13200" y="4105"/>
                  </a:cubicBezTo>
                  <a:cubicBezTo>
                    <a:pt x="12900" y="6535"/>
                    <a:pt x="11400" y="10315"/>
                    <a:pt x="10050" y="12610"/>
                  </a:cubicBezTo>
                  <a:cubicBezTo>
                    <a:pt x="8700" y="14905"/>
                    <a:pt x="7500" y="15715"/>
                    <a:pt x="5850" y="16930"/>
                  </a:cubicBezTo>
                  <a:cubicBezTo>
                    <a:pt x="4200" y="18145"/>
                    <a:pt x="2100" y="19765"/>
                    <a:pt x="1800" y="20575"/>
                  </a:cubicBezTo>
                  <a:cubicBezTo>
                    <a:pt x="1500" y="21385"/>
                    <a:pt x="3000" y="21385"/>
                    <a:pt x="6600" y="21385"/>
                  </a:cubicBezTo>
                  <a:cubicBezTo>
                    <a:pt x="10200" y="21385"/>
                    <a:pt x="15900" y="21385"/>
                    <a:pt x="21600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5613036" y="2376929"/>
              <a:ext cx="463551" cy="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21163"/>
                  </a:moveTo>
                  <a:cubicBezTo>
                    <a:pt x="3156" y="13963"/>
                    <a:pt x="6312" y="6763"/>
                    <a:pt x="9666" y="3163"/>
                  </a:cubicBezTo>
                  <a:cubicBezTo>
                    <a:pt x="13019" y="-437"/>
                    <a:pt x="16570" y="-437"/>
                    <a:pt x="18592" y="592"/>
                  </a:cubicBezTo>
                  <a:cubicBezTo>
                    <a:pt x="20614" y="1620"/>
                    <a:pt x="21107" y="3677"/>
                    <a:pt x="21600" y="5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5803536" y="2509380"/>
              <a:ext cx="279401" cy="11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0" y="0"/>
                  </a:moveTo>
                  <a:cubicBezTo>
                    <a:pt x="2127" y="0"/>
                    <a:pt x="4255" y="0"/>
                    <a:pt x="5891" y="1516"/>
                  </a:cubicBezTo>
                  <a:cubicBezTo>
                    <a:pt x="7527" y="3032"/>
                    <a:pt x="8673" y="6063"/>
                    <a:pt x="8918" y="8526"/>
                  </a:cubicBezTo>
                  <a:cubicBezTo>
                    <a:pt x="9164" y="10989"/>
                    <a:pt x="8509" y="12884"/>
                    <a:pt x="7773" y="14211"/>
                  </a:cubicBezTo>
                  <a:cubicBezTo>
                    <a:pt x="7036" y="15537"/>
                    <a:pt x="6218" y="16295"/>
                    <a:pt x="5318" y="17432"/>
                  </a:cubicBezTo>
                  <a:cubicBezTo>
                    <a:pt x="4418" y="18568"/>
                    <a:pt x="3436" y="20084"/>
                    <a:pt x="3600" y="20842"/>
                  </a:cubicBezTo>
                  <a:cubicBezTo>
                    <a:pt x="3764" y="21600"/>
                    <a:pt x="5073" y="21600"/>
                    <a:pt x="8264" y="19705"/>
                  </a:cubicBezTo>
                  <a:cubicBezTo>
                    <a:pt x="11455" y="17811"/>
                    <a:pt x="16527" y="14021"/>
                    <a:pt x="21600" y="1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6355986" y="2001380"/>
              <a:ext cx="107951" cy="673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06" y="2581"/>
                    <a:pt x="18212" y="5162"/>
                    <a:pt x="16306" y="7574"/>
                  </a:cubicBezTo>
                  <a:cubicBezTo>
                    <a:pt x="14400" y="9985"/>
                    <a:pt x="12282" y="12226"/>
                    <a:pt x="9953" y="14332"/>
                  </a:cubicBezTo>
                  <a:cubicBezTo>
                    <a:pt x="7624" y="16438"/>
                    <a:pt x="5082" y="18408"/>
                    <a:pt x="3388" y="19562"/>
                  </a:cubicBezTo>
                  <a:cubicBezTo>
                    <a:pt x="1694" y="20717"/>
                    <a:pt x="847" y="21057"/>
                    <a:pt x="424" y="21260"/>
                  </a:cubicBezTo>
                  <a:cubicBezTo>
                    <a:pt x="0" y="21464"/>
                    <a:pt x="0" y="215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6730636" y="2385737"/>
              <a:ext cx="1651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108" y="11918"/>
                    <a:pt x="2215" y="3818"/>
                    <a:pt x="5815" y="1118"/>
                  </a:cubicBezTo>
                  <a:cubicBezTo>
                    <a:pt x="9415" y="-1582"/>
                    <a:pt x="15508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6816543" y="2293480"/>
              <a:ext cx="1569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200"/>
                    <a:pt x="3818" y="8400"/>
                    <a:pt x="1118" y="12000"/>
                  </a:cubicBezTo>
                  <a:cubicBezTo>
                    <a:pt x="-1582" y="15600"/>
                    <a:pt x="1118" y="186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7293109" y="2077580"/>
              <a:ext cx="28641" cy="507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4" h="21396" fill="norm" stroke="1" extrusionOk="0">
                  <a:moveTo>
                    <a:pt x="14781" y="0"/>
                  </a:moveTo>
                  <a:cubicBezTo>
                    <a:pt x="17661" y="2142"/>
                    <a:pt x="20541" y="4284"/>
                    <a:pt x="19101" y="7007"/>
                  </a:cubicBezTo>
                  <a:cubicBezTo>
                    <a:pt x="17661" y="9729"/>
                    <a:pt x="11901" y="13031"/>
                    <a:pt x="8301" y="15084"/>
                  </a:cubicBezTo>
                  <a:cubicBezTo>
                    <a:pt x="4701" y="17137"/>
                    <a:pt x="3261" y="17940"/>
                    <a:pt x="1821" y="18922"/>
                  </a:cubicBezTo>
                  <a:cubicBezTo>
                    <a:pt x="381" y="19904"/>
                    <a:pt x="-1059" y="21064"/>
                    <a:pt x="1101" y="21332"/>
                  </a:cubicBezTo>
                  <a:cubicBezTo>
                    <a:pt x="3261" y="21600"/>
                    <a:pt x="9021" y="20975"/>
                    <a:pt x="14781" y="20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7553934" y="2039480"/>
              <a:ext cx="84283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8451" y="0"/>
                  </a:moveTo>
                  <a:cubicBezTo>
                    <a:pt x="5817" y="2700"/>
                    <a:pt x="3183" y="5400"/>
                    <a:pt x="1602" y="7350"/>
                  </a:cubicBezTo>
                  <a:cubicBezTo>
                    <a:pt x="22" y="9300"/>
                    <a:pt x="-505" y="10500"/>
                    <a:pt x="549" y="11025"/>
                  </a:cubicBezTo>
                  <a:cubicBezTo>
                    <a:pt x="1602" y="11550"/>
                    <a:pt x="4236" y="11400"/>
                    <a:pt x="6871" y="11025"/>
                  </a:cubicBezTo>
                  <a:cubicBezTo>
                    <a:pt x="9505" y="10650"/>
                    <a:pt x="12139" y="10050"/>
                    <a:pt x="14510" y="9525"/>
                  </a:cubicBezTo>
                  <a:cubicBezTo>
                    <a:pt x="16880" y="9000"/>
                    <a:pt x="18988" y="8550"/>
                    <a:pt x="20041" y="8850"/>
                  </a:cubicBezTo>
                  <a:cubicBezTo>
                    <a:pt x="21095" y="9150"/>
                    <a:pt x="21095" y="10200"/>
                    <a:pt x="20832" y="12450"/>
                  </a:cubicBezTo>
                  <a:cubicBezTo>
                    <a:pt x="20568" y="14700"/>
                    <a:pt x="20041" y="18150"/>
                    <a:pt x="195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7784736" y="2229980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7981586" y="2089729"/>
              <a:ext cx="126053" cy="23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57" fill="norm" stroke="1" extrusionOk="0">
                  <a:moveTo>
                    <a:pt x="1080" y="1786"/>
                  </a:moveTo>
                  <a:cubicBezTo>
                    <a:pt x="2160" y="1014"/>
                    <a:pt x="3240" y="243"/>
                    <a:pt x="6120" y="50"/>
                  </a:cubicBezTo>
                  <a:cubicBezTo>
                    <a:pt x="9000" y="-143"/>
                    <a:pt x="13680" y="243"/>
                    <a:pt x="16560" y="821"/>
                  </a:cubicBezTo>
                  <a:cubicBezTo>
                    <a:pt x="19440" y="1400"/>
                    <a:pt x="20520" y="2171"/>
                    <a:pt x="20880" y="3039"/>
                  </a:cubicBezTo>
                  <a:cubicBezTo>
                    <a:pt x="21240" y="3907"/>
                    <a:pt x="20880" y="4871"/>
                    <a:pt x="19800" y="5546"/>
                  </a:cubicBezTo>
                  <a:cubicBezTo>
                    <a:pt x="18720" y="6221"/>
                    <a:pt x="16920" y="6607"/>
                    <a:pt x="16560" y="7282"/>
                  </a:cubicBezTo>
                  <a:cubicBezTo>
                    <a:pt x="16200" y="7957"/>
                    <a:pt x="17280" y="8921"/>
                    <a:pt x="18540" y="9789"/>
                  </a:cubicBezTo>
                  <a:cubicBezTo>
                    <a:pt x="19800" y="10657"/>
                    <a:pt x="21240" y="11428"/>
                    <a:pt x="21420" y="12875"/>
                  </a:cubicBezTo>
                  <a:cubicBezTo>
                    <a:pt x="21600" y="14321"/>
                    <a:pt x="20520" y="16443"/>
                    <a:pt x="16740" y="17986"/>
                  </a:cubicBezTo>
                  <a:cubicBezTo>
                    <a:pt x="12960" y="19528"/>
                    <a:pt x="6480" y="20493"/>
                    <a:pt x="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7632336" y="2447997"/>
              <a:ext cx="419101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09" y="10800"/>
                    <a:pt x="7418" y="0"/>
                    <a:pt x="11018" y="0"/>
                  </a:cubicBezTo>
                  <a:cubicBezTo>
                    <a:pt x="14618" y="0"/>
                    <a:pt x="1810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7854586" y="2501807"/>
              <a:ext cx="124885" cy="1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104"/>
                  </a:moveTo>
                  <a:cubicBezTo>
                    <a:pt x="3661" y="487"/>
                    <a:pt x="7322" y="-130"/>
                    <a:pt x="9885" y="24"/>
                  </a:cubicBezTo>
                  <a:cubicBezTo>
                    <a:pt x="12447" y="179"/>
                    <a:pt x="13912" y="1104"/>
                    <a:pt x="14461" y="2339"/>
                  </a:cubicBezTo>
                  <a:cubicBezTo>
                    <a:pt x="15010" y="3573"/>
                    <a:pt x="14644" y="5116"/>
                    <a:pt x="13363" y="6504"/>
                  </a:cubicBezTo>
                  <a:cubicBezTo>
                    <a:pt x="12081" y="7893"/>
                    <a:pt x="9885" y="9127"/>
                    <a:pt x="9702" y="9744"/>
                  </a:cubicBezTo>
                  <a:cubicBezTo>
                    <a:pt x="9519" y="10361"/>
                    <a:pt x="11349" y="10361"/>
                    <a:pt x="13180" y="10670"/>
                  </a:cubicBezTo>
                  <a:cubicBezTo>
                    <a:pt x="15010" y="10979"/>
                    <a:pt x="16841" y="11596"/>
                    <a:pt x="18488" y="12676"/>
                  </a:cubicBezTo>
                  <a:cubicBezTo>
                    <a:pt x="20136" y="13756"/>
                    <a:pt x="21600" y="15299"/>
                    <a:pt x="21600" y="16533"/>
                  </a:cubicBezTo>
                  <a:cubicBezTo>
                    <a:pt x="21600" y="17767"/>
                    <a:pt x="20136" y="18693"/>
                    <a:pt x="17024" y="19619"/>
                  </a:cubicBezTo>
                  <a:cubicBezTo>
                    <a:pt x="13912" y="20544"/>
                    <a:pt x="9153" y="21470"/>
                    <a:pt x="6041" y="21470"/>
                  </a:cubicBezTo>
                  <a:cubicBezTo>
                    <a:pt x="2929" y="21470"/>
                    <a:pt x="1464" y="20544"/>
                    <a:pt x="0" y="19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8248286" y="2096630"/>
              <a:ext cx="8255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92" y="2679"/>
                    <a:pt x="19385" y="5358"/>
                    <a:pt x="16892" y="8456"/>
                  </a:cubicBezTo>
                  <a:cubicBezTo>
                    <a:pt x="14400" y="11553"/>
                    <a:pt x="10523" y="15070"/>
                    <a:pt x="7477" y="17330"/>
                  </a:cubicBezTo>
                  <a:cubicBezTo>
                    <a:pt x="4431" y="19591"/>
                    <a:pt x="2215" y="205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8394336" y="1950092"/>
              <a:ext cx="161070" cy="883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60" fill="norm" stroke="1" extrusionOk="0">
                  <a:moveTo>
                    <a:pt x="6732" y="477"/>
                  </a:moveTo>
                  <a:cubicBezTo>
                    <a:pt x="7574" y="270"/>
                    <a:pt x="8416" y="63"/>
                    <a:pt x="10239" y="12"/>
                  </a:cubicBezTo>
                  <a:cubicBezTo>
                    <a:pt x="12062" y="-40"/>
                    <a:pt x="14868" y="63"/>
                    <a:pt x="17252" y="580"/>
                  </a:cubicBezTo>
                  <a:cubicBezTo>
                    <a:pt x="19636" y="1097"/>
                    <a:pt x="21600" y="2027"/>
                    <a:pt x="21319" y="3086"/>
                  </a:cubicBezTo>
                  <a:cubicBezTo>
                    <a:pt x="21039" y="4146"/>
                    <a:pt x="18514" y="5334"/>
                    <a:pt x="15990" y="6497"/>
                  </a:cubicBezTo>
                  <a:cubicBezTo>
                    <a:pt x="13465" y="7660"/>
                    <a:pt x="10940" y="8796"/>
                    <a:pt x="9678" y="9675"/>
                  </a:cubicBezTo>
                  <a:cubicBezTo>
                    <a:pt x="8416" y="10553"/>
                    <a:pt x="8416" y="11173"/>
                    <a:pt x="9818" y="11974"/>
                  </a:cubicBezTo>
                  <a:cubicBezTo>
                    <a:pt x="11221" y="12775"/>
                    <a:pt x="14026" y="13757"/>
                    <a:pt x="15849" y="14791"/>
                  </a:cubicBezTo>
                  <a:cubicBezTo>
                    <a:pt x="17673" y="15824"/>
                    <a:pt x="18514" y="16909"/>
                    <a:pt x="15709" y="18046"/>
                  </a:cubicBezTo>
                  <a:cubicBezTo>
                    <a:pt x="12904" y="19183"/>
                    <a:pt x="6452" y="20371"/>
                    <a:pt x="0" y="21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4304936" y="1614030"/>
              <a:ext cx="1841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5943"/>
                    <a:pt x="8441" y="10286"/>
                    <a:pt x="12041" y="6686"/>
                  </a:cubicBezTo>
                  <a:cubicBezTo>
                    <a:pt x="15641" y="3086"/>
                    <a:pt x="18621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4381136" y="1721980"/>
              <a:ext cx="1143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4812936" y="1413693"/>
              <a:ext cx="44451" cy="136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0" y="1521"/>
                  </a:moveTo>
                  <a:cubicBezTo>
                    <a:pt x="4114" y="539"/>
                    <a:pt x="8229" y="-443"/>
                    <a:pt x="11314" y="212"/>
                  </a:cubicBezTo>
                  <a:cubicBezTo>
                    <a:pt x="14400" y="866"/>
                    <a:pt x="16457" y="3157"/>
                    <a:pt x="18000" y="6921"/>
                  </a:cubicBezTo>
                  <a:cubicBezTo>
                    <a:pt x="19543" y="10684"/>
                    <a:pt x="20571" y="15921"/>
                    <a:pt x="21600" y="21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4889136" y="1429880"/>
              <a:ext cx="4445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431"/>
                    <a:pt x="11314" y="8862"/>
                    <a:pt x="7714" y="12462"/>
                  </a:cubicBezTo>
                  <a:cubicBezTo>
                    <a:pt x="4114" y="16062"/>
                    <a:pt x="2057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4920886" y="1603507"/>
              <a:ext cx="139701" cy="152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4078"/>
                  </a:moveTo>
                  <a:cubicBezTo>
                    <a:pt x="1636" y="2619"/>
                    <a:pt x="3273" y="1159"/>
                    <a:pt x="5073" y="430"/>
                  </a:cubicBezTo>
                  <a:cubicBezTo>
                    <a:pt x="6873" y="-300"/>
                    <a:pt x="8836" y="-300"/>
                    <a:pt x="9818" y="2035"/>
                  </a:cubicBezTo>
                  <a:cubicBezTo>
                    <a:pt x="10800" y="4370"/>
                    <a:pt x="10800" y="9041"/>
                    <a:pt x="10309" y="11959"/>
                  </a:cubicBezTo>
                  <a:cubicBezTo>
                    <a:pt x="9818" y="14878"/>
                    <a:pt x="8836" y="16046"/>
                    <a:pt x="7855" y="17359"/>
                  </a:cubicBezTo>
                  <a:cubicBezTo>
                    <a:pt x="6873" y="18673"/>
                    <a:pt x="5891" y="20132"/>
                    <a:pt x="6382" y="20716"/>
                  </a:cubicBezTo>
                  <a:cubicBezTo>
                    <a:pt x="6873" y="21300"/>
                    <a:pt x="8836" y="21008"/>
                    <a:pt x="11618" y="20424"/>
                  </a:cubicBezTo>
                  <a:cubicBezTo>
                    <a:pt x="14400" y="19841"/>
                    <a:pt x="18000" y="18965"/>
                    <a:pt x="21600" y="18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6032136" y="1747380"/>
              <a:ext cx="146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8000"/>
                    <a:pt x="626" y="14400"/>
                    <a:pt x="4226" y="10800"/>
                  </a:cubicBezTo>
                  <a:cubicBezTo>
                    <a:pt x="7826" y="7200"/>
                    <a:pt x="1471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6076586" y="1823580"/>
              <a:ext cx="1143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6316755" y="1607680"/>
              <a:ext cx="120580" cy="189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1485" fill="norm" stroke="1" extrusionOk="0">
                  <a:moveTo>
                    <a:pt x="16124" y="720"/>
                  </a:moveTo>
                  <a:cubicBezTo>
                    <a:pt x="11874" y="1680"/>
                    <a:pt x="7625" y="2640"/>
                    <a:pt x="4615" y="5400"/>
                  </a:cubicBezTo>
                  <a:cubicBezTo>
                    <a:pt x="1605" y="8160"/>
                    <a:pt x="-165" y="12720"/>
                    <a:pt x="12" y="16080"/>
                  </a:cubicBezTo>
                  <a:cubicBezTo>
                    <a:pt x="189" y="19440"/>
                    <a:pt x="2314" y="21600"/>
                    <a:pt x="6740" y="21480"/>
                  </a:cubicBezTo>
                  <a:cubicBezTo>
                    <a:pt x="11166" y="21360"/>
                    <a:pt x="17894" y="18960"/>
                    <a:pt x="19665" y="15000"/>
                  </a:cubicBezTo>
                  <a:cubicBezTo>
                    <a:pt x="21435" y="11040"/>
                    <a:pt x="18248" y="5520"/>
                    <a:pt x="150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7835536" y="1652130"/>
              <a:ext cx="1841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8" y="17486"/>
                    <a:pt x="3476" y="13371"/>
                    <a:pt x="7076" y="9771"/>
                  </a:cubicBezTo>
                  <a:cubicBezTo>
                    <a:pt x="10676" y="6171"/>
                    <a:pt x="16138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7899036" y="1766430"/>
              <a:ext cx="95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840"/>
                    <a:pt x="8640" y="10080"/>
                    <a:pt x="12240" y="6480"/>
                  </a:cubicBezTo>
                  <a:cubicBezTo>
                    <a:pt x="15840" y="2880"/>
                    <a:pt x="1872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8299086" y="1379080"/>
              <a:ext cx="4868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96" y="206"/>
                    <a:pt x="9391" y="411"/>
                    <a:pt x="13617" y="2469"/>
                  </a:cubicBezTo>
                  <a:cubicBezTo>
                    <a:pt x="17843" y="4526"/>
                    <a:pt x="21600" y="8434"/>
                    <a:pt x="21600" y="11931"/>
                  </a:cubicBezTo>
                  <a:cubicBezTo>
                    <a:pt x="21600" y="15429"/>
                    <a:pt x="17843" y="18514"/>
                    <a:pt x="140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8387986" y="1398130"/>
              <a:ext cx="698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6322"/>
                    <a:pt x="8509" y="12644"/>
                    <a:pt x="4909" y="16244"/>
                  </a:cubicBezTo>
                  <a:cubicBezTo>
                    <a:pt x="1309" y="19844"/>
                    <a:pt x="655" y="20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8470536" y="1553887"/>
              <a:ext cx="114473" cy="15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429" fill="norm" stroke="1" extrusionOk="0">
                  <a:moveTo>
                    <a:pt x="0" y="413"/>
                  </a:moveTo>
                  <a:cubicBezTo>
                    <a:pt x="1929" y="121"/>
                    <a:pt x="3857" y="-171"/>
                    <a:pt x="5593" y="121"/>
                  </a:cubicBezTo>
                  <a:cubicBezTo>
                    <a:pt x="7329" y="413"/>
                    <a:pt x="8871" y="1288"/>
                    <a:pt x="9450" y="2456"/>
                  </a:cubicBezTo>
                  <a:cubicBezTo>
                    <a:pt x="10029" y="3624"/>
                    <a:pt x="9643" y="5083"/>
                    <a:pt x="7907" y="6251"/>
                  </a:cubicBezTo>
                  <a:cubicBezTo>
                    <a:pt x="6171" y="7418"/>
                    <a:pt x="3086" y="8294"/>
                    <a:pt x="2507" y="8586"/>
                  </a:cubicBezTo>
                  <a:cubicBezTo>
                    <a:pt x="1929" y="8878"/>
                    <a:pt x="3857" y="8586"/>
                    <a:pt x="5979" y="8440"/>
                  </a:cubicBezTo>
                  <a:cubicBezTo>
                    <a:pt x="8100" y="8294"/>
                    <a:pt x="10414" y="8294"/>
                    <a:pt x="12921" y="8732"/>
                  </a:cubicBezTo>
                  <a:cubicBezTo>
                    <a:pt x="15429" y="9170"/>
                    <a:pt x="18129" y="10045"/>
                    <a:pt x="19671" y="11213"/>
                  </a:cubicBezTo>
                  <a:cubicBezTo>
                    <a:pt x="21214" y="12380"/>
                    <a:pt x="21600" y="13840"/>
                    <a:pt x="18707" y="15591"/>
                  </a:cubicBezTo>
                  <a:cubicBezTo>
                    <a:pt x="15814" y="17343"/>
                    <a:pt x="9643" y="19386"/>
                    <a:pt x="3471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1174386" y="3417430"/>
              <a:ext cx="1841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1225186" y="3538080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1891936" y="3290430"/>
              <a:ext cx="127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1809386" y="3536857"/>
              <a:ext cx="2032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850" y="11040"/>
                    <a:pt x="11700" y="1783"/>
                    <a:pt x="15300" y="240"/>
                  </a:cubicBezTo>
                  <a:cubicBezTo>
                    <a:pt x="18900" y="-1303"/>
                    <a:pt x="2025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1879236" y="3646030"/>
              <a:ext cx="125477" cy="15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72" fill="norm" stroke="1" extrusionOk="0">
                  <a:moveTo>
                    <a:pt x="0" y="0"/>
                  </a:moveTo>
                  <a:cubicBezTo>
                    <a:pt x="3600" y="288"/>
                    <a:pt x="7200" y="576"/>
                    <a:pt x="9900" y="1008"/>
                  </a:cubicBezTo>
                  <a:cubicBezTo>
                    <a:pt x="12600" y="1440"/>
                    <a:pt x="14400" y="2016"/>
                    <a:pt x="15120" y="3024"/>
                  </a:cubicBezTo>
                  <a:cubicBezTo>
                    <a:pt x="15840" y="4032"/>
                    <a:pt x="15480" y="5472"/>
                    <a:pt x="14760" y="6768"/>
                  </a:cubicBezTo>
                  <a:cubicBezTo>
                    <a:pt x="14040" y="8064"/>
                    <a:pt x="12960" y="9216"/>
                    <a:pt x="14040" y="10224"/>
                  </a:cubicBezTo>
                  <a:cubicBezTo>
                    <a:pt x="15120" y="11232"/>
                    <a:pt x="18360" y="12096"/>
                    <a:pt x="19980" y="13248"/>
                  </a:cubicBezTo>
                  <a:cubicBezTo>
                    <a:pt x="21600" y="14400"/>
                    <a:pt x="21600" y="15840"/>
                    <a:pt x="20880" y="16992"/>
                  </a:cubicBezTo>
                  <a:cubicBezTo>
                    <a:pt x="20160" y="18144"/>
                    <a:pt x="18720" y="19008"/>
                    <a:pt x="15660" y="19872"/>
                  </a:cubicBezTo>
                  <a:cubicBezTo>
                    <a:pt x="12600" y="20736"/>
                    <a:pt x="7920" y="21600"/>
                    <a:pt x="5040" y="21456"/>
                  </a:cubicBezTo>
                  <a:cubicBezTo>
                    <a:pt x="2160" y="21312"/>
                    <a:pt x="1080" y="20160"/>
                    <a:pt x="0" y="19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2158636" y="3461880"/>
              <a:ext cx="1270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5305"/>
                    <a:pt x="12240" y="10611"/>
                    <a:pt x="15840" y="14211"/>
                  </a:cubicBezTo>
                  <a:cubicBezTo>
                    <a:pt x="19440" y="17811"/>
                    <a:pt x="20520" y="197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2234836" y="3442830"/>
              <a:ext cx="825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1626"/>
                    <a:pt x="10523" y="3252"/>
                    <a:pt x="6923" y="6852"/>
                  </a:cubicBezTo>
                  <a:cubicBezTo>
                    <a:pt x="3323" y="10452"/>
                    <a:pt x="1662" y="160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2473692" y="3328530"/>
              <a:ext cx="2784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538"/>
                    <a:pt x="4867" y="11077"/>
                    <a:pt x="1782" y="14677"/>
                  </a:cubicBezTo>
                  <a:cubicBezTo>
                    <a:pt x="-1304" y="18277"/>
                    <a:pt x="239" y="19938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2537906" y="3379330"/>
              <a:ext cx="133397" cy="14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023" fill="norm" stroke="1" extrusionOk="0">
                  <a:moveTo>
                    <a:pt x="10086" y="0"/>
                  </a:moveTo>
                  <a:cubicBezTo>
                    <a:pt x="8449" y="0"/>
                    <a:pt x="6813" y="0"/>
                    <a:pt x="5013" y="1565"/>
                  </a:cubicBezTo>
                  <a:cubicBezTo>
                    <a:pt x="3213" y="3130"/>
                    <a:pt x="1249" y="6261"/>
                    <a:pt x="431" y="9548"/>
                  </a:cubicBezTo>
                  <a:cubicBezTo>
                    <a:pt x="-387" y="12835"/>
                    <a:pt x="-60" y="16278"/>
                    <a:pt x="1577" y="18470"/>
                  </a:cubicBezTo>
                  <a:cubicBezTo>
                    <a:pt x="3213" y="20661"/>
                    <a:pt x="6158" y="21600"/>
                    <a:pt x="9431" y="20661"/>
                  </a:cubicBezTo>
                  <a:cubicBezTo>
                    <a:pt x="12704" y="19722"/>
                    <a:pt x="16304" y="16904"/>
                    <a:pt x="18431" y="13774"/>
                  </a:cubicBezTo>
                  <a:cubicBezTo>
                    <a:pt x="20558" y="10643"/>
                    <a:pt x="21213" y="7200"/>
                    <a:pt x="20068" y="4696"/>
                  </a:cubicBezTo>
                  <a:cubicBezTo>
                    <a:pt x="18922" y="2191"/>
                    <a:pt x="15977" y="626"/>
                    <a:pt x="13522" y="470"/>
                  </a:cubicBezTo>
                  <a:cubicBezTo>
                    <a:pt x="11068" y="313"/>
                    <a:pt x="9104" y="1565"/>
                    <a:pt x="7140" y="2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2743414" y="3382293"/>
              <a:ext cx="111908" cy="136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0533" fill="norm" stroke="1" extrusionOk="0">
                  <a:moveTo>
                    <a:pt x="9491" y="5273"/>
                  </a:moveTo>
                  <a:cubicBezTo>
                    <a:pt x="8691" y="3049"/>
                    <a:pt x="7891" y="826"/>
                    <a:pt x="6491" y="190"/>
                  </a:cubicBezTo>
                  <a:cubicBezTo>
                    <a:pt x="5091" y="-445"/>
                    <a:pt x="3091" y="508"/>
                    <a:pt x="1891" y="3049"/>
                  </a:cubicBezTo>
                  <a:cubicBezTo>
                    <a:pt x="691" y="5590"/>
                    <a:pt x="291" y="9720"/>
                    <a:pt x="91" y="12579"/>
                  </a:cubicBezTo>
                  <a:cubicBezTo>
                    <a:pt x="-109" y="15437"/>
                    <a:pt x="-109" y="17026"/>
                    <a:pt x="1491" y="18455"/>
                  </a:cubicBezTo>
                  <a:cubicBezTo>
                    <a:pt x="3091" y="19884"/>
                    <a:pt x="6291" y="21155"/>
                    <a:pt x="9891" y="20202"/>
                  </a:cubicBezTo>
                  <a:cubicBezTo>
                    <a:pt x="13491" y="19249"/>
                    <a:pt x="17491" y="16073"/>
                    <a:pt x="19491" y="13055"/>
                  </a:cubicBezTo>
                  <a:cubicBezTo>
                    <a:pt x="21491" y="10037"/>
                    <a:pt x="21491" y="7179"/>
                    <a:pt x="20491" y="5114"/>
                  </a:cubicBezTo>
                  <a:cubicBezTo>
                    <a:pt x="19491" y="3049"/>
                    <a:pt x="17491" y="1779"/>
                    <a:pt x="15891" y="1779"/>
                  </a:cubicBezTo>
                  <a:cubicBezTo>
                    <a:pt x="14291" y="1779"/>
                    <a:pt x="13091" y="3049"/>
                    <a:pt x="11891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3028586" y="3417430"/>
              <a:ext cx="133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3900"/>
                    <a:pt x="8914" y="7800"/>
                    <a:pt x="12514" y="11400"/>
                  </a:cubicBezTo>
                  <a:cubicBezTo>
                    <a:pt x="16114" y="15000"/>
                    <a:pt x="18857" y="18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3047636" y="3366630"/>
              <a:ext cx="1270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413"/>
                    <a:pt x="11520" y="8826"/>
                    <a:pt x="7920" y="12426"/>
                  </a:cubicBezTo>
                  <a:cubicBezTo>
                    <a:pt x="4320" y="16026"/>
                    <a:pt x="2160" y="188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3390536" y="3226930"/>
              <a:ext cx="1587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05"/>
                  </a:moveTo>
                  <a:cubicBezTo>
                    <a:pt x="20448" y="502"/>
                    <a:pt x="19296" y="0"/>
                    <a:pt x="17136" y="0"/>
                  </a:cubicBezTo>
                  <a:cubicBezTo>
                    <a:pt x="14976" y="0"/>
                    <a:pt x="11808" y="502"/>
                    <a:pt x="9504" y="1507"/>
                  </a:cubicBezTo>
                  <a:cubicBezTo>
                    <a:pt x="7200" y="2512"/>
                    <a:pt x="5760" y="4019"/>
                    <a:pt x="4896" y="5191"/>
                  </a:cubicBezTo>
                  <a:cubicBezTo>
                    <a:pt x="4032" y="6363"/>
                    <a:pt x="3744" y="7200"/>
                    <a:pt x="3600" y="8037"/>
                  </a:cubicBezTo>
                  <a:cubicBezTo>
                    <a:pt x="3456" y="8874"/>
                    <a:pt x="3456" y="9712"/>
                    <a:pt x="4176" y="10130"/>
                  </a:cubicBezTo>
                  <a:cubicBezTo>
                    <a:pt x="4896" y="10549"/>
                    <a:pt x="6336" y="10549"/>
                    <a:pt x="7920" y="10549"/>
                  </a:cubicBezTo>
                  <a:cubicBezTo>
                    <a:pt x="9504" y="10549"/>
                    <a:pt x="11232" y="10549"/>
                    <a:pt x="13104" y="11051"/>
                  </a:cubicBezTo>
                  <a:cubicBezTo>
                    <a:pt x="14976" y="11553"/>
                    <a:pt x="16992" y="12558"/>
                    <a:pt x="18144" y="13563"/>
                  </a:cubicBezTo>
                  <a:cubicBezTo>
                    <a:pt x="19296" y="14567"/>
                    <a:pt x="19584" y="15572"/>
                    <a:pt x="18432" y="16577"/>
                  </a:cubicBezTo>
                  <a:cubicBezTo>
                    <a:pt x="17280" y="17581"/>
                    <a:pt x="14688" y="18586"/>
                    <a:pt x="11376" y="19423"/>
                  </a:cubicBezTo>
                  <a:cubicBezTo>
                    <a:pt x="8064" y="20260"/>
                    <a:pt x="4032" y="209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3352436" y="3611836"/>
              <a:ext cx="2095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891" y="12582"/>
                    <a:pt x="11782" y="4867"/>
                    <a:pt x="15382" y="1782"/>
                  </a:cubicBezTo>
                  <a:cubicBezTo>
                    <a:pt x="18982" y="-1304"/>
                    <a:pt x="20291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3430452" y="3684130"/>
              <a:ext cx="150585" cy="21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20" fill="norm" stroke="1" extrusionOk="0">
                  <a:moveTo>
                    <a:pt x="21343" y="0"/>
                  </a:moveTo>
                  <a:cubicBezTo>
                    <a:pt x="17143" y="2352"/>
                    <a:pt x="12943" y="4705"/>
                    <a:pt x="9343" y="7592"/>
                  </a:cubicBezTo>
                  <a:cubicBezTo>
                    <a:pt x="5743" y="10479"/>
                    <a:pt x="2743" y="13901"/>
                    <a:pt x="1243" y="16147"/>
                  </a:cubicBezTo>
                  <a:cubicBezTo>
                    <a:pt x="-257" y="18392"/>
                    <a:pt x="-257" y="19461"/>
                    <a:pt x="493" y="20210"/>
                  </a:cubicBezTo>
                  <a:cubicBezTo>
                    <a:pt x="1243" y="20958"/>
                    <a:pt x="2743" y="21386"/>
                    <a:pt x="4993" y="21493"/>
                  </a:cubicBezTo>
                  <a:cubicBezTo>
                    <a:pt x="7243" y="21600"/>
                    <a:pt x="10243" y="21386"/>
                    <a:pt x="12493" y="20958"/>
                  </a:cubicBezTo>
                  <a:cubicBezTo>
                    <a:pt x="14743" y="20531"/>
                    <a:pt x="16243" y="19889"/>
                    <a:pt x="17143" y="19034"/>
                  </a:cubicBezTo>
                  <a:cubicBezTo>
                    <a:pt x="18043" y="18178"/>
                    <a:pt x="18343" y="17109"/>
                    <a:pt x="16093" y="16147"/>
                  </a:cubicBezTo>
                  <a:cubicBezTo>
                    <a:pt x="13843" y="15184"/>
                    <a:pt x="9043" y="14329"/>
                    <a:pt x="4243" y="13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4076336" y="3550780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4114436" y="3646030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4863686" y="3360957"/>
              <a:ext cx="114351" cy="26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480" fill="norm" stroke="1" extrusionOk="0">
                  <a:moveTo>
                    <a:pt x="21217" y="463"/>
                  </a:moveTo>
                  <a:cubicBezTo>
                    <a:pt x="19253" y="291"/>
                    <a:pt x="17290" y="118"/>
                    <a:pt x="15326" y="31"/>
                  </a:cubicBezTo>
                  <a:cubicBezTo>
                    <a:pt x="13362" y="-55"/>
                    <a:pt x="11399" y="-55"/>
                    <a:pt x="9042" y="1327"/>
                  </a:cubicBezTo>
                  <a:cubicBezTo>
                    <a:pt x="6686" y="2710"/>
                    <a:pt x="3937" y="5475"/>
                    <a:pt x="2366" y="7462"/>
                  </a:cubicBezTo>
                  <a:cubicBezTo>
                    <a:pt x="795" y="9449"/>
                    <a:pt x="402" y="10659"/>
                    <a:pt x="992" y="11004"/>
                  </a:cubicBezTo>
                  <a:cubicBezTo>
                    <a:pt x="1581" y="11350"/>
                    <a:pt x="3152" y="10831"/>
                    <a:pt x="5115" y="10572"/>
                  </a:cubicBezTo>
                  <a:cubicBezTo>
                    <a:pt x="7079" y="10313"/>
                    <a:pt x="9435" y="10313"/>
                    <a:pt x="11595" y="10572"/>
                  </a:cubicBezTo>
                  <a:cubicBezTo>
                    <a:pt x="13755" y="10831"/>
                    <a:pt x="15719" y="11350"/>
                    <a:pt x="16897" y="12041"/>
                  </a:cubicBezTo>
                  <a:cubicBezTo>
                    <a:pt x="18075" y="12732"/>
                    <a:pt x="18468" y="13596"/>
                    <a:pt x="18664" y="14460"/>
                  </a:cubicBezTo>
                  <a:cubicBezTo>
                    <a:pt x="18861" y="15324"/>
                    <a:pt x="18861" y="16188"/>
                    <a:pt x="17486" y="17225"/>
                  </a:cubicBezTo>
                  <a:cubicBezTo>
                    <a:pt x="16112" y="18262"/>
                    <a:pt x="13362" y="19471"/>
                    <a:pt x="11006" y="20249"/>
                  </a:cubicBezTo>
                  <a:cubicBezTo>
                    <a:pt x="8650" y="21027"/>
                    <a:pt x="6686" y="21372"/>
                    <a:pt x="4722" y="21459"/>
                  </a:cubicBezTo>
                  <a:cubicBezTo>
                    <a:pt x="2759" y="21545"/>
                    <a:pt x="795" y="21372"/>
                    <a:pt x="206" y="20854"/>
                  </a:cubicBezTo>
                  <a:cubicBezTo>
                    <a:pt x="-383" y="20335"/>
                    <a:pt x="402" y="19471"/>
                    <a:pt x="1188" y="18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5058470" y="3449180"/>
              <a:ext cx="95896" cy="116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142" fill="norm" stroke="1" extrusionOk="0">
                  <a:moveTo>
                    <a:pt x="17004" y="0"/>
                  </a:moveTo>
                  <a:cubicBezTo>
                    <a:pt x="11949" y="1157"/>
                    <a:pt x="6894" y="2314"/>
                    <a:pt x="3906" y="4821"/>
                  </a:cubicBezTo>
                  <a:cubicBezTo>
                    <a:pt x="919" y="7329"/>
                    <a:pt x="0" y="11186"/>
                    <a:pt x="0" y="14079"/>
                  </a:cubicBezTo>
                  <a:cubicBezTo>
                    <a:pt x="0" y="16971"/>
                    <a:pt x="919" y="18900"/>
                    <a:pt x="2757" y="20057"/>
                  </a:cubicBezTo>
                  <a:cubicBezTo>
                    <a:pt x="4596" y="21214"/>
                    <a:pt x="7353" y="21600"/>
                    <a:pt x="10800" y="20443"/>
                  </a:cubicBezTo>
                  <a:cubicBezTo>
                    <a:pt x="14247" y="19286"/>
                    <a:pt x="18383" y="16586"/>
                    <a:pt x="19991" y="13114"/>
                  </a:cubicBezTo>
                  <a:cubicBezTo>
                    <a:pt x="21600" y="9643"/>
                    <a:pt x="20681" y="5400"/>
                    <a:pt x="18843" y="3086"/>
                  </a:cubicBezTo>
                  <a:cubicBezTo>
                    <a:pt x="17004" y="771"/>
                    <a:pt x="14247" y="386"/>
                    <a:pt x="114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5239941" y="3446902"/>
              <a:ext cx="142681" cy="12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397" fill="norm" stroke="1" extrusionOk="0">
                  <a:moveTo>
                    <a:pt x="12918" y="1397"/>
                  </a:moveTo>
                  <a:cubicBezTo>
                    <a:pt x="10727" y="369"/>
                    <a:pt x="8535" y="-660"/>
                    <a:pt x="6344" y="540"/>
                  </a:cubicBezTo>
                  <a:cubicBezTo>
                    <a:pt x="4153" y="1740"/>
                    <a:pt x="1961" y="5169"/>
                    <a:pt x="866" y="7740"/>
                  </a:cubicBezTo>
                  <a:cubicBezTo>
                    <a:pt x="-230" y="10311"/>
                    <a:pt x="-230" y="12026"/>
                    <a:pt x="553" y="14254"/>
                  </a:cubicBezTo>
                  <a:cubicBezTo>
                    <a:pt x="1335" y="16483"/>
                    <a:pt x="2900" y="19226"/>
                    <a:pt x="5718" y="20083"/>
                  </a:cubicBezTo>
                  <a:cubicBezTo>
                    <a:pt x="8535" y="20940"/>
                    <a:pt x="12605" y="19911"/>
                    <a:pt x="15422" y="18540"/>
                  </a:cubicBezTo>
                  <a:cubicBezTo>
                    <a:pt x="18240" y="17169"/>
                    <a:pt x="19805" y="15454"/>
                    <a:pt x="20587" y="13397"/>
                  </a:cubicBezTo>
                  <a:cubicBezTo>
                    <a:pt x="21370" y="11340"/>
                    <a:pt x="21370" y="8940"/>
                    <a:pt x="19805" y="7569"/>
                  </a:cubicBezTo>
                  <a:cubicBezTo>
                    <a:pt x="18240" y="6197"/>
                    <a:pt x="15109" y="5854"/>
                    <a:pt x="11979" y="5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800236" y="3703180"/>
              <a:ext cx="425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1" y="15600"/>
                    <a:pt x="9242" y="9600"/>
                    <a:pt x="12842" y="6000"/>
                  </a:cubicBezTo>
                  <a:cubicBezTo>
                    <a:pt x="16442" y="2400"/>
                    <a:pt x="19021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4965336" y="3792080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034671" y="3773030"/>
              <a:ext cx="133750" cy="191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499" fill="norm" stroke="1" extrusionOk="0">
                  <a:moveTo>
                    <a:pt x="12044" y="0"/>
                  </a:moveTo>
                  <a:cubicBezTo>
                    <a:pt x="8389" y="475"/>
                    <a:pt x="4734" y="949"/>
                    <a:pt x="2574" y="1780"/>
                  </a:cubicBezTo>
                  <a:cubicBezTo>
                    <a:pt x="414" y="2611"/>
                    <a:pt x="-251" y="3798"/>
                    <a:pt x="81" y="5459"/>
                  </a:cubicBezTo>
                  <a:cubicBezTo>
                    <a:pt x="414" y="7121"/>
                    <a:pt x="1743" y="9257"/>
                    <a:pt x="4401" y="10919"/>
                  </a:cubicBezTo>
                  <a:cubicBezTo>
                    <a:pt x="7060" y="12580"/>
                    <a:pt x="11047" y="13767"/>
                    <a:pt x="13706" y="14716"/>
                  </a:cubicBezTo>
                  <a:cubicBezTo>
                    <a:pt x="16364" y="15666"/>
                    <a:pt x="17694" y="16378"/>
                    <a:pt x="18192" y="17327"/>
                  </a:cubicBezTo>
                  <a:cubicBezTo>
                    <a:pt x="18691" y="18277"/>
                    <a:pt x="18358" y="19464"/>
                    <a:pt x="16032" y="20295"/>
                  </a:cubicBezTo>
                  <a:cubicBezTo>
                    <a:pt x="13706" y="21125"/>
                    <a:pt x="9386" y="21600"/>
                    <a:pt x="6561" y="21481"/>
                  </a:cubicBezTo>
                  <a:cubicBezTo>
                    <a:pt x="3737" y="21363"/>
                    <a:pt x="2407" y="20651"/>
                    <a:pt x="1909" y="19108"/>
                  </a:cubicBezTo>
                  <a:cubicBezTo>
                    <a:pt x="1411" y="17565"/>
                    <a:pt x="1743" y="15191"/>
                    <a:pt x="4900" y="12462"/>
                  </a:cubicBezTo>
                  <a:cubicBezTo>
                    <a:pt x="8057" y="9732"/>
                    <a:pt x="14038" y="6646"/>
                    <a:pt x="17361" y="4510"/>
                  </a:cubicBezTo>
                  <a:cubicBezTo>
                    <a:pt x="20684" y="2374"/>
                    <a:pt x="21349" y="1187"/>
                    <a:pt x="20851" y="593"/>
                  </a:cubicBezTo>
                  <a:cubicBezTo>
                    <a:pt x="20352" y="0"/>
                    <a:pt x="18691" y="0"/>
                    <a:pt x="17029" y="119"/>
                  </a:cubicBezTo>
                  <a:cubicBezTo>
                    <a:pt x="15367" y="237"/>
                    <a:pt x="13706" y="475"/>
                    <a:pt x="12044" y="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867036" y="3652380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5879736" y="3709530"/>
              <a:ext cx="2413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47" y="15709"/>
                    <a:pt x="9095" y="9818"/>
                    <a:pt x="12695" y="6218"/>
                  </a:cubicBezTo>
                  <a:cubicBezTo>
                    <a:pt x="16295" y="2618"/>
                    <a:pt x="18947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6484697" y="3412260"/>
              <a:ext cx="137990" cy="213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323" fill="norm" stroke="1" extrusionOk="0">
                  <a:moveTo>
                    <a:pt x="4644" y="3058"/>
                  </a:moveTo>
                  <a:cubicBezTo>
                    <a:pt x="4971" y="2000"/>
                    <a:pt x="5299" y="941"/>
                    <a:pt x="6771" y="411"/>
                  </a:cubicBezTo>
                  <a:cubicBezTo>
                    <a:pt x="8244" y="-118"/>
                    <a:pt x="10862" y="-118"/>
                    <a:pt x="12662" y="306"/>
                  </a:cubicBezTo>
                  <a:cubicBezTo>
                    <a:pt x="14462" y="729"/>
                    <a:pt x="15444" y="1576"/>
                    <a:pt x="14626" y="3800"/>
                  </a:cubicBezTo>
                  <a:cubicBezTo>
                    <a:pt x="13808" y="6023"/>
                    <a:pt x="11190" y="9623"/>
                    <a:pt x="8735" y="12164"/>
                  </a:cubicBezTo>
                  <a:cubicBezTo>
                    <a:pt x="6280" y="14706"/>
                    <a:pt x="3990" y="16188"/>
                    <a:pt x="2353" y="17564"/>
                  </a:cubicBezTo>
                  <a:cubicBezTo>
                    <a:pt x="717" y="18941"/>
                    <a:pt x="-265" y="20211"/>
                    <a:pt x="62" y="20847"/>
                  </a:cubicBezTo>
                  <a:cubicBezTo>
                    <a:pt x="390" y="21482"/>
                    <a:pt x="2026" y="21482"/>
                    <a:pt x="5790" y="20847"/>
                  </a:cubicBezTo>
                  <a:cubicBezTo>
                    <a:pt x="9553" y="20211"/>
                    <a:pt x="15444" y="18941"/>
                    <a:pt x="21335" y="17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6687378" y="3423780"/>
              <a:ext cx="6686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4" h="21600" fill="norm" stroke="1" extrusionOk="0">
                  <a:moveTo>
                    <a:pt x="16315" y="0"/>
                  </a:moveTo>
                  <a:cubicBezTo>
                    <a:pt x="13229" y="0"/>
                    <a:pt x="10144" y="0"/>
                    <a:pt x="6441" y="1029"/>
                  </a:cubicBezTo>
                  <a:cubicBezTo>
                    <a:pt x="2738" y="2057"/>
                    <a:pt x="-1582" y="4114"/>
                    <a:pt x="578" y="6377"/>
                  </a:cubicBezTo>
                  <a:cubicBezTo>
                    <a:pt x="2738" y="8640"/>
                    <a:pt x="11378" y="11109"/>
                    <a:pt x="15698" y="13371"/>
                  </a:cubicBezTo>
                  <a:cubicBezTo>
                    <a:pt x="20018" y="15634"/>
                    <a:pt x="20018" y="17691"/>
                    <a:pt x="18784" y="19029"/>
                  </a:cubicBezTo>
                  <a:cubicBezTo>
                    <a:pt x="17549" y="20366"/>
                    <a:pt x="15081" y="20983"/>
                    <a:pt x="126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6724286" y="3415167"/>
              <a:ext cx="1270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400" y="12793"/>
                    <a:pt x="10800" y="5170"/>
                    <a:pt x="14400" y="1993"/>
                  </a:cubicBezTo>
                  <a:cubicBezTo>
                    <a:pt x="18000" y="-1183"/>
                    <a:pt x="198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6848385" y="3474580"/>
              <a:ext cx="147504" cy="14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095" fill="norm" stroke="1" extrusionOk="0">
                  <a:moveTo>
                    <a:pt x="11211" y="0"/>
                  </a:moveTo>
                  <a:cubicBezTo>
                    <a:pt x="7911" y="1521"/>
                    <a:pt x="4611" y="3042"/>
                    <a:pt x="2511" y="5932"/>
                  </a:cubicBezTo>
                  <a:cubicBezTo>
                    <a:pt x="411" y="8823"/>
                    <a:pt x="-489" y="13082"/>
                    <a:pt x="261" y="16276"/>
                  </a:cubicBezTo>
                  <a:cubicBezTo>
                    <a:pt x="1011" y="19470"/>
                    <a:pt x="3411" y="21600"/>
                    <a:pt x="6711" y="20992"/>
                  </a:cubicBezTo>
                  <a:cubicBezTo>
                    <a:pt x="10011" y="20383"/>
                    <a:pt x="14211" y="17037"/>
                    <a:pt x="16761" y="14451"/>
                  </a:cubicBezTo>
                  <a:cubicBezTo>
                    <a:pt x="19311" y="11865"/>
                    <a:pt x="20211" y="10039"/>
                    <a:pt x="20661" y="7910"/>
                  </a:cubicBezTo>
                  <a:cubicBezTo>
                    <a:pt x="21111" y="5780"/>
                    <a:pt x="21111" y="3346"/>
                    <a:pt x="19161" y="2282"/>
                  </a:cubicBezTo>
                  <a:cubicBezTo>
                    <a:pt x="17211" y="1217"/>
                    <a:pt x="13311" y="1521"/>
                    <a:pt x="9411" y="1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6489336" y="3722230"/>
              <a:ext cx="469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8" y="15120"/>
                    <a:pt x="6616" y="8640"/>
                    <a:pt x="10216" y="5040"/>
                  </a:cubicBezTo>
                  <a:cubicBezTo>
                    <a:pt x="13816" y="1440"/>
                    <a:pt x="17708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6677720" y="3819034"/>
              <a:ext cx="103717" cy="27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77" fill="norm" stroke="1" extrusionOk="0">
                  <a:moveTo>
                    <a:pt x="17280" y="4900"/>
                  </a:moveTo>
                  <a:cubicBezTo>
                    <a:pt x="17280" y="4063"/>
                    <a:pt x="17280" y="3226"/>
                    <a:pt x="17064" y="2389"/>
                  </a:cubicBezTo>
                  <a:cubicBezTo>
                    <a:pt x="16848" y="1551"/>
                    <a:pt x="16416" y="714"/>
                    <a:pt x="15120" y="296"/>
                  </a:cubicBezTo>
                  <a:cubicBezTo>
                    <a:pt x="13824" y="-123"/>
                    <a:pt x="11664" y="-123"/>
                    <a:pt x="9072" y="463"/>
                  </a:cubicBezTo>
                  <a:cubicBezTo>
                    <a:pt x="6480" y="1049"/>
                    <a:pt x="3456" y="2221"/>
                    <a:pt x="1728" y="3226"/>
                  </a:cubicBezTo>
                  <a:cubicBezTo>
                    <a:pt x="0" y="4230"/>
                    <a:pt x="-432" y="5068"/>
                    <a:pt x="432" y="5654"/>
                  </a:cubicBezTo>
                  <a:cubicBezTo>
                    <a:pt x="1296" y="6240"/>
                    <a:pt x="3456" y="6575"/>
                    <a:pt x="5616" y="6491"/>
                  </a:cubicBezTo>
                  <a:cubicBezTo>
                    <a:pt x="7776" y="6407"/>
                    <a:pt x="9936" y="5905"/>
                    <a:pt x="12528" y="5319"/>
                  </a:cubicBezTo>
                  <a:cubicBezTo>
                    <a:pt x="15120" y="4733"/>
                    <a:pt x="18144" y="4063"/>
                    <a:pt x="19656" y="4482"/>
                  </a:cubicBezTo>
                  <a:cubicBezTo>
                    <a:pt x="21168" y="4900"/>
                    <a:pt x="21168" y="6407"/>
                    <a:pt x="21168" y="9421"/>
                  </a:cubicBezTo>
                  <a:cubicBezTo>
                    <a:pt x="21168" y="12435"/>
                    <a:pt x="21168" y="16956"/>
                    <a:pt x="21168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7" name="Drawing"/>
          <p:cNvGrpSpPr/>
          <p:nvPr/>
        </p:nvGrpSpPr>
        <p:grpSpPr>
          <a:xfrm>
            <a:off x="971550" y="1676399"/>
            <a:ext cx="11941662" cy="7048501"/>
            <a:chOff x="0" y="0"/>
            <a:chExt cx="11941661" cy="7048500"/>
          </a:xfrm>
        </p:grpSpPr>
        <p:sp>
          <p:nvSpPr>
            <p:cNvPr id="2428" name="Line"/>
            <p:cNvSpPr/>
            <p:nvPr/>
          </p:nvSpPr>
          <p:spPr>
            <a:xfrm>
              <a:off x="215900" y="403171"/>
              <a:ext cx="285750" cy="58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2937"/>
                  </a:moveTo>
                  <a:cubicBezTo>
                    <a:pt x="1280" y="5050"/>
                    <a:pt x="2560" y="7163"/>
                    <a:pt x="4080" y="9159"/>
                  </a:cubicBezTo>
                  <a:cubicBezTo>
                    <a:pt x="5600" y="11154"/>
                    <a:pt x="7360" y="13033"/>
                    <a:pt x="9280" y="15028"/>
                  </a:cubicBezTo>
                  <a:cubicBezTo>
                    <a:pt x="11200" y="17024"/>
                    <a:pt x="13280" y="19137"/>
                    <a:pt x="14720" y="20272"/>
                  </a:cubicBezTo>
                  <a:cubicBezTo>
                    <a:pt x="16160" y="21406"/>
                    <a:pt x="16960" y="21563"/>
                    <a:pt x="17440" y="21446"/>
                  </a:cubicBezTo>
                  <a:cubicBezTo>
                    <a:pt x="17920" y="21328"/>
                    <a:pt x="18080" y="20937"/>
                    <a:pt x="18240" y="19137"/>
                  </a:cubicBezTo>
                  <a:cubicBezTo>
                    <a:pt x="18400" y="17337"/>
                    <a:pt x="18560" y="14128"/>
                    <a:pt x="18640" y="10920"/>
                  </a:cubicBezTo>
                  <a:cubicBezTo>
                    <a:pt x="18720" y="7711"/>
                    <a:pt x="18720" y="4502"/>
                    <a:pt x="18880" y="2585"/>
                  </a:cubicBezTo>
                  <a:cubicBezTo>
                    <a:pt x="19040" y="667"/>
                    <a:pt x="19360" y="41"/>
                    <a:pt x="19680" y="2"/>
                  </a:cubicBezTo>
                  <a:cubicBezTo>
                    <a:pt x="20000" y="-37"/>
                    <a:pt x="20320" y="511"/>
                    <a:pt x="20640" y="1020"/>
                  </a:cubicBezTo>
                  <a:cubicBezTo>
                    <a:pt x="20960" y="1528"/>
                    <a:pt x="21280" y="1998"/>
                    <a:pt x="21600" y="2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543582" y="725796"/>
              <a:ext cx="173968" cy="25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0914" fill="norm" stroke="1" extrusionOk="0">
                  <a:moveTo>
                    <a:pt x="16705" y="4989"/>
                  </a:moveTo>
                  <a:cubicBezTo>
                    <a:pt x="14623" y="3446"/>
                    <a:pt x="12541" y="1904"/>
                    <a:pt x="10849" y="961"/>
                  </a:cubicBezTo>
                  <a:cubicBezTo>
                    <a:pt x="9158" y="18"/>
                    <a:pt x="7856" y="-325"/>
                    <a:pt x="6555" y="361"/>
                  </a:cubicBezTo>
                  <a:cubicBezTo>
                    <a:pt x="5254" y="1046"/>
                    <a:pt x="3953" y="2761"/>
                    <a:pt x="2782" y="5846"/>
                  </a:cubicBezTo>
                  <a:cubicBezTo>
                    <a:pt x="1611" y="8932"/>
                    <a:pt x="570" y="13389"/>
                    <a:pt x="179" y="16132"/>
                  </a:cubicBezTo>
                  <a:cubicBezTo>
                    <a:pt x="-211" y="18875"/>
                    <a:pt x="49" y="19904"/>
                    <a:pt x="830" y="20504"/>
                  </a:cubicBezTo>
                  <a:cubicBezTo>
                    <a:pt x="1611" y="21104"/>
                    <a:pt x="2912" y="21275"/>
                    <a:pt x="4994" y="19389"/>
                  </a:cubicBezTo>
                  <a:cubicBezTo>
                    <a:pt x="7076" y="17504"/>
                    <a:pt x="9938" y="13561"/>
                    <a:pt x="11630" y="10904"/>
                  </a:cubicBezTo>
                  <a:cubicBezTo>
                    <a:pt x="13322" y="8246"/>
                    <a:pt x="13842" y="6875"/>
                    <a:pt x="14362" y="6618"/>
                  </a:cubicBezTo>
                  <a:cubicBezTo>
                    <a:pt x="14883" y="6361"/>
                    <a:pt x="15403" y="7218"/>
                    <a:pt x="16575" y="8932"/>
                  </a:cubicBezTo>
                  <a:cubicBezTo>
                    <a:pt x="17746" y="10646"/>
                    <a:pt x="19567" y="13218"/>
                    <a:pt x="21389" y="15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762000" y="679450"/>
              <a:ext cx="203200" cy="29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7043"/>
                  </a:moveTo>
                  <a:cubicBezTo>
                    <a:pt x="0" y="5948"/>
                    <a:pt x="0" y="4852"/>
                    <a:pt x="562" y="4383"/>
                  </a:cubicBezTo>
                  <a:cubicBezTo>
                    <a:pt x="1125" y="3913"/>
                    <a:pt x="2250" y="4070"/>
                    <a:pt x="4613" y="5243"/>
                  </a:cubicBezTo>
                  <a:cubicBezTo>
                    <a:pt x="6975" y="6417"/>
                    <a:pt x="10575" y="8609"/>
                    <a:pt x="12825" y="11270"/>
                  </a:cubicBezTo>
                  <a:cubicBezTo>
                    <a:pt x="15075" y="13930"/>
                    <a:pt x="15975" y="17061"/>
                    <a:pt x="15975" y="18861"/>
                  </a:cubicBezTo>
                  <a:cubicBezTo>
                    <a:pt x="15975" y="20661"/>
                    <a:pt x="15075" y="21130"/>
                    <a:pt x="14063" y="21365"/>
                  </a:cubicBezTo>
                  <a:cubicBezTo>
                    <a:pt x="13050" y="21600"/>
                    <a:pt x="11925" y="21600"/>
                    <a:pt x="11025" y="19957"/>
                  </a:cubicBezTo>
                  <a:cubicBezTo>
                    <a:pt x="10125" y="18313"/>
                    <a:pt x="9450" y="15026"/>
                    <a:pt x="11250" y="11426"/>
                  </a:cubicBezTo>
                  <a:cubicBezTo>
                    <a:pt x="13050" y="7826"/>
                    <a:pt x="17325" y="39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014162" y="502785"/>
              <a:ext cx="192339" cy="494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550" fill="norm" stroke="1" extrusionOk="0">
                  <a:moveTo>
                    <a:pt x="21105" y="504"/>
                  </a:moveTo>
                  <a:cubicBezTo>
                    <a:pt x="19944" y="319"/>
                    <a:pt x="18782" y="135"/>
                    <a:pt x="17621" y="42"/>
                  </a:cubicBezTo>
                  <a:cubicBezTo>
                    <a:pt x="16460" y="-50"/>
                    <a:pt x="15299" y="-50"/>
                    <a:pt x="13324" y="642"/>
                  </a:cubicBezTo>
                  <a:cubicBezTo>
                    <a:pt x="11350" y="1335"/>
                    <a:pt x="8563" y="2719"/>
                    <a:pt x="6008" y="4935"/>
                  </a:cubicBezTo>
                  <a:cubicBezTo>
                    <a:pt x="3453" y="7150"/>
                    <a:pt x="1131" y="10196"/>
                    <a:pt x="318" y="12919"/>
                  </a:cubicBezTo>
                  <a:cubicBezTo>
                    <a:pt x="-495" y="15642"/>
                    <a:pt x="202" y="18042"/>
                    <a:pt x="2989" y="19427"/>
                  </a:cubicBezTo>
                  <a:cubicBezTo>
                    <a:pt x="5776" y="20812"/>
                    <a:pt x="10653" y="21181"/>
                    <a:pt x="15531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271701" y="585522"/>
              <a:ext cx="164606" cy="34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84" fill="norm" stroke="1" extrusionOk="0">
                  <a:moveTo>
                    <a:pt x="1421" y="1894"/>
                  </a:moveTo>
                  <a:cubicBezTo>
                    <a:pt x="600" y="1235"/>
                    <a:pt x="-220" y="577"/>
                    <a:pt x="53" y="247"/>
                  </a:cubicBezTo>
                  <a:cubicBezTo>
                    <a:pt x="327" y="-82"/>
                    <a:pt x="1694" y="-82"/>
                    <a:pt x="4428" y="247"/>
                  </a:cubicBezTo>
                  <a:cubicBezTo>
                    <a:pt x="7162" y="577"/>
                    <a:pt x="11264" y="1235"/>
                    <a:pt x="13588" y="2684"/>
                  </a:cubicBezTo>
                  <a:cubicBezTo>
                    <a:pt x="15912" y="4133"/>
                    <a:pt x="16458" y="6372"/>
                    <a:pt x="16322" y="7820"/>
                  </a:cubicBezTo>
                  <a:cubicBezTo>
                    <a:pt x="16185" y="9269"/>
                    <a:pt x="15365" y="9928"/>
                    <a:pt x="14408" y="10520"/>
                  </a:cubicBezTo>
                  <a:cubicBezTo>
                    <a:pt x="13451" y="11113"/>
                    <a:pt x="12357" y="11640"/>
                    <a:pt x="12494" y="12101"/>
                  </a:cubicBezTo>
                  <a:cubicBezTo>
                    <a:pt x="12631" y="12562"/>
                    <a:pt x="13998" y="12957"/>
                    <a:pt x="15365" y="13352"/>
                  </a:cubicBezTo>
                  <a:cubicBezTo>
                    <a:pt x="16732" y="13747"/>
                    <a:pt x="18099" y="14142"/>
                    <a:pt x="19193" y="14669"/>
                  </a:cubicBezTo>
                  <a:cubicBezTo>
                    <a:pt x="20286" y="15196"/>
                    <a:pt x="21107" y="15855"/>
                    <a:pt x="21243" y="16645"/>
                  </a:cubicBezTo>
                  <a:cubicBezTo>
                    <a:pt x="21380" y="17435"/>
                    <a:pt x="20833" y="18357"/>
                    <a:pt x="17962" y="19213"/>
                  </a:cubicBezTo>
                  <a:cubicBezTo>
                    <a:pt x="15091" y="20069"/>
                    <a:pt x="9896" y="20859"/>
                    <a:pt x="6479" y="21189"/>
                  </a:cubicBezTo>
                  <a:cubicBezTo>
                    <a:pt x="3061" y="21518"/>
                    <a:pt x="1421" y="21386"/>
                    <a:pt x="1421" y="21123"/>
                  </a:cubicBezTo>
                  <a:cubicBezTo>
                    <a:pt x="1421" y="20859"/>
                    <a:pt x="3061" y="20464"/>
                    <a:pt x="4702" y="20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631949" y="800100"/>
              <a:ext cx="1460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14400"/>
                    <a:pt x="11270" y="7200"/>
                    <a:pt x="14870" y="3600"/>
                  </a:cubicBezTo>
                  <a:cubicBezTo>
                    <a:pt x="18470" y="0"/>
                    <a:pt x="2003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943100" y="615950"/>
              <a:ext cx="273050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88" y="4353"/>
                    <a:pt x="9377" y="8707"/>
                    <a:pt x="12977" y="12307"/>
                  </a:cubicBezTo>
                  <a:cubicBezTo>
                    <a:pt x="16577" y="15907"/>
                    <a:pt x="19088" y="18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038349" y="628650"/>
              <a:ext cx="165101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750"/>
                    <a:pt x="14954" y="1500"/>
                    <a:pt x="11492" y="3900"/>
                  </a:cubicBezTo>
                  <a:cubicBezTo>
                    <a:pt x="8031" y="6300"/>
                    <a:pt x="4431" y="10350"/>
                    <a:pt x="2492" y="13575"/>
                  </a:cubicBezTo>
                  <a:cubicBezTo>
                    <a:pt x="554" y="16800"/>
                    <a:pt x="277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874951" y="486272"/>
              <a:ext cx="347550" cy="5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052" fill="norm" stroke="1" extrusionOk="0">
                  <a:moveTo>
                    <a:pt x="680" y="21052"/>
                  </a:moveTo>
                  <a:cubicBezTo>
                    <a:pt x="288" y="18073"/>
                    <a:pt x="-105" y="15093"/>
                    <a:pt x="26" y="12859"/>
                  </a:cubicBezTo>
                  <a:cubicBezTo>
                    <a:pt x="157" y="10624"/>
                    <a:pt x="811" y="9135"/>
                    <a:pt x="3233" y="6900"/>
                  </a:cubicBezTo>
                  <a:cubicBezTo>
                    <a:pt x="5655" y="4666"/>
                    <a:pt x="9844" y="1686"/>
                    <a:pt x="13182" y="569"/>
                  </a:cubicBezTo>
                  <a:cubicBezTo>
                    <a:pt x="16520" y="-548"/>
                    <a:pt x="19008" y="197"/>
                    <a:pt x="21495" y="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355850" y="463550"/>
              <a:ext cx="160343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2" h="21600" fill="norm" stroke="1" extrusionOk="0">
                  <a:moveTo>
                    <a:pt x="0" y="0"/>
                  </a:moveTo>
                  <a:cubicBezTo>
                    <a:pt x="5742" y="1632"/>
                    <a:pt x="11484" y="3264"/>
                    <a:pt x="15448" y="5328"/>
                  </a:cubicBezTo>
                  <a:cubicBezTo>
                    <a:pt x="19413" y="7392"/>
                    <a:pt x="21600" y="9888"/>
                    <a:pt x="20370" y="12336"/>
                  </a:cubicBezTo>
                  <a:cubicBezTo>
                    <a:pt x="19139" y="14784"/>
                    <a:pt x="14491" y="17184"/>
                    <a:pt x="10527" y="18720"/>
                  </a:cubicBezTo>
                  <a:cubicBezTo>
                    <a:pt x="6562" y="20256"/>
                    <a:pt x="3281" y="209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3022600" y="692150"/>
              <a:ext cx="3238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5840"/>
                    <a:pt x="7624" y="10080"/>
                    <a:pt x="11224" y="6480"/>
                  </a:cubicBezTo>
                  <a:cubicBezTo>
                    <a:pt x="14824" y="2880"/>
                    <a:pt x="1821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054350" y="806450"/>
              <a:ext cx="2413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2969536" y="285750"/>
              <a:ext cx="154664" cy="25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353" fill="norm" stroke="1" extrusionOk="0">
                  <a:moveTo>
                    <a:pt x="312" y="0"/>
                  </a:moveTo>
                  <a:cubicBezTo>
                    <a:pt x="312" y="6069"/>
                    <a:pt x="312" y="12139"/>
                    <a:pt x="166" y="15798"/>
                  </a:cubicBezTo>
                  <a:cubicBezTo>
                    <a:pt x="20" y="19458"/>
                    <a:pt x="-272" y="20707"/>
                    <a:pt x="604" y="21154"/>
                  </a:cubicBezTo>
                  <a:cubicBezTo>
                    <a:pt x="1479" y="21600"/>
                    <a:pt x="3523" y="21243"/>
                    <a:pt x="7171" y="20618"/>
                  </a:cubicBezTo>
                  <a:cubicBezTo>
                    <a:pt x="10820" y="19993"/>
                    <a:pt x="16074" y="19101"/>
                    <a:pt x="21328" y="18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158066" y="330200"/>
              <a:ext cx="93143" cy="148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390" fill="norm" stroke="1" extrusionOk="0">
                  <a:moveTo>
                    <a:pt x="16800" y="2738"/>
                  </a:moveTo>
                  <a:cubicBezTo>
                    <a:pt x="14400" y="2130"/>
                    <a:pt x="12000" y="1521"/>
                    <a:pt x="9840" y="1825"/>
                  </a:cubicBezTo>
                  <a:cubicBezTo>
                    <a:pt x="7680" y="2130"/>
                    <a:pt x="5760" y="3346"/>
                    <a:pt x="3840" y="6389"/>
                  </a:cubicBezTo>
                  <a:cubicBezTo>
                    <a:pt x="1920" y="9431"/>
                    <a:pt x="0" y="14299"/>
                    <a:pt x="0" y="17189"/>
                  </a:cubicBezTo>
                  <a:cubicBezTo>
                    <a:pt x="0" y="20079"/>
                    <a:pt x="1920" y="20992"/>
                    <a:pt x="4800" y="21296"/>
                  </a:cubicBezTo>
                  <a:cubicBezTo>
                    <a:pt x="7680" y="21600"/>
                    <a:pt x="11520" y="21296"/>
                    <a:pt x="14640" y="18406"/>
                  </a:cubicBezTo>
                  <a:cubicBezTo>
                    <a:pt x="17760" y="15515"/>
                    <a:pt x="20160" y="10039"/>
                    <a:pt x="20880" y="6541"/>
                  </a:cubicBezTo>
                  <a:cubicBezTo>
                    <a:pt x="21600" y="3042"/>
                    <a:pt x="20640" y="1521"/>
                    <a:pt x="18960" y="761"/>
                  </a:cubicBezTo>
                  <a:cubicBezTo>
                    <a:pt x="17280" y="0"/>
                    <a:pt x="14880" y="0"/>
                    <a:pt x="124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3302000" y="285750"/>
              <a:ext cx="177800" cy="15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9" fill="norm" stroke="1" extrusionOk="0">
                  <a:moveTo>
                    <a:pt x="0" y="4438"/>
                  </a:moveTo>
                  <a:cubicBezTo>
                    <a:pt x="1286" y="8581"/>
                    <a:pt x="2571" y="12723"/>
                    <a:pt x="3600" y="15386"/>
                  </a:cubicBezTo>
                  <a:cubicBezTo>
                    <a:pt x="4629" y="18049"/>
                    <a:pt x="5400" y="19233"/>
                    <a:pt x="6429" y="20121"/>
                  </a:cubicBezTo>
                  <a:cubicBezTo>
                    <a:pt x="7457" y="21008"/>
                    <a:pt x="8743" y="21600"/>
                    <a:pt x="10157" y="20268"/>
                  </a:cubicBezTo>
                  <a:cubicBezTo>
                    <a:pt x="11571" y="18937"/>
                    <a:pt x="13114" y="15682"/>
                    <a:pt x="15043" y="11984"/>
                  </a:cubicBezTo>
                  <a:cubicBezTo>
                    <a:pt x="16971" y="8285"/>
                    <a:pt x="19286" y="414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3925996" y="410633"/>
              <a:ext cx="233254" cy="54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562" fill="norm" stroke="1" extrusionOk="0">
                  <a:moveTo>
                    <a:pt x="1595" y="6112"/>
                  </a:moveTo>
                  <a:cubicBezTo>
                    <a:pt x="1401" y="5693"/>
                    <a:pt x="1206" y="5274"/>
                    <a:pt x="817" y="4814"/>
                  </a:cubicBezTo>
                  <a:cubicBezTo>
                    <a:pt x="428" y="4353"/>
                    <a:pt x="-156" y="3851"/>
                    <a:pt x="39" y="3851"/>
                  </a:cubicBezTo>
                  <a:cubicBezTo>
                    <a:pt x="233" y="3851"/>
                    <a:pt x="1206" y="4353"/>
                    <a:pt x="2666" y="6028"/>
                  </a:cubicBezTo>
                  <a:cubicBezTo>
                    <a:pt x="4125" y="7702"/>
                    <a:pt x="6071" y="10549"/>
                    <a:pt x="7822" y="13228"/>
                  </a:cubicBezTo>
                  <a:cubicBezTo>
                    <a:pt x="9574" y="15907"/>
                    <a:pt x="11130" y="18419"/>
                    <a:pt x="12201" y="19842"/>
                  </a:cubicBezTo>
                  <a:cubicBezTo>
                    <a:pt x="13271" y="21265"/>
                    <a:pt x="13855" y="21600"/>
                    <a:pt x="14341" y="21558"/>
                  </a:cubicBezTo>
                  <a:cubicBezTo>
                    <a:pt x="14828" y="21516"/>
                    <a:pt x="15217" y="21098"/>
                    <a:pt x="15509" y="19633"/>
                  </a:cubicBezTo>
                  <a:cubicBezTo>
                    <a:pt x="15801" y="18167"/>
                    <a:pt x="15995" y="15656"/>
                    <a:pt x="16190" y="12684"/>
                  </a:cubicBezTo>
                  <a:cubicBezTo>
                    <a:pt x="16385" y="9712"/>
                    <a:pt x="16579" y="6279"/>
                    <a:pt x="16774" y="4228"/>
                  </a:cubicBezTo>
                  <a:cubicBezTo>
                    <a:pt x="16968" y="2177"/>
                    <a:pt x="17163" y="1507"/>
                    <a:pt x="17552" y="963"/>
                  </a:cubicBezTo>
                  <a:cubicBezTo>
                    <a:pt x="17941" y="419"/>
                    <a:pt x="18525" y="0"/>
                    <a:pt x="18914" y="0"/>
                  </a:cubicBezTo>
                  <a:cubicBezTo>
                    <a:pt x="19303" y="0"/>
                    <a:pt x="19498" y="419"/>
                    <a:pt x="19887" y="1130"/>
                  </a:cubicBezTo>
                  <a:cubicBezTo>
                    <a:pt x="20276" y="1842"/>
                    <a:pt x="20860" y="2847"/>
                    <a:pt x="21444" y="3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4219839" y="733204"/>
              <a:ext cx="129912" cy="15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0771" fill="norm" stroke="1" extrusionOk="0">
                  <a:moveTo>
                    <a:pt x="17201" y="11390"/>
                  </a:moveTo>
                  <a:cubicBezTo>
                    <a:pt x="16505" y="8024"/>
                    <a:pt x="15808" y="4657"/>
                    <a:pt x="14763" y="2553"/>
                  </a:cubicBezTo>
                  <a:cubicBezTo>
                    <a:pt x="13717" y="450"/>
                    <a:pt x="12324" y="-392"/>
                    <a:pt x="10234" y="169"/>
                  </a:cubicBezTo>
                  <a:cubicBezTo>
                    <a:pt x="8143" y="730"/>
                    <a:pt x="5356" y="2694"/>
                    <a:pt x="3440" y="5639"/>
                  </a:cubicBezTo>
                  <a:cubicBezTo>
                    <a:pt x="1524" y="8585"/>
                    <a:pt x="479" y="12512"/>
                    <a:pt x="130" y="15177"/>
                  </a:cubicBezTo>
                  <a:cubicBezTo>
                    <a:pt x="-218" y="17842"/>
                    <a:pt x="130" y="19244"/>
                    <a:pt x="1176" y="20086"/>
                  </a:cubicBezTo>
                  <a:cubicBezTo>
                    <a:pt x="2221" y="20927"/>
                    <a:pt x="3963" y="21208"/>
                    <a:pt x="6053" y="19665"/>
                  </a:cubicBezTo>
                  <a:cubicBezTo>
                    <a:pt x="8143" y="18122"/>
                    <a:pt x="10582" y="14756"/>
                    <a:pt x="12150" y="12091"/>
                  </a:cubicBezTo>
                  <a:cubicBezTo>
                    <a:pt x="13717" y="9426"/>
                    <a:pt x="14414" y="7463"/>
                    <a:pt x="15285" y="8024"/>
                  </a:cubicBezTo>
                  <a:cubicBezTo>
                    <a:pt x="16156" y="8585"/>
                    <a:pt x="17201" y="11670"/>
                    <a:pt x="18247" y="14195"/>
                  </a:cubicBezTo>
                  <a:cubicBezTo>
                    <a:pt x="19292" y="16720"/>
                    <a:pt x="20337" y="18683"/>
                    <a:pt x="21382" y="20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4438650" y="666750"/>
              <a:ext cx="165100" cy="22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9000"/>
                  </a:moveTo>
                  <a:cubicBezTo>
                    <a:pt x="0" y="7400"/>
                    <a:pt x="0" y="5800"/>
                    <a:pt x="969" y="4900"/>
                  </a:cubicBezTo>
                  <a:cubicBezTo>
                    <a:pt x="1938" y="4000"/>
                    <a:pt x="3877" y="3800"/>
                    <a:pt x="6785" y="5100"/>
                  </a:cubicBezTo>
                  <a:cubicBezTo>
                    <a:pt x="9692" y="6400"/>
                    <a:pt x="13569" y="9200"/>
                    <a:pt x="15785" y="11900"/>
                  </a:cubicBezTo>
                  <a:cubicBezTo>
                    <a:pt x="18000" y="14600"/>
                    <a:pt x="18554" y="17200"/>
                    <a:pt x="18277" y="18900"/>
                  </a:cubicBezTo>
                  <a:cubicBezTo>
                    <a:pt x="18000" y="20600"/>
                    <a:pt x="16892" y="21400"/>
                    <a:pt x="15785" y="21500"/>
                  </a:cubicBezTo>
                  <a:cubicBezTo>
                    <a:pt x="14677" y="21600"/>
                    <a:pt x="13569" y="21000"/>
                    <a:pt x="13292" y="18500"/>
                  </a:cubicBezTo>
                  <a:cubicBezTo>
                    <a:pt x="13015" y="16000"/>
                    <a:pt x="13569" y="11600"/>
                    <a:pt x="15092" y="8200"/>
                  </a:cubicBezTo>
                  <a:cubicBezTo>
                    <a:pt x="16615" y="4800"/>
                    <a:pt x="1910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4763811" y="484651"/>
              <a:ext cx="151090" cy="46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504" fill="norm" stroke="1" extrusionOk="0">
                  <a:moveTo>
                    <a:pt x="20835" y="1088"/>
                  </a:moveTo>
                  <a:cubicBezTo>
                    <a:pt x="19667" y="693"/>
                    <a:pt x="18500" y="299"/>
                    <a:pt x="17040" y="101"/>
                  </a:cubicBezTo>
                  <a:cubicBezTo>
                    <a:pt x="15581" y="-96"/>
                    <a:pt x="13830" y="-96"/>
                    <a:pt x="11203" y="940"/>
                  </a:cubicBezTo>
                  <a:cubicBezTo>
                    <a:pt x="8576" y="1975"/>
                    <a:pt x="5073" y="4046"/>
                    <a:pt x="2738" y="6808"/>
                  </a:cubicBezTo>
                  <a:cubicBezTo>
                    <a:pt x="403" y="9570"/>
                    <a:pt x="-765" y="13022"/>
                    <a:pt x="549" y="15586"/>
                  </a:cubicBezTo>
                  <a:cubicBezTo>
                    <a:pt x="1862" y="18151"/>
                    <a:pt x="5657" y="19827"/>
                    <a:pt x="9451" y="21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4991100" y="613055"/>
              <a:ext cx="166238" cy="30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75" fill="norm" stroke="1" extrusionOk="0">
                  <a:moveTo>
                    <a:pt x="0" y="2865"/>
                  </a:moveTo>
                  <a:cubicBezTo>
                    <a:pt x="270" y="1977"/>
                    <a:pt x="540" y="1090"/>
                    <a:pt x="1350" y="572"/>
                  </a:cubicBezTo>
                  <a:cubicBezTo>
                    <a:pt x="2160" y="54"/>
                    <a:pt x="3510" y="-94"/>
                    <a:pt x="5670" y="54"/>
                  </a:cubicBezTo>
                  <a:cubicBezTo>
                    <a:pt x="7830" y="202"/>
                    <a:pt x="10800" y="646"/>
                    <a:pt x="12960" y="1459"/>
                  </a:cubicBezTo>
                  <a:cubicBezTo>
                    <a:pt x="15120" y="2273"/>
                    <a:pt x="16470" y="3457"/>
                    <a:pt x="16740" y="4344"/>
                  </a:cubicBezTo>
                  <a:cubicBezTo>
                    <a:pt x="17010" y="5232"/>
                    <a:pt x="16200" y="5824"/>
                    <a:pt x="14040" y="6711"/>
                  </a:cubicBezTo>
                  <a:cubicBezTo>
                    <a:pt x="11880" y="7599"/>
                    <a:pt x="8370" y="8783"/>
                    <a:pt x="7155" y="9596"/>
                  </a:cubicBezTo>
                  <a:cubicBezTo>
                    <a:pt x="5940" y="10410"/>
                    <a:pt x="7020" y="10854"/>
                    <a:pt x="9720" y="11964"/>
                  </a:cubicBezTo>
                  <a:cubicBezTo>
                    <a:pt x="12420" y="13073"/>
                    <a:pt x="16740" y="14848"/>
                    <a:pt x="19035" y="16106"/>
                  </a:cubicBezTo>
                  <a:cubicBezTo>
                    <a:pt x="21330" y="17364"/>
                    <a:pt x="21600" y="18103"/>
                    <a:pt x="20790" y="19065"/>
                  </a:cubicBezTo>
                  <a:cubicBezTo>
                    <a:pt x="19980" y="20027"/>
                    <a:pt x="18090" y="21210"/>
                    <a:pt x="15795" y="21358"/>
                  </a:cubicBezTo>
                  <a:cubicBezTo>
                    <a:pt x="13500" y="21506"/>
                    <a:pt x="10800" y="20618"/>
                    <a:pt x="8100" y="19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5264150" y="552450"/>
              <a:ext cx="110270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0" y="0"/>
                  </a:moveTo>
                  <a:cubicBezTo>
                    <a:pt x="4483" y="1200"/>
                    <a:pt x="8966" y="2400"/>
                    <a:pt x="13042" y="4500"/>
                  </a:cubicBezTo>
                  <a:cubicBezTo>
                    <a:pt x="17117" y="6600"/>
                    <a:pt x="20785" y="9600"/>
                    <a:pt x="21192" y="12420"/>
                  </a:cubicBezTo>
                  <a:cubicBezTo>
                    <a:pt x="21600" y="15240"/>
                    <a:pt x="18747" y="17880"/>
                    <a:pt x="16098" y="19380"/>
                  </a:cubicBezTo>
                  <a:cubicBezTo>
                    <a:pt x="13449" y="20880"/>
                    <a:pt x="11004" y="21240"/>
                    <a:pt x="855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5645150" y="796643"/>
              <a:ext cx="2349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254" y="11375"/>
                    <a:pt x="10508" y="2735"/>
                    <a:pt x="14108" y="575"/>
                  </a:cubicBezTo>
                  <a:cubicBezTo>
                    <a:pt x="17708" y="-1585"/>
                    <a:pt x="19654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5765800" y="711200"/>
              <a:ext cx="12700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299200" y="523411"/>
              <a:ext cx="279400" cy="469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5688"/>
                  </a:moveTo>
                  <a:cubicBezTo>
                    <a:pt x="0" y="5010"/>
                    <a:pt x="0" y="4332"/>
                    <a:pt x="245" y="4186"/>
                  </a:cubicBezTo>
                  <a:cubicBezTo>
                    <a:pt x="491" y="4041"/>
                    <a:pt x="982" y="4428"/>
                    <a:pt x="2127" y="6124"/>
                  </a:cubicBezTo>
                  <a:cubicBezTo>
                    <a:pt x="3273" y="7819"/>
                    <a:pt x="5073" y="10821"/>
                    <a:pt x="6709" y="13437"/>
                  </a:cubicBezTo>
                  <a:cubicBezTo>
                    <a:pt x="8345" y="16052"/>
                    <a:pt x="9818" y="18280"/>
                    <a:pt x="10800" y="19636"/>
                  </a:cubicBezTo>
                  <a:cubicBezTo>
                    <a:pt x="11782" y="20992"/>
                    <a:pt x="12273" y="21476"/>
                    <a:pt x="12764" y="21476"/>
                  </a:cubicBezTo>
                  <a:cubicBezTo>
                    <a:pt x="13255" y="21476"/>
                    <a:pt x="13745" y="20992"/>
                    <a:pt x="14482" y="19151"/>
                  </a:cubicBezTo>
                  <a:cubicBezTo>
                    <a:pt x="15218" y="17311"/>
                    <a:pt x="16200" y="14115"/>
                    <a:pt x="17182" y="10870"/>
                  </a:cubicBezTo>
                  <a:cubicBezTo>
                    <a:pt x="18164" y="7625"/>
                    <a:pt x="19145" y="4332"/>
                    <a:pt x="19800" y="2394"/>
                  </a:cubicBezTo>
                  <a:cubicBezTo>
                    <a:pt x="20455" y="457"/>
                    <a:pt x="20782" y="-124"/>
                    <a:pt x="21027" y="21"/>
                  </a:cubicBezTo>
                  <a:cubicBezTo>
                    <a:pt x="21273" y="167"/>
                    <a:pt x="21436" y="1038"/>
                    <a:pt x="21600" y="1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586396" y="774830"/>
              <a:ext cx="150954" cy="17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878" fill="norm" stroke="1" extrusionOk="0">
                  <a:moveTo>
                    <a:pt x="13295" y="9132"/>
                  </a:moveTo>
                  <a:cubicBezTo>
                    <a:pt x="13295" y="7099"/>
                    <a:pt x="13295" y="5066"/>
                    <a:pt x="12695" y="3415"/>
                  </a:cubicBezTo>
                  <a:cubicBezTo>
                    <a:pt x="12095" y="1763"/>
                    <a:pt x="10895" y="492"/>
                    <a:pt x="9545" y="111"/>
                  </a:cubicBezTo>
                  <a:cubicBezTo>
                    <a:pt x="8195" y="-270"/>
                    <a:pt x="6695" y="238"/>
                    <a:pt x="5045" y="3034"/>
                  </a:cubicBezTo>
                  <a:cubicBezTo>
                    <a:pt x="3395" y="5829"/>
                    <a:pt x="1595" y="10911"/>
                    <a:pt x="695" y="14088"/>
                  </a:cubicBezTo>
                  <a:cubicBezTo>
                    <a:pt x="-205" y="17264"/>
                    <a:pt x="-205" y="18535"/>
                    <a:pt x="545" y="19551"/>
                  </a:cubicBezTo>
                  <a:cubicBezTo>
                    <a:pt x="1295" y="20568"/>
                    <a:pt x="2795" y="21330"/>
                    <a:pt x="4445" y="20568"/>
                  </a:cubicBezTo>
                  <a:cubicBezTo>
                    <a:pt x="6095" y="19805"/>
                    <a:pt x="7895" y="17518"/>
                    <a:pt x="9545" y="14977"/>
                  </a:cubicBezTo>
                  <a:cubicBezTo>
                    <a:pt x="11195" y="12436"/>
                    <a:pt x="12695" y="9641"/>
                    <a:pt x="13595" y="8878"/>
                  </a:cubicBezTo>
                  <a:cubicBezTo>
                    <a:pt x="14495" y="8116"/>
                    <a:pt x="14795" y="9386"/>
                    <a:pt x="15995" y="11419"/>
                  </a:cubicBezTo>
                  <a:cubicBezTo>
                    <a:pt x="17195" y="13452"/>
                    <a:pt x="19295" y="16248"/>
                    <a:pt x="21395" y="19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6775450" y="755650"/>
              <a:ext cx="171450" cy="23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6480"/>
                  </a:moveTo>
                  <a:cubicBezTo>
                    <a:pt x="267" y="5498"/>
                    <a:pt x="533" y="4516"/>
                    <a:pt x="1333" y="4025"/>
                  </a:cubicBezTo>
                  <a:cubicBezTo>
                    <a:pt x="2133" y="3535"/>
                    <a:pt x="3467" y="3535"/>
                    <a:pt x="5733" y="4811"/>
                  </a:cubicBezTo>
                  <a:cubicBezTo>
                    <a:pt x="8000" y="6087"/>
                    <a:pt x="11200" y="8640"/>
                    <a:pt x="13200" y="10800"/>
                  </a:cubicBezTo>
                  <a:cubicBezTo>
                    <a:pt x="15200" y="12960"/>
                    <a:pt x="16000" y="14727"/>
                    <a:pt x="16267" y="16396"/>
                  </a:cubicBezTo>
                  <a:cubicBezTo>
                    <a:pt x="16533" y="18065"/>
                    <a:pt x="16267" y="19636"/>
                    <a:pt x="15467" y="20520"/>
                  </a:cubicBezTo>
                  <a:cubicBezTo>
                    <a:pt x="14667" y="21404"/>
                    <a:pt x="13333" y="21600"/>
                    <a:pt x="12533" y="21207"/>
                  </a:cubicBezTo>
                  <a:cubicBezTo>
                    <a:pt x="11733" y="20815"/>
                    <a:pt x="11467" y="19833"/>
                    <a:pt x="12000" y="16887"/>
                  </a:cubicBezTo>
                  <a:cubicBezTo>
                    <a:pt x="12533" y="13942"/>
                    <a:pt x="13867" y="9033"/>
                    <a:pt x="15600" y="5891"/>
                  </a:cubicBezTo>
                  <a:cubicBezTo>
                    <a:pt x="17333" y="2749"/>
                    <a:pt x="19467" y="13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7195563" y="621096"/>
              <a:ext cx="151387" cy="399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60" fill="norm" stroke="1" extrusionOk="0">
                  <a:moveTo>
                    <a:pt x="21162" y="743"/>
                  </a:moveTo>
                  <a:cubicBezTo>
                    <a:pt x="19683" y="403"/>
                    <a:pt x="18203" y="64"/>
                    <a:pt x="16724" y="8"/>
                  </a:cubicBezTo>
                  <a:cubicBezTo>
                    <a:pt x="15244" y="-49"/>
                    <a:pt x="13765" y="177"/>
                    <a:pt x="11102" y="1591"/>
                  </a:cubicBezTo>
                  <a:cubicBezTo>
                    <a:pt x="8439" y="3004"/>
                    <a:pt x="4592" y="5605"/>
                    <a:pt x="2373" y="8602"/>
                  </a:cubicBezTo>
                  <a:cubicBezTo>
                    <a:pt x="154" y="11599"/>
                    <a:pt x="-438" y="14992"/>
                    <a:pt x="302" y="17254"/>
                  </a:cubicBezTo>
                  <a:cubicBezTo>
                    <a:pt x="1041" y="19515"/>
                    <a:pt x="3113" y="20646"/>
                    <a:pt x="5924" y="21099"/>
                  </a:cubicBezTo>
                  <a:cubicBezTo>
                    <a:pt x="8735" y="21551"/>
                    <a:pt x="12285" y="21325"/>
                    <a:pt x="15836" y="21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7378700" y="867272"/>
              <a:ext cx="13335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029" y="12302"/>
                    <a:pt x="2057" y="4448"/>
                    <a:pt x="5657" y="1502"/>
                  </a:cubicBezTo>
                  <a:cubicBezTo>
                    <a:pt x="9257" y="-1443"/>
                    <a:pt x="1542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7696200" y="692150"/>
              <a:ext cx="177800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3738"/>
                    <a:pt x="6686" y="7477"/>
                    <a:pt x="10286" y="11077"/>
                  </a:cubicBezTo>
                  <a:cubicBezTo>
                    <a:pt x="13886" y="14677"/>
                    <a:pt x="17743" y="181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7727950" y="717549"/>
              <a:ext cx="18415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21" y="1838"/>
                    <a:pt x="15641" y="3677"/>
                    <a:pt x="12662" y="6511"/>
                  </a:cubicBezTo>
                  <a:cubicBezTo>
                    <a:pt x="9683" y="9345"/>
                    <a:pt x="6703" y="13174"/>
                    <a:pt x="4593" y="15855"/>
                  </a:cubicBezTo>
                  <a:cubicBezTo>
                    <a:pt x="2483" y="18536"/>
                    <a:pt x="1241" y="200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7625218" y="580743"/>
              <a:ext cx="274182" cy="41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04" fill="norm" stroke="1" extrusionOk="0">
                  <a:moveTo>
                    <a:pt x="88" y="21204"/>
                  </a:moveTo>
                  <a:cubicBezTo>
                    <a:pt x="-77" y="15804"/>
                    <a:pt x="-242" y="10404"/>
                    <a:pt x="1902" y="6624"/>
                  </a:cubicBezTo>
                  <a:cubicBezTo>
                    <a:pt x="4045" y="2844"/>
                    <a:pt x="8497" y="684"/>
                    <a:pt x="12124" y="144"/>
                  </a:cubicBezTo>
                  <a:cubicBezTo>
                    <a:pt x="15752" y="-396"/>
                    <a:pt x="18555" y="684"/>
                    <a:pt x="21358" y="1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7969249" y="577850"/>
              <a:ext cx="132354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457" y="0"/>
                  </a:moveTo>
                  <a:cubicBezTo>
                    <a:pt x="18857" y="3109"/>
                    <a:pt x="21257" y="6218"/>
                    <a:pt x="21429" y="9245"/>
                  </a:cubicBezTo>
                  <a:cubicBezTo>
                    <a:pt x="21600" y="12273"/>
                    <a:pt x="19543" y="15218"/>
                    <a:pt x="15600" y="17264"/>
                  </a:cubicBezTo>
                  <a:cubicBezTo>
                    <a:pt x="11657" y="19309"/>
                    <a:pt x="5829" y="204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4269177" y="273050"/>
              <a:ext cx="1229924" cy="90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76" y="21600"/>
                  </a:moveTo>
                  <a:cubicBezTo>
                    <a:pt x="2" y="21298"/>
                    <a:pt x="-72" y="20996"/>
                    <a:pt x="132" y="20467"/>
                  </a:cubicBezTo>
                  <a:cubicBezTo>
                    <a:pt x="336" y="19938"/>
                    <a:pt x="817" y="19183"/>
                    <a:pt x="1614" y="18151"/>
                  </a:cubicBezTo>
                  <a:cubicBezTo>
                    <a:pt x="2410" y="17119"/>
                    <a:pt x="3522" y="15810"/>
                    <a:pt x="4615" y="14601"/>
                  </a:cubicBezTo>
                  <a:cubicBezTo>
                    <a:pt x="5708" y="13393"/>
                    <a:pt x="6782" y="12285"/>
                    <a:pt x="7986" y="11127"/>
                  </a:cubicBezTo>
                  <a:cubicBezTo>
                    <a:pt x="9190" y="9969"/>
                    <a:pt x="10524" y="8761"/>
                    <a:pt x="11802" y="7703"/>
                  </a:cubicBezTo>
                  <a:cubicBezTo>
                    <a:pt x="13081" y="6646"/>
                    <a:pt x="14303" y="5740"/>
                    <a:pt x="15674" y="4758"/>
                  </a:cubicBezTo>
                  <a:cubicBezTo>
                    <a:pt x="17045" y="3776"/>
                    <a:pt x="18564" y="2719"/>
                    <a:pt x="19564" y="1913"/>
                  </a:cubicBezTo>
                  <a:cubicBezTo>
                    <a:pt x="20565" y="1108"/>
                    <a:pt x="21046" y="554"/>
                    <a:pt x="2152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5378450" y="157666"/>
              <a:ext cx="308732" cy="2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291" fill="norm" stroke="1" extrusionOk="0">
                  <a:moveTo>
                    <a:pt x="0" y="6960"/>
                  </a:moveTo>
                  <a:cubicBezTo>
                    <a:pt x="4232" y="4468"/>
                    <a:pt x="8465" y="1976"/>
                    <a:pt x="11822" y="833"/>
                  </a:cubicBezTo>
                  <a:cubicBezTo>
                    <a:pt x="15178" y="-309"/>
                    <a:pt x="17659" y="-101"/>
                    <a:pt x="19265" y="418"/>
                  </a:cubicBezTo>
                  <a:cubicBezTo>
                    <a:pt x="20870" y="937"/>
                    <a:pt x="21600" y="1768"/>
                    <a:pt x="21162" y="5299"/>
                  </a:cubicBezTo>
                  <a:cubicBezTo>
                    <a:pt x="20724" y="8829"/>
                    <a:pt x="19119" y="15060"/>
                    <a:pt x="17514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5920492" y="0"/>
              <a:ext cx="181221" cy="26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451" fill="norm" stroke="1" extrusionOk="0">
                  <a:moveTo>
                    <a:pt x="12115" y="1020"/>
                  </a:moveTo>
                  <a:cubicBezTo>
                    <a:pt x="9688" y="1020"/>
                    <a:pt x="7261" y="1020"/>
                    <a:pt x="5198" y="2041"/>
                  </a:cubicBezTo>
                  <a:cubicBezTo>
                    <a:pt x="3135" y="3061"/>
                    <a:pt x="1436" y="5102"/>
                    <a:pt x="586" y="8079"/>
                  </a:cubicBezTo>
                  <a:cubicBezTo>
                    <a:pt x="-263" y="11055"/>
                    <a:pt x="-263" y="14967"/>
                    <a:pt x="1072" y="17518"/>
                  </a:cubicBezTo>
                  <a:cubicBezTo>
                    <a:pt x="2407" y="20069"/>
                    <a:pt x="5076" y="21260"/>
                    <a:pt x="8110" y="21430"/>
                  </a:cubicBezTo>
                  <a:cubicBezTo>
                    <a:pt x="11144" y="21600"/>
                    <a:pt x="14541" y="20750"/>
                    <a:pt x="17090" y="18709"/>
                  </a:cubicBezTo>
                  <a:cubicBezTo>
                    <a:pt x="19638" y="16668"/>
                    <a:pt x="21337" y="13436"/>
                    <a:pt x="20609" y="10120"/>
                  </a:cubicBezTo>
                  <a:cubicBezTo>
                    <a:pt x="19881" y="6803"/>
                    <a:pt x="16726" y="3402"/>
                    <a:pt x="135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3079750" y="1923999"/>
              <a:ext cx="20955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927" y="11670"/>
                    <a:pt x="7855" y="3363"/>
                    <a:pt x="11455" y="870"/>
                  </a:cubicBezTo>
                  <a:cubicBezTo>
                    <a:pt x="15055" y="-1622"/>
                    <a:pt x="18327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3130550" y="2089150"/>
              <a:ext cx="1841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4054656" y="1802294"/>
              <a:ext cx="263345" cy="41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21" fill="norm" stroke="1" extrusionOk="0">
                  <a:moveTo>
                    <a:pt x="245" y="4025"/>
                  </a:moveTo>
                  <a:cubicBezTo>
                    <a:pt x="72" y="3253"/>
                    <a:pt x="-101" y="2482"/>
                    <a:pt x="72" y="2371"/>
                  </a:cubicBezTo>
                  <a:cubicBezTo>
                    <a:pt x="245" y="2261"/>
                    <a:pt x="763" y="2812"/>
                    <a:pt x="1800" y="4741"/>
                  </a:cubicBezTo>
                  <a:cubicBezTo>
                    <a:pt x="2837" y="6669"/>
                    <a:pt x="4392" y="9976"/>
                    <a:pt x="5861" y="12896"/>
                  </a:cubicBezTo>
                  <a:cubicBezTo>
                    <a:pt x="7329" y="15816"/>
                    <a:pt x="8712" y="18351"/>
                    <a:pt x="9749" y="19784"/>
                  </a:cubicBezTo>
                  <a:cubicBezTo>
                    <a:pt x="10785" y="21216"/>
                    <a:pt x="11477" y="21547"/>
                    <a:pt x="12081" y="21382"/>
                  </a:cubicBezTo>
                  <a:cubicBezTo>
                    <a:pt x="12686" y="21216"/>
                    <a:pt x="13205" y="20555"/>
                    <a:pt x="14069" y="18571"/>
                  </a:cubicBezTo>
                  <a:cubicBezTo>
                    <a:pt x="14933" y="16588"/>
                    <a:pt x="16142" y="13282"/>
                    <a:pt x="17006" y="10306"/>
                  </a:cubicBezTo>
                  <a:cubicBezTo>
                    <a:pt x="17870" y="7331"/>
                    <a:pt x="18389" y="4686"/>
                    <a:pt x="18734" y="2867"/>
                  </a:cubicBezTo>
                  <a:cubicBezTo>
                    <a:pt x="19080" y="1049"/>
                    <a:pt x="19253" y="57"/>
                    <a:pt x="19685" y="2"/>
                  </a:cubicBezTo>
                  <a:cubicBezTo>
                    <a:pt x="20117" y="-53"/>
                    <a:pt x="20808" y="829"/>
                    <a:pt x="21499" y="1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341459" y="1980708"/>
              <a:ext cx="141641" cy="14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42" fill="norm" stroke="1" extrusionOk="0">
                  <a:moveTo>
                    <a:pt x="12680" y="7697"/>
                  </a:moveTo>
                  <a:cubicBezTo>
                    <a:pt x="12997" y="6109"/>
                    <a:pt x="13315" y="4521"/>
                    <a:pt x="12838" y="3091"/>
                  </a:cubicBezTo>
                  <a:cubicBezTo>
                    <a:pt x="12362" y="1662"/>
                    <a:pt x="11091" y="391"/>
                    <a:pt x="9662" y="74"/>
                  </a:cubicBezTo>
                  <a:cubicBezTo>
                    <a:pt x="8232" y="-244"/>
                    <a:pt x="6644" y="391"/>
                    <a:pt x="4897" y="3409"/>
                  </a:cubicBezTo>
                  <a:cubicBezTo>
                    <a:pt x="3150" y="6427"/>
                    <a:pt x="1244" y="11827"/>
                    <a:pt x="450" y="15321"/>
                  </a:cubicBezTo>
                  <a:cubicBezTo>
                    <a:pt x="-344" y="18815"/>
                    <a:pt x="-26" y="20403"/>
                    <a:pt x="927" y="20880"/>
                  </a:cubicBezTo>
                  <a:cubicBezTo>
                    <a:pt x="1880" y="21356"/>
                    <a:pt x="3468" y="20721"/>
                    <a:pt x="4738" y="19768"/>
                  </a:cubicBezTo>
                  <a:cubicBezTo>
                    <a:pt x="6009" y="18815"/>
                    <a:pt x="6962" y="17544"/>
                    <a:pt x="8391" y="16115"/>
                  </a:cubicBezTo>
                  <a:cubicBezTo>
                    <a:pt x="9821" y="14685"/>
                    <a:pt x="11727" y="13097"/>
                    <a:pt x="13315" y="13415"/>
                  </a:cubicBezTo>
                  <a:cubicBezTo>
                    <a:pt x="14903" y="13732"/>
                    <a:pt x="16174" y="15956"/>
                    <a:pt x="17444" y="17544"/>
                  </a:cubicBezTo>
                  <a:cubicBezTo>
                    <a:pt x="18715" y="19132"/>
                    <a:pt x="19985" y="20085"/>
                    <a:pt x="21256" y="2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521199" y="1898650"/>
              <a:ext cx="234951" cy="271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8474"/>
                  </a:moveTo>
                  <a:cubicBezTo>
                    <a:pt x="0" y="7477"/>
                    <a:pt x="0" y="6480"/>
                    <a:pt x="486" y="5898"/>
                  </a:cubicBezTo>
                  <a:cubicBezTo>
                    <a:pt x="973" y="5317"/>
                    <a:pt x="1946" y="5151"/>
                    <a:pt x="3795" y="5815"/>
                  </a:cubicBezTo>
                  <a:cubicBezTo>
                    <a:pt x="5643" y="6480"/>
                    <a:pt x="8368" y="7975"/>
                    <a:pt x="10119" y="10218"/>
                  </a:cubicBezTo>
                  <a:cubicBezTo>
                    <a:pt x="11870" y="12462"/>
                    <a:pt x="12649" y="15452"/>
                    <a:pt x="12746" y="17363"/>
                  </a:cubicBezTo>
                  <a:cubicBezTo>
                    <a:pt x="12843" y="19274"/>
                    <a:pt x="12259" y="20105"/>
                    <a:pt x="11481" y="20686"/>
                  </a:cubicBezTo>
                  <a:cubicBezTo>
                    <a:pt x="10703" y="21268"/>
                    <a:pt x="9730" y="21600"/>
                    <a:pt x="9243" y="21102"/>
                  </a:cubicBezTo>
                  <a:cubicBezTo>
                    <a:pt x="8757" y="20603"/>
                    <a:pt x="8757" y="19274"/>
                    <a:pt x="9632" y="16449"/>
                  </a:cubicBezTo>
                  <a:cubicBezTo>
                    <a:pt x="10508" y="13625"/>
                    <a:pt x="12259" y="9305"/>
                    <a:pt x="14400" y="6314"/>
                  </a:cubicBezTo>
                  <a:cubicBezTo>
                    <a:pt x="16541" y="3323"/>
                    <a:pt x="1907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3454889" y="1847850"/>
              <a:ext cx="120161" cy="27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248" fill="norm" stroke="1" extrusionOk="0">
                  <a:moveTo>
                    <a:pt x="21141" y="0"/>
                  </a:moveTo>
                  <a:cubicBezTo>
                    <a:pt x="17789" y="0"/>
                    <a:pt x="14438" y="0"/>
                    <a:pt x="11458" y="812"/>
                  </a:cubicBezTo>
                  <a:cubicBezTo>
                    <a:pt x="8479" y="1624"/>
                    <a:pt x="5872" y="3248"/>
                    <a:pt x="3638" y="5522"/>
                  </a:cubicBezTo>
                  <a:cubicBezTo>
                    <a:pt x="1403" y="7795"/>
                    <a:pt x="-459" y="10719"/>
                    <a:pt x="100" y="13561"/>
                  </a:cubicBezTo>
                  <a:cubicBezTo>
                    <a:pt x="658" y="16403"/>
                    <a:pt x="3638" y="19164"/>
                    <a:pt x="7548" y="20382"/>
                  </a:cubicBezTo>
                  <a:cubicBezTo>
                    <a:pt x="11458" y="21600"/>
                    <a:pt x="16300" y="21275"/>
                    <a:pt x="21141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3594100" y="1993900"/>
              <a:ext cx="1143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3746500" y="1917700"/>
              <a:ext cx="44450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3822700" y="1847850"/>
              <a:ext cx="7523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0" y="0"/>
                  </a:moveTo>
                  <a:cubicBezTo>
                    <a:pt x="6422" y="2291"/>
                    <a:pt x="12843" y="4582"/>
                    <a:pt x="16638" y="7609"/>
                  </a:cubicBezTo>
                  <a:cubicBezTo>
                    <a:pt x="20432" y="10636"/>
                    <a:pt x="21600" y="14400"/>
                    <a:pt x="20141" y="16855"/>
                  </a:cubicBezTo>
                  <a:cubicBezTo>
                    <a:pt x="18681" y="19309"/>
                    <a:pt x="14595" y="20455"/>
                    <a:pt x="105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3822699" y="1614079"/>
              <a:ext cx="190501" cy="109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2" fill="norm" stroke="1" extrusionOk="0">
                  <a:moveTo>
                    <a:pt x="0" y="5886"/>
                  </a:moveTo>
                  <a:cubicBezTo>
                    <a:pt x="480" y="3848"/>
                    <a:pt x="960" y="1811"/>
                    <a:pt x="1800" y="792"/>
                  </a:cubicBezTo>
                  <a:cubicBezTo>
                    <a:pt x="2640" y="-227"/>
                    <a:pt x="3840" y="-227"/>
                    <a:pt x="4800" y="588"/>
                  </a:cubicBezTo>
                  <a:cubicBezTo>
                    <a:pt x="5760" y="1403"/>
                    <a:pt x="6480" y="3033"/>
                    <a:pt x="6840" y="5479"/>
                  </a:cubicBezTo>
                  <a:cubicBezTo>
                    <a:pt x="7200" y="7924"/>
                    <a:pt x="7200" y="11184"/>
                    <a:pt x="6600" y="13833"/>
                  </a:cubicBezTo>
                  <a:cubicBezTo>
                    <a:pt x="6000" y="16482"/>
                    <a:pt x="4800" y="18520"/>
                    <a:pt x="4920" y="19743"/>
                  </a:cubicBezTo>
                  <a:cubicBezTo>
                    <a:pt x="5040" y="20965"/>
                    <a:pt x="6480" y="21373"/>
                    <a:pt x="9480" y="20762"/>
                  </a:cubicBezTo>
                  <a:cubicBezTo>
                    <a:pt x="12480" y="20150"/>
                    <a:pt x="17040" y="18520"/>
                    <a:pt x="21600" y="16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4961307" y="1804535"/>
              <a:ext cx="144094" cy="341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528" fill="norm" stroke="1" extrusionOk="0">
                  <a:moveTo>
                    <a:pt x="20710" y="2728"/>
                  </a:moveTo>
                  <a:cubicBezTo>
                    <a:pt x="20406" y="2061"/>
                    <a:pt x="20102" y="1395"/>
                    <a:pt x="19189" y="928"/>
                  </a:cubicBezTo>
                  <a:cubicBezTo>
                    <a:pt x="18276" y="461"/>
                    <a:pt x="16755" y="195"/>
                    <a:pt x="15234" y="61"/>
                  </a:cubicBezTo>
                  <a:cubicBezTo>
                    <a:pt x="13713" y="-72"/>
                    <a:pt x="12192" y="-72"/>
                    <a:pt x="9910" y="928"/>
                  </a:cubicBezTo>
                  <a:cubicBezTo>
                    <a:pt x="7628" y="1928"/>
                    <a:pt x="4586" y="3928"/>
                    <a:pt x="2456" y="6795"/>
                  </a:cubicBezTo>
                  <a:cubicBezTo>
                    <a:pt x="327" y="9661"/>
                    <a:pt x="-890" y="13395"/>
                    <a:pt x="783" y="15995"/>
                  </a:cubicBezTo>
                  <a:cubicBezTo>
                    <a:pt x="2456" y="18595"/>
                    <a:pt x="7020" y="20061"/>
                    <a:pt x="11583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5194299" y="1905000"/>
              <a:ext cx="1524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00" y="6063"/>
                    <a:pt x="11400" y="12126"/>
                    <a:pt x="15000" y="15726"/>
                  </a:cubicBezTo>
                  <a:cubicBezTo>
                    <a:pt x="18600" y="19326"/>
                    <a:pt x="20100" y="204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5245100" y="1924050"/>
              <a:ext cx="11430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4985"/>
                    <a:pt x="8800" y="9969"/>
                    <a:pt x="5200" y="13569"/>
                  </a:cubicBezTo>
                  <a:cubicBezTo>
                    <a:pt x="1600" y="17169"/>
                    <a:pt x="800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5175250" y="1809750"/>
              <a:ext cx="2222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5473700" y="1720850"/>
              <a:ext cx="117210" cy="43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2" h="21600" fill="norm" stroke="1" extrusionOk="0">
                  <a:moveTo>
                    <a:pt x="0" y="0"/>
                  </a:moveTo>
                  <a:cubicBezTo>
                    <a:pt x="5959" y="2400"/>
                    <a:pt x="11917" y="4800"/>
                    <a:pt x="15828" y="7565"/>
                  </a:cubicBezTo>
                  <a:cubicBezTo>
                    <a:pt x="19738" y="10330"/>
                    <a:pt x="21600" y="13461"/>
                    <a:pt x="20110" y="15861"/>
                  </a:cubicBezTo>
                  <a:cubicBezTo>
                    <a:pt x="18621" y="18261"/>
                    <a:pt x="13779" y="19930"/>
                    <a:pt x="89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6191250" y="1949450"/>
              <a:ext cx="1714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6203950" y="2076450"/>
              <a:ext cx="1587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6927850" y="1790700"/>
              <a:ext cx="228600" cy="36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0" y="3682"/>
                  </a:moveTo>
                  <a:cubicBezTo>
                    <a:pt x="2800" y="6995"/>
                    <a:pt x="5600" y="10309"/>
                    <a:pt x="7700" y="13132"/>
                  </a:cubicBezTo>
                  <a:cubicBezTo>
                    <a:pt x="9800" y="15955"/>
                    <a:pt x="11200" y="18286"/>
                    <a:pt x="12200" y="19698"/>
                  </a:cubicBezTo>
                  <a:cubicBezTo>
                    <a:pt x="13200" y="21109"/>
                    <a:pt x="13800" y="21600"/>
                    <a:pt x="14400" y="21416"/>
                  </a:cubicBezTo>
                  <a:cubicBezTo>
                    <a:pt x="15000" y="21232"/>
                    <a:pt x="15600" y="20373"/>
                    <a:pt x="16000" y="17611"/>
                  </a:cubicBezTo>
                  <a:cubicBezTo>
                    <a:pt x="16400" y="14850"/>
                    <a:pt x="16600" y="10186"/>
                    <a:pt x="17000" y="6995"/>
                  </a:cubicBezTo>
                  <a:cubicBezTo>
                    <a:pt x="17400" y="3805"/>
                    <a:pt x="18000" y="2086"/>
                    <a:pt x="18800" y="1166"/>
                  </a:cubicBezTo>
                  <a:cubicBezTo>
                    <a:pt x="19600" y="245"/>
                    <a:pt x="20600" y="1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7151546" y="1977236"/>
              <a:ext cx="138254" cy="11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808" fill="norm" stroke="1" extrusionOk="0">
                  <a:moveTo>
                    <a:pt x="13521" y="7401"/>
                  </a:moveTo>
                  <a:cubicBezTo>
                    <a:pt x="12867" y="5167"/>
                    <a:pt x="12212" y="2932"/>
                    <a:pt x="10903" y="1442"/>
                  </a:cubicBezTo>
                  <a:cubicBezTo>
                    <a:pt x="9594" y="-47"/>
                    <a:pt x="7631" y="-792"/>
                    <a:pt x="5667" y="1256"/>
                  </a:cubicBezTo>
                  <a:cubicBezTo>
                    <a:pt x="3703" y="3305"/>
                    <a:pt x="1740" y="8146"/>
                    <a:pt x="758" y="11498"/>
                  </a:cubicBezTo>
                  <a:cubicBezTo>
                    <a:pt x="-224" y="14849"/>
                    <a:pt x="-224" y="16711"/>
                    <a:pt x="594" y="18015"/>
                  </a:cubicBezTo>
                  <a:cubicBezTo>
                    <a:pt x="1412" y="19318"/>
                    <a:pt x="3049" y="20063"/>
                    <a:pt x="5176" y="18946"/>
                  </a:cubicBezTo>
                  <a:cubicBezTo>
                    <a:pt x="7303" y="17829"/>
                    <a:pt x="9921" y="14849"/>
                    <a:pt x="11721" y="12242"/>
                  </a:cubicBezTo>
                  <a:cubicBezTo>
                    <a:pt x="13521" y="9636"/>
                    <a:pt x="14503" y="7401"/>
                    <a:pt x="14994" y="7215"/>
                  </a:cubicBezTo>
                  <a:cubicBezTo>
                    <a:pt x="15485" y="7029"/>
                    <a:pt x="15485" y="8891"/>
                    <a:pt x="16467" y="11498"/>
                  </a:cubicBezTo>
                  <a:cubicBezTo>
                    <a:pt x="17449" y="14105"/>
                    <a:pt x="19412" y="17456"/>
                    <a:pt x="21376" y="20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7321550" y="1911349"/>
              <a:ext cx="171450" cy="24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8862"/>
                  </a:moveTo>
                  <a:cubicBezTo>
                    <a:pt x="0" y="7938"/>
                    <a:pt x="0" y="7015"/>
                    <a:pt x="0" y="6092"/>
                  </a:cubicBezTo>
                  <a:cubicBezTo>
                    <a:pt x="0" y="5169"/>
                    <a:pt x="0" y="4246"/>
                    <a:pt x="800" y="3785"/>
                  </a:cubicBezTo>
                  <a:cubicBezTo>
                    <a:pt x="1600" y="3323"/>
                    <a:pt x="3200" y="3323"/>
                    <a:pt x="5333" y="4523"/>
                  </a:cubicBezTo>
                  <a:cubicBezTo>
                    <a:pt x="7467" y="5723"/>
                    <a:pt x="10133" y="8123"/>
                    <a:pt x="11733" y="10523"/>
                  </a:cubicBezTo>
                  <a:cubicBezTo>
                    <a:pt x="13333" y="12923"/>
                    <a:pt x="13867" y="15323"/>
                    <a:pt x="14133" y="16985"/>
                  </a:cubicBezTo>
                  <a:cubicBezTo>
                    <a:pt x="14400" y="18646"/>
                    <a:pt x="14400" y="19569"/>
                    <a:pt x="13867" y="20308"/>
                  </a:cubicBezTo>
                  <a:cubicBezTo>
                    <a:pt x="13333" y="21046"/>
                    <a:pt x="12267" y="21600"/>
                    <a:pt x="11600" y="21323"/>
                  </a:cubicBezTo>
                  <a:cubicBezTo>
                    <a:pt x="10933" y="21046"/>
                    <a:pt x="10667" y="19938"/>
                    <a:pt x="11200" y="17077"/>
                  </a:cubicBezTo>
                  <a:cubicBezTo>
                    <a:pt x="11733" y="14215"/>
                    <a:pt x="13067" y="9600"/>
                    <a:pt x="14933" y="6462"/>
                  </a:cubicBezTo>
                  <a:cubicBezTo>
                    <a:pt x="16800" y="3323"/>
                    <a:pt x="1920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7680104" y="1782999"/>
              <a:ext cx="136746" cy="37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36" fill="norm" stroke="1" extrusionOk="0">
                  <a:moveTo>
                    <a:pt x="21143" y="1887"/>
                  </a:moveTo>
                  <a:cubicBezTo>
                    <a:pt x="20488" y="1284"/>
                    <a:pt x="19834" y="681"/>
                    <a:pt x="18525" y="319"/>
                  </a:cubicBezTo>
                  <a:cubicBezTo>
                    <a:pt x="17216" y="-43"/>
                    <a:pt x="15252" y="-164"/>
                    <a:pt x="12961" y="319"/>
                  </a:cubicBezTo>
                  <a:cubicBezTo>
                    <a:pt x="10670" y="801"/>
                    <a:pt x="8052" y="1887"/>
                    <a:pt x="5598" y="4240"/>
                  </a:cubicBezTo>
                  <a:cubicBezTo>
                    <a:pt x="3143" y="6594"/>
                    <a:pt x="852" y="10214"/>
                    <a:pt x="198" y="13170"/>
                  </a:cubicBezTo>
                  <a:cubicBezTo>
                    <a:pt x="-457" y="16127"/>
                    <a:pt x="525" y="18419"/>
                    <a:pt x="2979" y="19686"/>
                  </a:cubicBezTo>
                  <a:cubicBezTo>
                    <a:pt x="5434" y="20953"/>
                    <a:pt x="9361" y="21195"/>
                    <a:pt x="13288" y="214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7931150" y="1866900"/>
              <a:ext cx="203200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830"/>
                    <a:pt x="7650" y="7660"/>
                    <a:pt x="11250" y="11260"/>
                  </a:cubicBezTo>
                  <a:cubicBezTo>
                    <a:pt x="14850" y="14860"/>
                    <a:pt x="18225" y="182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7988300" y="1854200"/>
              <a:ext cx="120650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16" y="4032"/>
                    <a:pt x="10232" y="8064"/>
                    <a:pt x="6632" y="11664"/>
                  </a:cubicBezTo>
                  <a:cubicBezTo>
                    <a:pt x="3032" y="15264"/>
                    <a:pt x="1516" y="1843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7880350" y="1756272"/>
              <a:ext cx="241300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789" y="12302"/>
                    <a:pt x="7579" y="4448"/>
                    <a:pt x="11179" y="1502"/>
                  </a:cubicBezTo>
                  <a:cubicBezTo>
                    <a:pt x="14779" y="-1443"/>
                    <a:pt x="1818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8204200" y="1771650"/>
              <a:ext cx="138317" cy="53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7" h="21600" fill="norm" stroke="1" extrusionOk="0">
                  <a:moveTo>
                    <a:pt x="9529" y="0"/>
                  </a:moveTo>
                  <a:cubicBezTo>
                    <a:pt x="13341" y="2626"/>
                    <a:pt x="17153" y="5252"/>
                    <a:pt x="19218" y="7624"/>
                  </a:cubicBezTo>
                  <a:cubicBezTo>
                    <a:pt x="21282" y="9995"/>
                    <a:pt x="21600" y="12113"/>
                    <a:pt x="18106" y="14400"/>
                  </a:cubicBezTo>
                  <a:cubicBezTo>
                    <a:pt x="14612" y="16687"/>
                    <a:pt x="7306" y="191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3124200" y="3117850"/>
              <a:ext cx="2159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5429"/>
                    <a:pt x="4235" y="9257"/>
                    <a:pt x="7835" y="5657"/>
                  </a:cubicBezTo>
                  <a:cubicBezTo>
                    <a:pt x="11435" y="2057"/>
                    <a:pt x="1651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3194050" y="3289299"/>
              <a:ext cx="1079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8794750" y="207010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8826500" y="2158999"/>
              <a:ext cx="120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9455150" y="1860550"/>
              <a:ext cx="234950" cy="37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4050"/>
                  </a:moveTo>
                  <a:cubicBezTo>
                    <a:pt x="195" y="3314"/>
                    <a:pt x="389" y="2577"/>
                    <a:pt x="778" y="2455"/>
                  </a:cubicBezTo>
                  <a:cubicBezTo>
                    <a:pt x="1168" y="2332"/>
                    <a:pt x="1751" y="2823"/>
                    <a:pt x="2724" y="4848"/>
                  </a:cubicBezTo>
                  <a:cubicBezTo>
                    <a:pt x="3697" y="6873"/>
                    <a:pt x="5059" y="10432"/>
                    <a:pt x="6130" y="13316"/>
                  </a:cubicBezTo>
                  <a:cubicBezTo>
                    <a:pt x="7200" y="16200"/>
                    <a:pt x="7978" y="18409"/>
                    <a:pt x="8757" y="19759"/>
                  </a:cubicBezTo>
                  <a:cubicBezTo>
                    <a:pt x="9535" y="21109"/>
                    <a:pt x="10314" y="21600"/>
                    <a:pt x="10995" y="21539"/>
                  </a:cubicBezTo>
                  <a:cubicBezTo>
                    <a:pt x="11676" y="21477"/>
                    <a:pt x="12259" y="20864"/>
                    <a:pt x="13232" y="18716"/>
                  </a:cubicBezTo>
                  <a:cubicBezTo>
                    <a:pt x="14205" y="16568"/>
                    <a:pt x="15568" y="12886"/>
                    <a:pt x="17027" y="9511"/>
                  </a:cubicBezTo>
                  <a:cubicBezTo>
                    <a:pt x="18486" y="6136"/>
                    <a:pt x="20043" y="30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9660466" y="2040237"/>
              <a:ext cx="143934" cy="133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12071" y="4689"/>
                  </a:moveTo>
                  <a:cubicBezTo>
                    <a:pt x="11435" y="3027"/>
                    <a:pt x="10800" y="1366"/>
                    <a:pt x="9688" y="535"/>
                  </a:cubicBezTo>
                  <a:cubicBezTo>
                    <a:pt x="8576" y="-296"/>
                    <a:pt x="6988" y="-296"/>
                    <a:pt x="5400" y="1532"/>
                  </a:cubicBezTo>
                  <a:cubicBezTo>
                    <a:pt x="3812" y="3359"/>
                    <a:pt x="2224" y="7015"/>
                    <a:pt x="1271" y="9673"/>
                  </a:cubicBezTo>
                  <a:cubicBezTo>
                    <a:pt x="318" y="12332"/>
                    <a:pt x="0" y="13993"/>
                    <a:pt x="0" y="15821"/>
                  </a:cubicBezTo>
                  <a:cubicBezTo>
                    <a:pt x="0" y="17649"/>
                    <a:pt x="318" y="19642"/>
                    <a:pt x="1271" y="20473"/>
                  </a:cubicBezTo>
                  <a:cubicBezTo>
                    <a:pt x="2224" y="21304"/>
                    <a:pt x="3812" y="20972"/>
                    <a:pt x="5082" y="20141"/>
                  </a:cubicBezTo>
                  <a:cubicBezTo>
                    <a:pt x="6353" y="19310"/>
                    <a:pt x="7306" y="17981"/>
                    <a:pt x="8576" y="15655"/>
                  </a:cubicBezTo>
                  <a:cubicBezTo>
                    <a:pt x="9847" y="13329"/>
                    <a:pt x="11435" y="10006"/>
                    <a:pt x="12865" y="10006"/>
                  </a:cubicBezTo>
                  <a:cubicBezTo>
                    <a:pt x="14294" y="10006"/>
                    <a:pt x="15565" y="13329"/>
                    <a:pt x="16994" y="15322"/>
                  </a:cubicBezTo>
                  <a:cubicBezTo>
                    <a:pt x="18424" y="17316"/>
                    <a:pt x="20012" y="17981"/>
                    <a:pt x="21600" y="18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9842500" y="2038350"/>
              <a:ext cx="127000" cy="18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4469"/>
                  </a:moveTo>
                  <a:cubicBezTo>
                    <a:pt x="1800" y="4469"/>
                    <a:pt x="3600" y="4469"/>
                    <a:pt x="5580" y="5834"/>
                  </a:cubicBezTo>
                  <a:cubicBezTo>
                    <a:pt x="7560" y="7200"/>
                    <a:pt x="9720" y="9931"/>
                    <a:pt x="10980" y="12538"/>
                  </a:cubicBezTo>
                  <a:cubicBezTo>
                    <a:pt x="12240" y="15145"/>
                    <a:pt x="12600" y="17628"/>
                    <a:pt x="12060" y="19241"/>
                  </a:cubicBezTo>
                  <a:cubicBezTo>
                    <a:pt x="11520" y="20855"/>
                    <a:pt x="10080" y="21600"/>
                    <a:pt x="9180" y="21352"/>
                  </a:cubicBezTo>
                  <a:cubicBezTo>
                    <a:pt x="8280" y="21103"/>
                    <a:pt x="7920" y="19862"/>
                    <a:pt x="8820" y="16883"/>
                  </a:cubicBezTo>
                  <a:cubicBezTo>
                    <a:pt x="9720" y="13903"/>
                    <a:pt x="11880" y="9186"/>
                    <a:pt x="14220" y="6083"/>
                  </a:cubicBezTo>
                  <a:cubicBezTo>
                    <a:pt x="16560" y="2979"/>
                    <a:pt x="19080" y="14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10112605" y="1879065"/>
              <a:ext cx="123596" cy="38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512" fill="norm" stroke="1" extrusionOk="0">
                  <a:moveTo>
                    <a:pt x="21021" y="2847"/>
                  </a:moveTo>
                  <a:cubicBezTo>
                    <a:pt x="20661" y="2025"/>
                    <a:pt x="20301" y="1203"/>
                    <a:pt x="19041" y="675"/>
                  </a:cubicBezTo>
                  <a:cubicBezTo>
                    <a:pt x="17781" y="147"/>
                    <a:pt x="15621" y="-88"/>
                    <a:pt x="14001" y="29"/>
                  </a:cubicBezTo>
                  <a:cubicBezTo>
                    <a:pt x="12381" y="147"/>
                    <a:pt x="11301" y="616"/>
                    <a:pt x="9321" y="2260"/>
                  </a:cubicBezTo>
                  <a:cubicBezTo>
                    <a:pt x="7341" y="3903"/>
                    <a:pt x="4461" y="6721"/>
                    <a:pt x="2481" y="9597"/>
                  </a:cubicBezTo>
                  <a:cubicBezTo>
                    <a:pt x="501" y="12473"/>
                    <a:pt x="-579" y="15408"/>
                    <a:pt x="321" y="17403"/>
                  </a:cubicBezTo>
                  <a:cubicBezTo>
                    <a:pt x="1221" y="19399"/>
                    <a:pt x="4101" y="20455"/>
                    <a:pt x="6981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10411883" y="1809750"/>
              <a:ext cx="4021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3812"/>
                    <a:pt x="5400" y="7624"/>
                    <a:pt x="2160" y="11224"/>
                  </a:cubicBezTo>
                  <a:cubicBezTo>
                    <a:pt x="-1080" y="14824"/>
                    <a:pt x="0" y="18212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0331449" y="2049830"/>
              <a:ext cx="17780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514" y="15434"/>
                    <a:pt x="1029" y="9750"/>
                    <a:pt x="2700" y="5771"/>
                  </a:cubicBezTo>
                  <a:cubicBezTo>
                    <a:pt x="4371" y="1792"/>
                    <a:pt x="7200" y="-482"/>
                    <a:pt x="10543" y="86"/>
                  </a:cubicBezTo>
                  <a:cubicBezTo>
                    <a:pt x="13886" y="655"/>
                    <a:pt x="17743" y="4065"/>
                    <a:pt x="21600" y="7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10333566" y="2151566"/>
              <a:ext cx="188384" cy="1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4854" y="7336"/>
                  </a:moveTo>
                  <a:cubicBezTo>
                    <a:pt x="3398" y="9470"/>
                    <a:pt x="1942" y="11603"/>
                    <a:pt x="1092" y="13470"/>
                  </a:cubicBezTo>
                  <a:cubicBezTo>
                    <a:pt x="243" y="15336"/>
                    <a:pt x="0" y="16936"/>
                    <a:pt x="0" y="18403"/>
                  </a:cubicBezTo>
                  <a:cubicBezTo>
                    <a:pt x="0" y="19870"/>
                    <a:pt x="243" y="21203"/>
                    <a:pt x="849" y="21203"/>
                  </a:cubicBezTo>
                  <a:cubicBezTo>
                    <a:pt x="1456" y="21203"/>
                    <a:pt x="2427" y="19870"/>
                    <a:pt x="4369" y="16670"/>
                  </a:cubicBezTo>
                  <a:cubicBezTo>
                    <a:pt x="6310" y="13470"/>
                    <a:pt x="9222" y="8403"/>
                    <a:pt x="11043" y="5336"/>
                  </a:cubicBezTo>
                  <a:cubicBezTo>
                    <a:pt x="12863" y="2270"/>
                    <a:pt x="13591" y="1203"/>
                    <a:pt x="14683" y="536"/>
                  </a:cubicBezTo>
                  <a:cubicBezTo>
                    <a:pt x="15775" y="-130"/>
                    <a:pt x="17231" y="-397"/>
                    <a:pt x="18202" y="1070"/>
                  </a:cubicBezTo>
                  <a:cubicBezTo>
                    <a:pt x="19173" y="2536"/>
                    <a:pt x="19658" y="5736"/>
                    <a:pt x="20144" y="9336"/>
                  </a:cubicBezTo>
                  <a:cubicBezTo>
                    <a:pt x="20629" y="12936"/>
                    <a:pt x="21115" y="16936"/>
                    <a:pt x="21600" y="20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10710030" y="1931472"/>
              <a:ext cx="220437" cy="26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03" fill="norm" stroke="1" extrusionOk="0">
                  <a:moveTo>
                    <a:pt x="19367" y="2999"/>
                  </a:moveTo>
                  <a:cubicBezTo>
                    <a:pt x="20395" y="1799"/>
                    <a:pt x="21424" y="599"/>
                    <a:pt x="21424" y="171"/>
                  </a:cubicBezTo>
                  <a:cubicBezTo>
                    <a:pt x="21424" y="-258"/>
                    <a:pt x="20395" y="85"/>
                    <a:pt x="16898" y="1628"/>
                  </a:cubicBezTo>
                  <a:cubicBezTo>
                    <a:pt x="13401" y="3171"/>
                    <a:pt x="7435" y="5913"/>
                    <a:pt x="4041" y="7542"/>
                  </a:cubicBezTo>
                  <a:cubicBezTo>
                    <a:pt x="647" y="9171"/>
                    <a:pt x="-176" y="9685"/>
                    <a:pt x="30" y="10113"/>
                  </a:cubicBezTo>
                  <a:cubicBezTo>
                    <a:pt x="235" y="10542"/>
                    <a:pt x="1470" y="10885"/>
                    <a:pt x="3218" y="11142"/>
                  </a:cubicBezTo>
                  <a:cubicBezTo>
                    <a:pt x="4967" y="11399"/>
                    <a:pt x="7230" y="11571"/>
                    <a:pt x="9081" y="11828"/>
                  </a:cubicBezTo>
                  <a:cubicBezTo>
                    <a:pt x="10933" y="12085"/>
                    <a:pt x="12373" y="12428"/>
                    <a:pt x="12784" y="12942"/>
                  </a:cubicBezTo>
                  <a:cubicBezTo>
                    <a:pt x="13195" y="13456"/>
                    <a:pt x="12578" y="14142"/>
                    <a:pt x="11241" y="15085"/>
                  </a:cubicBezTo>
                  <a:cubicBezTo>
                    <a:pt x="9904" y="16028"/>
                    <a:pt x="7847" y="17228"/>
                    <a:pt x="6304" y="18256"/>
                  </a:cubicBezTo>
                  <a:cubicBezTo>
                    <a:pt x="4761" y="19285"/>
                    <a:pt x="3733" y="20142"/>
                    <a:pt x="3733" y="20656"/>
                  </a:cubicBezTo>
                  <a:cubicBezTo>
                    <a:pt x="3733" y="21171"/>
                    <a:pt x="4761" y="21342"/>
                    <a:pt x="7230" y="21085"/>
                  </a:cubicBezTo>
                  <a:cubicBezTo>
                    <a:pt x="9698" y="20828"/>
                    <a:pt x="13607" y="20142"/>
                    <a:pt x="17515" y="19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11017250" y="1930400"/>
              <a:ext cx="17780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114"/>
                    <a:pt x="7200" y="6227"/>
                    <a:pt x="10800" y="9827"/>
                  </a:cubicBezTo>
                  <a:cubicBezTo>
                    <a:pt x="14400" y="13427"/>
                    <a:pt x="18000" y="17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11044174" y="1909938"/>
              <a:ext cx="163577" cy="2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380" fill="norm" stroke="1" extrusionOk="0">
                  <a:moveTo>
                    <a:pt x="21401" y="110"/>
                  </a:moveTo>
                  <a:cubicBezTo>
                    <a:pt x="20016" y="-55"/>
                    <a:pt x="18632" y="-220"/>
                    <a:pt x="16278" y="1099"/>
                  </a:cubicBezTo>
                  <a:cubicBezTo>
                    <a:pt x="13924" y="2418"/>
                    <a:pt x="10601" y="5221"/>
                    <a:pt x="7693" y="8024"/>
                  </a:cubicBezTo>
                  <a:cubicBezTo>
                    <a:pt x="4786" y="10827"/>
                    <a:pt x="2293" y="13630"/>
                    <a:pt x="1047" y="15609"/>
                  </a:cubicBezTo>
                  <a:cubicBezTo>
                    <a:pt x="-199" y="17588"/>
                    <a:pt x="-199" y="18742"/>
                    <a:pt x="355" y="19566"/>
                  </a:cubicBezTo>
                  <a:cubicBezTo>
                    <a:pt x="909" y="20391"/>
                    <a:pt x="2016" y="20885"/>
                    <a:pt x="3124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11220449" y="2120900"/>
              <a:ext cx="25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1271250" y="1981200"/>
              <a:ext cx="2540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1302999" y="1879600"/>
              <a:ext cx="145056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0366" y="0"/>
                  </a:moveTo>
                  <a:cubicBezTo>
                    <a:pt x="20983" y="3263"/>
                    <a:pt x="21600" y="6525"/>
                    <a:pt x="20674" y="9619"/>
                  </a:cubicBezTo>
                  <a:cubicBezTo>
                    <a:pt x="19749" y="12713"/>
                    <a:pt x="17280" y="15637"/>
                    <a:pt x="13577" y="17606"/>
                  </a:cubicBezTo>
                  <a:cubicBezTo>
                    <a:pt x="9874" y="19575"/>
                    <a:pt x="4937" y="205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4133850" y="2945271"/>
              <a:ext cx="57150" cy="248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2295"/>
                  </a:moveTo>
                  <a:cubicBezTo>
                    <a:pt x="800" y="1196"/>
                    <a:pt x="1600" y="98"/>
                    <a:pt x="2800" y="7"/>
                  </a:cubicBezTo>
                  <a:cubicBezTo>
                    <a:pt x="4000" y="-85"/>
                    <a:pt x="5600" y="830"/>
                    <a:pt x="8800" y="4583"/>
                  </a:cubicBezTo>
                  <a:cubicBezTo>
                    <a:pt x="12000" y="8335"/>
                    <a:pt x="16800" y="14925"/>
                    <a:pt x="21600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4089399" y="3259251"/>
              <a:ext cx="1905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800" y="11153"/>
                    <a:pt x="9600" y="2153"/>
                    <a:pt x="13200" y="353"/>
                  </a:cubicBezTo>
                  <a:cubicBezTo>
                    <a:pt x="16800" y="-1447"/>
                    <a:pt x="19200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4172420" y="3349878"/>
              <a:ext cx="183681" cy="16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849" fill="norm" stroke="1" extrusionOk="0">
                  <a:moveTo>
                    <a:pt x="2924" y="5105"/>
                  </a:moveTo>
                  <a:cubicBezTo>
                    <a:pt x="1931" y="7739"/>
                    <a:pt x="938" y="10373"/>
                    <a:pt x="442" y="12612"/>
                  </a:cubicBezTo>
                  <a:cubicBezTo>
                    <a:pt x="-55" y="14851"/>
                    <a:pt x="-55" y="16695"/>
                    <a:pt x="69" y="18275"/>
                  </a:cubicBezTo>
                  <a:cubicBezTo>
                    <a:pt x="193" y="19856"/>
                    <a:pt x="442" y="21173"/>
                    <a:pt x="814" y="20778"/>
                  </a:cubicBezTo>
                  <a:cubicBezTo>
                    <a:pt x="1186" y="20383"/>
                    <a:pt x="1683" y="18275"/>
                    <a:pt x="2676" y="14983"/>
                  </a:cubicBezTo>
                  <a:cubicBezTo>
                    <a:pt x="3669" y="11690"/>
                    <a:pt x="5159" y="7212"/>
                    <a:pt x="7021" y="4183"/>
                  </a:cubicBezTo>
                  <a:cubicBezTo>
                    <a:pt x="8883" y="1153"/>
                    <a:pt x="11117" y="-427"/>
                    <a:pt x="13352" y="100"/>
                  </a:cubicBezTo>
                  <a:cubicBezTo>
                    <a:pt x="15586" y="627"/>
                    <a:pt x="17821" y="3261"/>
                    <a:pt x="19186" y="6685"/>
                  </a:cubicBezTo>
                  <a:cubicBezTo>
                    <a:pt x="20552" y="10110"/>
                    <a:pt x="21048" y="14324"/>
                    <a:pt x="21545" y="18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4470399" y="3022600"/>
              <a:ext cx="126559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600" fill="norm" stroke="1" extrusionOk="0">
                  <a:moveTo>
                    <a:pt x="9406" y="0"/>
                  </a:moveTo>
                  <a:cubicBezTo>
                    <a:pt x="13587" y="1956"/>
                    <a:pt x="17768" y="3911"/>
                    <a:pt x="19684" y="6356"/>
                  </a:cubicBezTo>
                  <a:cubicBezTo>
                    <a:pt x="21600" y="8800"/>
                    <a:pt x="21252" y="11733"/>
                    <a:pt x="17594" y="14356"/>
                  </a:cubicBezTo>
                  <a:cubicBezTo>
                    <a:pt x="13935" y="16978"/>
                    <a:pt x="6968" y="192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3877733" y="2973076"/>
              <a:ext cx="129118" cy="54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703"/>
                  </a:moveTo>
                  <a:cubicBezTo>
                    <a:pt x="19121" y="452"/>
                    <a:pt x="16643" y="201"/>
                    <a:pt x="14518" y="76"/>
                  </a:cubicBezTo>
                  <a:cubicBezTo>
                    <a:pt x="12393" y="-50"/>
                    <a:pt x="10623" y="-50"/>
                    <a:pt x="8852" y="327"/>
                  </a:cubicBezTo>
                  <a:cubicBezTo>
                    <a:pt x="7082" y="703"/>
                    <a:pt x="5311" y="1457"/>
                    <a:pt x="3541" y="3215"/>
                  </a:cubicBezTo>
                  <a:cubicBezTo>
                    <a:pt x="1770" y="4973"/>
                    <a:pt x="0" y="7736"/>
                    <a:pt x="0" y="10541"/>
                  </a:cubicBezTo>
                  <a:cubicBezTo>
                    <a:pt x="0" y="13345"/>
                    <a:pt x="1770" y="16192"/>
                    <a:pt x="5134" y="18034"/>
                  </a:cubicBezTo>
                  <a:cubicBezTo>
                    <a:pt x="8498" y="19876"/>
                    <a:pt x="13456" y="20713"/>
                    <a:pt x="18413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4597400" y="2785638"/>
              <a:ext cx="127000" cy="165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fill="norm" stroke="1" extrusionOk="0">
                  <a:moveTo>
                    <a:pt x="0" y="3497"/>
                  </a:moveTo>
                  <a:cubicBezTo>
                    <a:pt x="1440" y="2147"/>
                    <a:pt x="2880" y="797"/>
                    <a:pt x="4500" y="257"/>
                  </a:cubicBezTo>
                  <a:cubicBezTo>
                    <a:pt x="6120" y="-283"/>
                    <a:pt x="7920" y="-13"/>
                    <a:pt x="9180" y="1472"/>
                  </a:cubicBezTo>
                  <a:cubicBezTo>
                    <a:pt x="10440" y="2957"/>
                    <a:pt x="11160" y="5657"/>
                    <a:pt x="10260" y="8357"/>
                  </a:cubicBezTo>
                  <a:cubicBezTo>
                    <a:pt x="9360" y="11057"/>
                    <a:pt x="6840" y="13757"/>
                    <a:pt x="4860" y="15917"/>
                  </a:cubicBezTo>
                  <a:cubicBezTo>
                    <a:pt x="2880" y="18077"/>
                    <a:pt x="1440" y="19697"/>
                    <a:pt x="1620" y="20507"/>
                  </a:cubicBezTo>
                  <a:cubicBezTo>
                    <a:pt x="1800" y="21317"/>
                    <a:pt x="3600" y="21317"/>
                    <a:pt x="7200" y="20777"/>
                  </a:cubicBezTo>
                  <a:cubicBezTo>
                    <a:pt x="10800" y="20237"/>
                    <a:pt x="16200" y="19157"/>
                    <a:pt x="21600" y="18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5079999" y="3064933"/>
              <a:ext cx="209551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17"/>
                  </a:moveTo>
                  <a:cubicBezTo>
                    <a:pt x="2182" y="6275"/>
                    <a:pt x="4364" y="9533"/>
                    <a:pt x="6109" y="12429"/>
                  </a:cubicBezTo>
                  <a:cubicBezTo>
                    <a:pt x="7855" y="15325"/>
                    <a:pt x="9164" y="17859"/>
                    <a:pt x="10255" y="19428"/>
                  </a:cubicBezTo>
                  <a:cubicBezTo>
                    <a:pt x="11345" y="20997"/>
                    <a:pt x="12218" y="21600"/>
                    <a:pt x="12982" y="21600"/>
                  </a:cubicBezTo>
                  <a:cubicBezTo>
                    <a:pt x="13745" y="21600"/>
                    <a:pt x="14400" y="20997"/>
                    <a:pt x="15382" y="18885"/>
                  </a:cubicBezTo>
                  <a:cubicBezTo>
                    <a:pt x="16364" y="16773"/>
                    <a:pt x="17673" y="13153"/>
                    <a:pt x="18436" y="9955"/>
                  </a:cubicBezTo>
                  <a:cubicBezTo>
                    <a:pt x="19200" y="6758"/>
                    <a:pt x="19418" y="3982"/>
                    <a:pt x="19745" y="2293"/>
                  </a:cubicBezTo>
                  <a:cubicBezTo>
                    <a:pt x="20073" y="603"/>
                    <a:pt x="20509" y="0"/>
                    <a:pt x="20836" y="0"/>
                  </a:cubicBezTo>
                  <a:cubicBezTo>
                    <a:pt x="21164" y="0"/>
                    <a:pt x="21382" y="603"/>
                    <a:pt x="21600" y="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316272" y="3237302"/>
              <a:ext cx="138378" cy="12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100" fill="norm" stroke="1" extrusionOk="0">
                  <a:moveTo>
                    <a:pt x="13540" y="4377"/>
                  </a:moveTo>
                  <a:cubicBezTo>
                    <a:pt x="12559" y="2984"/>
                    <a:pt x="11577" y="1590"/>
                    <a:pt x="10104" y="719"/>
                  </a:cubicBezTo>
                  <a:cubicBezTo>
                    <a:pt x="8631" y="-152"/>
                    <a:pt x="6668" y="-500"/>
                    <a:pt x="4868" y="1242"/>
                  </a:cubicBezTo>
                  <a:cubicBezTo>
                    <a:pt x="3068" y="2984"/>
                    <a:pt x="1431" y="6816"/>
                    <a:pt x="613" y="9777"/>
                  </a:cubicBezTo>
                  <a:cubicBezTo>
                    <a:pt x="-205" y="12739"/>
                    <a:pt x="-205" y="14829"/>
                    <a:pt x="613" y="15874"/>
                  </a:cubicBezTo>
                  <a:cubicBezTo>
                    <a:pt x="1431" y="16919"/>
                    <a:pt x="3068" y="16919"/>
                    <a:pt x="4868" y="15700"/>
                  </a:cubicBezTo>
                  <a:cubicBezTo>
                    <a:pt x="6668" y="14481"/>
                    <a:pt x="8631" y="12042"/>
                    <a:pt x="10268" y="11519"/>
                  </a:cubicBezTo>
                  <a:cubicBezTo>
                    <a:pt x="11904" y="10997"/>
                    <a:pt x="13213" y="12390"/>
                    <a:pt x="15013" y="14306"/>
                  </a:cubicBezTo>
                  <a:cubicBezTo>
                    <a:pt x="16813" y="16223"/>
                    <a:pt x="19104" y="18661"/>
                    <a:pt x="21395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5492750" y="3149600"/>
              <a:ext cx="152400" cy="20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8016"/>
                  </a:moveTo>
                  <a:cubicBezTo>
                    <a:pt x="2700" y="9130"/>
                    <a:pt x="5400" y="10243"/>
                    <a:pt x="7650" y="12025"/>
                  </a:cubicBezTo>
                  <a:cubicBezTo>
                    <a:pt x="9900" y="13806"/>
                    <a:pt x="11700" y="16256"/>
                    <a:pt x="12600" y="18148"/>
                  </a:cubicBezTo>
                  <a:cubicBezTo>
                    <a:pt x="13500" y="20041"/>
                    <a:pt x="13500" y="21377"/>
                    <a:pt x="13350" y="21489"/>
                  </a:cubicBezTo>
                  <a:cubicBezTo>
                    <a:pt x="13200" y="21600"/>
                    <a:pt x="12900" y="20487"/>
                    <a:pt x="12750" y="17814"/>
                  </a:cubicBezTo>
                  <a:cubicBezTo>
                    <a:pt x="12600" y="15142"/>
                    <a:pt x="12600" y="10911"/>
                    <a:pt x="14100" y="7682"/>
                  </a:cubicBezTo>
                  <a:cubicBezTo>
                    <a:pt x="15600" y="4454"/>
                    <a:pt x="18600" y="22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5774923" y="3075842"/>
              <a:ext cx="111527" cy="28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419" fill="norm" stroke="1" extrusionOk="0">
                  <a:moveTo>
                    <a:pt x="21076" y="2636"/>
                  </a:moveTo>
                  <a:cubicBezTo>
                    <a:pt x="19876" y="1697"/>
                    <a:pt x="18676" y="758"/>
                    <a:pt x="17076" y="289"/>
                  </a:cubicBezTo>
                  <a:cubicBezTo>
                    <a:pt x="15476" y="-181"/>
                    <a:pt x="13476" y="-181"/>
                    <a:pt x="10476" y="1071"/>
                  </a:cubicBezTo>
                  <a:cubicBezTo>
                    <a:pt x="7476" y="2323"/>
                    <a:pt x="3476" y="4828"/>
                    <a:pt x="1476" y="7723"/>
                  </a:cubicBezTo>
                  <a:cubicBezTo>
                    <a:pt x="-524" y="10619"/>
                    <a:pt x="-524" y="13906"/>
                    <a:pt x="1676" y="16254"/>
                  </a:cubicBezTo>
                  <a:cubicBezTo>
                    <a:pt x="3876" y="18602"/>
                    <a:pt x="8276" y="20010"/>
                    <a:pt x="12676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5973468" y="3073399"/>
              <a:ext cx="255882" cy="29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04" fill="norm" stroke="1" extrusionOk="0">
                  <a:moveTo>
                    <a:pt x="21403" y="0"/>
                  </a:moveTo>
                  <a:cubicBezTo>
                    <a:pt x="20518" y="0"/>
                    <a:pt x="19633" y="0"/>
                    <a:pt x="18393" y="540"/>
                  </a:cubicBezTo>
                  <a:cubicBezTo>
                    <a:pt x="17154" y="1080"/>
                    <a:pt x="15560" y="2160"/>
                    <a:pt x="12993" y="3626"/>
                  </a:cubicBezTo>
                  <a:cubicBezTo>
                    <a:pt x="10426" y="5091"/>
                    <a:pt x="6885" y="6943"/>
                    <a:pt x="4760" y="8100"/>
                  </a:cubicBezTo>
                  <a:cubicBezTo>
                    <a:pt x="2636" y="9257"/>
                    <a:pt x="1928" y="9720"/>
                    <a:pt x="2016" y="10183"/>
                  </a:cubicBezTo>
                  <a:cubicBezTo>
                    <a:pt x="2105" y="10646"/>
                    <a:pt x="2990" y="11109"/>
                    <a:pt x="3964" y="11340"/>
                  </a:cubicBezTo>
                  <a:cubicBezTo>
                    <a:pt x="4937" y="11571"/>
                    <a:pt x="6000" y="11571"/>
                    <a:pt x="7239" y="11494"/>
                  </a:cubicBezTo>
                  <a:cubicBezTo>
                    <a:pt x="8478" y="11417"/>
                    <a:pt x="9895" y="11263"/>
                    <a:pt x="10337" y="11494"/>
                  </a:cubicBezTo>
                  <a:cubicBezTo>
                    <a:pt x="10780" y="11726"/>
                    <a:pt x="10249" y="12343"/>
                    <a:pt x="8921" y="13269"/>
                  </a:cubicBezTo>
                  <a:cubicBezTo>
                    <a:pt x="7593" y="14194"/>
                    <a:pt x="5469" y="15429"/>
                    <a:pt x="3875" y="16431"/>
                  </a:cubicBezTo>
                  <a:cubicBezTo>
                    <a:pt x="2282" y="17434"/>
                    <a:pt x="1219" y="18206"/>
                    <a:pt x="600" y="18977"/>
                  </a:cubicBezTo>
                  <a:cubicBezTo>
                    <a:pt x="-20" y="19749"/>
                    <a:pt x="-197" y="20520"/>
                    <a:pt x="246" y="20983"/>
                  </a:cubicBezTo>
                  <a:cubicBezTo>
                    <a:pt x="688" y="21446"/>
                    <a:pt x="1751" y="21600"/>
                    <a:pt x="4052" y="21446"/>
                  </a:cubicBezTo>
                  <a:cubicBezTo>
                    <a:pt x="6354" y="21291"/>
                    <a:pt x="9895" y="20829"/>
                    <a:pt x="13436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6299199" y="3098800"/>
              <a:ext cx="2476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23" y="3668"/>
                    <a:pt x="6646" y="7336"/>
                    <a:pt x="10246" y="10936"/>
                  </a:cubicBezTo>
                  <a:cubicBezTo>
                    <a:pt x="13846" y="14536"/>
                    <a:pt x="17723" y="180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6357594" y="3092450"/>
              <a:ext cx="144806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6481" y="3857"/>
                    <a:pt x="11853" y="7714"/>
                    <a:pt x="8150" y="10993"/>
                  </a:cubicBezTo>
                  <a:cubicBezTo>
                    <a:pt x="4447" y="14271"/>
                    <a:pt x="1670" y="16971"/>
                    <a:pt x="590" y="18643"/>
                  </a:cubicBezTo>
                  <a:cubicBezTo>
                    <a:pt x="-490" y="20314"/>
                    <a:pt x="127" y="20957"/>
                    <a:pt x="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6578600" y="3371850"/>
              <a:ext cx="1270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6623049" y="3219450"/>
              <a:ext cx="19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6718300" y="3073399"/>
              <a:ext cx="11027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1" h="21600" fill="norm" stroke="1" extrusionOk="0">
                  <a:moveTo>
                    <a:pt x="5891" y="0"/>
                  </a:moveTo>
                  <a:cubicBezTo>
                    <a:pt x="10604" y="2658"/>
                    <a:pt x="15316" y="5317"/>
                    <a:pt x="18065" y="8031"/>
                  </a:cubicBezTo>
                  <a:cubicBezTo>
                    <a:pt x="20815" y="10745"/>
                    <a:pt x="21600" y="13514"/>
                    <a:pt x="18262" y="15785"/>
                  </a:cubicBezTo>
                  <a:cubicBezTo>
                    <a:pt x="14924" y="18055"/>
                    <a:pt x="7462" y="198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7327639" y="3256986"/>
              <a:ext cx="247912" cy="2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0380" fill="norm" stroke="1" extrusionOk="0">
                  <a:moveTo>
                    <a:pt x="2768" y="20380"/>
                  </a:moveTo>
                  <a:cubicBezTo>
                    <a:pt x="1486" y="18718"/>
                    <a:pt x="205" y="17057"/>
                    <a:pt x="22" y="16226"/>
                  </a:cubicBezTo>
                  <a:cubicBezTo>
                    <a:pt x="-161" y="15395"/>
                    <a:pt x="754" y="15395"/>
                    <a:pt x="3408" y="12072"/>
                  </a:cubicBezTo>
                  <a:cubicBezTo>
                    <a:pt x="6063" y="8749"/>
                    <a:pt x="10456" y="2103"/>
                    <a:pt x="13751" y="442"/>
                  </a:cubicBezTo>
                  <a:cubicBezTo>
                    <a:pt x="17046" y="-1220"/>
                    <a:pt x="19242" y="2103"/>
                    <a:pt x="21439" y="5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7334250" y="3390900"/>
              <a:ext cx="2222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71" y="14400"/>
                    <a:pt x="12343" y="7200"/>
                    <a:pt x="15943" y="3600"/>
                  </a:cubicBezTo>
                  <a:cubicBezTo>
                    <a:pt x="19543" y="0"/>
                    <a:pt x="2057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7328334" y="2971800"/>
              <a:ext cx="101166" cy="17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363" fill="norm" stroke="1" extrusionOk="0">
                  <a:moveTo>
                    <a:pt x="7845" y="0"/>
                  </a:moveTo>
                  <a:cubicBezTo>
                    <a:pt x="5640" y="5986"/>
                    <a:pt x="3436" y="11971"/>
                    <a:pt x="1893" y="15614"/>
                  </a:cubicBezTo>
                  <a:cubicBezTo>
                    <a:pt x="351" y="19258"/>
                    <a:pt x="-531" y="20559"/>
                    <a:pt x="351" y="21080"/>
                  </a:cubicBezTo>
                  <a:cubicBezTo>
                    <a:pt x="1232" y="21600"/>
                    <a:pt x="3877" y="21340"/>
                    <a:pt x="7624" y="20819"/>
                  </a:cubicBezTo>
                  <a:cubicBezTo>
                    <a:pt x="11371" y="20299"/>
                    <a:pt x="16220" y="19518"/>
                    <a:pt x="21069" y="187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7445707" y="3023546"/>
              <a:ext cx="97730" cy="13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0909" fill="norm" stroke="1" extrusionOk="0">
                  <a:moveTo>
                    <a:pt x="14104" y="2757"/>
                  </a:moveTo>
                  <a:cubicBezTo>
                    <a:pt x="12304" y="1468"/>
                    <a:pt x="10504" y="178"/>
                    <a:pt x="8704" y="17"/>
                  </a:cubicBezTo>
                  <a:cubicBezTo>
                    <a:pt x="6904" y="-144"/>
                    <a:pt x="5104" y="823"/>
                    <a:pt x="3529" y="3402"/>
                  </a:cubicBezTo>
                  <a:cubicBezTo>
                    <a:pt x="1954" y="5981"/>
                    <a:pt x="604" y="10172"/>
                    <a:pt x="154" y="13235"/>
                  </a:cubicBezTo>
                  <a:cubicBezTo>
                    <a:pt x="-296" y="16298"/>
                    <a:pt x="154" y="18232"/>
                    <a:pt x="2629" y="19522"/>
                  </a:cubicBezTo>
                  <a:cubicBezTo>
                    <a:pt x="5104" y="20811"/>
                    <a:pt x="9604" y="21456"/>
                    <a:pt x="13204" y="20328"/>
                  </a:cubicBezTo>
                  <a:cubicBezTo>
                    <a:pt x="16804" y="19199"/>
                    <a:pt x="19504" y="16298"/>
                    <a:pt x="20404" y="12752"/>
                  </a:cubicBezTo>
                  <a:cubicBezTo>
                    <a:pt x="21304" y="9205"/>
                    <a:pt x="20404" y="5014"/>
                    <a:pt x="19504" y="8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594600" y="2965449"/>
              <a:ext cx="165100" cy="150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3600"/>
                  </a:moveTo>
                  <a:cubicBezTo>
                    <a:pt x="1108" y="6900"/>
                    <a:pt x="2215" y="10200"/>
                    <a:pt x="2908" y="12600"/>
                  </a:cubicBezTo>
                  <a:cubicBezTo>
                    <a:pt x="3600" y="15000"/>
                    <a:pt x="3877" y="16500"/>
                    <a:pt x="4431" y="18000"/>
                  </a:cubicBezTo>
                  <a:cubicBezTo>
                    <a:pt x="4985" y="19500"/>
                    <a:pt x="5815" y="21000"/>
                    <a:pt x="6923" y="21300"/>
                  </a:cubicBezTo>
                  <a:cubicBezTo>
                    <a:pt x="8031" y="21600"/>
                    <a:pt x="9415" y="20700"/>
                    <a:pt x="11908" y="16950"/>
                  </a:cubicBezTo>
                  <a:cubicBezTo>
                    <a:pt x="14400" y="13200"/>
                    <a:pt x="18000" y="6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7277100" y="3674204"/>
              <a:ext cx="28857" cy="12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291" fill="norm" stroke="1" extrusionOk="0">
                  <a:moveTo>
                    <a:pt x="0" y="2620"/>
                  </a:moveTo>
                  <a:cubicBezTo>
                    <a:pt x="4629" y="1155"/>
                    <a:pt x="9257" y="-309"/>
                    <a:pt x="13114" y="57"/>
                  </a:cubicBezTo>
                  <a:cubicBezTo>
                    <a:pt x="16971" y="423"/>
                    <a:pt x="20057" y="2620"/>
                    <a:pt x="20829" y="6464"/>
                  </a:cubicBezTo>
                  <a:cubicBezTo>
                    <a:pt x="21600" y="10308"/>
                    <a:pt x="20057" y="15799"/>
                    <a:pt x="18514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7308850" y="3604354"/>
              <a:ext cx="254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1800" y="11040"/>
                    <a:pt x="3600" y="1783"/>
                    <a:pt x="7200" y="240"/>
                  </a:cubicBezTo>
                  <a:cubicBezTo>
                    <a:pt x="10800" y="-1303"/>
                    <a:pt x="1620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7391400" y="3695700"/>
              <a:ext cx="1" cy="889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7416800" y="3625850"/>
              <a:ext cx="1" cy="127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7452647" y="3497721"/>
              <a:ext cx="154654" cy="33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34" fill="norm" stroke="1" extrusionOk="0">
                  <a:moveTo>
                    <a:pt x="9943" y="13190"/>
                  </a:moveTo>
                  <a:cubicBezTo>
                    <a:pt x="9651" y="12527"/>
                    <a:pt x="9359" y="11864"/>
                    <a:pt x="8338" y="11599"/>
                  </a:cubicBezTo>
                  <a:cubicBezTo>
                    <a:pt x="7316" y="11334"/>
                    <a:pt x="5565" y="11467"/>
                    <a:pt x="3959" y="12262"/>
                  </a:cubicBezTo>
                  <a:cubicBezTo>
                    <a:pt x="2354" y="13057"/>
                    <a:pt x="895" y="14515"/>
                    <a:pt x="311" y="16039"/>
                  </a:cubicBezTo>
                  <a:cubicBezTo>
                    <a:pt x="-273" y="17563"/>
                    <a:pt x="19" y="19153"/>
                    <a:pt x="749" y="20147"/>
                  </a:cubicBezTo>
                  <a:cubicBezTo>
                    <a:pt x="1478" y="21140"/>
                    <a:pt x="2646" y="21538"/>
                    <a:pt x="5127" y="20610"/>
                  </a:cubicBezTo>
                  <a:cubicBezTo>
                    <a:pt x="7608" y="19683"/>
                    <a:pt x="11403" y="17430"/>
                    <a:pt x="14176" y="13985"/>
                  </a:cubicBezTo>
                  <a:cubicBezTo>
                    <a:pt x="16949" y="10539"/>
                    <a:pt x="18700" y="5901"/>
                    <a:pt x="19576" y="3251"/>
                  </a:cubicBezTo>
                  <a:cubicBezTo>
                    <a:pt x="20451" y="601"/>
                    <a:pt x="20451" y="-62"/>
                    <a:pt x="20013" y="4"/>
                  </a:cubicBezTo>
                  <a:cubicBezTo>
                    <a:pt x="19576" y="71"/>
                    <a:pt x="18700" y="866"/>
                    <a:pt x="17970" y="2920"/>
                  </a:cubicBezTo>
                  <a:cubicBezTo>
                    <a:pt x="17241" y="4974"/>
                    <a:pt x="16657" y="8286"/>
                    <a:pt x="17241" y="10672"/>
                  </a:cubicBezTo>
                  <a:cubicBezTo>
                    <a:pt x="17824" y="13057"/>
                    <a:pt x="19576" y="14515"/>
                    <a:pt x="21327" y="15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8324850" y="3143250"/>
              <a:ext cx="2540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8267700" y="3384499"/>
              <a:ext cx="24130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874" y="11670"/>
                    <a:pt x="11747" y="3363"/>
                    <a:pt x="15347" y="870"/>
                  </a:cubicBezTo>
                  <a:cubicBezTo>
                    <a:pt x="18947" y="-1622"/>
                    <a:pt x="20274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8299920" y="3675003"/>
              <a:ext cx="126531" cy="21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49" fill="norm" stroke="1" extrusionOk="0">
                  <a:moveTo>
                    <a:pt x="4240" y="778"/>
                  </a:moveTo>
                  <a:cubicBezTo>
                    <a:pt x="2800" y="6949"/>
                    <a:pt x="1360" y="13120"/>
                    <a:pt x="640" y="16720"/>
                  </a:cubicBezTo>
                  <a:cubicBezTo>
                    <a:pt x="-80" y="20320"/>
                    <a:pt x="-80" y="21349"/>
                    <a:pt x="100" y="21349"/>
                  </a:cubicBezTo>
                  <a:cubicBezTo>
                    <a:pt x="280" y="21349"/>
                    <a:pt x="640" y="20320"/>
                    <a:pt x="2080" y="17132"/>
                  </a:cubicBezTo>
                  <a:cubicBezTo>
                    <a:pt x="3520" y="13943"/>
                    <a:pt x="6040" y="8595"/>
                    <a:pt x="7660" y="5303"/>
                  </a:cubicBezTo>
                  <a:cubicBezTo>
                    <a:pt x="9280" y="2012"/>
                    <a:pt x="10000" y="778"/>
                    <a:pt x="11260" y="263"/>
                  </a:cubicBezTo>
                  <a:cubicBezTo>
                    <a:pt x="12520" y="-251"/>
                    <a:pt x="14320" y="-45"/>
                    <a:pt x="15760" y="1189"/>
                  </a:cubicBezTo>
                  <a:cubicBezTo>
                    <a:pt x="17200" y="2423"/>
                    <a:pt x="18280" y="4686"/>
                    <a:pt x="19180" y="6949"/>
                  </a:cubicBezTo>
                  <a:cubicBezTo>
                    <a:pt x="20080" y="9212"/>
                    <a:pt x="20800" y="11475"/>
                    <a:pt x="21520" y="13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8515350" y="3540622"/>
              <a:ext cx="95250" cy="12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8" fill="norm" stroke="1" extrusionOk="0">
                  <a:moveTo>
                    <a:pt x="0" y="448"/>
                  </a:moveTo>
                  <a:cubicBezTo>
                    <a:pt x="2400" y="94"/>
                    <a:pt x="4800" y="-260"/>
                    <a:pt x="6960" y="271"/>
                  </a:cubicBezTo>
                  <a:cubicBezTo>
                    <a:pt x="9120" y="802"/>
                    <a:pt x="11040" y="2219"/>
                    <a:pt x="12240" y="4697"/>
                  </a:cubicBezTo>
                  <a:cubicBezTo>
                    <a:pt x="13440" y="7176"/>
                    <a:pt x="13920" y="10717"/>
                    <a:pt x="12240" y="13727"/>
                  </a:cubicBezTo>
                  <a:cubicBezTo>
                    <a:pt x="10560" y="16737"/>
                    <a:pt x="6720" y="19215"/>
                    <a:pt x="6000" y="20278"/>
                  </a:cubicBezTo>
                  <a:cubicBezTo>
                    <a:pt x="5280" y="21340"/>
                    <a:pt x="7680" y="20986"/>
                    <a:pt x="10800" y="20278"/>
                  </a:cubicBezTo>
                  <a:cubicBezTo>
                    <a:pt x="13920" y="19570"/>
                    <a:pt x="17760" y="18507"/>
                    <a:pt x="21600" y="17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8801100" y="336550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9153706" y="3174634"/>
              <a:ext cx="130619" cy="22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231" fill="norm" stroke="1" extrusionOk="0">
                  <a:moveTo>
                    <a:pt x="4457" y="3063"/>
                  </a:moveTo>
                  <a:cubicBezTo>
                    <a:pt x="3460" y="7100"/>
                    <a:pt x="2463" y="11138"/>
                    <a:pt x="1965" y="13762"/>
                  </a:cubicBezTo>
                  <a:cubicBezTo>
                    <a:pt x="1467" y="16386"/>
                    <a:pt x="1467" y="17597"/>
                    <a:pt x="1300" y="18708"/>
                  </a:cubicBezTo>
                  <a:cubicBezTo>
                    <a:pt x="1134" y="19818"/>
                    <a:pt x="802" y="20827"/>
                    <a:pt x="470" y="20827"/>
                  </a:cubicBezTo>
                  <a:cubicBezTo>
                    <a:pt x="137" y="20827"/>
                    <a:pt x="-195" y="19818"/>
                    <a:pt x="137" y="16891"/>
                  </a:cubicBezTo>
                  <a:cubicBezTo>
                    <a:pt x="470" y="13964"/>
                    <a:pt x="1467" y="9119"/>
                    <a:pt x="3128" y="5788"/>
                  </a:cubicBezTo>
                  <a:cubicBezTo>
                    <a:pt x="4790" y="2457"/>
                    <a:pt x="7116" y="640"/>
                    <a:pt x="10605" y="136"/>
                  </a:cubicBezTo>
                  <a:cubicBezTo>
                    <a:pt x="14094" y="-369"/>
                    <a:pt x="18747" y="438"/>
                    <a:pt x="20076" y="4173"/>
                  </a:cubicBezTo>
                  <a:cubicBezTo>
                    <a:pt x="21405" y="7908"/>
                    <a:pt x="19411" y="14569"/>
                    <a:pt x="17417" y="2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9359899" y="3301999"/>
              <a:ext cx="31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9594850" y="3037001"/>
              <a:ext cx="196850" cy="35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0" fill="norm" stroke="1" extrusionOk="0">
                  <a:moveTo>
                    <a:pt x="0" y="4445"/>
                  </a:moveTo>
                  <a:cubicBezTo>
                    <a:pt x="0" y="3814"/>
                    <a:pt x="0" y="3182"/>
                    <a:pt x="348" y="3372"/>
                  </a:cubicBezTo>
                  <a:cubicBezTo>
                    <a:pt x="697" y="3561"/>
                    <a:pt x="1394" y="4572"/>
                    <a:pt x="2787" y="7161"/>
                  </a:cubicBezTo>
                  <a:cubicBezTo>
                    <a:pt x="4181" y="9751"/>
                    <a:pt x="6271" y="13919"/>
                    <a:pt x="7781" y="16698"/>
                  </a:cubicBezTo>
                  <a:cubicBezTo>
                    <a:pt x="9290" y="19477"/>
                    <a:pt x="10219" y="20866"/>
                    <a:pt x="10916" y="21182"/>
                  </a:cubicBezTo>
                  <a:cubicBezTo>
                    <a:pt x="11613" y="21498"/>
                    <a:pt x="12077" y="20740"/>
                    <a:pt x="12658" y="18024"/>
                  </a:cubicBezTo>
                  <a:cubicBezTo>
                    <a:pt x="13239" y="15309"/>
                    <a:pt x="13935" y="10635"/>
                    <a:pt x="14632" y="7540"/>
                  </a:cubicBezTo>
                  <a:cubicBezTo>
                    <a:pt x="15329" y="4445"/>
                    <a:pt x="16026" y="2930"/>
                    <a:pt x="16723" y="1856"/>
                  </a:cubicBezTo>
                  <a:cubicBezTo>
                    <a:pt x="17419" y="782"/>
                    <a:pt x="18116" y="151"/>
                    <a:pt x="18929" y="24"/>
                  </a:cubicBezTo>
                  <a:cubicBezTo>
                    <a:pt x="19742" y="-102"/>
                    <a:pt x="20671" y="277"/>
                    <a:pt x="21600" y="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9761396" y="3220396"/>
              <a:ext cx="131904" cy="14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47" fill="norm" stroke="1" extrusionOk="0">
                  <a:moveTo>
                    <a:pt x="14166" y="2677"/>
                  </a:moveTo>
                  <a:cubicBezTo>
                    <a:pt x="13137" y="1425"/>
                    <a:pt x="12109" y="173"/>
                    <a:pt x="10566" y="17"/>
                  </a:cubicBezTo>
                  <a:cubicBezTo>
                    <a:pt x="9023" y="-140"/>
                    <a:pt x="6966" y="799"/>
                    <a:pt x="5080" y="3303"/>
                  </a:cubicBezTo>
                  <a:cubicBezTo>
                    <a:pt x="3195" y="5808"/>
                    <a:pt x="1480" y="9877"/>
                    <a:pt x="623" y="13164"/>
                  </a:cubicBezTo>
                  <a:cubicBezTo>
                    <a:pt x="-234" y="16451"/>
                    <a:pt x="-234" y="18956"/>
                    <a:pt x="795" y="20208"/>
                  </a:cubicBezTo>
                  <a:cubicBezTo>
                    <a:pt x="1823" y="21460"/>
                    <a:pt x="3880" y="21460"/>
                    <a:pt x="5937" y="20208"/>
                  </a:cubicBezTo>
                  <a:cubicBezTo>
                    <a:pt x="7995" y="18956"/>
                    <a:pt x="10052" y="16451"/>
                    <a:pt x="11423" y="14417"/>
                  </a:cubicBezTo>
                  <a:cubicBezTo>
                    <a:pt x="12795" y="12382"/>
                    <a:pt x="13480" y="10817"/>
                    <a:pt x="14337" y="10660"/>
                  </a:cubicBezTo>
                  <a:cubicBezTo>
                    <a:pt x="15195" y="10503"/>
                    <a:pt x="16223" y="11756"/>
                    <a:pt x="17423" y="13477"/>
                  </a:cubicBezTo>
                  <a:cubicBezTo>
                    <a:pt x="18623" y="15199"/>
                    <a:pt x="19995" y="17390"/>
                    <a:pt x="21366" y="19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9918700" y="3175000"/>
              <a:ext cx="177800" cy="22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502"/>
                  </a:moveTo>
                  <a:cubicBezTo>
                    <a:pt x="1286" y="5706"/>
                    <a:pt x="2571" y="5909"/>
                    <a:pt x="4243" y="7743"/>
                  </a:cubicBezTo>
                  <a:cubicBezTo>
                    <a:pt x="5914" y="9577"/>
                    <a:pt x="7971" y="13042"/>
                    <a:pt x="9000" y="15283"/>
                  </a:cubicBezTo>
                  <a:cubicBezTo>
                    <a:pt x="10029" y="17525"/>
                    <a:pt x="10029" y="18543"/>
                    <a:pt x="9900" y="19562"/>
                  </a:cubicBezTo>
                  <a:cubicBezTo>
                    <a:pt x="9771" y="20581"/>
                    <a:pt x="9514" y="21600"/>
                    <a:pt x="9129" y="21600"/>
                  </a:cubicBezTo>
                  <a:cubicBezTo>
                    <a:pt x="8743" y="21600"/>
                    <a:pt x="8229" y="20581"/>
                    <a:pt x="9129" y="17423"/>
                  </a:cubicBezTo>
                  <a:cubicBezTo>
                    <a:pt x="10029" y="14264"/>
                    <a:pt x="12343" y="8966"/>
                    <a:pt x="14657" y="5706"/>
                  </a:cubicBezTo>
                  <a:cubicBezTo>
                    <a:pt x="16971" y="2445"/>
                    <a:pt x="19286" y="12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0166387" y="3110053"/>
              <a:ext cx="94708" cy="26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0" h="21303" fill="norm" stroke="1" extrusionOk="0">
                  <a:moveTo>
                    <a:pt x="19713" y="5178"/>
                  </a:moveTo>
                  <a:cubicBezTo>
                    <a:pt x="20183" y="4334"/>
                    <a:pt x="20652" y="3490"/>
                    <a:pt x="20887" y="2562"/>
                  </a:cubicBezTo>
                  <a:cubicBezTo>
                    <a:pt x="21122" y="1634"/>
                    <a:pt x="21122" y="622"/>
                    <a:pt x="19948" y="200"/>
                  </a:cubicBezTo>
                  <a:cubicBezTo>
                    <a:pt x="18774" y="-222"/>
                    <a:pt x="16426" y="-53"/>
                    <a:pt x="13139" y="1465"/>
                  </a:cubicBezTo>
                  <a:cubicBezTo>
                    <a:pt x="9852" y="2984"/>
                    <a:pt x="5626" y="5853"/>
                    <a:pt x="3044" y="9144"/>
                  </a:cubicBezTo>
                  <a:cubicBezTo>
                    <a:pt x="461" y="12434"/>
                    <a:pt x="-478" y="16147"/>
                    <a:pt x="226" y="18341"/>
                  </a:cubicBezTo>
                  <a:cubicBezTo>
                    <a:pt x="931" y="20534"/>
                    <a:pt x="3279" y="21209"/>
                    <a:pt x="6565" y="21294"/>
                  </a:cubicBezTo>
                  <a:cubicBezTo>
                    <a:pt x="9852" y="21378"/>
                    <a:pt x="14079" y="20872"/>
                    <a:pt x="18305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10344150" y="3175000"/>
              <a:ext cx="88900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10363994" y="3181350"/>
              <a:ext cx="94457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6620" y="1851"/>
                    <a:pt x="11820" y="3703"/>
                    <a:pt x="8220" y="6583"/>
                  </a:cubicBezTo>
                  <a:cubicBezTo>
                    <a:pt x="4620" y="9463"/>
                    <a:pt x="2220" y="13371"/>
                    <a:pt x="1020" y="15943"/>
                  </a:cubicBezTo>
                  <a:cubicBezTo>
                    <a:pt x="-180" y="18514"/>
                    <a:pt x="-180" y="19749"/>
                    <a:pt x="300" y="20469"/>
                  </a:cubicBezTo>
                  <a:cubicBezTo>
                    <a:pt x="780" y="21189"/>
                    <a:pt x="1740" y="21394"/>
                    <a:pt x="2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10496549" y="3143250"/>
              <a:ext cx="57943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21600" fill="norm" stroke="1" extrusionOk="0">
                  <a:moveTo>
                    <a:pt x="0" y="0"/>
                  </a:moveTo>
                  <a:cubicBezTo>
                    <a:pt x="6703" y="3150"/>
                    <a:pt x="13407" y="6300"/>
                    <a:pt x="17131" y="9300"/>
                  </a:cubicBezTo>
                  <a:cubicBezTo>
                    <a:pt x="20855" y="12300"/>
                    <a:pt x="21600" y="15150"/>
                    <a:pt x="18248" y="17175"/>
                  </a:cubicBezTo>
                  <a:cubicBezTo>
                    <a:pt x="14897" y="19200"/>
                    <a:pt x="7448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10744200" y="3314699"/>
              <a:ext cx="146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10801350" y="3416300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11188699" y="3130550"/>
              <a:ext cx="158751" cy="30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4469"/>
                  </a:moveTo>
                  <a:cubicBezTo>
                    <a:pt x="288" y="8789"/>
                    <a:pt x="576" y="13109"/>
                    <a:pt x="720" y="15641"/>
                  </a:cubicBezTo>
                  <a:cubicBezTo>
                    <a:pt x="864" y="18174"/>
                    <a:pt x="864" y="18919"/>
                    <a:pt x="1152" y="19663"/>
                  </a:cubicBezTo>
                  <a:cubicBezTo>
                    <a:pt x="1440" y="20408"/>
                    <a:pt x="2016" y="21153"/>
                    <a:pt x="3024" y="21377"/>
                  </a:cubicBezTo>
                  <a:cubicBezTo>
                    <a:pt x="4032" y="21600"/>
                    <a:pt x="5472" y="21302"/>
                    <a:pt x="7200" y="19366"/>
                  </a:cubicBezTo>
                  <a:cubicBezTo>
                    <a:pt x="8928" y="17429"/>
                    <a:pt x="10944" y="13854"/>
                    <a:pt x="12960" y="10428"/>
                  </a:cubicBezTo>
                  <a:cubicBezTo>
                    <a:pt x="14976" y="7001"/>
                    <a:pt x="16992" y="3724"/>
                    <a:pt x="18432" y="2011"/>
                  </a:cubicBezTo>
                  <a:cubicBezTo>
                    <a:pt x="19872" y="298"/>
                    <a:pt x="20736" y="1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11313071" y="3271951"/>
              <a:ext cx="129629" cy="1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729" fill="norm" stroke="1" extrusionOk="0">
                  <a:moveTo>
                    <a:pt x="18201" y="2078"/>
                  </a:moveTo>
                  <a:cubicBezTo>
                    <a:pt x="16807" y="878"/>
                    <a:pt x="15413" y="-322"/>
                    <a:pt x="12801" y="78"/>
                  </a:cubicBezTo>
                  <a:cubicBezTo>
                    <a:pt x="10188" y="478"/>
                    <a:pt x="6355" y="2478"/>
                    <a:pt x="4091" y="4478"/>
                  </a:cubicBezTo>
                  <a:cubicBezTo>
                    <a:pt x="1826" y="6478"/>
                    <a:pt x="1130" y="8478"/>
                    <a:pt x="607" y="10878"/>
                  </a:cubicBezTo>
                  <a:cubicBezTo>
                    <a:pt x="84" y="13278"/>
                    <a:pt x="-264" y="16078"/>
                    <a:pt x="259" y="18078"/>
                  </a:cubicBezTo>
                  <a:cubicBezTo>
                    <a:pt x="781" y="20078"/>
                    <a:pt x="2175" y="21278"/>
                    <a:pt x="4265" y="20478"/>
                  </a:cubicBezTo>
                  <a:cubicBezTo>
                    <a:pt x="6355" y="19678"/>
                    <a:pt x="9142" y="16878"/>
                    <a:pt x="11233" y="14278"/>
                  </a:cubicBezTo>
                  <a:cubicBezTo>
                    <a:pt x="13323" y="11678"/>
                    <a:pt x="14717" y="9278"/>
                    <a:pt x="15762" y="9278"/>
                  </a:cubicBezTo>
                  <a:cubicBezTo>
                    <a:pt x="16807" y="9278"/>
                    <a:pt x="17504" y="11678"/>
                    <a:pt x="18375" y="13678"/>
                  </a:cubicBezTo>
                  <a:cubicBezTo>
                    <a:pt x="19246" y="15678"/>
                    <a:pt x="20291" y="17278"/>
                    <a:pt x="21336" y="18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11480800" y="3257550"/>
              <a:ext cx="133350" cy="15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5326"/>
                  </a:moveTo>
                  <a:cubicBezTo>
                    <a:pt x="1714" y="5326"/>
                    <a:pt x="3429" y="5326"/>
                    <a:pt x="5143" y="6805"/>
                  </a:cubicBezTo>
                  <a:cubicBezTo>
                    <a:pt x="6857" y="8285"/>
                    <a:pt x="8571" y="11244"/>
                    <a:pt x="9771" y="13463"/>
                  </a:cubicBezTo>
                  <a:cubicBezTo>
                    <a:pt x="10971" y="15682"/>
                    <a:pt x="11657" y="17162"/>
                    <a:pt x="11829" y="18641"/>
                  </a:cubicBezTo>
                  <a:cubicBezTo>
                    <a:pt x="12000" y="20121"/>
                    <a:pt x="11657" y="21600"/>
                    <a:pt x="11143" y="21452"/>
                  </a:cubicBezTo>
                  <a:cubicBezTo>
                    <a:pt x="10629" y="21304"/>
                    <a:pt x="9943" y="19529"/>
                    <a:pt x="10629" y="16422"/>
                  </a:cubicBezTo>
                  <a:cubicBezTo>
                    <a:pt x="11314" y="13315"/>
                    <a:pt x="13371" y="8877"/>
                    <a:pt x="15429" y="5918"/>
                  </a:cubicBezTo>
                  <a:cubicBezTo>
                    <a:pt x="17486" y="2959"/>
                    <a:pt x="19543" y="147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1648096" y="3187260"/>
              <a:ext cx="93055" cy="24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275" fill="norm" stroke="1" extrusionOk="0">
                  <a:moveTo>
                    <a:pt x="21102" y="3305"/>
                  </a:moveTo>
                  <a:cubicBezTo>
                    <a:pt x="19662" y="2216"/>
                    <a:pt x="18222" y="1127"/>
                    <a:pt x="16302" y="492"/>
                  </a:cubicBezTo>
                  <a:cubicBezTo>
                    <a:pt x="14382" y="-143"/>
                    <a:pt x="11982" y="-325"/>
                    <a:pt x="9102" y="946"/>
                  </a:cubicBezTo>
                  <a:cubicBezTo>
                    <a:pt x="6222" y="2216"/>
                    <a:pt x="2862" y="4939"/>
                    <a:pt x="1182" y="8115"/>
                  </a:cubicBezTo>
                  <a:cubicBezTo>
                    <a:pt x="-498" y="11292"/>
                    <a:pt x="-498" y="14922"/>
                    <a:pt x="1902" y="17191"/>
                  </a:cubicBezTo>
                  <a:cubicBezTo>
                    <a:pt x="4302" y="19460"/>
                    <a:pt x="9102" y="20367"/>
                    <a:pt x="13902" y="21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11772900" y="3225800"/>
              <a:ext cx="69850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731"/>
                    <a:pt x="9164" y="9463"/>
                    <a:pt x="12764" y="13063"/>
                  </a:cubicBezTo>
                  <a:cubicBezTo>
                    <a:pt x="16364" y="16663"/>
                    <a:pt x="18982" y="191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11786070" y="3244850"/>
              <a:ext cx="101131" cy="19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88" fill="norm" stroke="1" extrusionOk="0">
                  <a:moveTo>
                    <a:pt x="21500" y="0"/>
                  </a:moveTo>
                  <a:cubicBezTo>
                    <a:pt x="16100" y="3411"/>
                    <a:pt x="10700" y="6821"/>
                    <a:pt x="7100" y="9777"/>
                  </a:cubicBezTo>
                  <a:cubicBezTo>
                    <a:pt x="3500" y="12733"/>
                    <a:pt x="1700" y="15234"/>
                    <a:pt x="800" y="17166"/>
                  </a:cubicBezTo>
                  <a:cubicBezTo>
                    <a:pt x="-100" y="19099"/>
                    <a:pt x="-100" y="20463"/>
                    <a:pt x="125" y="21032"/>
                  </a:cubicBezTo>
                  <a:cubicBezTo>
                    <a:pt x="350" y="21600"/>
                    <a:pt x="800" y="21373"/>
                    <a:pt x="1250" y="211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11842749" y="3181350"/>
              <a:ext cx="98913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600" fill="norm" stroke="1" extrusionOk="0">
                  <a:moveTo>
                    <a:pt x="12150" y="0"/>
                  </a:moveTo>
                  <a:cubicBezTo>
                    <a:pt x="16200" y="2618"/>
                    <a:pt x="20250" y="5236"/>
                    <a:pt x="20925" y="8116"/>
                  </a:cubicBezTo>
                  <a:cubicBezTo>
                    <a:pt x="21600" y="10996"/>
                    <a:pt x="18900" y="14138"/>
                    <a:pt x="14850" y="16429"/>
                  </a:cubicBezTo>
                  <a:cubicBezTo>
                    <a:pt x="10800" y="18720"/>
                    <a:pt x="540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11245849" y="3531608"/>
              <a:ext cx="558801" cy="30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12274"/>
                  </a:moveTo>
                  <a:cubicBezTo>
                    <a:pt x="2782" y="7954"/>
                    <a:pt x="5564" y="3634"/>
                    <a:pt x="8305" y="1474"/>
                  </a:cubicBezTo>
                  <a:cubicBezTo>
                    <a:pt x="11045" y="-686"/>
                    <a:pt x="13745" y="-686"/>
                    <a:pt x="15955" y="2914"/>
                  </a:cubicBezTo>
                  <a:cubicBezTo>
                    <a:pt x="18164" y="6514"/>
                    <a:pt x="19882" y="13714"/>
                    <a:pt x="21600" y="20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1480799" y="3629112"/>
              <a:ext cx="184202" cy="16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31" fill="norm" stroke="1" extrusionOk="0">
                  <a:moveTo>
                    <a:pt x="2209" y="2755"/>
                  </a:moveTo>
                  <a:cubicBezTo>
                    <a:pt x="1473" y="3809"/>
                    <a:pt x="736" y="4863"/>
                    <a:pt x="368" y="6048"/>
                  </a:cubicBezTo>
                  <a:cubicBezTo>
                    <a:pt x="0" y="7233"/>
                    <a:pt x="0" y="8551"/>
                    <a:pt x="0" y="10263"/>
                  </a:cubicBezTo>
                  <a:cubicBezTo>
                    <a:pt x="0" y="11975"/>
                    <a:pt x="0" y="14082"/>
                    <a:pt x="491" y="14477"/>
                  </a:cubicBezTo>
                  <a:cubicBezTo>
                    <a:pt x="982" y="14872"/>
                    <a:pt x="1964" y="13555"/>
                    <a:pt x="4050" y="10921"/>
                  </a:cubicBezTo>
                  <a:cubicBezTo>
                    <a:pt x="6136" y="8287"/>
                    <a:pt x="9327" y="4336"/>
                    <a:pt x="11905" y="2097"/>
                  </a:cubicBezTo>
                  <a:cubicBezTo>
                    <a:pt x="14482" y="-142"/>
                    <a:pt x="16445" y="-669"/>
                    <a:pt x="18041" y="911"/>
                  </a:cubicBezTo>
                  <a:cubicBezTo>
                    <a:pt x="19636" y="2492"/>
                    <a:pt x="20864" y="6180"/>
                    <a:pt x="21232" y="9868"/>
                  </a:cubicBezTo>
                  <a:cubicBezTo>
                    <a:pt x="21600" y="13555"/>
                    <a:pt x="21109" y="17243"/>
                    <a:pt x="20618" y="20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7177243" y="2767972"/>
              <a:ext cx="740904" cy="436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233" fill="norm" stroke="1" extrusionOk="0">
                  <a:moveTo>
                    <a:pt x="18307" y="3425"/>
                  </a:moveTo>
                  <a:cubicBezTo>
                    <a:pt x="17450" y="2294"/>
                    <a:pt x="16594" y="1162"/>
                    <a:pt x="15247" y="545"/>
                  </a:cubicBezTo>
                  <a:cubicBezTo>
                    <a:pt x="13901" y="-72"/>
                    <a:pt x="12066" y="-175"/>
                    <a:pt x="10230" y="288"/>
                  </a:cubicBezTo>
                  <a:cubicBezTo>
                    <a:pt x="8394" y="751"/>
                    <a:pt x="6558" y="1779"/>
                    <a:pt x="4968" y="3425"/>
                  </a:cubicBezTo>
                  <a:cubicBezTo>
                    <a:pt x="3377" y="5071"/>
                    <a:pt x="2030" y="7334"/>
                    <a:pt x="1204" y="9339"/>
                  </a:cubicBezTo>
                  <a:cubicBezTo>
                    <a:pt x="378" y="11345"/>
                    <a:pt x="72" y="13094"/>
                    <a:pt x="11" y="14482"/>
                  </a:cubicBezTo>
                  <a:cubicBezTo>
                    <a:pt x="-50" y="15871"/>
                    <a:pt x="134" y="16899"/>
                    <a:pt x="960" y="18031"/>
                  </a:cubicBezTo>
                  <a:cubicBezTo>
                    <a:pt x="1786" y="19162"/>
                    <a:pt x="3254" y="20396"/>
                    <a:pt x="5212" y="20911"/>
                  </a:cubicBezTo>
                  <a:cubicBezTo>
                    <a:pt x="7170" y="21425"/>
                    <a:pt x="9618" y="21219"/>
                    <a:pt x="11760" y="21014"/>
                  </a:cubicBezTo>
                  <a:cubicBezTo>
                    <a:pt x="13901" y="20808"/>
                    <a:pt x="15737" y="20602"/>
                    <a:pt x="17053" y="20294"/>
                  </a:cubicBezTo>
                  <a:cubicBezTo>
                    <a:pt x="18368" y="19985"/>
                    <a:pt x="19164" y="19574"/>
                    <a:pt x="19806" y="18545"/>
                  </a:cubicBezTo>
                  <a:cubicBezTo>
                    <a:pt x="20449" y="17516"/>
                    <a:pt x="20938" y="15871"/>
                    <a:pt x="21213" y="13608"/>
                  </a:cubicBezTo>
                  <a:cubicBezTo>
                    <a:pt x="21489" y="11345"/>
                    <a:pt x="21550" y="8465"/>
                    <a:pt x="20999" y="6254"/>
                  </a:cubicBezTo>
                  <a:cubicBezTo>
                    <a:pt x="20449" y="4042"/>
                    <a:pt x="19286" y="2499"/>
                    <a:pt x="18215" y="2036"/>
                  </a:cubicBezTo>
                  <a:cubicBezTo>
                    <a:pt x="17144" y="1574"/>
                    <a:pt x="16165" y="2191"/>
                    <a:pt x="15186" y="280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7154180" y="3409965"/>
              <a:ext cx="690404" cy="52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41" fill="norm" stroke="1" extrusionOk="0">
                  <a:moveTo>
                    <a:pt x="18864" y="2057"/>
                  </a:moveTo>
                  <a:cubicBezTo>
                    <a:pt x="17363" y="1457"/>
                    <a:pt x="15862" y="857"/>
                    <a:pt x="14002" y="471"/>
                  </a:cubicBezTo>
                  <a:cubicBezTo>
                    <a:pt x="12143" y="85"/>
                    <a:pt x="9924" y="-86"/>
                    <a:pt x="8097" y="43"/>
                  </a:cubicBezTo>
                  <a:cubicBezTo>
                    <a:pt x="6269" y="171"/>
                    <a:pt x="4834" y="600"/>
                    <a:pt x="3561" y="1585"/>
                  </a:cubicBezTo>
                  <a:cubicBezTo>
                    <a:pt x="2289" y="2571"/>
                    <a:pt x="1179" y="4114"/>
                    <a:pt x="559" y="6128"/>
                  </a:cubicBezTo>
                  <a:cubicBezTo>
                    <a:pt x="-60" y="8143"/>
                    <a:pt x="-191" y="10628"/>
                    <a:pt x="298" y="12900"/>
                  </a:cubicBezTo>
                  <a:cubicBezTo>
                    <a:pt x="788" y="15171"/>
                    <a:pt x="1897" y="17228"/>
                    <a:pt x="3333" y="18685"/>
                  </a:cubicBezTo>
                  <a:cubicBezTo>
                    <a:pt x="4769" y="20143"/>
                    <a:pt x="6530" y="21000"/>
                    <a:pt x="8488" y="21257"/>
                  </a:cubicBezTo>
                  <a:cubicBezTo>
                    <a:pt x="10446" y="21514"/>
                    <a:pt x="12599" y="21171"/>
                    <a:pt x="14524" y="20400"/>
                  </a:cubicBezTo>
                  <a:cubicBezTo>
                    <a:pt x="16449" y="19628"/>
                    <a:pt x="18146" y="18428"/>
                    <a:pt x="19288" y="16500"/>
                  </a:cubicBezTo>
                  <a:cubicBezTo>
                    <a:pt x="20430" y="14571"/>
                    <a:pt x="21017" y="11914"/>
                    <a:pt x="21213" y="9471"/>
                  </a:cubicBezTo>
                  <a:cubicBezTo>
                    <a:pt x="21409" y="7028"/>
                    <a:pt x="21213" y="4800"/>
                    <a:pt x="20528" y="3343"/>
                  </a:cubicBezTo>
                  <a:cubicBezTo>
                    <a:pt x="19843" y="1885"/>
                    <a:pt x="18668" y="1200"/>
                    <a:pt x="17853" y="1028"/>
                  </a:cubicBezTo>
                  <a:cubicBezTo>
                    <a:pt x="17037" y="857"/>
                    <a:pt x="16580" y="1200"/>
                    <a:pt x="16123" y="154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0" y="3962400"/>
              <a:ext cx="9232900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59"/>
                  </a:moveTo>
                  <a:cubicBezTo>
                    <a:pt x="198" y="3752"/>
                    <a:pt x="396" y="3245"/>
                    <a:pt x="577" y="2890"/>
                  </a:cubicBezTo>
                  <a:cubicBezTo>
                    <a:pt x="758" y="2535"/>
                    <a:pt x="921" y="2332"/>
                    <a:pt x="1075" y="2130"/>
                  </a:cubicBezTo>
                  <a:cubicBezTo>
                    <a:pt x="1228" y="1927"/>
                    <a:pt x="1372" y="1724"/>
                    <a:pt x="1525" y="1623"/>
                  </a:cubicBezTo>
                  <a:cubicBezTo>
                    <a:pt x="1679" y="1521"/>
                    <a:pt x="1842" y="1521"/>
                    <a:pt x="2028" y="1470"/>
                  </a:cubicBezTo>
                  <a:cubicBezTo>
                    <a:pt x="2213" y="1420"/>
                    <a:pt x="2421" y="1318"/>
                    <a:pt x="2632" y="1217"/>
                  </a:cubicBezTo>
                  <a:cubicBezTo>
                    <a:pt x="2842" y="1115"/>
                    <a:pt x="3055" y="1014"/>
                    <a:pt x="3283" y="913"/>
                  </a:cubicBezTo>
                  <a:cubicBezTo>
                    <a:pt x="3511" y="811"/>
                    <a:pt x="3754" y="710"/>
                    <a:pt x="3944" y="608"/>
                  </a:cubicBezTo>
                  <a:cubicBezTo>
                    <a:pt x="4135" y="507"/>
                    <a:pt x="4273" y="406"/>
                    <a:pt x="4412" y="355"/>
                  </a:cubicBezTo>
                  <a:cubicBezTo>
                    <a:pt x="4551" y="304"/>
                    <a:pt x="4689" y="304"/>
                    <a:pt x="4907" y="254"/>
                  </a:cubicBezTo>
                  <a:cubicBezTo>
                    <a:pt x="5125" y="203"/>
                    <a:pt x="5422" y="101"/>
                    <a:pt x="5650" y="51"/>
                  </a:cubicBezTo>
                  <a:cubicBezTo>
                    <a:pt x="5878" y="0"/>
                    <a:pt x="6036" y="0"/>
                    <a:pt x="6192" y="0"/>
                  </a:cubicBezTo>
                  <a:cubicBezTo>
                    <a:pt x="6348" y="0"/>
                    <a:pt x="6502" y="0"/>
                    <a:pt x="6668" y="0"/>
                  </a:cubicBezTo>
                  <a:cubicBezTo>
                    <a:pt x="6834" y="0"/>
                    <a:pt x="7012" y="0"/>
                    <a:pt x="7185" y="0"/>
                  </a:cubicBezTo>
                  <a:cubicBezTo>
                    <a:pt x="7358" y="0"/>
                    <a:pt x="7527" y="0"/>
                    <a:pt x="7703" y="0"/>
                  </a:cubicBezTo>
                  <a:cubicBezTo>
                    <a:pt x="7878" y="0"/>
                    <a:pt x="8062" y="0"/>
                    <a:pt x="8242" y="0"/>
                  </a:cubicBezTo>
                  <a:cubicBezTo>
                    <a:pt x="8423" y="0"/>
                    <a:pt x="8601" y="0"/>
                    <a:pt x="8792" y="0"/>
                  </a:cubicBezTo>
                  <a:cubicBezTo>
                    <a:pt x="8983" y="0"/>
                    <a:pt x="9186" y="0"/>
                    <a:pt x="9386" y="0"/>
                  </a:cubicBezTo>
                  <a:cubicBezTo>
                    <a:pt x="9587" y="0"/>
                    <a:pt x="9785" y="0"/>
                    <a:pt x="9985" y="51"/>
                  </a:cubicBezTo>
                  <a:cubicBezTo>
                    <a:pt x="10186" y="101"/>
                    <a:pt x="10389" y="203"/>
                    <a:pt x="10585" y="355"/>
                  </a:cubicBezTo>
                  <a:cubicBezTo>
                    <a:pt x="10780" y="507"/>
                    <a:pt x="10968" y="710"/>
                    <a:pt x="11171" y="913"/>
                  </a:cubicBezTo>
                  <a:cubicBezTo>
                    <a:pt x="11374" y="1115"/>
                    <a:pt x="11592" y="1318"/>
                    <a:pt x="11805" y="1521"/>
                  </a:cubicBezTo>
                  <a:cubicBezTo>
                    <a:pt x="12018" y="1724"/>
                    <a:pt x="12226" y="1927"/>
                    <a:pt x="12437" y="2180"/>
                  </a:cubicBezTo>
                  <a:cubicBezTo>
                    <a:pt x="12647" y="2434"/>
                    <a:pt x="12860" y="2738"/>
                    <a:pt x="13063" y="2992"/>
                  </a:cubicBezTo>
                  <a:cubicBezTo>
                    <a:pt x="13266" y="3245"/>
                    <a:pt x="13459" y="3448"/>
                    <a:pt x="13667" y="3701"/>
                  </a:cubicBezTo>
                  <a:cubicBezTo>
                    <a:pt x="13875" y="3955"/>
                    <a:pt x="14098" y="4259"/>
                    <a:pt x="14311" y="4563"/>
                  </a:cubicBezTo>
                  <a:cubicBezTo>
                    <a:pt x="14524" y="4868"/>
                    <a:pt x="14727" y="5172"/>
                    <a:pt x="14935" y="5527"/>
                  </a:cubicBezTo>
                  <a:cubicBezTo>
                    <a:pt x="15143" y="5882"/>
                    <a:pt x="15356" y="6287"/>
                    <a:pt x="15559" y="6642"/>
                  </a:cubicBezTo>
                  <a:cubicBezTo>
                    <a:pt x="15762" y="6997"/>
                    <a:pt x="15955" y="7301"/>
                    <a:pt x="16158" y="7707"/>
                  </a:cubicBezTo>
                  <a:cubicBezTo>
                    <a:pt x="16361" y="8113"/>
                    <a:pt x="16574" y="8620"/>
                    <a:pt x="16782" y="9076"/>
                  </a:cubicBezTo>
                  <a:cubicBezTo>
                    <a:pt x="16990" y="9532"/>
                    <a:pt x="17193" y="9938"/>
                    <a:pt x="17398" y="10394"/>
                  </a:cubicBezTo>
                  <a:cubicBezTo>
                    <a:pt x="17604" y="10851"/>
                    <a:pt x="17812" y="11358"/>
                    <a:pt x="18116" y="12068"/>
                  </a:cubicBezTo>
                  <a:cubicBezTo>
                    <a:pt x="18421" y="12777"/>
                    <a:pt x="18822" y="13690"/>
                    <a:pt x="19122" y="14400"/>
                  </a:cubicBezTo>
                  <a:cubicBezTo>
                    <a:pt x="19421" y="15110"/>
                    <a:pt x="19619" y="15617"/>
                    <a:pt x="19820" y="16175"/>
                  </a:cubicBezTo>
                  <a:cubicBezTo>
                    <a:pt x="20020" y="16732"/>
                    <a:pt x="20223" y="17341"/>
                    <a:pt x="20417" y="17899"/>
                  </a:cubicBezTo>
                  <a:cubicBezTo>
                    <a:pt x="20610" y="18456"/>
                    <a:pt x="20793" y="18963"/>
                    <a:pt x="20988" y="19572"/>
                  </a:cubicBezTo>
                  <a:cubicBezTo>
                    <a:pt x="21184" y="20180"/>
                    <a:pt x="21392" y="2089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63500" y="4538356"/>
              <a:ext cx="247650" cy="42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97"/>
                  </a:moveTo>
                  <a:cubicBezTo>
                    <a:pt x="923" y="-11"/>
                    <a:pt x="1846" y="-119"/>
                    <a:pt x="3046" y="313"/>
                  </a:cubicBezTo>
                  <a:cubicBezTo>
                    <a:pt x="4246" y="745"/>
                    <a:pt x="5723" y="1717"/>
                    <a:pt x="7846" y="3877"/>
                  </a:cubicBezTo>
                  <a:cubicBezTo>
                    <a:pt x="9969" y="6037"/>
                    <a:pt x="12738" y="9385"/>
                    <a:pt x="15138" y="12517"/>
                  </a:cubicBezTo>
                  <a:cubicBezTo>
                    <a:pt x="17538" y="15649"/>
                    <a:pt x="19569" y="18565"/>
                    <a:pt x="2160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127000" y="4476750"/>
              <a:ext cx="260350" cy="55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68" y="414"/>
                    <a:pt x="17737" y="828"/>
                    <a:pt x="15366" y="2193"/>
                  </a:cubicBezTo>
                  <a:cubicBezTo>
                    <a:pt x="12995" y="3559"/>
                    <a:pt x="10185" y="5876"/>
                    <a:pt x="7727" y="8483"/>
                  </a:cubicBezTo>
                  <a:cubicBezTo>
                    <a:pt x="5268" y="11090"/>
                    <a:pt x="3161" y="13986"/>
                    <a:pt x="1932" y="16221"/>
                  </a:cubicBezTo>
                  <a:cubicBezTo>
                    <a:pt x="702" y="18455"/>
                    <a:pt x="351" y="200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412749" y="4718049"/>
              <a:ext cx="1587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412750" y="4864100"/>
              <a:ext cx="203200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1142019" y="4365404"/>
              <a:ext cx="178782" cy="8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16" fill="norm" stroke="1" extrusionOk="0">
                  <a:moveTo>
                    <a:pt x="17991" y="1710"/>
                  </a:moveTo>
                  <a:cubicBezTo>
                    <a:pt x="17991" y="1440"/>
                    <a:pt x="17991" y="1169"/>
                    <a:pt x="16625" y="844"/>
                  </a:cubicBezTo>
                  <a:cubicBezTo>
                    <a:pt x="15260" y="519"/>
                    <a:pt x="12529" y="141"/>
                    <a:pt x="9673" y="32"/>
                  </a:cubicBezTo>
                  <a:cubicBezTo>
                    <a:pt x="6818" y="-76"/>
                    <a:pt x="3839" y="86"/>
                    <a:pt x="1977" y="492"/>
                  </a:cubicBezTo>
                  <a:cubicBezTo>
                    <a:pt x="115" y="898"/>
                    <a:pt x="-630" y="1548"/>
                    <a:pt x="611" y="2468"/>
                  </a:cubicBezTo>
                  <a:cubicBezTo>
                    <a:pt x="1853" y="3389"/>
                    <a:pt x="5080" y="4580"/>
                    <a:pt x="7439" y="5798"/>
                  </a:cubicBezTo>
                  <a:cubicBezTo>
                    <a:pt x="9798" y="7016"/>
                    <a:pt x="11287" y="8261"/>
                    <a:pt x="11163" y="9154"/>
                  </a:cubicBezTo>
                  <a:cubicBezTo>
                    <a:pt x="11039" y="10047"/>
                    <a:pt x="9301" y="10589"/>
                    <a:pt x="7811" y="10941"/>
                  </a:cubicBezTo>
                  <a:cubicBezTo>
                    <a:pt x="6322" y="11292"/>
                    <a:pt x="5080" y="11455"/>
                    <a:pt x="4087" y="11428"/>
                  </a:cubicBezTo>
                  <a:cubicBezTo>
                    <a:pt x="3094" y="11401"/>
                    <a:pt x="2349" y="11184"/>
                    <a:pt x="2598" y="11103"/>
                  </a:cubicBezTo>
                  <a:cubicBezTo>
                    <a:pt x="2846" y="11022"/>
                    <a:pt x="4087" y="11076"/>
                    <a:pt x="5080" y="11617"/>
                  </a:cubicBezTo>
                  <a:cubicBezTo>
                    <a:pt x="6073" y="12159"/>
                    <a:pt x="6818" y="13187"/>
                    <a:pt x="6818" y="14622"/>
                  </a:cubicBezTo>
                  <a:cubicBezTo>
                    <a:pt x="6818" y="16056"/>
                    <a:pt x="6073" y="17897"/>
                    <a:pt x="5701" y="19061"/>
                  </a:cubicBezTo>
                  <a:cubicBezTo>
                    <a:pt x="5329" y="20225"/>
                    <a:pt x="5329" y="20712"/>
                    <a:pt x="5825" y="21037"/>
                  </a:cubicBezTo>
                  <a:cubicBezTo>
                    <a:pt x="6322" y="21362"/>
                    <a:pt x="7315" y="21524"/>
                    <a:pt x="9922" y="21335"/>
                  </a:cubicBezTo>
                  <a:cubicBezTo>
                    <a:pt x="12529" y="21145"/>
                    <a:pt x="16749" y="20604"/>
                    <a:pt x="20970" y="20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448403" y="4245780"/>
              <a:ext cx="240697" cy="220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17" fill="norm" stroke="1" extrusionOk="0">
                  <a:moveTo>
                    <a:pt x="2201" y="2063"/>
                  </a:moveTo>
                  <a:cubicBezTo>
                    <a:pt x="2764" y="1247"/>
                    <a:pt x="3328" y="432"/>
                    <a:pt x="4173" y="127"/>
                  </a:cubicBezTo>
                  <a:cubicBezTo>
                    <a:pt x="5018" y="-179"/>
                    <a:pt x="6145" y="25"/>
                    <a:pt x="6990" y="1247"/>
                  </a:cubicBezTo>
                  <a:cubicBezTo>
                    <a:pt x="7836" y="2470"/>
                    <a:pt x="8399" y="4712"/>
                    <a:pt x="7272" y="7768"/>
                  </a:cubicBezTo>
                  <a:cubicBezTo>
                    <a:pt x="6145" y="10825"/>
                    <a:pt x="3328" y="14696"/>
                    <a:pt x="1731" y="17142"/>
                  </a:cubicBezTo>
                  <a:cubicBezTo>
                    <a:pt x="135" y="19587"/>
                    <a:pt x="-241" y="20606"/>
                    <a:pt x="135" y="21013"/>
                  </a:cubicBezTo>
                  <a:cubicBezTo>
                    <a:pt x="510" y="21421"/>
                    <a:pt x="1637" y="21217"/>
                    <a:pt x="5300" y="20402"/>
                  </a:cubicBezTo>
                  <a:cubicBezTo>
                    <a:pt x="8962" y="19587"/>
                    <a:pt x="15161" y="18161"/>
                    <a:pt x="21359" y="167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2034915" y="4305300"/>
              <a:ext cx="184675" cy="12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80" fill="norm" stroke="1" extrusionOk="0">
                  <a:moveTo>
                    <a:pt x="4080" y="0"/>
                  </a:moveTo>
                  <a:cubicBezTo>
                    <a:pt x="2852" y="697"/>
                    <a:pt x="1625" y="1394"/>
                    <a:pt x="889" y="3832"/>
                  </a:cubicBezTo>
                  <a:cubicBezTo>
                    <a:pt x="152" y="6271"/>
                    <a:pt x="-93" y="10452"/>
                    <a:pt x="30" y="13587"/>
                  </a:cubicBezTo>
                  <a:cubicBezTo>
                    <a:pt x="152" y="16723"/>
                    <a:pt x="643" y="18813"/>
                    <a:pt x="1625" y="20032"/>
                  </a:cubicBezTo>
                  <a:cubicBezTo>
                    <a:pt x="2607" y="21252"/>
                    <a:pt x="4080" y="21600"/>
                    <a:pt x="5307" y="21252"/>
                  </a:cubicBezTo>
                  <a:cubicBezTo>
                    <a:pt x="6534" y="20903"/>
                    <a:pt x="7516" y="19858"/>
                    <a:pt x="8375" y="18639"/>
                  </a:cubicBezTo>
                  <a:cubicBezTo>
                    <a:pt x="9234" y="17419"/>
                    <a:pt x="9971" y="16026"/>
                    <a:pt x="11566" y="15852"/>
                  </a:cubicBezTo>
                  <a:cubicBezTo>
                    <a:pt x="13162" y="15677"/>
                    <a:pt x="15616" y="16723"/>
                    <a:pt x="17334" y="16723"/>
                  </a:cubicBezTo>
                  <a:cubicBezTo>
                    <a:pt x="19052" y="16723"/>
                    <a:pt x="20034" y="15677"/>
                    <a:pt x="20648" y="14110"/>
                  </a:cubicBezTo>
                  <a:cubicBezTo>
                    <a:pt x="21262" y="12542"/>
                    <a:pt x="21507" y="10452"/>
                    <a:pt x="21384" y="8535"/>
                  </a:cubicBezTo>
                  <a:cubicBezTo>
                    <a:pt x="21262" y="6619"/>
                    <a:pt x="20771" y="4877"/>
                    <a:pt x="19912" y="3658"/>
                  </a:cubicBezTo>
                  <a:cubicBezTo>
                    <a:pt x="19052" y="2439"/>
                    <a:pt x="17825" y="1742"/>
                    <a:pt x="17457" y="2439"/>
                  </a:cubicBezTo>
                  <a:cubicBezTo>
                    <a:pt x="17089" y="3135"/>
                    <a:pt x="17580" y="5226"/>
                    <a:pt x="18071" y="7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2298700" y="4387849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374900" y="4275774"/>
              <a:ext cx="86004" cy="36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316" fill="norm" stroke="1" extrusionOk="0">
                  <a:moveTo>
                    <a:pt x="3086" y="7646"/>
                  </a:moveTo>
                  <a:cubicBezTo>
                    <a:pt x="2057" y="9497"/>
                    <a:pt x="1029" y="11349"/>
                    <a:pt x="514" y="13262"/>
                  </a:cubicBezTo>
                  <a:cubicBezTo>
                    <a:pt x="0" y="15175"/>
                    <a:pt x="0" y="17150"/>
                    <a:pt x="0" y="18631"/>
                  </a:cubicBezTo>
                  <a:cubicBezTo>
                    <a:pt x="0" y="20112"/>
                    <a:pt x="0" y="21100"/>
                    <a:pt x="257" y="21285"/>
                  </a:cubicBezTo>
                  <a:cubicBezTo>
                    <a:pt x="514" y="21470"/>
                    <a:pt x="1029" y="20853"/>
                    <a:pt x="1543" y="18199"/>
                  </a:cubicBezTo>
                  <a:cubicBezTo>
                    <a:pt x="2057" y="15545"/>
                    <a:pt x="2571" y="10855"/>
                    <a:pt x="3857" y="7461"/>
                  </a:cubicBezTo>
                  <a:cubicBezTo>
                    <a:pt x="5143" y="4067"/>
                    <a:pt x="7200" y="1968"/>
                    <a:pt x="9771" y="919"/>
                  </a:cubicBezTo>
                  <a:cubicBezTo>
                    <a:pt x="12343" y="-130"/>
                    <a:pt x="15429" y="-130"/>
                    <a:pt x="17743" y="179"/>
                  </a:cubicBezTo>
                  <a:cubicBezTo>
                    <a:pt x="20057" y="487"/>
                    <a:pt x="21600" y="1104"/>
                    <a:pt x="20571" y="2339"/>
                  </a:cubicBezTo>
                  <a:cubicBezTo>
                    <a:pt x="19543" y="3573"/>
                    <a:pt x="15943" y="5424"/>
                    <a:pt x="12086" y="6720"/>
                  </a:cubicBezTo>
                  <a:cubicBezTo>
                    <a:pt x="8229" y="8016"/>
                    <a:pt x="4114" y="8757"/>
                    <a:pt x="3343" y="8819"/>
                  </a:cubicBezTo>
                  <a:cubicBezTo>
                    <a:pt x="2571" y="8880"/>
                    <a:pt x="5143" y="8263"/>
                    <a:pt x="7714" y="7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2476500" y="4381500"/>
              <a:ext cx="571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3043502" y="4168415"/>
              <a:ext cx="245798" cy="32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0987" fill="norm" stroke="1" extrusionOk="0">
                  <a:moveTo>
                    <a:pt x="13130" y="6046"/>
                  </a:moveTo>
                  <a:cubicBezTo>
                    <a:pt x="12576" y="5354"/>
                    <a:pt x="12023" y="4662"/>
                    <a:pt x="11284" y="4385"/>
                  </a:cubicBezTo>
                  <a:cubicBezTo>
                    <a:pt x="10546" y="4108"/>
                    <a:pt x="9623" y="4246"/>
                    <a:pt x="8330" y="5146"/>
                  </a:cubicBezTo>
                  <a:cubicBezTo>
                    <a:pt x="7038" y="6046"/>
                    <a:pt x="5376" y="7708"/>
                    <a:pt x="3900" y="9923"/>
                  </a:cubicBezTo>
                  <a:cubicBezTo>
                    <a:pt x="2423" y="12139"/>
                    <a:pt x="1130" y="14908"/>
                    <a:pt x="484" y="16846"/>
                  </a:cubicBezTo>
                  <a:cubicBezTo>
                    <a:pt x="-162" y="18785"/>
                    <a:pt x="-162" y="19892"/>
                    <a:pt x="484" y="20515"/>
                  </a:cubicBezTo>
                  <a:cubicBezTo>
                    <a:pt x="1130" y="21139"/>
                    <a:pt x="2423" y="21277"/>
                    <a:pt x="4730" y="20100"/>
                  </a:cubicBezTo>
                  <a:cubicBezTo>
                    <a:pt x="7038" y="18923"/>
                    <a:pt x="10361" y="16431"/>
                    <a:pt x="12484" y="13523"/>
                  </a:cubicBezTo>
                  <a:cubicBezTo>
                    <a:pt x="14607" y="10615"/>
                    <a:pt x="15530" y="7292"/>
                    <a:pt x="15253" y="4800"/>
                  </a:cubicBezTo>
                  <a:cubicBezTo>
                    <a:pt x="14976" y="2308"/>
                    <a:pt x="13500" y="646"/>
                    <a:pt x="11561" y="162"/>
                  </a:cubicBezTo>
                  <a:cubicBezTo>
                    <a:pt x="9623" y="-323"/>
                    <a:pt x="7223" y="369"/>
                    <a:pt x="5746" y="1062"/>
                  </a:cubicBezTo>
                  <a:cubicBezTo>
                    <a:pt x="4269" y="1754"/>
                    <a:pt x="3715" y="2446"/>
                    <a:pt x="3438" y="3346"/>
                  </a:cubicBezTo>
                  <a:cubicBezTo>
                    <a:pt x="3161" y="4246"/>
                    <a:pt x="3161" y="5354"/>
                    <a:pt x="4638" y="6323"/>
                  </a:cubicBezTo>
                  <a:cubicBezTo>
                    <a:pt x="6115" y="7292"/>
                    <a:pt x="9069" y="8123"/>
                    <a:pt x="12115" y="8539"/>
                  </a:cubicBezTo>
                  <a:cubicBezTo>
                    <a:pt x="15161" y="8954"/>
                    <a:pt x="18300" y="8954"/>
                    <a:pt x="21438" y="8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1524000" y="4986866"/>
              <a:ext cx="152723" cy="23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41" fill="norm" stroke="1" extrusionOk="0">
                  <a:moveTo>
                    <a:pt x="0" y="1557"/>
                  </a:moveTo>
                  <a:cubicBezTo>
                    <a:pt x="2919" y="778"/>
                    <a:pt x="5838" y="0"/>
                    <a:pt x="9049" y="0"/>
                  </a:cubicBezTo>
                  <a:cubicBezTo>
                    <a:pt x="12259" y="0"/>
                    <a:pt x="15762" y="778"/>
                    <a:pt x="17368" y="2432"/>
                  </a:cubicBezTo>
                  <a:cubicBezTo>
                    <a:pt x="18973" y="4086"/>
                    <a:pt x="18681" y="6616"/>
                    <a:pt x="17805" y="8173"/>
                  </a:cubicBezTo>
                  <a:cubicBezTo>
                    <a:pt x="16930" y="9730"/>
                    <a:pt x="15470" y="10314"/>
                    <a:pt x="15324" y="10897"/>
                  </a:cubicBezTo>
                  <a:cubicBezTo>
                    <a:pt x="15178" y="11481"/>
                    <a:pt x="16346" y="12065"/>
                    <a:pt x="17514" y="12649"/>
                  </a:cubicBezTo>
                  <a:cubicBezTo>
                    <a:pt x="18681" y="13232"/>
                    <a:pt x="19849" y="13816"/>
                    <a:pt x="20578" y="14692"/>
                  </a:cubicBezTo>
                  <a:cubicBezTo>
                    <a:pt x="21308" y="15568"/>
                    <a:pt x="21600" y="16735"/>
                    <a:pt x="18535" y="18000"/>
                  </a:cubicBezTo>
                  <a:cubicBezTo>
                    <a:pt x="15470" y="19265"/>
                    <a:pt x="9049" y="20627"/>
                    <a:pt x="5400" y="21114"/>
                  </a:cubicBezTo>
                  <a:cubicBezTo>
                    <a:pt x="1751" y="21600"/>
                    <a:pt x="876" y="21211"/>
                    <a:pt x="0" y="20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080918" y="5054600"/>
              <a:ext cx="141583" cy="14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47" fill="norm" stroke="1" extrusionOk="0">
                  <a:moveTo>
                    <a:pt x="6000" y="0"/>
                  </a:moveTo>
                  <a:cubicBezTo>
                    <a:pt x="4094" y="2541"/>
                    <a:pt x="2188" y="5082"/>
                    <a:pt x="1076" y="7147"/>
                  </a:cubicBezTo>
                  <a:cubicBezTo>
                    <a:pt x="-35" y="9212"/>
                    <a:pt x="-353" y="10800"/>
                    <a:pt x="441" y="11594"/>
                  </a:cubicBezTo>
                  <a:cubicBezTo>
                    <a:pt x="1235" y="12388"/>
                    <a:pt x="3141" y="12388"/>
                    <a:pt x="4888" y="12071"/>
                  </a:cubicBezTo>
                  <a:cubicBezTo>
                    <a:pt x="6635" y="11753"/>
                    <a:pt x="8223" y="11118"/>
                    <a:pt x="9176" y="11912"/>
                  </a:cubicBezTo>
                  <a:cubicBezTo>
                    <a:pt x="10129" y="12706"/>
                    <a:pt x="10447" y="14929"/>
                    <a:pt x="11082" y="16676"/>
                  </a:cubicBezTo>
                  <a:cubicBezTo>
                    <a:pt x="11718" y="18424"/>
                    <a:pt x="12671" y="19694"/>
                    <a:pt x="13941" y="20488"/>
                  </a:cubicBezTo>
                  <a:cubicBezTo>
                    <a:pt x="15212" y="21282"/>
                    <a:pt x="16800" y="21600"/>
                    <a:pt x="18071" y="21124"/>
                  </a:cubicBezTo>
                  <a:cubicBezTo>
                    <a:pt x="19341" y="20647"/>
                    <a:pt x="20294" y="19376"/>
                    <a:pt x="20771" y="17153"/>
                  </a:cubicBezTo>
                  <a:cubicBezTo>
                    <a:pt x="21247" y="14929"/>
                    <a:pt x="21247" y="11753"/>
                    <a:pt x="21247" y="8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324100" y="5137150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2419350" y="5013854"/>
              <a:ext cx="114170" cy="36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384" fill="norm" stroke="1" extrusionOk="0">
                  <a:moveTo>
                    <a:pt x="4547" y="8671"/>
                  </a:moveTo>
                  <a:cubicBezTo>
                    <a:pt x="3032" y="12497"/>
                    <a:pt x="1516" y="16323"/>
                    <a:pt x="758" y="18545"/>
                  </a:cubicBezTo>
                  <a:cubicBezTo>
                    <a:pt x="0" y="20767"/>
                    <a:pt x="0" y="21384"/>
                    <a:pt x="0" y="21384"/>
                  </a:cubicBezTo>
                  <a:cubicBezTo>
                    <a:pt x="0" y="21384"/>
                    <a:pt x="0" y="20767"/>
                    <a:pt x="0" y="17928"/>
                  </a:cubicBezTo>
                  <a:cubicBezTo>
                    <a:pt x="0" y="15089"/>
                    <a:pt x="0" y="10029"/>
                    <a:pt x="1895" y="6634"/>
                  </a:cubicBezTo>
                  <a:cubicBezTo>
                    <a:pt x="3789" y="3240"/>
                    <a:pt x="7579" y="1512"/>
                    <a:pt x="10800" y="648"/>
                  </a:cubicBezTo>
                  <a:cubicBezTo>
                    <a:pt x="14021" y="-216"/>
                    <a:pt x="16674" y="-216"/>
                    <a:pt x="18568" y="648"/>
                  </a:cubicBezTo>
                  <a:cubicBezTo>
                    <a:pt x="20463" y="1512"/>
                    <a:pt x="21600" y="3240"/>
                    <a:pt x="18568" y="5153"/>
                  </a:cubicBezTo>
                  <a:cubicBezTo>
                    <a:pt x="15537" y="7066"/>
                    <a:pt x="8337" y="9165"/>
                    <a:pt x="1137" y="1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2628900" y="5092700"/>
              <a:ext cx="6350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2999124" y="4907327"/>
              <a:ext cx="125076" cy="274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30" fill="norm" stroke="1" extrusionOk="0">
                  <a:moveTo>
                    <a:pt x="21273" y="595"/>
                  </a:moveTo>
                  <a:cubicBezTo>
                    <a:pt x="19473" y="262"/>
                    <a:pt x="17673" y="-70"/>
                    <a:pt x="15153" y="13"/>
                  </a:cubicBezTo>
                  <a:cubicBezTo>
                    <a:pt x="12633" y="96"/>
                    <a:pt x="9393" y="595"/>
                    <a:pt x="6693" y="3253"/>
                  </a:cubicBezTo>
                  <a:cubicBezTo>
                    <a:pt x="3993" y="5912"/>
                    <a:pt x="1833" y="10730"/>
                    <a:pt x="753" y="13638"/>
                  </a:cubicBezTo>
                  <a:cubicBezTo>
                    <a:pt x="-327" y="16545"/>
                    <a:pt x="-327" y="17542"/>
                    <a:pt x="1293" y="18539"/>
                  </a:cubicBezTo>
                  <a:cubicBezTo>
                    <a:pt x="2913" y="19536"/>
                    <a:pt x="6153" y="20533"/>
                    <a:pt x="9393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3172883" y="4991100"/>
              <a:ext cx="8468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867"/>
                    <a:pt x="0" y="11733"/>
                    <a:pt x="0" y="15333"/>
                  </a:cubicBezTo>
                  <a:cubicBezTo>
                    <a:pt x="0" y="18933"/>
                    <a:pt x="10800" y="202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3238500" y="5073650"/>
              <a:ext cx="15240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436439" y="4975955"/>
              <a:ext cx="195761" cy="19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725" fill="norm" stroke="1" extrusionOk="0">
                  <a:moveTo>
                    <a:pt x="13815" y="5780"/>
                  </a:moveTo>
                  <a:cubicBezTo>
                    <a:pt x="12654" y="4632"/>
                    <a:pt x="11493" y="3483"/>
                    <a:pt x="9867" y="3368"/>
                  </a:cubicBezTo>
                  <a:cubicBezTo>
                    <a:pt x="8241" y="3253"/>
                    <a:pt x="6151" y="4172"/>
                    <a:pt x="4409" y="6470"/>
                  </a:cubicBezTo>
                  <a:cubicBezTo>
                    <a:pt x="2667" y="8768"/>
                    <a:pt x="1274" y="12444"/>
                    <a:pt x="577" y="14857"/>
                  </a:cubicBezTo>
                  <a:cubicBezTo>
                    <a:pt x="-120" y="17270"/>
                    <a:pt x="-120" y="18419"/>
                    <a:pt x="228" y="19453"/>
                  </a:cubicBezTo>
                  <a:cubicBezTo>
                    <a:pt x="577" y="20487"/>
                    <a:pt x="1274" y="21406"/>
                    <a:pt x="4061" y="20027"/>
                  </a:cubicBezTo>
                  <a:cubicBezTo>
                    <a:pt x="6848" y="18649"/>
                    <a:pt x="11725" y="14972"/>
                    <a:pt x="14280" y="11755"/>
                  </a:cubicBezTo>
                  <a:cubicBezTo>
                    <a:pt x="16835" y="8538"/>
                    <a:pt x="17067" y="5780"/>
                    <a:pt x="15674" y="3712"/>
                  </a:cubicBezTo>
                  <a:cubicBezTo>
                    <a:pt x="14280" y="1644"/>
                    <a:pt x="11261" y="266"/>
                    <a:pt x="9403" y="36"/>
                  </a:cubicBezTo>
                  <a:cubicBezTo>
                    <a:pt x="7545" y="-194"/>
                    <a:pt x="6848" y="725"/>
                    <a:pt x="6499" y="1759"/>
                  </a:cubicBezTo>
                  <a:cubicBezTo>
                    <a:pt x="6151" y="2793"/>
                    <a:pt x="6151" y="3942"/>
                    <a:pt x="7545" y="4976"/>
                  </a:cubicBezTo>
                  <a:cubicBezTo>
                    <a:pt x="8938" y="6010"/>
                    <a:pt x="11725" y="6929"/>
                    <a:pt x="14280" y="6929"/>
                  </a:cubicBezTo>
                  <a:cubicBezTo>
                    <a:pt x="16835" y="6929"/>
                    <a:pt x="19157" y="6010"/>
                    <a:pt x="21480" y="5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3651249" y="4939298"/>
              <a:ext cx="67028" cy="34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399" fill="norm" stroke="1" extrusionOk="0">
                  <a:moveTo>
                    <a:pt x="0" y="2433"/>
                  </a:moveTo>
                  <a:cubicBezTo>
                    <a:pt x="1309" y="1379"/>
                    <a:pt x="2618" y="326"/>
                    <a:pt x="4255" y="62"/>
                  </a:cubicBezTo>
                  <a:cubicBezTo>
                    <a:pt x="5891" y="-201"/>
                    <a:pt x="7855" y="326"/>
                    <a:pt x="11782" y="2499"/>
                  </a:cubicBezTo>
                  <a:cubicBezTo>
                    <a:pt x="15709" y="4672"/>
                    <a:pt x="21600" y="8492"/>
                    <a:pt x="20618" y="11916"/>
                  </a:cubicBezTo>
                  <a:cubicBezTo>
                    <a:pt x="19636" y="15340"/>
                    <a:pt x="11782" y="18370"/>
                    <a:pt x="3927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6182637" y="4846847"/>
              <a:ext cx="300714" cy="47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22" fill="norm" stroke="1" extrusionOk="0">
                  <a:moveTo>
                    <a:pt x="21459" y="1075"/>
                  </a:moveTo>
                  <a:cubicBezTo>
                    <a:pt x="20855" y="689"/>
                    <a:pt x="20251" y="304"/>
                    <a:pt x="19042" y="111"/>
                  </a:cubicBezTo>
                  <a:cubicBezTo>
                    <a:pt x="17834" y="-82"/>
                    <a:pt x="16021" y="-82"/>
                    <a:pt x="13453" y="593"/>
                  </a:cubicBezTo>
                  <a:cubicBezTo>
                    <a:pt x="10886" y="1268"/>
                    <a:pt x="7562" y="2618"/>
                    <a:pt x="5523" y="4498"/>
                  </a:cubicBezTo>
                  <a:cubicBezTo>
                    <a:pt x="3484" y="6379"/>
                    <a:pt x="2729" y="8789"/>
                    <a:pt x="2125" y="11104"/>
                  </a:cubicBezTo>
                  <a:cubicBezTo>
                    <a:pt x="1521" y="13418"/>
                    <a:pt x="1067" y="15636"/>
                    <a:pt x="765" y="16986"/>
                  </a:cubicBezTo>
                  <a:cubicBezTo>
                    <a:pt x="463" y="18336"/>
                    <a:pt x="312" y="18818"/>
                    <a:pt x="161" y="19397"/>
                  </a:cubicBezTo>
                  <a:cubicBezTo>
                    <a:pt x="10" y="19975"/>
                    <a:pt x="-141" y="20650"/>
                    <a:pt x="237" y="21036"/>
                  </a:cubicBezTo>
                  <a:cubicBezTo>
                    <a:pt x="614" y="21422"/>
                    <a:pt x="1521" y="21518"/>
                    <a:pt x="4164" y="21325"/>
                  </a:cubicBezTo>
                  <a:cubicBezTo>
                    <a:pt x="6807" y="21132"/>
                    <a:pt x="11188" y="20650"/>
                    <a:pt x="15568" y="20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6191250" y="5124450"/>
              <a:ext cx="16510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6505789" y="4850181"/>
              <a:ext cx="390311" cy="51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29" fill="norm" stroke="1" extrusionOk="0">
                  <a:moveTo>
                    <a:pt x="21414" y="582"/>
                  </a:moveTo>
                  <a:cubicBezTo>
                    <a:pt x="20949" y="316"/>
                    <a:pt x="20485" y="51"/>
                    <a:pt x="19556" y="6"/>
                  </a:cubicBezTo>
                  <a:cubicBezTo>
                    <a:pt x="18627" y="-38"/>
                    <a:pt x="17233" y="139"/>
                    <a:pt x="15259" y="493"/>
                  </a:cubicBezTo>
                  <a:cubicBezTo>
                    <a:pt x="13285" y="847"/>
                    <a:pt x="10730" y="1378"/>
                    <a:pt x="9162" y="2087"/>
                  </a:cubicBezTo>
                  <a:cubicBezTo>
                    <a:pt x="7595" y="2795"/>
                    <a:pt x="7014" y="3680"/>
                    <a:pt x="6782" y="5229"/>
                  </a:cubicBezTo>
                  <a:cubicBezTo>
                    <a:pt x="6549" y="6778"/>
                    <a:pt x="6666" y="8992"/>
                    <a:pt x="6085" y="11293"/>
                  </a:cubicBezTo>
                  <a:cubicBezTo>
                    <a:pt x="5504" y="13595"/>
                    <a:pt x="4227" y="15985"/>
                    <a:pt x="3182" y="17490"/>
                  </a:cubicBezTo>
                  <a:cubicBezTo>
                    <a:pt x="2137" y="18995"/>
                    <a:pt x="1324" y="19614"/>
                    <a:pt x="743" y="20146"/>
                  </a:cubicBezTo>
                  <a:cubicBezTo>
                    <a:pt x="162" y="20677"/>
                    <a:pt x="-186" y="21119"/>
                    <a:pt x="104" y="21341"/>
                  </a:cubicBezTo>
                  <a:cubicBezTo>
                    <a:pt x="395" y="21562"/>
                    <a:pt x="1324" y="21562"/>
                    <a:pt x="2775" y="21473"/>
                  </a:cubicBezTo>
                  <a:cubicBezTo>
                    <a:pt x="4227" y="21385"/>
                    <a:pt x="6201" y="21208"/>
                    <a:pt x="8175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6965950" y="4978400"/>
              <a:ext cx="27305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0"/>
                    <a:pt x="0" y="1000"/>
                    <a:pt x="419" y="1350"/>
                  </a:cubicBezTo>
                  <a:cubicBezTo>
                    <a:pt x="837" y="1700"/>
                    <a:pt x="1674" y="1900"/>
                    <a:pt x="3014" y="2650"/>
                  </a:cubicBezTo>
                  <a:cubicBezTo>
                    <a:pt x="4353" y="3400"/>
                    <a:pt x="6195" y="4700"/>
                    <a:pt x="8456" y="6800"/>
                  </a:cubicBezTo>
                  <a:cubicBezTo>
                    <a:pt x="10716" y="8900"/>
                    <a:pt x="13395" y="11800"/>
                    <a:pt x="15656" y="14400"/>
                  </a:cubicBezTo>
                  <a:cubicBezTo>
                    <a:pt x="17916" y="17000"/>
                    <a:pt x="19758" y="193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7023100" y="4978400"/>
              <a:ext cx="241300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37" y="1056"/>
                    <a:pt x="16674" y="2112"/>
                    <a:pt x="14495" y="3936"/>
                  </a:cubicBezTo>
                  <a:cubicBezTo>
                    <a:pt x="12316" y="5760"/>
                    <a:pt x="10421" y="8352"/>
                    <a:pt x="8337" y="10896"/>
                  </a:cubicBezTo>
                  <a:cubicBezTo>
                    <a:pt x="6253" y="13440"/>
                    <a:pt x="3979" y="15936"/>
                    <a:pt x="2558" y="17712"/>
                  </a:cubicBezTo>
                  <a:cubicBezTo>
                    <a:pt x="1137" y="19488"/>
                    <a:pt x="568" y="205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7416800" y="4972050"/>
              <a:ext cx="1" cy="12700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7448550" y="4790016"/>
              <a:ext cx="37307" cy="72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03" fill="norm" stroke="1" extrusionOk="0">
                  <a:moveTo>
                    <a:pt x="7200" y="10491"/>
                  </a:moveTo>
                  <a:cubicBezTo>
                    <a:pt x="3600" y="12960"/>
                    <a:pt x="0" y="15429"/>
                    <a:pt x="600" y="17589"/>
                  </a:cubicBezTo>
                  <a:cubicBezTo>
                    <a:pt x="1200" y="19749"/>
                    <a:pt x="6000" y="21600"/>
                    <a:pt x="10200" y="20983"/>
                  </a:cubicBezTo>
                  <a:cubicBezTo>
                    <a:pt x="14400" y="20366"/>
                    <a:pt x="18000" y="17280"/>
                    <a:pt x="19800" y="14194"/>
                  </a:cubicBezTo>
                  <a:cubicBezTo>
                    <a:pt x="21600" y="11109"/>
                    <a:pt x="21600" y="8023"/>
                    <a:pt x="19800" y="5246"/>
                  </a:cubicBezTo>
                  <a:cubicBezTo>
                    <a:pt x="18000" y="2469"/>
                    <a:pt x="14400" y="0"/>
                    <a:pt x="10800" y="0"/>
                  </a:cubicBezTo>
                  <a:cubicBezTo>
                    <a:pt x="7200" y="0"/>
                    <a:pt x="3600" y="2469"/>
                    <a:pt x="1800" y="4629"/>
                  </a:cubicBezTo>
                  <a:cubicBezTo>
                    <a:pt x="0" y="6789"/>
                    <a:pt x="0" y="8640"/>
                    <a:pt x="0" y="10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7600950" y="4832387"/>
              <a:ext cx="173567" cy="70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72" fill="norm" stroke="1" extrusionOk="0">
                  <a:moveTo>
                    <a:pt x="2342" y="772"/>
                  </a:moveTo>
                  <a:cubicBezTo>
                    <a:pt x="3383" y="450"/>
                    <a:pt x="4424" y="127"/>
                    <a:pt x="7027" y="31"/>
                  </a:cubicBezTo>
                  <a:cubicBezTo>
                    <a:pt x="9629" y="-66"/>
                    <a:pt x="13793" y="63"/>
                    <a:pt x="16525" y="418"/>
                  </a:cubicBezTo>
                  <a:cubicBezTo>
                    <a:pt x="19258" y="772"/>
                    <a:pt x="20559" y="1353"/>
                    <a:pt x="21080" y="2513"/>
                  </a:cubicBezTo>
                  <a:cubicBezTo>
                    <a:pt x="21600" y="3674"/>
                    <a:pt x="21340" y="5415"/>
                    <a:pt x="20299" y="7542"/>
                  </a:cubicBezTo>
                  <a:cubicBezTo>
                    <a:pt x="19258" y="9670"/>
                    <a:pt x="17436" y="12185"/>
                    <a:pt x="16005" y="14248"/>
                  </a:cubicBezTo>
                  <a:cubicBezTo>
                    <a:pt x="14573" y="16311"/>
                    <a:pt x="13533" y="17923"/>
                    <a:pt x="13142" y="18923"/>
                  </a:cubicBezTo>
                  <a:cubicBezTo>
                    <a:pt x="12752" y="19922"/>
                    <a:pt x="13012" y="20309"/>
                    <a:pt x="13663" y="20664"/>
                  </a:cubicBezTo>
                  <a:cubicBezTo>
                    <a:pt x="14313" y="21018"/>
                    <a:pt x="15354" y="21341"/>
                    <a:pt x="14964" y="21437"/>
                  </a:cubicBezTo>
                  <a:cubicBezTo>
                    <a:pt x="14573" y="21534"/>
                    <a:pt x="12752" y="21405"/>
                    <a:pt x="10019" y="21341"/>
                  </a:cubicBezTo>
                  <a:cubicBezTo>
                    <a:pt x="7287" y="21276"/>
                    <a:pt x="3643" y="21276"/>
                    <a:pt x="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8108950" y="5207000"/>
              <a:ext cx="1778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8089900" y="5340350"/>
              <a:ext cx="1968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8820562" y="5080000"/>
              <a:ext cx="621888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7339" y="0"/>
                  </a:moveTo>
                  <a:cubicBezTo>
                    <a:pt x="17266" y="474"/>
                    <a:pt x="17193" y="947"/>
                    <a:pt x="16168" y="1705"/>
                  </a:cubicBezTo>
                  <a:cubicBezTo>
                    <a:pt x="15143" y="2463"/>
                    <a:pt x="13166" y="3505"/>
                    <a:pt x="11079" y="4595"/>
                  </a:cubicBezTo>
                  <a:cubicBezTo>
                    <a:pt x="8992" y="5684"/>
                    <a:pt x="6796" y="6821"/>
                    <a:pt x="5514" y="7532"/>
                  </a:cubicBezTo>
                  <a:cubicBezTo>
                    <a:pt x="4233" y="8242"/>
                    <a:pt x="3867" y="8526"/>
                    <a:pt x="3537" y="8811"/>
                  </a:cubicBezTo>
                  <a:cubicBezTo>
                    <a:pt x="3208" y="9095"/>
                    <a:pt x="2915" y="9379"/>
                    <a:pt x="2952" y="9616"/>
                  </a:cubicBezTo>
                  <a:cubicBezTo>
                    <a:pt x="2988" y="9853"/>
                    <a:pt x="3354" y="10042"/>
                    <a:pt x="4489" y="10184"/>
                  </a:cubicBezTo>
                  <a:cubicBezTo>
                    <a:pt x="5624" y="10326"/>
                    <a:pt x="7528" y="10421"/>
                    <a:pt x="8663" y="10468"/>
                  </a:cubicBezTo>
                  <a:cubicBezTo>
                    <a:pt x="9798" y="10516"/>
                    <a:pt x="10164" y="10516"/>
                    <a:pt x="10603" y="10611"/>
                  </a:cubicBezTo>
                  <a:cubicBezTo>
                    <a:pt x="11042" y="10705"/>
                    <a:pt x="11555" y="10895"/>
                    <a:pt x="11665" y="11179"/>
                  </a:cubicBezTo>
                  <a:cubicBezTo>
                    <a:pt x="11775" y="11463"/>
                    <a:pt x="11482" y="11842"/>
                    <a:pt x="10457" y="12505"/>
                  </a:cubicBezTo>
                  <a:cubicBezTo>
                    <a:pt x="9432" y="13168"/>
                    <a:pt x="7674" y="14116"/>
                    <a:pt x="5990" y="15158"/>
                  </a:cubicBezTo>
                  <a:cubicBezTo>
                    <a:pt x="4306" y="16200"/>
                    <a:pt x="2695" y="17337"/>
                    <a:pt x="1744" y="18047"/>
                  </a:cubicBezTo>
                  <a:cubicBezTo>
                    <a:pt x="792" y="18758"/>
                    <a:pt x="499" y="19042"/>
                    <a:pt x="279" y="19421"/>
                  </a:cubicBezTo>
                  <a:cubicBezTo>
                    <a:pt x="59" y="19800"/>
                    <a:pt x="-87" y="20274"/>
                    <a:pt x="59" y="20605"/>
                  </a:cubicBezTo>
                  <a:cubicBezTo>
                    <a:pt x="206" y="20937"/>
                    <a:pt x="645" y="21126"/>
                    <a:pt x="2000" y="21126"/>
                  </a:cubicBezTo>
                  <a:cubicBezTo>
                    <a:pt x="3354" y="21126"/>
                    <a:pt x="5624" y="20937"/>
                    <a:pt x="8150" y="20747"/>
                  </a:cubicBezTo>
                  <a:cubicBezTo>
                    <a:pt x="10676" y="20558"/>
                    <a:pt x="13459" y="20368"/>
                    <a:pt x="15729" y="20511"/>
                  </a:cubicBezTo>
                  <a:cubicBezTo>
                    <a:pt x="17998" y="20653"/>
                    <a:pt x="19756" y="21126"/>
                    <a:pt x="215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9696813" y="5214874"/>
              <a:ext cx="232914" cy="54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66" fill="norm" stroke="1" extrusionOk="0">
                  <a:moveTo>
                    <a:pt x="4017" y="5650"/>
                  </a:moveTo>
                  <a:cubicBezTo>
                    <a:pt x="3631" y="7471"/>
                    <a:pt x="3246" y="9292"/>
                    <a:pt x="2763" y="11402"/>
                  </a:cubicBezTo>
                  <a:cubicBezTo>
                    <a:pt x="2281" y="13512"/>
                    <a:pt x="1703" y="15912"/>
                    <a:pt x="1221" y="17402"/>
                  </a:cubicBezTo>
                  <a:cubicBezTo>
                    <a:pt x="738" y="18892"/>
                    <a:pt x="353" y="19471"/>
                    <a:pt x="160" y="20092"/>
                  </a:cubicBezTo>
                  <a:cubicBezTo>
                    <a:pt x="-33" y="20712"/>
                    <a:pt x="-33" y="21374"/>
                    <a:pt x="63" y="21457"/>
                  </a:cubicBezTo>
                  <a:cubicBezTo>
                    <a:pt x="160" y="21540"/>
                    <a:pt x="353" y="21043"/>
                    <a:pt x="931" y="19430"/>
                  </a:cubicBezTo>
                  <a:cubicBezTo>
                    <a:pt x="1510" y="17816"/>
                    <a:pt x="2474" y="15085"/>
                    <a:pt x="3535" y="12519"/>
                  </a:cubicBezTo>
                  <a:cubicBezTo>
                    <a:pt x="4596" y="9954"/>
                    <a:pt x="5753" y="7554"/>
                    <a:pt x="7103" y="5650"/>
                  </a:cubicBezTo>
                  <a:cubicBezTo>
                    <a:pt x="8453" y="3747"/>
                    <a:pt x="9996" y="2340"/>
                    <a:pt x="11056" y="1471"/>
                  </a:cubicBezTo>
                  <a:cubicBezTo>
                    <a:pt x="12117" y="602"/>
                    <a:pt x="12696" y="271"/>
                    <a:pt x="13756" y="106"/>
                  </a:cubicBezTo>
                  <a:cubicBezTo>
                    <a:pt x="14817" y="-60"/>
                    <a:pt x="16360" y="-60"/>
                    <a:pt x="17613" y="312"/>
                  </a:cubicBezTo>
                  <a:cubicBezTo>
                    <a:pt x="18867" y="685"/>
                    <a:pt x="19831" y="1430"/>
                    <a:pt x="20506" y="2464"/>
                  </a:cubicBezTo>
                  <a:cubicBezTo>
                    <a:pt x="21181" y="3499"/>
                    <a:pt x="21567" y="4823"/>
                    <a:pt x="20796" y="5857"/>
                  </a:cubicBezTo>
                  <a:cubicBezTo>
                    <a:pt x="20024" y="6892"/>
                    <a:pt x="18096" y="7637"/>
                    <a:pt x="15492" y="8009"/>
                  </a:cubicBezTo>
                  <a:cubicBezTo>
                    <a:pt x="12888" y="8381"/>
                    <a:pt x="9610" y="8381"/>
                    <a:pt x="7488" y="8257"/>
                  </a:cubicBezTo>
                  <a:cubicBezTo>
                    <a:pt x="5367" y="8133"/>
                    <a:pt x="4403" y="7885"/>
                    <a:pt x="4499" y="7802"/>
                  </a:cubicBezTo>
                  <a:cubicBezTo>
                    <a:pt x="4596" y="7719"/>
                    <a:pt x="5753" y="7802"/>
                    <a:pt x="6910" y="7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9944100" y="5441950"/>
              <a:ext cx="88900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1986"/>
                    <a:pt x="6171" y="3972"/>
                    <a:pt x="9771" y="7572"/>
                  </a:cubicBezTo>
                  <a:cubicBezTo>
                    <a:pt x="13371" y="11172"/>
                    <a:pt x="17486" y="163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9937750" y="5454650"/>
              <a:ext cx="139700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2829"/>
                    <a:pt x="13745" y="5657"/>
                    <a:pt x="10145" y="8743"/>
                  </a:cubicBezTo>
                  <a:cubicBezTo>
                    <a:pt x="6545" y="11829"/>
                    <a:pt x="3273" y="15171"/>
                    <a:pt x="1636" y="17357"/>
                  </a:cubicBezTo>
                  <a:cubicBezTo>
                    <a:pt x="0" y="19543"/>
                    <a:pt x="0" y="205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10190129" y="5251450"/>
              <a:ext cx="109572" cy="237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488" fill="norm" stroke="1" extrusionOk="0">
                  <a:moveTo>
                    <a:pt x="21097" y="0"/>
                  </a:moveTo>
                  <a:cubicBezTo>
                    <a:pt x="17022" y="191"/>
                    <a:pt x="12946" y="382"/>
                    <a:pt x="9278" y="1816"/>
                  </a:cubicBezTo>
                  <a:cubicBezTo>
                    <a:pt x="5610" y="3250"/>
                    <a:pt x="2350" y="5926"/>
                    <a:pt x="923" y="9175"/>
                  </a:cubicBezTo>
                  <a:cubicBezTo>
                    <a:pt x="-503" y="12425"/>
                    <a:pt x="-95" y="16248"/>
                    <a:pt x="923" y="18446"/>
                  </a:cubicBezTo>
                  <a:cubicBezTo>
                    <a:pt x="1942" y="20644"/>
                    <a:pt x="3572" y="21218"/>
                    <a:pt x="5610" y="21409"/>
                  </a:cubicBezTo>
                  <a:cubicBezTo>
                    <a:pt x="7648" y="21600"/>
                    <a:pt x="10093" y="21409"/>
                    <a:pt x="12539" y="21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10316958" y="5308599"/>
              <a:ext cx="166892" cy="17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12" fill="norm" stroke="1" extrusionOk="0">
                  <a:moveTo>
                    <a:pt x="1849" y="0"/>
                  </a:moveTo>
                  <a:cubicBezTo>
                    <a:pt x="3199" y="0"/>
                    <a:pt x="4549" y="0"/>
                    <a:pt x="5764" y="1692"/>
                  </a:cubicBezTo>
                  <a:cubicBezTo>
                    <a:pt x="6979" y="3383"/>
                    <a:pt x="8059" y="6766"/>
                    <a:pt x="8194" y="9889"/>
                  </a:cubicBezTo>
                  <a:cubicBezTo>
                    <a:pt x="8329" y="13012"/>
                    <a:pt x="7519" y="15875"/>
                    <a:pt x="6574" y="17696"/>
                  </a:cubicBezTo>
                  <a:cubicBezTo>
                    <a:pt x="5629" y="19518"/>
                    <a:pt x="4549" y="20299"/>
                    <a:pt x="3334" y="20819"/>
                  </a:cubicBezTo>
                  <a:cubicBezTo>
                    <a:pt x="2119" y="21340"/>
                    <a:pt x="769" y="21600"/>
                    <a:pt x="229" y="20819"/>
                  </a:cubicBezTo>
                  <a:cubicBezTo>
                    <a:pt x="-311" y="20039"/>
                    <a:pt x="-41" y="18217"/>
                    <a:pt x="2659" y="14964"/>
                  </a:cubicBezTo>
                  <a:cubicBezTo>
                    <a:pt x="5359" y="11711"/>
                    <a:pt x="10489" y="7027"/>
                    <a:pt x="13594" y="4294"/>
                  </a:cubicBezTo>
                  <a:cubicBezTo>
                    <a:pt x="16699" y="1561"/>
                    <a:pt x="17779" y="781"/>
                    <a:pt x="18319" y="1041"/>
                  </a:cubicBezTo>
                  <a:cubicBezTo>
                    <a:pt x="18859" y="1301"/>
                    <a:pt x="18859" y="2602"/>
                    <a:pt x="18319" y="4814"/>
                  </a:cubicBezTo>
                  <a:cubicBezTo>
                    <a:pt x="17779" y="7027"/>
                    <a:pt x="16699" y="10149"/>
                    <a:pt x="16294" y="12361"/>
                  </a:cubicBezTo>
                  <a:cubicBezTo>
                    <a:pt x="15889" y="14573"/>
                    <a:pt x="16159" y="15875"/>
                    <a:pt x="17104" y="16655"/>
                  </a:cubicBezTo>
                  <a:cubicBezTo>
                    <a:pt x="18049" y="17436"/>
                    <a:pt x="19669" y="17696"/>
                    <a:pt x="21289" y="17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10598149" y="5213350"/>
              <a:ext cx="66544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2" h="21600" fill="norm" stroke="1" extrusionOk="0">
                  <a:moveTo>
                    <a:pt x="0" y="0"/>
                  </a:moveTo>
                  <a:cubicBezTo>
                    <a:pt x="8259" y="3733"/>
                    <a:pt x="16518" y="7467"/>
                    <a:pt x="19059" y="10533"/>
                  </a:cubicBezTo>
                  <a:cubicBezTo>
                    <a:pt x="21600" y="13600"/>
                    <a:pt x="18424" y="16000"/>
                    <a:pt x="14612" y="17733"/>
                  </a:cubicBezTo>
                  <a:cubicBezTo>
                    <a:pt x="10800" y="19467"/>
                    <a:pt x="6353" y="20533"/>
                    <a:pt x="19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10756900" y="5435600"/>
              <a:ext cx="63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1007435" y="5249549"/>
              <a:ext cx="295565" cy="30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278" fill="norm" stroke="1" extrusionOk="0">
                  <a:moveTo>
                    <a:pt x="1170" y="1882"/>
                  </a:moveTo>
                  <a:cubicBezTo>
                    <a:pt x="1629" y="1153"/>
                    <a:pt x="2089" y="423"/>
                    <a:pt x="3085" y="131"/>
                  </a:cubicBezTo>
                  <a:cubicBezTo>
                    <a:pt x="4080" y="-161"/>
                    <a:pt x="5612" y="-15"/>
                    <a:pt x="6991" y="1080"/>
                  </a:cubicBezTo>
                  <a:cubicBezTo>
                    <a:pt x="8370" y="2174"/>
                    <a:pt x="9595" y="4217"/>
                    <a:pt x="10055" y="6698"/>
                  </a:cubicBezTo>
                  <a:cubicBezTo>
                    <a:pt x="10514" y="9180"/>
                    <a:pt x="10208" y="12098"/>
                    <a:pt x="8906" y="14580"/>
                  </a:cubicBezTo>
                  <a:cubicBezTo>
                    <a:pt x="7604" y="17061"/>
                    <a:pt x="5306" y="19104"/>
                    <a:pt x="3774" y="20198"/>
                  </a:cubicBezTo>
                  <a:cubicBezTo>
                    <a:pt x="2242" y="21293"/>
                    <a:pt x="1476" y="21439"/>
                    <a:pt x="863" y="21147"/>
                  </a:cubicBezTo>
                  <a:cubicBezTo>
                    <a:pt x="251" y="20855"/>
                    <a:pt x="-209" y="20125"/>
                    <a:pt x="97" y="19031"/>
                  </a:cubicBezTo>
                  <a:cubicBezTo>
                    <a:pt x="404" y="17936"/>
                    <a:pt x="1476" y="16477"/>
                    <a:pt x="4234" y="14215"/>
                  </a:cubicBezTo>
                  <a:cubicBezTo>
                    <a:pt x="6991" y="11953"/>
                    <a:pt x="11434" y="8888"/>
                    <a:pt x="14344" y="6990"/>
                  </a:cubicBezTo>
                  <a:cubicBezTo>
                    <a:pt x="17255" y="5093"/>
                    <a:pt x="18634" y="4363"/>
                    <a:pt x="18940" y="4144"/>
                  </a:cubicBezTo>
                  <a:cubicBezTo>
                    <a:pt x="19246" y="3925"/>
                    <a:pt x="18480" y="4217"/>
                    <a:pt x="17255" y="5312"/>
                  </a:cubicBezTo>
                  <a:cubicBezTo>
                    <a:pt x="16029" y="6407"/>
                    <a:pt x="14344" y="8304"/>
                    <a:pt x="13502" y="9690"/>
                  </a:cubicBezTo>
                  <a:cubicBezTo>
                    <a:pt x="12659" y="11077"/>
                    <a:pt x="12659" y="11953"/>
                    <a:pt x="14114" y="13193"/>
                  </a:cubicBezTo>
                  <a:cubicBezTo>
                    <a:pt x="15570" y="14434"/>
                    <a:pt x="18480" y="16039"/>
                    <a:pt x="21391" y="17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11417299" y="5080000"/>
              <a:ext cx="381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11448510" y="4890294"/>
              <a:ext cx="60601" cy="6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0699" fill="norm" stroke="1" extrusionOk="0">
                  <a:moveTo>
                    <a:pt x="6663" y="5822"/>
                  </a:moveTo>
                  <a:cubicBezTo>
                    <a:pt x="3783" y="7847"/>
                    <a:pt x="903" y="9872"/>
                    <a:pt x="183" y="12572"/>
                  </a:cubicBezTo>
                  <a:cubicBezTo>
                    <a:pt x="-537" y="15272"/>
                    <a:pt x="903" y="18647"/>
                    <a:pt x="3783" y="19997"/>
                  </a:cubicBezTo>
                  <a:cubicBezTo>
                    <a:pt x="6663" y="21347"/>
                    <a:pt x="10983" y="20672"/>
                    <a:pt x="14223" y="18647"/>
                  </a:cubicBezTo>
                  <a:cubicBezTo>
                    <a:pt x="17463" y="16622"/>
                    <a:pt x="19623" y="13247"/>
                    <a:pt x="20343" y="9872"/>
                  </a:cubicBezTo>
                  <a:cubicBezTo>
                    <a:pt x="21063" y="6497"/>
                    <a:pt x="20343" y="3122"/>
                    <a:pt x="18183" y="1434"/>
                  </a:cubicBezTo>
                  <a:cubicBezTo>
                    <a:pt x="16023" y="-253"/>
                    <a:pt x="12423" y="-253"/>
                    <a:pt x="9543" y="422"/>
                  </a:cubicBezTo>
                  <a:cubicBezTo>
                    <a:pt x="6663" y="1097"/>
                    <a:pt x="4503" y="2447"/>
                    <a:pt x="2343" y="3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8623300" y="5822950"/>
              <a:ext cx="177800" cy="135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1994"/>
                  </a:moveTo>
                  <a:cubicBezTo>
                    <a:pt x="1029" y="997"/>
                    <a:pt x="2057" y="0"/>
                    <a:pt x="3343" y="0"/>
                  </a:cubicBezTo>
                  <a:cubicBezTo>
                    <a:pt x="4629" y="0"/>
                    <a:pt x="6171" y="997"/>
                    <a:pt x="7714" y="3157"/>
                  </a:cubicBezTo>
                  <a:cubicBezTo>
                    <a:pt x="9257" y="5317"/>
                    <a:pt x="10800" y="8640"/>
                    <a:pt x="10671" y="11797"/>
                  </a:cubicBezTo>
                  <a:cubicBezTo>
                    <a:pt x="10543" y="14954"/>
                    <a:pt x="8743" y="17945"/>
                    <a:pt x="7200" y="19606"/>
                  </a:cubicBezTo>
                  <a:cubicBezTo>
                    <a:pt x="5657" y="21268"/>
                    <a:pt x="4371" y="21600"/>
                    <a:pt x="3343" y="21102"/>
                  </a:cubicBezTo>
                  <a:cubicBezTo>
                    <a:pt x="2314" y="20603"/>
                    <a:pt x="1543" y="19274"/>
                    <a:pt x="1671" y="17945"/>
                  </a:cubicBezTo>
                  <a:cubicBezTo>
                    <a:pt x="1800" y="16615"/>
                    <a:pt x="2829" y="15286"/>
                    <a:pt x="5400" y="12960"/>
                  </a:cubicBezTo>
                  <a:cubicBezTo>
                    <a:pt x="7971" y="10634"/>
                    <a:pt x="12086" y="7311"/>
                    <a:pt x="15171" y="4818"/>
                  </a:cubicBezTo>
                  <a:cubicBezTo>
                    <a:pt x="18257" y="2326"/>
                    <a:pt x="20314" y="665"/>
                    <a:pt x="20571" y="831"/>
                  </a:cubicBezTo>
                  <a:cubicBezTo>
                    <a:pt x="20829" y="997"/>
                    <a:pt x="19286" y="2991"/>
                    <a:pt x="17614" y="5649"/>
                  </a:cubicBezTo>
                  <a:cubicBezTo>
                    <a:pt x="15943" y="8308"/>
                    <a:pt x="14143" y="11631"/>
                    <a:pt x="13371" y="14123"/>
                  </a:cubicBezTo>
                  <a:cubicBezTo>
                    <a:pt x="12600" y="16615"/>
                    <a:pt x="12857" y="18277"/>
                    <a:pt x="14400" y="19274"/>
                  </a:cubicBezTo>
                  <a:cubicBezTo>
                    <a:pt x="15943" y="20271"/>
                    <a:pt x="18771" y="20603"/>
                    <a:pt x="21600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8902563" y="5810250"/>
              <a:ext cx="152538" cy="174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09" fill="norm" stroke="1" extrusionOk="0">
                  <a:moveTo>
                    <a:pt x="21035" y="0"/>
                  </a:moveTo>
                  <a:cubicBezTo>
                    <a:pt x="16365" y="2082"/>
                    <a:pt x="11694" y="4164"/>
                    <a:pt x="8192" y="6506"/>
                  </a:cubicBezTo>
                  <a:cubicBezTo>
                    <a:pt x="4689" y="8848"/>
                    <a:pt x="2354" y="11451"/>
                    <a:pt x="1040" y="13533"/>
                  </a:cubicBezTo>
                  <a:cubicBezTo>
                    <a:pt x="-273" y="15614"/>
                    <a:pt x="-565" y="17176"/>
                    <a:pt x="1478" y="18477"/>
                  </a:cubicBezTo>
                  <a:cubicBezTo>
                    <a:pt x="3521" y="19778"/>
                    <a:pt x="7900" y="20819"/>
                    <a:pt x="10819" y="21210"/>
                  </a:cubicBezTo>
                  <a:cubicBezTo>
                    <a:pt x="13738" y="21600"/>
                    <a:pt x="15197" y="21340"/>
                    <a:pt x="16657" y="2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8947150" y="5924550"/>
              <a:ext cx="8890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9150349" y="5736973"/>
              <a:ext cx="361951" cy="28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7410"/>
                  </a:moveTo>
                  <a:cubicBezTo>
                    <a:pt x="2400" y="17251"/>
                    <a:pt x="4800" y="17092"/>
                    <a:pt x="6316" y="17013"/>
                  </a:cubicBezTo>
                  <a:cubicBezTo>
                    <a:pt x="7832" y="16933"/>
                    <a:pt x="8463" y="16933"/>
                    <a:pt x="8842" y="16536"/>
                  </a:cubicBezTo>
                  <a:cubicBezTo>
                    <a:pt x="9221" y="16139"/>
                    <a:pt x="9347" y="15345"/>
                    <a:pt x="9095" y="13757"/>
                  </a:cubicBezTo>
                  <a:cubicBezTo>
                    <a:pt x="8842" y="12168"/>
                    <a:pt x="8211" y="9786"/>
                    <a:pt x="7895" y="7960"/>
                  </a:cubicBezTo>
                  <a:cubicBezTo>
                    <a:pt x="7579" y="6133"/>
                    <a:pt x="7579" y="4863"/>
                    <a:pt x="8463" y="3671"/>
                  </a:cubicBezTo>
                  <a:cubicBezTo>
                    <a:pt x="9347" y="2480"/>
                    <a:pt x="11116" y="1368"/>
                    <a:pt x="12379" y="733"/>
                  </a:cubicBezTo>
                  <a:cubicBezTo>
                    <a:pt x="13642" y="98"/>
                    <a:pt x="14400" y="-61"/>
                    <a:pt x="15095" y="18"/>
                  </a:cubicBezTo>
                  <a:cubicBezTo>
                    <a:pt x="15789" y="98"/>
                    <a:pt x="16421" y="415"/>
                    <a:pt x="16800" y="971"/>
                  </a:cubicBezTo>
                  <a:cubicBezTo>
                    <a:pt x="17179" y="1527"/>
                    <a:pt x="17305" y="2321"/>
                    <a:pt x="16737" y="4465"/>
                  </a:cubicBezTo>
                  <a:cubicBezTo>
                    <a:pt x="16168" y="6610"/>
                    <a:pt x="14905" y="10104"/>
                    <a:pt x="13895" y="12724"/>
                  </a:cubicBezTo>
                  <a:cubicBezTo>
                    <a:pt x="12884" y="15345"/>
                    <a:pt x="12126" y="17092"/>
                    <a:pt x="11747" y="18363"/>
                  </a:cubicBezTo>
                  <a:cubicBezTo>
                    <a:pt x="11368" y="19633"/>
                    <a:pt x="11368" y="20427"/>
                    <a:pt x="11684" y="20904"/>
                  </a:cubicBezTo>
                  <a:cubicBezTo>
                    <a:pt x="12000" y="21380"/>
                    <a:pt x="12632" y="21539"/>
                    <a:pt x="14337" y="21539"/>
                  </a:cubicBezTo>
                  <a:cubicBezTo>
                    <a:pt x="16042" y="21539"/>
                    <a:pt x="18821" y="21380"/>
                    <a:pt x="21600" y="21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9569450" y="5949950"/>
              <a:ext cx="101600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9556750" y="5956300"/>
              <a:ext cx="171450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67" y="4800"/>
                    <a:pt x="10933" y="9600"/>
                    <a:pt x="7333" y="13200"/>
                  </a:cubicBezTo>
                  <a:cubicBezTo>
                    <a:pt x="3733" y="16800"/>
                    <a:pt x="1867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9207500" y="6200685"/>
              <a:ext cx="317500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4896" y="6957"/>
                    <a:pt x="9792" y="-898"/>
                    <a:pt x="13392" y="84"/>
                  </a:cubicBezTo>
                  <a:cubicBezTo>
                    <a:pt x="16992" y="1066"/>
                    <a:pt x="19296" y="10884"/>
                    <a:pt x="21600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9264649" y="6242050"/>
              <a:ext cx="2159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41" y="15840"/>
                    <a:pt x="5082" y="10080"/>
                    <a:pt x="8682" y="6480"/>
                  </a:cubicBezTo>
                  <a:cubicBezTo>
                    <a:pt x="12282" y="2880"/>
                    <a:pt x="1694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1377950" y="4559300"/>
              <a:ext cx="37465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4" y="19350"/>
                    <a:pt x="488" y="17100"/>
                    <a:pt x="2075" y="14400"/>
                  </a:cubicBezTo>
                  <a:cubicBezTo>
                    <a:pt x="3661" y="11700"/>
                    <a:pt x="6590" y="8550"/>
                    <a:pt x="10068" y="6075"/>
                  </a:cubicBezTo>
                  <a:cubicBezTo>
                    <a:pt x="13546" y="3600"/>
                    <a:pt x="1757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1365250" y="5308600"/>
              <a:ext cx="444500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1" y="18568"/>
                    <a:pt x="2263" y="15537"/>
                    <a:pt x="4577" y="12316"/>
                  </a:cubicBezTo>
                  <a:cubicBezTo>
                    <a:pt x="6891" y="9095"/>
                    <a:pt x="10389" y="5684"/>
                    <a:pt x="13423" y="3600"/>
                  </a:cubicBezTo>
                  <a:cubicBezTo>
                    <a:pt x="16457" y="1516"/>
                    <a:pt x="19029" y="7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7854950" y="6705600"/>
              <a:ext cx="1968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7854950" y="6864350"/>
              <a:ext cx="1206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8501437" y="6663311"/>
              <a:ext cx="255214" cy="31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309" fill="norm" stroke="1" extrusionOk="0">
                  <a:moveTo>
                    <a:pt x="17240" y="4173"/>
                  </a:moveTo>
                  <a:cubicBezTo>
                    <a:pt x="17240" y="3021"/>
                    <a:pt x="17240" y="1869"/>
                    <a:pt x="16793" y="1293"/>
                  </a:cubicBezTo>
                  <a:cubicBezTo>
                    <a:pt x="16347" y="717"/>
                    <a:pt x="15455" y="717"/>
                    <a:pt x="13759" y="1581"/>
                  </a:cubicBezTo>
                  <a:cubicBezTo>
                    <a:pt x="12063" y="2445"/>
                    <a:pt x="9564" y="4173"/>
                    <a:pt x="7243" y="6477"/>
                  </a:cubicBezTo>
                  <a:cubicBezTo>
                    <a:pt x="4922" y="8781"/>
                    <a:pt x="2780" y="11661"/>
                    <a:pt x="1531" y="14037"/>
                  </a:cubicBezTo>
                  <a:cubicBezTo>
                    <a:pt x="281" y="16413"/>
                    <a:pt x="-76" y="18285"/>
                    <a:pt x="13" y="19509"/>
                  </a:cubicBezTo>
                  <a:cubicBezTo>
                    <a:pt x="103" y="20733"/>
                    <a:pt x="638" y="21309"/>
                    <a:pt x="2691" y="21309"/>
                  </a:cubicBezTo>
                  <a:cubicBezTo>
                    <a:pt x="4744" y="21309"/>
                    <a:pt x="8314" y="20733"/>
                    <a:pt x="11617" y="19365"/>
                  </a:cubicBezTo>
                  <a:cubicBezTo>
                    <a:pt x="14919" y="17997"/>
                    <a:pt x="17954" y="15837"/>
                    <a:pt x="19382" y="13173"/>
                  </a:cubicBezTo>
                  <a:cubicBezTo>
                    <a:pt x="20810" y="10509"/>
                    <a:pt x="20631" y="7341"/>
                    <a:pt x="20007" y="4965"/>
                  </a:cubicBezTo>
                  <a:cubicBezTo>
                    <a:pt x="19382" y="2589"/>
                    <a:pt x="18311" y="1005"/>
                    <a:pt x="16704" y="357"/>
                  </a:cubicBezTo>
                  <a:cubicBezTo>
                    <a:pt x="15098" y="-291"/>
                    <a:pt x="12955" y="-3"/>
                    <a:pt x="11170" y="789"/>
                  </a:cubicBezTo>
                  <a:cubicBezTo>
                    <a:pt x="9385" y="1581"/>
                    <a:pt x="7957" y="2877"/>
                    <a:pt x="7243" y="4029"/>
                  </a:cubicBezTo>
                  <a:cubicBezTo>
                    <a:pt x="6529" y="5181"/>
                    <a:pt x="6529" y="6189"/>
                    <a:pt x="8136" y="6909"/>
                  </a:cubicBezTo>
                  <a:cubicBezTo>
                    <a:pt x="9742" y="7629"/>
                    <a:pt x="12955" y="8061"/>
                    <a:pt x="15455" y="8277"/>
                  </a:cubicBezTo>
                  <a:cubicBezTo>
                    <a:pt x="17954" y="8493"/>
                    <a:pt x="19739" y="8493"/>
                    <a:pt x="21524" y="8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8896349" y="686435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9071705" y="6674518"/>
              <a:ext cx="205646" cy="25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44" fill="norm" stroke="1" extrusionOk="0">
                  <a:moveTo>
                    <a:pt x="5545" y="7442"/>
                  </a:moveTo>
                  <a:cubicBezTo>
                    <a:pt x="5104" y="6549"/>
                    <a:pt x="4663" y="5656"/>
                    <a:pt x="4222" y="4496"/>
                  </a:cubicBezTo>
                  <a:cubicBezTo>
                    <a:pt x="3781" y="3336"/>
                    <a:pt x="3341" y="1908"/>
                    <a:pt x="3892" y="1104"/>
                  </a:cubicBezTo>
                  <a:cubicBezTo>
                    <a:pt x="4443" y="301"/>
                    <a:pt x="5985" y="123"/>
                    <a:pt x="7308" y="33"/>
                  </a:cubicBezTo>
                  <a:cubicBezTo>
                    <a:pt x="8630" y="-56"/>
                    <a:pt x="9732" y="-56"/>
                    <a:pt x="10834" y="1283"/>
                  </a:cubicBezTo>
                  <a:cubicBezTo>
                    <a:pt x="11936" y="2622"/>
                    <a:pt x="13038" y="5299"/>
                    <a:pt x="12047" y="8156"/>
                  </a:cubicBezTo>
                  <a:cubicBezTo>
                    <a:pt x="11055" y="11012"/>
                    <a:pt x="7969" y="14046"/>
                    <a:pt x="5875" y="15832"/>
                  </a:cubicBezTo>
                  <a:cubicBezTo>
                    <a:pt x="3781" y="17617"/>
                    <a:pt x="2679" y="18152"/>
                    <a:pt x="1687" y="18777"/>
                  </a:cubicBezTo>
                  <a:cubicBezTo>
                    <a:pt x="696" y="19402"/>
                    <a:pt x="-186" y="20116"/>
                    <a:pt x="34" y="20651"/>
                  </a:cubicBezTo>
                  <a:cubicBezTo>
                    <a:pt x="255" y="21187"/>
                    <a:pt x="1577" y="21544"/>
                    <a:pt x="5324" y="21544"/>
                  </a:cubicBezTo>
                  <a:cubicBezTo>
                    <a:pt x="9071" y="21544"/>
                    <a:pt x="15243" y="21187"/>
                    <a:pt x="21414" y="20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9207500" y="6430554"/>
              <a:ext cx="127000" cy="13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309"/>
                  </a:moveTo>
                  <a:cubicBezTo>
                    <a:pt x="1800" y="-19"/>
                    <a:pt x="3600" y="-346"/>
                    <a:pt x="6120" y="799"/>
                  </a:cubicBezTo>
                  <a:cubicBezTo>
                    <a:pt x="8640" y="1945"/>
                    <a:pt x="11880" y="4563"/>
                    <a:pt x="12420" y="7181"/>
                  </a:cubicBezTo>
                  <a:cubicBezTo>
                    <a:pt x="12960" y="9799"/>
                    <a:pt x="10800" y="12418"/>
                    <a:pt x="8820" y="14381"/>
                  </a:cubicBezTo>
                  <a:cubicBezTo>
                    <a:pt x="6840" y="16345"/>
                    <a:pt x="5040" y="17654"/>
                    <a:pt x="4860" y="18799"/>
                  </a:cubicBezTo>
                  <a:cubicBezTo>
                    <a:pt x="4680" y="19945"/>
                    <a:pt x="6120" y="20927"/>
                    <a:pt x="9180" y="21090"/>
                  </a:cubicBezTo>
                  <a:cubicBezTo>
                    <a:pt x="12240" y="21254"/>
                    <a:pt x="16920" y="20599"/>
                    <a:pt x="21600" y="19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9556750" y="6851650"/>
              <a:ext cx="2413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5874" y="21600"/>
                    <a:pt x="11747" y="21600"/>
                    <a:pt x="15347" y="0"/>
                  </a:cubicBezTo>
                  <a:cubicBezTo>
                    <a:pt x="18947" y="21600"/>
                    <a:pt x="20274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9715500" y="6756400"/>
              <a:ext cx="6350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10014495" y="6677740"/>
              <a:ext cx="145505" cy="309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310" fill="norm" stroke="1" extrusionOk="0">
                  <a:moveTo>
                    <a:pt x="21212" y="3235"/>
                  </a:moveTo>
                  <a:cubicBezTo>
                    <a:pt x="20903" y="2213"/>
                    <a:pt x="20595" y="1192"/>
                    <a:pt x="19669" y="608"/>
                  </a:cubicBezTo>
                  <a:cubicBezTo>
                    <a:pt x="18743" y="24"/>
                    <a:pt x="17201" y="-122"/>
                    <a:pt x="15658" y="97"/>
                  </a:cubicBezTo>
                  <a:cubicBezTo>
                    <a:pt x="14115" y="316"/>
                    <a:pt x="12572" y="900"/>
                    <a:pt x="10103" y="2870"/>
                  </a:cubicBezTo>
                  <a:cubicBezTo>
                    <a:pt x="7635" y="4840"/>
                    <a:pt x="4241" y="8197"/>
                    <a:pt x="2235" y="10824"/>
                  </a:cubicBezTo>
                  <a:cubicBezTo>
                    <a:pt x="229" y="13451"/>
                    <a:pt x="-388" y="15348"/>
                    <a:pt x="229" y="17027"/>
                  </a:cubicBezTo>
                  <a:cubicBezTo>
                    <a:pt x="846" y="18705"/>
                    <a:pt x="2698" y="20164"/>
                    <a:pt x="5012" y="20821"/>
                  </a:cubicBezTo>
                  <a:cubicBezTo>
                    <a:pt x="7326" y="21478"/>
                    <a:pt x="10103" y="21332"/>
                    <a:pt x="12881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10199801" y="6750050"/>
              <a:ext cx="237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3200"/>
                    <a:pt x="2153" y="6400"/>
                    <a:pt x="353" y="10000"/>
                  </a:cubicBezTo>
                  <a:cubicBezTo>
                    <a:pt x="-1447" y="13600"/>
                    <a:pt x="3953" y="17600"/>
                    <a:pt x="93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10280650" y="6883400"/>
              <a:ext cx="120650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0531192" y="6742568"/>
              <a:ext cx="200309" cy="235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920" fill="norm" stroke="1" extrusionOk="0">
                  <a:moveTo>
                    <a:pt x="12518" y="5172"/>
                  </a:moveTo>
                  <a:cubicBezTo>
                    <a:pt x="11618" y="4421"/>
                    <a:pt x="10718" y="3670"/>
                    <a:pt x="9705" y="3482"/>
                  </a:cubicBezTo>
                  <a:cubicBezTo>
                    <a:pt x="8693" y="3294"/>
                    <a:pt x="7568" y="3670"/>
                    <a:pt x="5880" y="5454"/>
                  </a:cubicBezTo>
                  <a:cubicBezTo>
                    <a:pt x="4193" y="7238"/>
                    <a:pt x="1943" y="10431"/>
                    <a:pt x="818" y="13155"/>
                  </a:cubicBezTo>
                  <a:cubicBezTo>
                    <a:pt x="-307" y="15878"/>
                    <a:pt x="-307" y="18132"/>
                    <a:pt x="1043" y="19541"/>
                  </a:cubicBezTo>
                  <a:cubicBezTo>
                    <a:pt x="2393" y="20950"/>
                    <a:pt x="5093" y="21513"/>
                    <a:pt x="8243" y="20104"/>
                  </a:cubicBezTo>
                  <a:cubicBezTo>
                    <a:pt x="11393" y="18696"/>
                    <a:pt x="14993" y="15315"/>
                    <a:pt x="17018" y="12028"/>
                  </a:cubicBezTo>
                  <a:cubicBezTo>
                    <a:pt x="19043" y="8741"/>
                    <a:pt x="19493" y="5548"/>
                    <a:pt x="18818" y="3388"/>
                  </a:cubicBezTo>
                  <a:cubicBezTo>
                    <a:pt x="18143" y="1228"/>
                    <a:pt x="16343" y="101"/>
                    <a:pt x="14431" y="7"/>
                  </a:cubicBezTo>
                  <a:cubicBezTo>
                    <a:pt x="12518" y="-87"/>
                    <a:pt x="10493" y="852"/>
                    <a:pt x="9368" y="2261"/>
                  </a:cubicBezTo>
                  <a:cubicBezTo>
                    <a:pt x="8243" y="3670"/>
                    <a:pt x="8018" y="5548"/>
                    <a:pt x="10156" y="6863"/>
                  </a:cubicBezTo>
                  <a:cubicBezTo>
                    <a:pt x="12293" y="8177"/>
                    <a:pt x="16793" y="8929"/>
                    <a:pt x="21293" y="9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0801350" y="6661150"/>
              <a:ext cx="94756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4" h="21600" fill="norm" stroke="1" extrusionOk="0">
                  <a:moveTo>
                    <a:pt x="0" y="0"/>
                  </a:moveTo>
                  <a:cubicBezTo>
                    <a:pt x="6894" y="2361"/>
                    <a:pt x="13787" y="4721"/>
                    <a:pt x="17464" y="7318"/>
                  </a:cubicBezTo>
                  <a:cubicBezTo>
                    <a:pt x="21140" y="9915"/>
                    <a:pt x="21600" y="12748"/>
                    <a:pt x="18613" y="15167"/>
                  </a:cubicBezTo>
                  <a:cubicBezTo>
                    <a:pt x="15626" y="17587"/>
                    <a:pt x="9191" y="19593"/>
                    <a:pt x="27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1023600" y="6946900"/>
              <a:ext cx="63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11195050" y="6659933"/>
              <a:ext cx="158750" cy="36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446" fill="norm" stroke="1" extrusionOk="0">
                  <a:moveTo>
                    <a:pt x="0" y="3403"/>
                  </a:moveTo>
                  <a:cubicBezTo>
                    <a:pt x="281" y="2416"/>
                    <a:pt x="561" y="1428"/>
                    <a:pt x="1403" y="811"/>
                  </a:cubicBezTo>
                  <a:cubicBezTo>
                    <a:pt x="2244" y="194"/>
                    <a:pt x="3647" y="-53"/>
                    <a:pt x="5891" y="9"/>
                  </a:cubicBezTo>
                  <a:cubicBezTo>
                    <a:pt x="8135" y="70"/>
                    <a:pt x="11221" y="441"/>
                    <a:pt x="13184" y="1243"/>
                  </a:cubicBezTo>
                  <a:cubicBezTo>
                    <a:pt x="15148" y="2045"/>
                    <a:pt x="15990" y="3280"/>
                    <a:pt x="15148" y="4390"/>
                  </a:cubicBezTo>
                  <a:cubicBezTo>
                    <a:pt x="14306" y="5501"/>
                    <a:pt x="11782" y="6489"/>
                    <a:pt x="9818" y="7229"/>
                  </a:cubicBezTo>
                  <a:cubicBezTo>
                    <a:pt x="7855" y="7970"/>
                    <a:pt x="6452" y="8464"/>
                    <a:pt x="7153" y="8957"/>
                  </a:cubicBezTo>
                  <a:cubicBezTo>
                    <a:pt x="7855" y="9451"/>
                    <a:pt x="10660" y="9945"/>
                    <a:pt x="13325" y="10747"/>
                  </a:cubicBezTo>
                  <a:cubicBezTo>
                    <a:pt x="15990" y="11549"/>
                    <a:pt x="18514" y="12660"/>
                    <a:pt x="19917" y="13956"/>
                  </a:cubicBezTo>
                  <a:cubicBezTo>
                    <a:pt x="21319" y="15252"/>
                    <a:pt x="21600" y="16733"/>
                    <a:pt x="19636" y="18029"/>
                  </a:cubicBezTo>
                  <a:cubicBezTo>
                    <a:pt x="17673" y="19325"/>
                    <a:pt x="13465" y="20436"/>
                    <a:pt x="10660" y="20992"/>
                  </a:cubicBezTo>
                  <a:cubicBezTo>
                    <a:pt x="7855" y="21547"/>
                    <a:pt x="6452" y="21547"/>
                    <a:pt x="5190" y="21238"/>
                  </a:cubicBezTo>
                  <a:cubicBezTo>
                    <a:pt x="3927" y="20930"/>
                    <a:pt x="2805" y="20313"/>
                    <a:pt x="1683" y="19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1391900" y="6423712"/>
              <a:ext cx="165100" cy="1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3488"/>
                  </a:moveTo>
                  <a:cubicBezTo>
                    <a:pt x="831" y="2117"/>
                    <a:pt x="1662" y="746"/>
                    <a:pt x="2769" y="231"/>
                  </a:cubicBezTo>
                  <a:cubicBezTo>
                    <a:pt x="3877" y="-283"/>
                    <a:pt x="5262" y="60"/>
                    <a:pt x="7200" y="1260"/>
                  </a:cubicBezTo>
                  <a:cubicBezTo>
                    <a:pt x="9138" y="2460"/>
                    <a:pt x="11631" y="4517"/>
                    <a:pt x="12877" y="6403"/>
                  </a:cubicBezTo>
                  <a:cubicBezTo>
                    <a:pt x="14123" y="8288"/>
                    <a:pt x="14123" y="10003"/>
                    <a:pt x="12877" y="12231"/>
                  </a:cubicBezTo>
                  <a:cubicBezTo>
                    <a:pt x="11631" y="14460"/>
                    <a:pt x="9138" y="17203"/>
                    <a:pt x="7200" y="18917"/>
                  </a:cubicBezTo>
                  <a:cubicBezTo>
                    <a:pt x="5262" y="20631"/>
                    <a:pt x="3877" y="21317"/>
                    <a:pt x="4569" y="21317"/>
                  </a:cubicBezTo>
                  <a:cubicBezTo>
                    <a:pt x="5262" y="21317"/>
                    <a:pt x="8031" y="20631"/>
                    <a:pt x="11215" y="20288"/>
                  </a:cubicBezTo>
                  <a:cubicBezTo>
                    <a:pt x="14400" y="19946"/>
                    <a:pt x="18000" y="19946"/>
                    <a:pt x="21600" y="19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3" name="Drawing"/>
          <p:cNvGrpSpPr/>
          <p:nvPr/>
        </p:nvGrpSpPr>
        <p:grpSpPr>
          <a:xfrm>
            <a:off x="1326363" y="391008"/>
            <a:ext cx="11684265" cy="9104677"/>
            <a:chOff x="0" y="0"/>
            <a:chExt cx="11684264" cy="9104675"/>
          </a:xfrm>
        </p:grpSpPr>
        <p:sp>
          <p:nvSpPr>
            <p:cNvPr id="2629" name="Line"/>
            <p:cNvSpPr/>
            <p:nvPr/>
          </p:nvSpPr>
          <p:spPr>
            <a:xfrm>
              <a:off x="843023" y="4178427"/>
              <a:ext cx="686215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73" y="21600"/>
                  </a:moveTo>
                  <a:cubicBezTo>
                    <a:pt x="33" y="20291"/>
                    <a:pt x="-7" y="18982"/>
                    <a:pt x="1" y="17836"/>
                  </a:cubicBezTo>
                  <a:cubicBezTo>
                    <a:pt x="9" y="16691"/>
                    <a:pt x="65" y="15709"/>
                    <a:pt x="226" y="15055"/>
                  </a:cubicBezTo>
                  <a:cubicBezTo>
                    <a:pt x="387" y="14400"/>
                    <a:pt x="652" y="14073"/>
                    <a:pt x="938" y="13909"/>
                  </a:cubicBezTo>
                  <a:cubicBezTo>
                    <a:pt x="1223" y="13745"/>
                    <a:pt x="1529" y="13745"/>
                    <a:pt x="1839" y="13582"/>
                  </a:cubicBezTo>
                  <a:cubicBezTo>
                    <a:pt x="2148" y="13418"/>
                    <a:pt x="2462" y="13091"/>
                    <a:pt x="2771" y="12600"/>
                  </a:cubicBezTo>
                  <a:cubicBezTo>
                    <a:pt x="3081" y="12109"/>
                    <a:pt x="3387" y="11455"/>
                    <a:pt x="3712" y="11127"/>
                  </a:cubicBezTo>
                  <a:cubicBezTo>
                    <a:pt x="4038" y="10800"/>
                    <a:pt x="4384" y="10800"/>
                    <a:pt x="4677" y="10800"/>
                  </a:cubicBezTo>
                  <a:cubicBezTo>
                    <a:pt x="4971" y="10800"/>
                    <a:pt x="5212" y="10800"/>
                    <a:pt x="5465" y="10636"/>
                  </a:cubicBezTo>
                  <a:cubicBezTo>
                    <a:pt x="5719" y="10473"/>
                    <a:pt x="5984" y="10145"/>
                    <a:pt x="6274" y="9982"/>
                  </a:cubicBezTo>
                  <a:cubicBezTo>
                    <a:pt x="6563" y="9818"/>
                    <a:pt x="6877" y="9818"/>
                    <a:pt x="7178" y="9655"/>
                  </a:cubicBezTo>
                  <a:cubicBezTo>
                    <a:pt x="7480" y="9491"/>
                    <a:pt x="7769" y="9164"/>
                    <a:pt x="8075" y="8836"/>
                  </a:cubicBezTo>
                  <a:cubicBezTo>
                    <a:pt x="8380" y="8509"/>
                    <a:pt x="8702" y="8182"/>
                    <a:pt x="9024" y="7855"/>
                  </a:cubicBezTo>
                  <a:cubicBezTo>
                    <a:pt x="9345" y="7527"/>
                    <a:pt x="9667" y="7200"/>
                    <a:pt x="10001" y="6709"/>
                  </a:cubicBezTo>
                  <a:cubicBezTo>
                    <a:pt x="10335" y="6218"/>
                    <a:pt x="10680" y="5564"/>
                    <a:pt x="11022" y="5073"/>
                  </a:cubicBezTo>
                  <a:cubicBezTo>
                    <a:pt x="11364" y="4582"/>
                    <a:pt x="11702" y="4255"/>
                    <a:pt x="12048" y="3927"/>
                  </a:cubicBezTo>
                  <a:cubicBezTo>
                    <a:pt x="12393" y="3600"/>
                    <a:pt x="12747" y="3273"/>
                    <a:pt x="13097" y="2945"/>
                  </a:cubicBezTo>
                  <a:cubicBezTo>
                    <a:pt x="13447" y="2618"/>
                    <a:pt x="13793" y="2291"/>
                    <a:pt x="14138" y="1964"/>
                  </a:cubicBezTo>
                  <a:cubicBezTo>
                    <a:pt x="14484" y="1636"/>
                    <a:pt x="14830" y="1309"/>
                    <a:pt x="15164" y="982"/>
                  </a:cubicBezTo>
                  <a:cubicBezTo>
                    <a:pt x="15497" y="655"/>
                    <a:pt x="15819" y="327"/>
                    <a:pt x="16145" y="164"/>
                  </a:cubicBezTo>
                  <a:cubicBezTo>
                    <a:pt x="16470" y="0"/>
                    <a:pt x="16800" y="0"/>
                    <a:pt x="17106" y="0"/>
                  </a:cubicBezTo>
                  <a:cubicBezTo>
                    <a:pt x="17411" y="0"/>
                    <a:pt x="17693" y="0"/>
                    <a:pt x="18055" y="0"/>
                  </a:cubicBezTo>
                  <a:cubicBezTo>
                    <a:pt x="18417" y="0"/>
                    <a:pt x="18859" y="0"/>
                    <a:pt x="19245" y="491"/>
                  </a:cubicBezTo>
                  <a:cubicBezTo>
                    <a:pt x="19631" y="982"/>
                    <a:pt x="19961" y="1964"/>
                    <a:pt x="20318" y="3436"/>
                  </a:cubicBezTo>
                  <a:cubicBezTo>
                    <a:pt x="20676" y="4909"/>
                    <a:pt x="21062" y="6873"/>
                    <a:pt x="21279" y="8018"/>
                  </a:cubicBezTo>
                  <a:cubicBezTo>
                    <a:pt x="21497" y="9164"/>
                    <a:pt x="21545" y="9491"/>
                    <a:pt x="21593" y="9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843352" y="1734789"/>
              <a:ext cx="8464192" cy="2412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1" fill="norm" stroke="1" extrusionOk="0">
                  <a:moveTo>
                    <a:pt x="0" y="20004"/>
                  </a:moveTo>
                  <a:cubicBezTo>
                    <a:pt x="189" y="19981"/>
                    <a:pt x="378" y="19958"/>
                    <a:pt x="607" y="19958"/>
                  </a:cubicBezTo>
                  <a:cubicBezTo>
                    <a:pt x="835" y="19958"/>
                    <a:pt x="1102" y="19981"/>
                    <a:pt x="1357" y="19981"/>
                  </a:cubicBezTo>
                  <a:cubicBezTo>
                    <a:pt x="1611" y="19981"/>
                    <a:pt x="1852" y="19958"/>
                    <a:pt x="2074" y="19924"/>
                  </a:cubicBezTo>
                  <a:cubicBezTo>
                    <a:pt x="2296" y="19890"/>
                    <a:pt x="2498" y="19844"/>
                    <a:pt x="2716" y="19741"/>
                  </a:cubicBezTo>
                  <a:cubicBezTo>
                    <a:pt x="2935" y="19638"/>
                    <a:pt x="3170" y="19478"/>
                    <a:pt x="3401" y="19215"/>
                  </a:cubicBezTo>
                  <a:cubicBezTo>
                    <a:pt x="3633" y="18952"/>
                    <a:pt x="3861" y="18587"/>
                    <a:pt x="4073" y="18221"/>
                  </a:cubicBezTo>
                  <a:cubicBezTo>
                    <a:pt x="4285" y="17855"/>
                    <a:pt x="4480" y="17490"/>
                    <a:pt x="4692" y="17078"/>
                  </a:cubicBezTo>
                  <a:cubicBezTo>
                    <a:pt x="4904" y="16667"/>
                    <a:pt x="5133" y="16210"/>
                    <a:pt x="5338" y="15764"/>
                  </a:cubicBezTo>
                  <a:cubicBezTo>
                    <a:pt x="5543" y="15318"/>
                    <a:pt x="5726" y="14884"/>
                    <a:pt x="5902" y="14404"/>
                  </a:cubicBezTo>
                  <a:cubicBezTo>
                    <a:pt x="6078" y="13924"/>
                    <a:pt x="6248" y="13398"/>
                    <a:pt x="6408" y="12781"/>
                  </a:cubicBezTo>
                  <a:cubicBezTo>
                    <a:pt x="6567" y="12164"/>
                    <a:pt x="6717" y="11455"/>
                    <a:pt x="6871" y="10735"/>
                  </a:cubicBezTo>
                  <a:cubicBezTo>
                    <a:pt x="7024" y="10015"/>
                    <a:pt x="7180" y="9284"/>
                    <a:pt x="7327" y="8575"/>
                  </a:cubicBezTo>
                  <a:cubicBezTo>
                    <a:pt x="7474" y="7867"/>
                    <a:pt x="7611" y="7181"/>
                    <a:pt x="7738" y="6495"/>
                  </a:cubicBezTo>
                  <a:cubicBezTo>
                    <a:pt x="7865" y="5810"/>
                    <a:pt x="7983" y="5124"/>
                    <a:pt x="8107" y="4495"/>
                  </a:cubicBezTo>
                  <a:cubicBezTo>
                    <a:pt x="8230" y="3867"/>
                    <a:pt x="8361" y="3295"/>
                    <a:pt x="8511" y="2735"/>
                  </a:cubicBezTo>
                  <a:cubicBezTo>
                    <a:pt x="8661" y="2175"/>
                    <a:pt x="8830" y="1627"/>
                    <a:pt x="9007" y="1192"/>
                  </a:cubicBezTo>
                  <a:cubicBezTo>
                    <a:pt x="9183" y="758"/>
                    <a:pt x="9365" y="438"/>
                    <a:pt x="9558" y="244"/>
                  </a:cubicBezTo>
                  <a:cubicBezTo>
                    <a:pt x="9750" y="50"/>
                    <a:pt x="9952" y="-19"/>
                    <a:pt x="10164" y="4"/>
                  </a:cubicBezTo>
                  <a:cubicBezTo>
                    <a:pt x="10376" y="27"/>
                    <a:pt x="10598" y="141"/>
                    <a:pt x="10836" y="347"/>
                  </a:cubicBezTo>
                  <a:cubicBezTo>
                    <a:pt x="11074" y="552"/>
                    <a:pt x="11328" y="850"/>
                    <a:pt x="11547" y="1158"/>
                  </a:cubicBezTo>
                  <a:cubicBezTo>
                    <a:pt x="11765" y="1467"/>
                    <a:pt x="11948" y="1787"/>
                    <a:pt x="12127" y="2130"/>
                  </a:cubicBezTo>
                  <a:cubicBezTo>
                    <a:pt x="12307" y="2472"/>
                    <a:pt x="12483" y="2838"/>
                    <a:pt x="12675" y="3295"/>
                  </a:cubicBezTo>
                  <a:cubicBezTo>
                    <a:pt x="12867" y="3752"/>
                    <a:pt x="13076" y="4301"/>
                    <a:pt x="13265" y="4838"/>
                  </a:cubicBezTo>
                  <a:cubicBezTo>
                    <a:pt x="13454" y="5375"/>
                    <a:pt x="13624" y="5901"/>
                    <a:pt x="13790" y="6495"/>
                  </a:cubicBezTo>
                  <a:cubicBezTo>
                    <a:pt x="13957" y="7090"/>
                    <a:pt x="14120" y="7752"/>
                    <a:pt x="14273" y="8358"/>
                  </a:cubicBezTo>
                  <a:cubicBezTo>
                    <a:pt x="14426" y="8964"/>
                    <a:pt x="14570" y="9512"/>
                    <a:pt x="14723" y="10095"/>
                  </a:cubicBezTo>
                  <a:cubicBezTo>
                    <a:pt x="14876" y="10678"/>
                    <a:pt x="15039" y="11295"/>
                    <a:pt x="15202" y="11890"/>
                  </a:cubicBezTo>
                  <a:cubicBezTo>
                    <a:pt x="15365" y="12484"/>
                    <a:pt x="15528" y="13055"/>
                    <a:pt x="15698" y="13592"/>
                  </a:cubicBezTo>
                  <a:cubicBezTo>
                    <a:pt x="15867" y="14130"/>
                    <a:pt x="16043" y="14632"/>
                    <a:pt x="16233" y="15112"/>
                  </a:cubicBezTo>
                  <a:cubicBezTo>
                    <a:pt x="16422" y="15592"/>
                    <a:pt x="16624" y="16050"/>
                    <a:pt x="16816" y="16461"/>
                  </a:cubicBezTo>
                  <a:cubicBezTo>
                    <a:pt x="17009" y="16872"/>
                    <a:pt x="17191" y="17238"/>
                    <a:pt x="17407" y="17581"/>
                  </a:cubicBezTo>
                  <a:cubicBezTo>
                    <a:pt x="17622" y="17924"/>
                    <a:pt x="17870" y="18244"/>
                    <a:pt x="18104" y="18495"/>
                  </a:cubicBezTo>
                  <a:cubicBezTo>
                    <a:pt x="18339" y="18747"/>
                    <a:pt x="18561" y="18930"/>
                    <a:pt x="18786" y="19101"/>
                  </a:cubicBezTo>
                  <a:cubicBezTo>
                    <a:pt x="19011" y="19272"/>
                    <a:pt x="19239" y="19432"/>
                    <a:pt x="19471" y="19604"/>
                  </a:cubicBezTo>
                  <a:cubicBezTo>
                    <a:pt x="19702" y="19775"/>
                    <a:pt x="19937" y="19958"/>
                    <a:pt x="20178" y="20152"/>
                  </a:cubicBezTo>
                  <a:cubicBezTo>
                    <a:pt x="20420" y="20347"/>
                    <a:pt x="20667" y="20552"/>
                    <a:pt x="20905" y="20792"/>
                  </a:cubicBezTo>
                  <a:cubicBezTo>
                    <a:pt x="21143" y="21032"/>
                    <a:pt x="21372" y="21307"/>
                    <a:pt x="21600" y="21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4899110" y="1824707"/>
              <a:ext cx="1533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4899110" y="2269384"/>
              <a:ext cx="23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4899110" y="2714061"/>
              <a:ext cx="3833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917937" y="3250739"/>
              <a:ext cx="118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23"/>
                    <a:pt x="-1585" y="11446"/>
                    <a:pt x="575" y="15046"/>
                  </a:cubicBezTo>
                  <a:cubicBezTo>
                    <a:pt x="2735" y="18646"/>
                    <a:pt x="11375" y="20123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937444" y="3810419"/>
              <a:ext cx="23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00"/>
                    <a:pt x="0" y="11200"/>
                    <a:pt x="3600" y="14800"/>
                  </a:cubicBezTo>
                  <a:cubicBezTo>
                    <a:pt x="7200" y="18400"/>
                    <a:pt x="144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4883822" y="4105293"/>
              <a:ext cx="162325" cy="148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0917" fill="norm" stroke="1" extrusionOk="0">
                  <a:moveTo>
                    <a:pt x="10960" y="11382"/>
                  </a:moveTo>
                  <a:cubicBezTo>
                    <a:pt x="10960" y="9582"/>
                    <a:pt x="10960" y="7782"/>
                    <a:pt x="10960" y="5622"/>
                  </a:cubicBezTo>
                  <a:cubicBezTo>
                    <a:pt x="10960" y="3462"/>
                    <a:pt x="10960" y="942"/>
                    <a:pt x="10130" y="222"/>
                  </a:cubicBezTo>
                  <a:cubicBezTo>
                    <a:pt x="9299" y="-498"/>
                    <a:pt x="7637" y="582"/>
                    <a:pt x="6142" y="2742"/>
                  </a:cubicBezTo>
                  <a:cubicBezTo>
                    <a:pt x="4647" y="4902"/>
                    <a:pt x="3317" y="8142"/>
                    <a:pt x="2653" y="10662"/>
                  </a:cubicBezTo>
                  <a:cubicBezTo>
                    <a:pt x="1988" y="13182"/>
                    <a:pt x="1988" y="14982"/>
                    <a:pt x="2819" y="16242"/>
                  </a:cubicBezTo>
                  <a:cubicBezTo>
                    <a:pt x="3650" y="17502"/>
                    <a:pt x="5311" y="18222"/>
                    <a:pt x="7804" y="17322"/>
                  </a:cubicBezTo>
                  <a:cubicBezTo>
                    <a:pt x="10296" y="16422"/>
                    <a:pt x="13619" y="13902"/>
                    <a:pt x="15280" y="11562"/>
                  </a:cubicBezTo>
                  <a:cubicBezTo>
                    <a:pt x="16942" y="9222"/>
                    <a:pt x="16942" y="7062"/>
                    <a:pt x="15280" y="5262"/>
                  </a:cubicBezTo>
                  <a:cubicBezTo>
                    <a:pt x="13619" y="3462"/>
                    <a:pt x="10296" y="2022"/>
                    <a:pt x="7804" y="1302"/>
                  </a:cubicBezTo>
                  <a:cubicBezTo>
                    <a:pt x="5311" y="582"/>
                    <a:pt x="3650" y="582"/>
                    <a:pt x="2985" y="1482"/>
                  </a:cubicBezTo>
                  <a:cubicBezTo>
                    <a:pt x="2320" y="2382"/>
                    <a:pt x="2653" y="4182"/>
                    <a:pt x="3816" y="5622"/>
                  </a:cubicBezTo>
                  <a:cubicBezTo>
                    <a:pt x="4979" y="7062"/>
                    <a:pt x="6973" y="8142"/>
                    <a:pt x="9631" y="8862"/>
                  </a:cubicBezTo>
                  <a:cubicBezTo>
                    <a:pt x="12290" y="9582"/>
                    <a:pt x="15613" y="9942"/>
                    <a:pt x="16776" y="9402"/>
                  </a:cubicBezTo>
                  <a:cubicBezTo>
                    <a:pt x="17939" y="8862"/>
                    <a:pt x="16942" y="7422"/>
                    <a:pt x="15447" y="6702"/>
                  </a:cubicBezTo>
                  <a:cubicBezTo>
                    <a:pt x="13951" y="5982"/>
                    <a:pt x="11957" y="5982"/>
                    <a:pt x="9465" y="7062"/>
                  </a:cubicBezTo>
                  <a:cubicBezTo>
                    <a:pt x="6973" y="8142"/>
                    <a:pt x="3982" y="10302"/>
                    <a:pt x="2154" y="12282"/>
                  </a:cubicBezTo>
                  <a:cubicBezTo>
                    <a:pt x="327" y="14262"/>
                    <a:pt x="-338" y="16062"/>
                    <a:pt x="160" y="17502"/>
                  </a:cubicBezTo>
                  <a:cubicBezTo>
                    <a:pt x="659" y="18942"/>
                    <a:pt x="2320" y="20022"/>
                    <a:pt x="3982" y="20562"/>
                  </a:cubicBezTo>
                  <a:cubicBezTo>
                    <a:pt x="5644" y="21102"/>
                    <a:pt x="7305" y="21102"/>
                    <a:pt x="9465" y="20022"/>
                  </a:cubicBezTo>
                  <a:cubicBezTo>
                    <a:pt x="11625" y="18942"/>
                    <a:pt x="14284" y="16782"/>
                    <a:pt x="14782" y="15522"/>
                  </a:cubicBezTo>
                  <a:cubicBezTo>
                    <a:pt x="15280" y="14262"/>
                    <a:pt x="13619" y="13902"/>
                    <a:pt x="11625" y="14262"/>
                  </a:cubicBezTo>
                  <a:cubicBezTo>
                    <a:pt x="9631" y="14622"/>
                    <a:pt x="7305" y="15702"/>
                    <a:pt x="5477" y="16782"/>
                  </a:cubicBezTo>
                  <a:cubicBezTo>
                    <a:pt x="3650" y="17862"/>
                    <a:pt x="2320" y="18942"/>
                    <a:pt x="2487" y="19662"/>
                  </a:cubicBezTo>
                  <a:cubicBezTo>
                    <a:pt x="2653" y="20382"/>
                    <a:pt x="4314" y="20742"/>
                    <a:pt x="6973" y="20562"/>
                  </a:cubicBezTo>
                  <a:cubicBezTo>
                    <a:pt x="9631" y="20382"/>
                    <a:pt x="13287" y="19662"/>
                    <a:pt x="16111" y="18762"/>
                  </a:cubicBezTo>
                  <a:cubicBezTo>
                    <a:pt x="18936" y="17862"/>
                    <a:pt x="20930" y="16782"/>
                    <a:pt x="21096" y="15882"/>
                  </a:cubicBezTo>
                  <a:cubicBezTo>
                    <a:pt x="21262" y="14982"/>
                    <a:pt x="19600" y="14262"/>
                    <a:pt x="17108" y="14082"/>
                  </a:cubicBezTo>
                  <a:cubicBezTo>
                    <a:pt x="14616" y="13902"/>
                    <a:pt x="11293" y="14262"/>
                    <a:pt x="9133" y="15162"/>
                  </a:cubicBezTo>
                  <a:cubicBezTo>
                    <a:pt x="6973" y="16062"/>
                    <a:pt x="5976" y="17502"/>
                    <a:pt x="4979" y="18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838979" y="4559012"/>
              <a:ext cx="306743" cy="483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191" fill="norm" stroke="1" extrusionOk="0">
                  <a:moveTo>
                    <a:pt x="13196" y="2807"/>
                  </a:moveTo>
                  <a:cubicBezTo>
                    <a:pt x="13196" y="2247"/>
                    <a:pt x="13196" y="1688"/>
                    <a:pt x="12842" y="1184"/>
                  </a:cubicBezTo>
                  <a:cubicBezTo>
                    <a:pt x="12487" y="680"/>
                    <a:pt x="11779" y="233"/>
                    <a:pt x="10894" y="65"/>
                  </a:cubicBezTo>
                  <a:cubicBezTo>
                    <a:pt x="10009" y="-103"/>
                    <a:pt x="8947" y="9"/>
                    <a:pt x="7530" y="960"/>
                  </a:cubicBezTo>
                  <a:cubicBezTo>
                    <a:pt x="6114" y="1912"/>
                    <a:pt x="4343" y="3702"/>
                    <a:pt x="2838" y="6276"/>
                  </a:cubicBezTo>
                  <a:cubicBezTo>
                    <a:pt x="1333" y="8850"/>
                    <a:pt x="94" y="12208"/>
                    <a:pt x="6" y="14838"/>
                  </a:cubicBezTo>
                  <a:cubicBezTo>
                    <a:pt x="-83" y="17468"/>
                    <a:pt x="979" y="19371"/>
                    <a:pt x="3015" y="20378"/>
                  </a:cubicBezTo>
                  <a:cubicBezTo>
                    <a:pt x="5051" y="21385"/>
                    <a:pt x="8061" y="21497"/>
                    <a:pt x="11071" y="20490"/>
                  </a:cubicBezTo>
                  <a:cubicBezTo>
                    <a:pt x="14081" y="19482"/>
                    <a:pt x="17091" y="17356"/>
                    <a:pt x="18950" y="14838"/>
                  </a:cubicBezTo>
                  <a:cubicBezTo>
                    <a:pt x="20809" y="12320"/>
                    <a:pt x="21517" y="9410"/>
                    <a:pt x="21163" y="7172"/>
                  </a:cubicBezTo>
                  <a:cubicBezTo>
                    <a:pt x="20809" y="4933"/>
                    <a:pt x="19392" y="3366"/>
                    <a:pt x="17356" y="2415"/>
                  </a:cubicBezTo>
                  <a:cubicBezTo>
                    <a:pt x="15320" y="1464"/>
                    <a:pt x="12665" y="1128"/>
                    <a:pt x="10451" y="1352"/>
                  </a:cubicBezTo>
                  <a:cubicBezTo>
                    <a:pt x="8238" y="1576"/>
                    <a:pt x="6468" y="2359"/>
                    <a:pt x="5848" y="3422"/>
                  </a:cubicBezTo>
                  <a:cubicBezTo>
                    <a:pt x="5228" y="4486"/>
                    <a:pt x="5760" y="5829"/>
                    <a:pt x="8150" y="7060"/>
                  </a:cubicBezTo>
                  <a:cubicBezTo>
                    <a:pt x="10540" y="8291"/>
                    <a:pt x="14789" y="9410"/>
                    <a:pt x="19038" y="10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5140131" y="5044780"/>
              <a:ext cx="133253" cy="190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163" fill="norm" stroke="1" extrusionOk="0">
                  <a:moveTo>
                    <a:pt x="11267" y="0"/>
                  </a:moveTo>
                  <a:cubicBezTo>
                    <a:pt x="7340" y="5400"/>
                    <a:pt x="3412" y="10800"/>
                    <a:pt x="1449" y="14211"/>
                  </a:cubicBezTo>
                  <a:cubicBezTo>
                    <a:pt x="-515" y="17621"/>
                    <a:pt x="-515" y="19042"/>
                    <a:pt x="1645" y="20037"/>
                  </a:cubicBezTo>
                  <a:cubicBezTo>
                    <a:pt x="3805" y="21032"/>
                    <a:pt x="8125" y="21600"/>
                    <a:pt x="12052" y="20747"/>
                  </a:cubicBezTo>
                  <a:cubicBezTo>
                    <a:pt x="15980" y="19895"/>
                    <a:pt x="19514" y="17621"/>
                    <a:pt x="20300" y="14353"/>
                  </a:cubicBezTo>
                  <a:cubicBezTo>
                    <a:pt x="21085" y="11084"/>
                    <a:pt x="19121" y="6821"/>
                    <a:pt x="17158" y="4405"/>
                  </a:cubicBezTo>
                  <a:cubicBezTo>
                    <a:pt x="15194" y="1989"/>
                    <a:pt x="13230" y="1421"/>
                    <a:pt x="11267" y="8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5474123" y="4766042"/>
              <a:ext cx="222339" cy="8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21025"/>
                  </a:moveTo>
                  <a:cubicBezTo>
                    <a:pt x="0" y="17322"/>
                    <a:pt x="0" y="13619"/>
                    <a:pt x="2234" y="9916"/>
                  </a:cubicBezTo>
                  <a:cubicBezTo>
                    <a:pt x="4469" y="6214"/>
                    <a:pt x="8938" y="2511"/>
                    <a:pt x="12538" y="968"/>
                  </a:cubicBezTo>
                  <a:cubicBezTo>
                    <a:pt x="16138" y="-575"/>
                    <a:pt x="18869" y="42"/>
                    <a:pt x="21600" y="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5512457" y="4922111"/>
              <a:ext cx="222339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31" y="16457"/>
                    <a:pt x="5462" y="11314"/>
                    <a:pt x="9062" y="7714"/>
                  </a:cubicBezTo>
                  <a:cubicBezTo>
                    <a:pt x="12662" y="4114"/>
                    <a:pt x="17131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5772333" y="4640099"/>
              <a:ext cx="281215" cy="373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181" fill="norm" stroke="1" extrusionOk="0">
                  <a:moveTo>
                    <a:pt x="13701" y="5125"/>
                  </a:moveTo>
                  <a:cubicBezTo>
                    <a:pt x="11806" y="4980"/>
                    <a:pt x="9912" y="4835"/>
                    <a:pt x="7638" y="5995"/>
                  </a:cubicBezTo>
                  <a:cubicBezTo>
                    <a:pt x="5364" y="7154"/>
                    <a:pt x="2712" y="9619"/>
                    <a:pt x="1291" y="11938"/>
                  </a:cubicBezTo>
                  <a:cubicBezTo>
                    <a:pt x="-131" y="14258"/>
                    <a:pt x="-320" y="16432"/>
                    <a:pt x="438" y="18099"/>
                  </a:cubicBezTo>
                  <a:cubicBezTo>
                    <a:pt x="1196" y="19766"/>
                    <a:pt x="2901" y="20926"/>
                    <a:pt x="5080" y="21144"/>
                  </a:cubicBezTo>
                  <a:cubicBezTo>
                    <a:pt x="7259" y="21361"/>
                    <a:pt x="9912" y="20636"/>
                    <a:pt x="12564" y="18824"/>
                  </a:cubicBezTo>
                  <a:cubicBezTo>
                    <a:pt x="15217" y="17012"/>
                    <a:pt x="17869" y="14113"/>
                    <a:pt x="19385" y="11286"/>
                  </a:cubicBezTo>
                  <a:cubicBezTo>
                    <a:pt x="20901" y="8459"/>
                    <a:pt x="21280" y="5705"/>
                    <a:pt x="20333" y="3748"/>
                  </a:cubicBezTo>
                  <a:cubicBezTo>
                    <a:pt x="19385" y="1791"/>
                    <a:pt x="17112" y="631"/>
                    <a:pt x="14648" y="196"/>
                  </a:cubicBezTo>
                  <a:cubicBezTo>
                    <a:pt x="12185" y="-239"/>
                    <a:pt x="9533" y="51"/>
                    <a:pt x="7638" y="1066"/>
                  </a:cubicBezTo>
                  <a:cubicBezTo>
                    <a:pt x="5743" y="2080"/>
                    <a:pt x="4606" y="3820"/>
                    <a:pt x="4606" y="5415"/>
                  </a:cubicBezTo>
                  <a:cubicBezTo>
                    <a:pt x="4606" y="7009"/>
                    <a:pt x="5743" y="8459"/>
                    <a:pt x="8585" y="9691"/>
                  </a:cubicBezTo>
                  <a:cubicBezTo>
                    <a:pt x="11427" y="10923"/>
                    <a:pt x="15975" y="11938"/>
                    <a:pt x="20522" y="129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6064470" y="4968112"/>
              <a:ext cx="15333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6092418" y="4936080"/>
              <a:ext cx="140723" cy="17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56" fill="norm" stroke="1" extrusionOk="0">
                  <a:moveTo>
                    <a:pt x="21239" y="5719"/>
                  </a:moveTo>
                  <a:cubicBezTo>
                    <a:pt x="19696" y="4793"/>
                    <a:pt x="18153" y="3867"/>
                    <a:pt x="16418" y="3713"/>
                  </a:cubicBezTo>
                  <a:cubicBezTo>
                    <a:pt x="14682" y="3559"/>
                    <a:pt x="12753" y="4176"/>
                    <a:pt x="10825" y="6490"/>
                  </a:cubicBezTo>
                  <a:cubicBezTo>
                    <a:pt x="8896" y="8805"/>
                    <a:pt x="6968" y="12816"/>
                    <a:pt x="5232" y="15285"/>
                  </a:cubicBezTo>
                  <a:cubicBezTo>
                    <a:pt x="3496" y="17753"/>
                    <a:pt x="1953" y="18679"/>
                    <a:pt x="989" y="17907"/>
                  </a:cubicBezTo>
                  <a:cubicBezTo>
                    <a:pt x="25" y="17136"/>
                    <a:pt x="-361" y="14667"/>
                    <a:pt x="410" y="12045"/>
                  </a:cubicBezTo>
                  <a:cubicBezTo>
                    <a:pt x="1182" y="9422"/>
                    <a:pt x="3110" y="6645"/>
                    <a:pt x="5232" y="4330"/>
                  </a:cubicBezTo>
                  <a:cubicBezTo>
                    <a:pt x="7353" y="2016"/>
                    <a:pt x="9668" y="165"/>
                    <a:pt x="11018" y="10"/>
                  </a:cubicBezTo>
                  <a:cubicBezTo>
                    <a:pt x="12368" y="-144"/>
                    <a:pt x="12753" y="1399"/>
                    <a:pt x="11982" y="5256"/>
                  </a:cubicBezTo>
                  <a:cubicBezTo>
                    <a:pt x="11210" y="9113"/>
                    <a:pt x="9282" y="15285"/>
                    <a:pt x="7353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8388167" y="0"/>
              <a:ext cx="306030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5895" y="0"/>
                  </a:moveTo>
                  <a:cubicBezTo>
                    <a:pt x="5175" y="4200"/>
                    <a:pt x="4455" y="8400"/>
                    <a:pt x="4095" y="11700"/>
                  </a:cubicBezTo>
                  <a:cubicBezTo>
                    <a:pt x="3735" y="15000"/>
                    <a:pt x="3735" y="17400"/>
                    <a:pt x="3645" y="18900"/>
                  </a:cubicBezTo>
                  <a:cubicBezTo>
                    <a:pt x="3555" y="20400"/>
                    <a:pt x="3375" y="21000"/>
                    <a:pt x="2835" y="21120"/>
                  </a:cubicBezTo>
                  <a:cubicBezTo>
                    <a:pt x="2295" y="21240"/>
                    <a:pt x="1395" y="20880"/>
                    <a:pt x="855" y="20340"/>
                  </a:cubicBezTo>
                  <a:cubicBezTo>
                    <a:pt x="315" y="19800"/>
                    <a:pt x="135" y="19080"/>
                    <a:pt x="45" y="18360"/>
                  </a:cubicBezTo>
                  <a:cubicBezTo>
                    <a:pt x="-45" y="17640"/>
                    <a:pt x="-45" y="16920"/>
                    <a:pt x="495" y="16560"/>
                  </a:cubicBezTo>
                  <a:cubicBezTo>
                    <a:pt x="1035" y="16200"/>
                    <a:pt x="2115" y="16200"/>
                    <a:pt x="4185" y="15240"/>
                  </a:cubicBezTo>
                  <a:cubicBezTo>
                    <a:pt x="6255" y="14280"/>
                    <a:pt x="9315" y="12360"/>
                    <a:pt x="11475" y="10320"/>
                  </a:cubicBezTo>
                  <a:cubicBezTo>
                    <a:pt x="13635" y="8280"/>
                    <a:pt x="14895" y="6120"/>
                    <a:pt x="15795" y="4800"/>
                  </a:cubicBezTo>
                  <a:cubicBezTo>
                    <a:pt x="16695" y="3480"/>
                    <a:pt x="17235" y="3000"/>
                    <a:pt x="17505" y="3060"/>
                  </a:cubicBezTo>
                  <a:cubicBezTo>
                    <a:pt x="17775" y="3120"/>
                    <a:pt x="17775" y="3720"/>
                    <a:pt x="17955" y="6180"/>
                  </a:cubicBezTo>
                  <a:cubicBezTo>
                    <a:pt x="18135" y="8640"/>
                    <a:pt x="18495" y="12960"/>
                    <a:pt x="19125" y="15840"/>
                  </a:cubicBezTo>
                  <a:cubicBezTo>
                    <a:pt x="19755" y="18720"/>
                    <a:pt x="20655" y="20160"/>
                    <a:pt x="215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8717806" y="406342"/>
              <a:ext cx="108766" cy="14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109" fill="norm" stroke="1" extrusionOk="0">
                  <a:moveTo>
                    <a:pt x="12845" y="10800"/>
                  </a:moveTo>
                  <a:cubicBezTo>
                    <a:pt x="9005" y="10080"/>
                    <a:pt x="5165" y="9360"/>
                    <a:pt x="3005" y="9900"/>
                  </a:cubicBezTo>
                  <a:cubicBezTo>
                    <a:pt x="845" y="10440"/>
                    <a:pt x="365" y="12240"/>
                    <a:pt x="125" y="14040"/>
                  </a:cubicBezTo>
                  <a:cubicBezTo>
                    <a:pt x="-115" y="15840"/>
                    <a:pt x="-115" y="17640"/>
                    <a:pt x="1085" y="19080"/>
                  </a:cubicBezTo>
                  <a:cubicBezTo>
                    <a:pt x="2285" y="20520"/>
                    <a:pt x="4685" y="21600"/>
                    <a:pt x="8765" y="20880"/>
                  </a:cubicBezTo>
                  <a:cubicBezTo>
                    <a:pt x="12845" y="20160"/>
                    <a:pt x="18605" y="17640"/>
                    <a:pt x="20045" y="13860"/>
                  </a:cubicBezTo>
                  <a:cubicBezTo>
                    <a:pt x="21485" y="10080"/>
                    <a:pt x="18605" y="5040"/>
                    <a:pt x="157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8893533" y="245338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8962535" y="421676"/>
              <a:ext cx="23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9154239" y="158076"/>
              <a:ext cx="245307" cy="27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958" fill="norm" stroke="1" extrusionOk="0">
                  <a:moveTo>
                    <a:pt x="11353" y="3114"/>
                  </a:moveTo>
                  <a:cubicBezTo>
                    <a:pt x="10685" y="2342"/>
                    <a:pt x="10017" y="1571"/>
                    <a:pt x="9127" y="1378"/>
                  </a:cubicBezTo>
                  <a:cubicBezTo>
                    <a:pt x="8236" y="1185"/>
                    <a:pt x="7122" y="1571"/>
                    <a:pt x="5675" y="3114"/>
                  </a:cubicBezTo>
                  <a:cubicBezTo>
                    <a:pt x="4228" y="4656"/>
                    <a:pt x="2446" y="7356"/>
                    <a:pt x="1333" y="10346"/>
                  </a:cubicBezTo>
                  <a:cubicBezTo>
                    <a:pt x="219" y="13335"/>
                    <a:pt x="-226" y="16614"/>
                    <a:pt x="108" y="18639"/>
                  </a:cubicBezTo>
                  <a:cubicBezTo>
                    <a:pt x="442" y="20664"/>
                    <a:pt x="1555" y="21435"/>
                    <a:pt x="4450" y="20664"/>
                  </a:cubicBezTo>
                  <a:cubicBezTo>
                    <a:pt x="7345" y="19892"/>
                    <a:pt x="12021" y="17578"/>
                    <a:pt x="14360" y="14106"/>
                  </a:cubicBezTo>
                  <a:cubicBezTo>
                    <a:pt x="16698" y="10635"/>
                    <a:pt x="16698" y="6006"/>
                    <a:pt x="15362" y="3306"/>
                  </a:cubicBezTo>
                  <a:cubicBezTo>
                    <a:pt x="14026" y="606"/>
                    <a:pt x="11353" y="-165"/>
                    <a:pt x="8904" y="28"/>
                  </a:cubicBezTo>
                  <a:cubicBezTo>
                    <a:pt x="6454" y="221"/>
                    <a:pt x="4228" y="1378"/>
                    <a:pt x="3114" y="2439"/>
                  </a:cubicBezTo>
                  <a:cubicBezTo>
                    <a:pt x="2001" y="3499"/>
                    <a:pt x="2001" y="4464"/>
                    <a:pt x="5230" y="5524"/>
                  </a:cubicBezTo>
                  <a:cubicBezTo>
                    <a:pt x="8459" y="6585"/>
                    <a:pt x="14916" y="7742"/>
                    <a:pt x="21374" y="8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9568215" y="241724"/>
              <a:ext cx="12267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00" y="11918"/>
                    <a:pt x="9000" y="3818"/>
                    <a:pt x="12600" y="1118"/>
                  </a:cubicBezTo>
                  <a:cubicBezTo>
                    <a:pt x="16200" y="-1582"/>
                    <a:pt x="189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9544886" y="383341"/>
              <a:ext cx="17666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2817" y="21600"/>
                  </a:moveTo>
                  <a:cubicBezTo>
                    <a:pt x="1274" y="21600"/>
                    <a:pt x="-269" y="21600"/>
                    <a:pt x="40" y="19200"/>
                  </a:cubicBezTo>
                  <a:cubicBezTo>
                    <a:pt x="348" y="16800"/>
                    <a:pt x="2508" y="12000"/>
                    <a:pt x="6365" y="8400"/>
                  </a:cubicBezTo>
                  <a:cubicBezTo>
                    <a:pt x="10222" y="4800"/>
                    <a:pt x="15777" y="2400"/>
                    <a:pt x="21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9861426" y="136547"/>
              <a:ext cx="208670" cy="322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268" fill="norm" stroke="1" extrusionOk="0">
                  <a:moveTo>
                    <a:pt x="17348" y="8196"/>
                  </a:moveTo>
                  <a:cubicBezTo>
                    <a:pt x="16078" y="7352"/>
                    <a:pt x="14807" y="6508"/>
                    <a:pt x="12774" y="6424"/>
                  </a:cubicBezTo>
                  <a:cubicBezTo>
                    <a:pt x="10741" y="6339"/>
                    <a:pt x="7946" y="7014"/>
                    <a:pt x="5532" y="9124"/>
                  </a:cubicBezTo>
                  <a:cubicBezTo>
                    <a:pt x="3118" y="11233"/>
                    <a:pt x="1085" y="14777"/>
                    <a:pt x="322" y="17139"/>
                  </a:cubicBezTo>
                  <a:cubicBezTo>
                    <a:pt x="-440" y="19502"/>
                    <a:pt x="68" y="20683"/>
                    <a:pt x="2736" y="21105"/>
                  </a:cubicBezTo>
                  <a:cubicBezTo>
                    <a:pt x="5405" y="21527"/>
                    <a:pt x="10233" y="21190"/>
                    <a:pt x="13918" y="19333"/>
                  </a:cubicBezTo>
                  <a:cubicBezTo>
                    <a:pt x="17602" y="17477"/>
                    <a:pt x="20144" y="14102"/>
                    <a:pt x="20652" y="10727"/>
                  </a:cubicBezTo>
                  <a:cubicBezTo>
                    <a:pt x="21160" y="7352"/>
                    <a:pt x="19635" y="3977"/>
                    <a:pt x="17094" y="2121"/>
                  </a:cubicBezTo>
                  <a:cubicBezTo>
                    <a:pt x="14553" y="264"/>
                    <a:pt x="10995" y="-73"/>
                    <a:pt x="8708" y="11"/>
                  </a:cubicBezTo>
                  <a:cubicBezTo>
                    <a:pt x="6421" y="96"/>
                    <a:pt x="5405" y="602"/>
                    <a:pt x="5151" y="1277"/>
                  </a:cubicBezTo>
                  <a:cubicBezTo>
                    <a:pt x="4896" y="1952"/>
                    <a:pt x="5405" y="2796"/>
                    <a:pt x="8073" y="4146"/>
                  </a:cubicBezTo>
                  <a:cubicBezTo>
                    <a:pt x="10741" y="5496"/>
                    <a:pt x="15569" y="7352"/>
                    <a:pt x="20398" y="9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10097227" y="429343"/>
              <a:ext cx="129166" cy="14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229" fill="norm" stroke="1" extrusionOk="0">
                  <a:moveTo>
                    <a:pt x="8559" y="2274"/>
                  </a:moveTo>
                  <a:cubicBezTo>
                    <a:pt x="6521" y="2653"/>
                    <a:pt x="4483" y="3032"/>
                    <a:pt x="3057" y="4168"/>
                  </a:cubicBezTo>
                  <a:cubicBezTo>
                    <a:pt x="1630" y="5305"/>
                    <a:pt x="815" y="7200"/>
                    <a:pt x="408" y="9284"/>
                  </a:cubicBezTo>
                  <a:cubicBezTo>
                    <a:pt x="0" y="11368"/>
                    <a:pt x="0" y="13642"/>
                    <a:pt x="0" y="15726"/>
                  </a:cubicBezTo>
                  <a:cubicBezTo>
                    <a:pt x="0" y="17811"/>
                    <a:pt x="0" y="19705"/>
                    <a:pt x="3057" y="20653"/>
                  </a:cubicBezTo>
                  <a:cubicBezTo>
                    <a:pt x="6113" y="21600"/>
                    <a:pt x="12226" y="21600"/>
                    <a:pt x="16098" y="18947"/>
                  </a:cubicBezTo>
                  <a:cubicBezTo>
                    <a:pt x="19970" y="16295"/>
                    <a:pt x="21600" y="10989"/>
                    <a:pt x="19970" y="7389"/>
                  </a:cubicBezTo>
                  <a:cubicBezTo>
                    <a:pt x="18340" y="3789"/>
                    <a:pt x="13449" y="1895"/>
                    <a:pt x="85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6272970" y="2063928"/>
              <a:ext cx="558306" cy="27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81" fill="norm" stroke="1" extrusionOk="0">
                  <a:moveTo>
                    <a:pt x="1987" y="19321"/>
                  </a:moveTo>
                  <a:cubicBezTo>
                    <a:pt x="1111" y="19910"/>
                    <a:pt x="235" y="20499"/>
                    <a:pt x="41" y="20892"/>
                  </a:cubicBezTo>
                  <a:cubicBezTo>
                    <a:pt x="-154" y="21285"/>
                    <a:pt x="332" y="21481"/>
                    <a:pt x="1987" y="20106"/>
                  </a:cubicBezTo>
                  <a:cubicBezTo>
                    <a:pt x="3641" y="18732"/>
                    <a:pt x="6462" y="15786"/>
                    <a:pt x="9187" y="13234"/>
                  </a:cubicBezTo>
                  <a:cubicBezTo>
                    <a:pt x="11911" y="10681"/>
                    <a:pt x="14538" y="8521"/>
                    <a:pt x="16143" y="7245"/>
                  </a:cubicBezTo>
                  <a:cubicBezTo>
                    <a:pt x="17749" y="5968"/>
                    <a:pt x="18332" y="5576"/>
                    <a:pt x="18381" y="5085"/>
                  </a:cubicBezTo>
                  <a:cubicBezTo>
                    <a:pt x="18430" y="4594"/>
                    <a:pt x="17943" y="4005"/>
                    <a:pt x="17311" y="3612"/>
                  </a:cubicBezTo>
                  <a:cubicBezTo>
                    <a:pt x="16678" y="3219"/>
                    <a:pt x="15900" y="3023"/>
                    <a:pt x="15268" y="2826"/>
                  </a:cubicBezTo>
                  <a:cubicBezTo>
                    <a:pt x="14635" y="2630"/>
                    <a:pt x="14149" y="2434"/>
                    <a:pt x="14051" y="1943"/>
                  </a:cubicBezTo>
                  <a:cubicBezTo>
                    <a:pt x="13954" y="1452"/>
                    <a:pt x="14246" y="666"/>
                    <a:pt x="15122" y="274"/>
                  </a:cubicBezTo>
                  <a:cubicBezTo>
                    <a:pt x="15997" y="-119"/>
                    <a:pt x="17457" y="-119"/>
                    <a:pt x="18673" y="470"/>
                  </a:cubicBezTo>
                  <a:cubicBezTo>
                    <a:pt x="19889" y="1059"/>
                    <a:pt x="20862" y="2237"/>
                    <a:pt x="21154" y="4986"/>
                  </a:cubicBezTo>
                  <a:cubicBezTo>
                    <a:pt x="21446" y="7736"/>
                    <a:pt x="21057" y="12056"/>
                    <a:pt x="20668" y="16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7172632" y="1876925"/>
              <a:ext cx="287203" cy="30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0973" fill="norm" stroke="1" extrusionOk="0">
                  <a:moveTo>
                    <a:pt x="13219" y="5412"/>
                  </a:moveTo>
                  <a:cubicBezTo>
                    <a:pt x="13032" y="4526"/>
                    <a:pt x="12844" y="3641"/>
                    <a:pt x="11998" y="2756"/>
                  </a:cubicBezTo>
                  <a:cubicBezTo>
                    <a:pt x="11153" y="1871"/>
                    <a:pt x="9651" y="985"/>
                    <a:pt x="7585" y="1782"/>
                  </a:cubicBezTo>
                  <a:cubicBezTo>
                    <a:pt x="5518" y="2579"/>
                    <a:pt x="2889" y="5057"/>
                    <a:pt x="1386" y="8333"/>
                  </a:cubicBezTo>
                  <a:cubicBezTo>
                    <a:pt x="-116" y="11608"/>
                    <a:pt x="-492" y="15680"/>
                    <a:pt x="729" y="18159"/>
                  </a:cubicBezTo>
                  <a:cubicBezTo>
                    <a:pt x="1950" y="20638"/>
                    <a:pt x="4767" y="21523"/>
                    <a:pt x="7772" y="20638"/>
                  </a:cubicBezTo>
                  <a:cubicBezTo>
                    <a:pt x="10778" y="19753"/>
                    <a:pt x="13971" y="17097"/>
                    <a:pt x="15004" y="13467"/>
                  </a:cubicBezTo>
                  <a:cubicBezTo>
                    <a:pt x="16037" y="9838"/>
                    <a:pt x="14910" y="5234"/>
                    <a:pt x="13313" y="2756"/>
                  </a:cubicBezTo>
                  <a:cubicBezTo>
                    <a:pt x="11717" y="277"/>
                    <a:pt x="9651" y="-77"/>
                    <a:pt x="8054" y="12"/>
                  </a:cubicBezTo>
                  <a:cubicBezTo>
                    <a:pt x="6458" y="100"/>
                    <a:pt x="5331" y="631"/>
                    <a:pt x="4579" y="1339"/>
                  </a:cubicBezTo>
                  <a:cubicBezTo>
                    <a:pt x="3828" y="2048"/>
                    <a:pt x="3452" y="2933"/>
                    <a:pt x="4767" y="3907"/>
                  </a:cubicBezTo>
                  <a:cubicBezTo>
                    <a:pt x="6082" y="4880"/>
                    <a:pt x="9087" y="5943"/>
                    <a:pt x="12092" y="6031"/>
                  </a:cubicBezTo>
                  <a:cubicBezTo>
                    <a:pt x="15098" y="6120"/>
                    <a:pt x="18103" y="5234"/>
                    <a:pt x="21108" y="4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7168495" y="1649511"/>
              <a:ext cx="199339" cy="12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17599"/>
                  </a:moveTo>
                  <a:cubicBezTo>
                    <a:pt x="831" y="19293"/>
                    <a:pt x="1662" y="20987"/>
                    <a:pt x="2354" y="20564"/>
                  </a:cubicBezTo>
                  <a:cubicBezTo>
                    <a:pt x="3046" y="20140"/>
                    <a:pt x="3600" y="17599"/>
                    <a:pt x="4431" y="14211"/>
                  </a:cubicBezTo>
                  <a:cubicBezTo>
                    <a:pt x="5262" y="10823"/>
                    <a:pt x="6369" y="6587"/>
                    <a:pt x="7477" y="3835"/>
                  </a:cubicBezTo>
                  <a:cubicBezTo>
                    <a:pt x="8585" y="1082"/>
                    <a:pt x="9692" y="-189"/>
                    <a:pt x="10662" y="23"/>
                  </a:cubicBezTo>
                  <a:cubicBezTo>
                    <a:pt x="11631" y="235"/>
                    <a:pt x="12462" y="1929"/>
                    <a:pt x="14262" y="5740"/>
                  </a:cubicBezTo>
                  <a:cubicBezTo>
                    <a:pt x="16062" y="9552"/>
                    <a:pt x="18831" y="15482"/>
                    <a:pt x="2160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7628505" y="4270429"/>
              <a:ext cx="157170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19" y="847"/>
                    <a:pt x="2037" y="1694"/>
                    <a:pt x="3179" y="2541"/>
                  </a:cubicBezTo>
                  <a:cubicBezTo>
                    <a:pt x="4320" y="3388"/>
                    <a:pt x="5584" y="4235"/>
                    <a:pt x="6814" y="4871"/>
                  </a:cubicBezTo>
                  <a:cubicBezTo>
                    <a:pt x="8043" y="5506"/>
                    <a:pt x="9237" y="5929"/>
                    <a:pt x="10537" y="6565"/>
                  </a:cubicBezTo>
                  <a:cubicBezTo>
                    <a:pt x="11836" y="7200"/>
                    <a:pt x="13241" y="8047"/>
                    <a:pt x="14699" y="9529"/>
                  </a:cubicBezTo>
                  <a:cubicBezTo>
                    <a:pt x="16156" y="11012"/>
                    <a:pt x="17666" y="13129"/>
                    <a:pt x="18825" y="15247"/>
                  </a:cubicBezTo>
                  <a:cubicBezTo>
                    <a:pt x="19984" y="17365"/>
                    <a:pt x="20792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8663528" y="1257361"/>
              <a:ext cx="3833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097"/>
                    <a:pt x="2880" y="8193"/>
                    <a:pt x="3600" y="11545"/>
                  </a:cubicBezTo>
                  <a:cubicBezTo>
                    <a:pt x="4320" y="14897"/>
                    <a:pt x="4320" y="17503"/>
                    <a:pt x="7200" y="19055"/>
                  </a:cubicBezTo>
                  <a:cubicBezTo>
                    <a:pt x="10080" y="20607"/>
                    <a:pt x="15840" y="2110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8786197" y="1341382"/>
              <a:ext cx="253008" cy="263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3111"/>
                  </a:moveTo>
                  <a:cubicBezTo>
                    <a:pt x="218" y="1671"/>
                    <a:pt x="436" y="231"/>
                    <a:pt x="545" y="26"/>
                  </a:cubicBezTo>
                  <a:cubicBezTo>
                    <a:pt x="655" y="-180"/>
                    <a:pt x="655" y="849"/>
                    <a:pt x="1309" y="3831"/>
                  </a:cubicBezTo>
                  <a:cubicBezTo>
                    <a:pt x="1964" y="6814"/>
                    <a:pt x="3273" y="11751"/>
                    <a:pt x="4036" y="14734"/>
                  </a:cubicBezTo>
                  <a:cubicBezTo>
                    <a:pt x="4800" y="17717"/>
                    <a:pt x="5018" y="18746"/>
                    <a:pt x="5455" y="19671"/>
                  </a:cubicBezTo>
                  <a:cubicBezTo>
                    <a:pt x="5891" y="20597"/>
                    <a:pt x="6545" y="21420"/>
                    <a:pt x="7091" y="21214"/>
                  </a:cubicBezTo>
                  <a:cubicBezTo>
                    <a:pt x="7636" y="21009"/>
                    <a:pt x="8073" y="19774"/>
                    <a:pt x="8509" y="18540"/>
                  </a:cubicBezTo>
                  <a:cubicBezTo>
                    <a:pt x="8945" y="17306"/>
                    <a:pt x="9382" y="16071"/>
                    <a:pt x="9927" y="14631"/>
                  </a:cubicBezTo>
                  <a:cubicBezTo>
                    <a:pt x="10473" y="13191"/>
                    <a:pt x="11127" y="11546"/>
                    <a:pt x="11564" y="11443"/>
                  </a:cubicBezTo>
                  <a:cubicBezTo>
                    <a:pt x="12000" y="11340"/>
                    <a:pt x="12218" y="12780"/>
                    <a:pt x="12436" y="14117"/>
                  </a:cubicBezTo>
                  <a:cubicBezTo>
                    <a:pt x="12655" y="15454"/>
                    <a:pt x="12873" y="16689"/>
                    <a:pt x="13418" y="17717"/>
                  </a:cubicBezTo>
                  <a:cubicBezTo>
                    <a:pt x="13964" y="18746"/>
                    <a:pt x="14836" y="19569"/>
                    <a:pt x="15709" y="19260"/>
                  </a:cubicBezTo>
                  <a:cubicBezTo>
                    <a:pt x="16582" y="18951"/>
                    <a:pt x="17455" y="17511"/>
                    <a:pt x="18436" y="14117"/>
                  </a:cubicBezTo>
                  <a:cubicBezTo>
                    <a:pt x="19418" y="10723"/>
                    <a:pt x="20509" y="5374"/>
                    <a:pt x="21600" y="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9146539" y="1249694"/>
              <a:ext cx="53669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3830"/>
                    <a:pt x="10286" y="7660"/>
                    <a:pt x="13886" y="11260"/>
                  </a:cubicBezTo>
                  <a:cubicBezTo>
                    <a:pt x="17486" y="14860"/>
                    <a:pt x="19543" y="1823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9431475" y="1319833"/>
              <a:ext cx="259411" cy="21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63" fill="norm" stroke="1" extrusionOk="0">
                  <a:moveTo>
                    <a:pt x="11221" y="3743"/>
                  </a:moveTo>
                  <a:cubicBezTo>
                    <a:pt x="12060" y="2972"/>
                    <a:pt x="12899" y="2200"/>
                    <a:pt x="13737" y="1429"/>
                  </a:cubicBezTo>
                  <a:cubicBezTo>
                    <a:pt x="14576" y="657"/>
                    <a:pt x="15415" y="-114"/>
                    <a:pt x="15415" y="15"/>
                  </a:cubicBezTo>
                  <a:cubicBezTo>
                    <a:pt x="15415" y="143"/>
                    <a:pt x="14576" y="1172"/>
                    <a:pt x="12270" y="3743"/>
                  </a:cubicBezTo>
                  <a:cubicBezTo>
                    <a:pt x="9963" y="6315"/>
                    <a:pt x="6188" y="10429"/>
                    <a:pt x="3986" y="13000"/>
                  </a:cubicBezTo>
                  <a:cubicBezTo>
                    <a:pt x="1784" y="15572"/>
                    <a:pt x="1155" y="16600"/>
                    <a:pt x="631" y="17757"/>
                  </a:cubicBezTo>
                  <a:cubicBezTo>
                    <a:pt x="106" y="18915"/>
                    <a:pt x="-313" y="20200"/>
                    <a:pt x="316" y="20843"/>
                  </a:cubicBezTo>
                  <a:cubicBezTo>
                    <a:pt x="945" y="21486"/>
                    <a:pt x="2623" y="21486"/>
                    <a:pt x="6293" y="21100"/>
                  </a:cubicBezTo>
                  <a:cubicBezTo>
                    <a:pt x="9963" y="20715"/>
                    <a:pt x="15625" y="19943"/>
                    <a:pt x="21287" y="19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9483880" y="1587035"/>
              <a:ext cx="176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9886281" y="1284534"/>
              <a:ext cx="232803" cy="23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23" fill="norm" stroke="1" extrusionOk="0">
                  <a:moveTo>
                    <a:pt x="1067" y="4498"/>
                  </a:moveTo>
                  <a:cubicBezTo>
                    <a:pt x="3415" y="3105"/>
                    <a:pt x="5763" y="1711"/>
                    <a:pt x="8815" y="898"/>
                  </a:cubicBezTo>
                  <a:cubicBezTo>
                    <a:pt x="11867" y="85"/>
                    <a:pt x="15623" y="-147"/>
                    <a:pt x="17971" y="85"/>
                  </a:cubicBezTo>
                  <a:cubicBezTo>
                    <a:pt x="20319" y="318"/>
                    <a:pt x="21258" y="1014"/>
                    <a:pt x="21376" y="1943"/>
                  </a:cubicBezTo>
                  <a:cubicBezTo>
                    <a:pt x="21493" y="2872"/>
                    <a:pt x="20789" y="4034"/>
                    <a:pt x="18089" y="6124"/>
                  </a:cubicBezTo>
                  <a:cubicBezTo>
                    <a:pt x="15389" y="8214"/>
                    <a:pt x="10693" y="11234"/>
                    <a:pt x="7641" y="13324"/>
                  </a:cubicBezTo>
                  <a:cubicBezTo>
                    <a:pt x="4589" y="15414"/>
                    <a:pt x="3180" y="16576"/>
                    <a:pt x="2006" y="17621"/>
                  </a:cubicBezTo>
                  <a:cubicBezTo>
                    <a:pt x="832" y="18666"/>
                    <a:pt x="-107" y="19595"/>
                    <a:pt x="10" y="20292"/>
                  </a:cubicBezTo>
                  <a:cubicBezTo>
                    <a:pt x="128" y="20988"/>
                    <a:pt x="1302" y="21453"/>
                    <a:pt x="4471" y="21105"/>
                  </a:cubicBezTo>
                  <a:cubicBezTo>
                    <a:pt x="7641" y="20756"/>
                    <a:pt x="12806" y="19595"/>
                    <a:pt x="17971" y="184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132047" y="1410698"/>
              <a:ext cx="126185" cy="13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21" fill="norm" stroke="1" extrusionOk="0">
                  <a:moveTo>
                    <a:pt x="20034" y="0"/>
                  </a:moveTo>
                  <a:cubicBezTo>
                    <a:pt x="16578" y="6400"/>
                    <a:pt x="13122" y="12800"/>
                    <a:pt x="10314" y="16600"/>
                  </a:cubicBezTo>
                  <a:cubicBezTo>
                    <a:pt x="7506" y="20400"/>
                    <a:pt x="5346" y="21600"/>
                    <a:pt x="3618" y="21400"/>
                  </a:cubicBezTo>
                  <a:cubicBezTo>
                    <a:pt x="1890" y="21200"/>
                    <a:pt x="594" y="19600"/>
                    <a:pt x="162" y="17800"/>
                  </a:cubicBezTo>
                  <a:cubicBezTo>
                    <a:pt x="-270" y="16000"/>
                    <a:pt x="162" y="14000"/>
                    <a:pt x="1458" y="12800"/>
                  </a:cubicBezTo>
                  <a:cubicBezTo>
                    <a:pt x="2754" y="11600"/>
                    <a:pt x="4914" y="11200"/>
                    <a:pt x="8370" y="12600"/>
                  </a:cubicBezTo>
                  <a:cubicBezTo>
                    <a:pt x="11826" y="14000"/>
                    <a:pt x="16578" y="17200"/>
                    <a:pt x="21330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10288899" y="1380031"/>
              <a:ext cx="84336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436"/>
                    <a:pt x="15055" y="873"/>
                    <a:pt x="11782" y="3709"/>
                  </a:cubicBezTo>
                  <a:cubicBezTo>
                    <a:pt x="8509" y="6545"/>
                    <a:pt x="5236" y="11782"/>
                    <a:pt x="3273" y="15164"/>
                  </a:cubicBezTo>
                  <a:cubicBezTo>
                    <a:pt x="1309" y="18545"/>
                    <a:pt x="654" y="20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0373234" y="1533357"/>
              <a:ext cx="199338" cy="1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5" fill="norm" stroke="1" extrusionOk="0">
                  <a:moveTo>
                    <a:pt x="0" y="3758"/>
                  </a:moveTo>
                  <a:cubicBezTo>
                    <a:pt x="554" y="2192"/>
                    <a:pt x="1108" y="627"/>
                    <a:pt x="2354" y="158"/>
                  </a:cubicBezTo>
                  <a:cubicBezTo>
                    <a:pt x="3600" y="-312"/>
                    <a:pt x="5538" y="314"/>
                    <a:pt x="7062" y="1410"/>
                  </a:cubicBezTo>
                  <a:cubicBezTo>
                    <a:pt x="8585" y="2505"/>
                    <a:pt x="9692" y="4071"/>
                    <a:pt x="9554" y="6731"/>
                  </a:cubicBezTo>
                  <a:cubicBezTo>
                    <a:pt x="9415" y="9392"/>
                    <a:pt x="8031" y="13149"/>
                    <a:pt x="6646" y="15653"/>
                  </a:cubicBezTo>
                  <a:cubicBezTo>
                    <a:pt x="5262" y="18158"/>
                    <a:pt x="3877" y="19410"/>
                    <a:pt x="3877" y="20192"/>
                  </a:cubicBezTo>
                  <a:cubicBezTo>
                    <a:pt x="3877" y="20975"/>
                    <a:pt x="5262" y="21288"/>
                    <a:pt x="8446" y="20662"/>
                  </a:cubicBezTo>
                  <a:cubicBezTo>
                    <a:pt x="11631" y="20036"/>
                    <a:pt x="16615" y="18471"/>
                    <a:pt x="21600" y="16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8954868" y="2109586"/>
              <a:ext cx="99670" cy="704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0" y="1137"/>
                  </a:moveTo>
                  <a:cubicBezTo>
                    <a:pt x="1108" y="589"/>
                    <a:pt x="2215" y="41"/>
                    <a:pt x="3046" y="2"/>
                  </a:cubicBezTo>
                  <a:cubicBezTo>
                    <a:pt x="3877" y="-37"/>
                    <a:pt x="4431" y="433"/>
                    <a:pt x="6369" y="2115"/>
                  </a:cubicBezTo>
                  <a:cubicBezTo>
                    <a:pt x="8308" y="3798"/>
                    <a:pt x="11631" y="6693"/>
                    <a:pt x="13846" y="9667"/>
                  </a:cubicBezTo>
                  <a:cubicBezTo>
                    <a:pt x="16062" y="12641"/>
                    <a:pt x="17169" y="15693"/>
                    <a:pt x="18277" y="17689"/>
                  </a:cubicBezTo>
                  <a:cubicBezTo>
                    <a:pt x="19385" y="19685"/>
                    <a:pt x="20492" y="20624"/>
                    <a:pt x="21600" y="21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9173775" y="2192721"/>
              <a:ext cx="187760" cy="335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315" fill="norm" stroke="1" extrusionOk="0">
                  <a:moveTo>
                    <a:pt x="17667" y="3410"/>
                  </a:moveTo>
                  <a:cubicBezTo>
                    <a:pt x="17091" y="2436"/>
                    <a:pt x="16515" y="1461"/>
                    <a:pt x="15507" y="811"/>
                  </a:cubicBezTo>
                  <a:cubicBezTo>
                    <a:pt x="14499" y="162"/>
                    <a:pt x="13059" y="-163"/>
                    <a:pt x="11907" y="81"/>
                  </a:cubicBezTo>
                  <a:cubicBezTo>
                    <a:pt x="10755" y="324"/>
                    <a:pt x="9891" y="1136"/>
                    <a:pt x="8019" y="3654"/>
                  </a:cubicBezTo>
                  <a:cubicBezTo>
                    <a:pt x="6147" y="6171"/>
                    <a:pt x="3267" y="10393"/>
                    <a:pt x="1683" y="13317"/>
                  </a:cubicBezTo>
                  <a:cubicBezTo>
                    <a:pt x="99" y="16240"/>
                    <a:pt x="-189" y="17864"/>
                    <a:pt x="99" y="19001"/>
                  </a:cubicBezTo>
                  <a:cubicBezTo>
                    <a:pt x="387" y="20138"/>
                    <a:pt x="1251" y="20787"/>
                    <a:pt x="2403" y="21112"/>
                  </a:cubicBezTo>
                  <a:cubicBezTo>
                    <a:pt x="3555" y="21437"/>
                    <a:pt x="4995" y="21437"/>
                    <a:pt x="7443" y="20625"/>
                  </a:cubicBezTo>
                  <a:cubicBezTo>
                    <a:pt x="9891" y="19813"/>
                    <a:pt x="13347" y="18189"/>
                    <a:pt x="16083" y="15590"/>
                  </a:cubicBezTo>
                  <a:cubicBezTo>
                    <a:pt x="18819" y="12992"/>
                    <a:pt x="20835" y="9419"/>
                    <a:pt x="21123" y="6820"/>
                  </a:cubicBezTo>
                  <a:cubicBezTo>
                    <a:pt x="21411" y="4222"/>
                    <a:pt x="19971" y="2598"/>
                    <a:pt x="17523" y="1705"/>
                  </a:cubicBezTo>
                  <a:cubicBezTo>
                    <a:pt x="15075" y="811"/>
                    <a:pt x="11619" y="649"/>
                    <a:pt x="9027" y="893"/>
                  </a:cubicBezTo>
                  <a:cubicBezTo>
                    <a:pt x="6435" y="1136"/>
                    <a:pt x="4707" y="1786"/>
                    <a:pt x="3699" y="2517"/>
                  </a:cubicBezTo>
                  <a:cubicBezTo>
                    <a:pt x="2691" y="3248"/>
                    <a:pt x="2403" y="4060"/>
                    <a:pt x="3123" y="4547"/>
                  </a:cubicBezTo>
                  <a:cubicBezTo>
                    <a:pt x="3843" y="5034"/>
                    <a:pt x="5571" y="5196"/>
                    <a:pt x="8595" y="5034"/>
                  </a:cubicBezTo>
                  <a:cubicBezTo>
                    <a:pt x="11619" y="4872"/>
                    <a:pt x="15939" y="4384"/>
                    <a:pt x="20259" y="3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9246208" y="2000959"/>
              <a:ext cx="107337" cy="191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15999"/>
                  </a:moveTo>
                  <a:cubicBezTo>
                    <a:pt x="2057" y="12913"/>
                    <a:pt x="4114" y="9827"/>
                    <a:pt x="5914" y="7443"/>
                  </a:cubicBezTo>
                  <a:cubicBezTo>
                    <a:pt x="7714" y="5058"/>
                    <a:pt x="9257" y="3375"/>
                    <a:pt x="10800" y="1973"/>
                  </a:cubicBezTo>
                  <a:cubicBezTo>
                    <a:pt x="12343" y="570"/>
                    <a:pt x="13886" y="-552"/>
                    <a:pt x="14657" y="290"/>
                  </a:cubicBezTo>
                  <a:cubicBezTo>
                    <a:pt x="15428" y="1131"/>
                    <a:pt x="15428" y="3936"/>
                    <a:pt x="16457" y="7723"/>
                  </a:cubicBezTo>
                  <a:cubicBezTo>
                    <a:pt x="17486" y="11510"/>
                    <a:pt x="19543" y="16279"/>
                    <a:pt x="21600" y="21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9529881" y="2399720"/>
              <a:ext cx="161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9791291" y="2153713"/>
              <a:ext cx="209340" cy="31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157" fill="norm" stroke="1" extrusionOk="0">
                  <a:moveTo>
                    <a:pt x="13040" y="4711"/>
                  </a:moveTo>
                  <a:cubicBezTo>
                    <a:pt x="12269" y="4020"/>
                    <a:pt x="11497" y="3329"/>
                    <a:pt x="10597" y="3242"/>
                  </a:cubicBezTo>
                  <a:cubicBezTo>
                    <a:pt x="9697" y="3156"/>
                    <a:pt x="8669" y="3674"/>
                    <a:pt x="6869" y="6007"/>
                  </a:cubicBezTo>
                  <a:cubicBezTo>
                    <a:pt x="5069" y="8340"/>
                    <a:pt x="2497" y="12487"/>
                    <a:pt x="1212" y="14993"/>
                  </a:cubicBezTo>
                  <a:cubicBezTo>
                    <a:pt x="-74" y="17498"/>
                    <a:pt x="-74" y="18362"/>
                    <a:pt x="55" y="19226"/>
                  </a:cubicBezTo>
                  <a:cubicBezTo>
                    <a:pt x="183" y="20090"/>
                    <a:pt x="440" y="20954"/>
                    <a:pt x="2369" y="21127"/>
                  </a:cubicBezTo>
                  <a:cubicBezTo>
                    <a:pt x="4297" y="21300"/>
                    <a:pt x="7897" y="20782"/>
                    <a:pt x="11369" y="17930"/>
                  </a:cubicBezTo>
                  <a:cubicBezTo>
                    <a:pt x="14840" y="15079"/>
                    <a:pt x="18183" y="9895"/>
                    <a:pt x="19855" y="6698"/>
                  </a:cubicBezTo>
                  <a:cubicBezTo>
                    <a:pt x="21526" y="3502"/>
                    <a:pt x="21526" y="2292"/>
                    <a:pt x="19469" y="1342"/>
                  </a:cubicBezTo>
                  <a:cubicBezTo>
                    <a:pt x="17412" y="391"/>
                    <a:pt x="13297" y="-300"/>
                    <a:pt x="10597" y="132"/>
                  </a:cubicBezTo>
                  <a:cubicBezTo>
                    <a:pt x="7897" y="564"/>
                    <a:pt x="6612" y="2119"/>
                    <a:pt x="6612" y="4020"/>
                  </a:cubicBezTo>
                  <a:cubicBezTo>
                    <a:pt x="6612" y="5921"/>
                    <a:pt x="7897" y="8167"/>
                    <a:pt x="9440" y="9636"/>
                  </a:cubicBezTo>
                  <a:cubicBezTo>
                    <a:pt x="10983" y="11105"/>
                    <a:pt x="12783" y="11796"/>
                    <a:pt x="14583" y="12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9984659" y="2445721"/>
              <a:ext cx="144104" cy="10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054" fill="norm" stroke="1" extrusionOk="0">
                  <a:moveTo>
                    <a:pt x="10634" y="0"/>
                  </a:moveTo>
                  <a:cubicBezTo>
                    <a:pt x="6973" y="3927"/>
                    <a:pt x="3312" y="7855"/>
                    <a:pt x="1482" y="11291"/>
                  </a:cubicBezTo>
                  <a:cubicBezTo>
                    <a:pt x="-349" y="14727"/>
                    <a:pt x="-349" y="17673"/>
                    <a:pt x="749" y="19391"/>
                  </a:cubicBezTo>
                  <a:cubicBezTo>
                    <a:pt x="1848" y="21109"/>
                    <a:pt x="4044" y="21600"/>
                    <a:pt x="7522" y="20373"/>
                  </a:cubicBezTo>
                  <a:cubicBezTo>
                    <a:pt x="11000" y="19145"/>
                    <a:pt x="15759" y="16200"/>
                    <a:pt x="18322" y="13500"/>
                  </a:cubicBezTo>
                  <a:cubicBezTo>
                    <a:pt x="20885" y="10800"/>
                    <a:pt x="21251" y="8345"/>
                    <a:pt x="19787" y="6873"/>
                  </a:cubicBezTo>
                  <a:cubicBezTo>
                    <a:pt x="18322" y="5400"/>
                    <a:pt x="15027" y="4909"/>
                    <a:pt x="12282" y="4909"/>
                  </a:cubicBezTo>
                  <a:cubicBezTo>
                    <a:pt x="9536" y="4909"/>
                    <a:pt x="7339" y="5400"/>
                    <a:pt x="5143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9399545" y="2614392"/>
              <a:ext cx="674682" cy="3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5" fill="norm" stroke="1" extrusionOk="0">
                  <a:moveTo>
                    <a:pt x="0" y="4985"/>
                  </a:moveTo>
                  <a:cubicBezTo>
                    <a:pt x="245" y="11631"/>
                    <a:pt x="491" y="18277"/>
                    <a:pt x="1677" y="19938"/>
                  </a:cubicBezTo>
                  <a:cubicBezTo>
                    <a:pt x="2864" y="21600"/>
                    <a:pt x="4991" y="18277"/>
                    <a:pt x="7486" y="14123"/>
                  </a:cubicBezTo>
                  <a:cubicBezTo>
                    <a:pt x="9982" y="9969"/>
                    <a:pt x="12845" y="4985"/>
                    <a:pt x="15259" y="2492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9524954" y="2779630"/>
              <a:ext cx="164092" cy="237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344" fill="norm" stroke="1" extrusionOk="0">
                  <a:moveTo>
                    <a:pt x="14376" y="1687"/>
                  </a:moveTo>
                  <a:cubicBezTo>
                    <a:pt x="11104" y="998"/>
                    <a:pt x="7831" y="309"/>
                    <a:pt x="5376" y="79"/>
                  </a:cubicBezTo>
                  <a:cubicBezTo>
                    <a:pt x="2922" y="-151"/>
                    <a:pt x="1285" y="79"/>
                    <a:pt x="467" y="1343"/>
                  </a:cubicBezTo>
                  <a:cubicBezTo>
                    <a:pt x="-351" y="2606"/>
                    <a:pt x="-351" y="4904"/>
                    <a:pt x="2594" y="7087"/>
                  </a:cubicBezTo>
                  <a:cubicBezTo>
                    <a:pt x="5540" y="9270"/>
                    <a:pt x="11431" y="11338"/>
                    <a:pt x="15031" y="12717"/>
                  </a:cubicBezTo>
                  <a:cubicBezTo>
                    <a:pt x="18631" y="14096"/>
                    <a:pt x="19940" y="14785"/>
                    <a:pt x="20594" y="15704"/>
                  </a:cubicBezTo>
                  <a:cubicBezTo>
                    <a:pt x="21249" y="16623"/>
                    <a:pt x="21249" y="17772"/>
                    <a:pt x="19776" y="18921"/>
                  </a:cubicBezTo>
                  <a:cubicBezTo>
                    <a:pt x="18304" y="20070"/>
                    <a:pt x="15358" y="21219"/>
                    <a:pt x="12904" y="21334"/>
                  </a:cubicBezTo>
                  <a:cubicBezTo>
                    <a:pt x="10449" y="21449"/>
                    <a:pt x="8485" y="20530"/>
                    <a:pt x="6522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9724415" y="2792475"/>
              <a:ext cx="204143" cy="11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745" fill="norm" stroke="1" extrusionOk="0">
                  <a:moveTo>
                    <a:pt x="2101" y="14852"/>
                  </a:moveTo>
                  <a:cubicBezTo>
                    <a:pt x="5568" y="12095"/>
                    <a:pt x="9034" y="9337"/>
                    <a:pt x="10901" y="6809"/>
                  </a:cubicBezTo>
                  <a:cubicBezTo>
                    <a:pt x="12768" y="4282"/>
                    <a:pt x="13034" y="1984"/>
                    <a:pt x="12501" y="835"/>
                  </a:cubicBezTo>
                  <a:cubicBezTo>
                    <a:pt x="11968" y="-314"/>
                    <a:pt x="10634" y="-314"/>
                    <a:pt x="8634" y="1065"/>
                  </a:cubicBezTo>
                  <a:cubicBezTo>
                    <a:pt x="6634" y="2443"/>
                    <a:pt x="3968" y="5201"/>
                    <a:pt x="2234" y="7499"/>
                  </a:cubicBezTo>
                  <a:cubicBezTo>
                    <a:pt x="501" y="9797"/>
                    <a:pt x="-299" y="11635"/>
                    <a:pt x="101" y="14163"/>
                  </a:cubicBezTo>
                  <a:cubicBezTo>
                    <a:pt x="501" y="16690"/>
                    <a:pt x="2101" y="19907"/>
                    <a:pt x="5834" y="20597"/>
                  </a:cubicBezTo>
                  <a:cubicBezTo>
                    <a:pt x="9568" y="21286"/>
                    <a:pt x="15434" y="19448"/>
                    <a:pt x="21301" y="17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10327233" y="2123714"/>
              <a:ext cx="61335" cy="7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2495"/>
                    <a:pt x="1800" y="4990"/>
                    <a:pt x="2700" y="7485"/>
                  </a:cubicBezTo>
                  <a:cubicBezTo>
                    <a:pt x="3600" y="9980"/>
                    <a:pt x="4500" y="12475"/>
                    <a:pt x="7650" y="14828"/>
                  </a:cubicBezTo>
                  <a:cubicBezTo>
                    <a:pt x="10800" y="17180"/>
                    <a:pt x="16200" y="1939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10549545" y="2376720"/>
              <a:ext cx="20703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0549" y="0"/>
                  </a:moveTo>
                  <a:cubicBezTo>
                    <a:pt x="15017" y="4267"/>
                    <a:pt x="9485" y="8533"/>
                    <a:pt x="6193" y="11200"/>
                  </a:cubicBezTo>
                  <a:cubicBezTo>
                    <a:pt x="2900" y="13867"/>
                    <a:pt x="1846" y="14933"/>
                    <a:pt x="1056" y="16267"/>
                  </a:cubicBezTo>
                  <a:cubicBezTo>
                    <a:pt x="266" y="17600"/>
                    <a:pt x="-261" y="19200"/>
                    <a:pt x="134" y="20133"/>
                  </a:cubicBezTo>
                  <a:cubicBezTo>
                    <a:pt x="529" y="21067"/>
                    <a:pt x="1846" y="21333"/>
                    <a:pt x="5534" y="21467"/>
                  </a:cubicBezTo>
                  <a:cubicBezTo>
                    <a:pt x="9222" y="21600"/>
                    <a:pt x="15280" y="21600"/>
                    <a:pt x="213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10595572" y="2629725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10925246" y="2311871"/>
              <a:ext cx="186948" cy="30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18" fill="norm" stroke="1" extrusionOk="0">
                  <a:moveTo>
                    <a:pt x="0" y="2973"/>
                  </a:moveTo>
                  <a:cubicBezTo>
                    <a:pt x="3211" y="2065"/>
                    <a:pt x="6422" y="1158"/>
                    <a:pt x="9632" y="613"/>
                  </a:cubicBezTo>
                  <a:cubicBezTo>
                    <a:pt x="12843" y="69"/>
                    <a:pt x="16054" y="-113"/>
                    <a:pt x="18243" y="69"/>
                  </a:cubicBezTo>
                  <a:cubicBezTo>
                    <a:pt x="20432" y="250"/>
                    <a:pt x="21600" y="795"/>
                    <a:pt x="21308" y="1974"/>
                  </a:cubicBezTo>
                  <a:cubicBezTo>
                    <a:pt x="21016" y="3154"/>
                    <a:pt x="19265" y="4969"/>
                    <a:pt x="16054" y="7511"/>
                  </a:cubicBezTo>
                  <a:cubicBezTo>
                    <a:pt x="12843" y="10052"/>
                    <a:pt x="8173" y="13319"/>
                    <a:pt x="5400" y="15316"/>
                  </a:cubicBezTo>
                  <a:cubicBezTo>
                    <a:pt x="2627" y="17312"/>
                    <a:pt x="1751" y="18038"/>
                    <a:pt x="1168" y="18855"/>
                  </a:cubicBezTo>
                  <a:cubicBezTo>
                    <a:pt x="584" y="19672"/>
                    <a:pt x="292" y="20579"/>
                    <a:pt x="876" y="21033"/>
                  </a:cubicBezTo>
                  <a:cubicBezTo>
                    <a:pt x="1459" y="21487"/>
                    <a:pt x="2919" y="21487"/>
                    <a:pt x="6130" y="21305"/>
                  </a:cubicBezTo>
                  <a:cubicBezTo>
                    <a:pt x="9341" y="21124"/>
                    <a:pt x="14303" y="20761"/>
                    <a:pt x="19265" y="20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11130078" y="2522390"/>
              <a:ext cx="10950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600" fill="norm" stroke="1" extrusionOk="0">
                  <a:moveTo>
                    <a:pt x="18090" y="0"/>
                  </a:moveTo>
                  <a:cubicBezTo>
                    <a:pt x="15145" y="3411"/>
                    <a:pt x="12200" y="6821"/>
                    <a:pt x="9009" y="9663"/>
                  </a:cubicBezTo>
                  <a:cubicBezTo>
                    <a:pt x="5818" y="12505"/>
                    <a:pt x="2381" y="14779"/>
                    <a:pt x="909" y="14968"/>
                  </a:cubicBezTo>
                  <a:cubicBezTo>
                    <a:pt x="-564" y="15158"/>
                    <a:pt x="-73" y="13263"/>
                    <a:pt x="1154" y="11747"/>
                  </a:cubicBezTo>
                  <a:cubicBezTo>
                    <a:pt x="2381" y="10232"/>
                    <a:pt x="4345" y="9095"/>
                    <a:pt x="6309" y="9095"/>
                  </a:cubicBezTo>
                  <a:cubicBezTo>
                    <a:pt x="8272" y="9095"/>
                    <a:pt x="10236" y="10232"/>
                    <a:pt x="12691" y="12505"/>
                  </a:cubicBezTo>
                  <a:cubicBezTo>
                    <a:pt x="15145" y="14779"/>
                    <a:pt x="18091" y="18189"/>
                    <a:pt x="210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11254920" y="2507056"/>
              <a:ext cx="9200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00"/>
                    <a:pt x="14400" y="3600"/>
                    <a:pt x="10800" y="7200"/>
                  </a:cubicBezTo>
                  <a:cubicBezTo>
                    <a:pt x="7200" y="10800"/>
                    <a:pt x="3600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11339255" y="2650067"/>
              <a:ext cx="161005" cy="17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7" fill="norm" stroke="1" extrusionOk="0">
                  <a:moveTo>
                    <a:pt x="0" y="5022"/>
                  </a:moveTo>
                  <a:cubicBezTo>
                    <a:pt x="0" y="3457"/>
                    <a:pt x="0" y="1891"/>
                    <a:pt x="1371" y="952"/>
                  </a:cubicBezTo>
                  <a:cubicBezTo>
                    <a:pt x="2743" y="13"/>
                    <a:pt x="5486" y="-300"/>
                    <a:pt x="7543" y="326"/>
                  </a:cubicBezTo>
                  <a:cubicBezTo>
                    <a:pt x="9600" y="952"/>
                    <a:pt x="10971" y="2517"/>
                    <a:pt x="11143" y="5022"/>
                  </a:cubicBezTo>
                  <a:cubicBezTo>
                    <a:pt x="11314" y="7526"/>
                    <a:pt x="10286" y="10970"/>
                    <a:pt x="8743" y="13630"/>
                  </a:cubicBezTo>
                  <a:cubicBezTo>
                    <a:pt x="7200" y="16291"/>
                    <a:pt x="5143" y="18170"/>
                    <a:pt x="4971" y="19422"/>
                  </a:cubicBezTo>
                  <a:cubicBezTo>
                    <a:pt x="4800" y="20674"/>
                    <a:pt x="6514" y="21300"/>
                    <a:pt x="9600" y="21143"/>
                  </a:cubicBezTo>
                  <a:cubicBezTo>
                    <a:pt x="12686" y="20987"/>
                    <a:pt x="17143" y="20048"/>
                    <a:pt x="21600" y="19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9123539" y="3362510"/>
              <a:ext cx="253006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891" y="12302"/>
                    <a:pt x="11782" y="4448"/>
                    <a:pt x="15382" y="1502"/>
                  </a:cubicBezTo>
                  <a:cubicBezTo>
                    <a:pt x="18982" y="-1443"/>
                    <a:pt x="2029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9138873" y="3411743"/>
              <a:ext cx="23000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7018"/>
                    <a:pt x="6720" y="12436"/>
                    <a:pt x="10320" y="8836"/>
                  </a:cubicBezTo>
                  <a:cubicBezTo>
                    <a:pt x="13920" y="5236"/>
                    <a:pt x="17760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9407211" y="3319741"/>
              <a:ext cx="127446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0" y="0"/>
                  </a:moveTo>
                  <a:cubicBezTo>
                    <a:pt x="6353" y="1662"/>
                    <a:pt x="12706" y="3323"/>
                    <a:pt x="16518" y="5954"/>
                  </a:cubicBezTo>
                  <a:cubicBezTo>
                    <a:pt x="20329" y="8585"/>
                    <a:pt x="21600" y="12185"/>
                    <a:pt x="20965" y="14954"/>
                  </a:cubicBezTo>
                  <a:cubicBezTo>
                    <a:pt x="20329" y="17723"/>
                    <a:pt x="17788" y="19662"/>
                    <a:pt x="152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9994673" y="3693145"/>
              <a:ext cx="232892" cy="34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25" fill="norm" stroke="1" extrusionOk="0">
                  <a:moveTo>
                    <a:pt x="12943" y="3924"/>
                  </a:moveTo>
                  <a:cubicBezTo>
                    <a:pt x="12238" y="2978"/>
                    <a:pt x="11534" y="2032"/>
                    <a:pt x="10595" y="1796"/>
                  </a:cubicBezTo>
                  <a:cubicBezTo>
                    <a:pt x="9656" y="1559"/>
                    <a:pt x="8482" y="2032"/>
                    <a:pt x="6721" y="4161"/>
                  </a:cubicBezTo>
                  <a:cubicBezTo>
                    <a:pt x="4960" y="6289"/>
                    <a:pt x="2612" y="10073"/>
                    <a:pt x="1321" y="13069"/>
                  </a:cubicBezTo>
                  <a:cubicBezTo>
                    <a:pt x="30" y="16064"/>
                    <a:pt x="-205" y="18272"/>
                    <a:pt x="147" y="19612"/>
                  </a:cubicBezTo>
                  <a:cubicBezTo>
                    <a:pt x="499" y="20952"/>
                    <a:pt x="1439" y="21425"/>
                    <a:pt x="2965" y="21425"/>
                  </a:cubicBezTo>
                  <a:cubicBezTo>
                    <a:pt x="4491" y="21425"/>
                    <a:pt x="6604" y="20952"/>
                    <a:pt x="9773" y="18902"/>
                  </a:cubicBezTo>
                  <a:cubicBezTo>
                    <a:pt x="12943" y="16853"/>
                    <a:pt x="17169" y="13226"/>
                    <a:pt x="19047" y="10231"/>
                  </a:cubicBezTo>
                  <a:cubicBezTo>
                    <a:pt x="20925" y="7235"/>
                    <a:pt x="20456" y="4870"/>
                    <a:pt x="18930" y="3215"/>
                  </a:cubicBezTo>
                  <a:cubicBezTo>
                    <a:pt x="17404" y="1559"/>
                    <a:pt x="14821" y="613"/>
                    <a:pt x="12943" y="219"/>
                  </a:cubicBezTo>
                  <a:cubicBezTo>
                    <a:pt x="11065" y="-175"/>
                    <a:pt x="9891" y="-17"/>
                    <a:pt x="8365" y="534"/>
                  </a:cubicBezTo>
                  <a:cubicBezTo>
                    <a:pt x="6838" y="1086"/>
                    <a:pt x="4960" y="2032"/>
                    <a:pt x="4021" y="2978"/>
                  </a:cubicBezTo>
                  <a:cubicBezTo>
                    <a:pt x="3082" y="3924"/>
                    <a:pt x="3082" y="4870"/>
                    <a:pt x="5665" y="5343"/>
                  </a:cubicBezTo>
                  <a:cubicBezTo>
                    <a:pt x="8247" y="5816"/>
                    <a:pt x="13412" y="5816"/>
                    <a:pt x="16465" y="5501"/>
                  </a:cubicBezTo>
                  <a:cubicBezTo>
                    <a:pt x="19517" y="5186"/>
                    <a:pt x="20456" y="4555"/>
                    <a:pt x="21395" y="3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0120228" y="3448031"/>
              <a:ext cx="145671" cy="17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21219"/>
                  </a:moveTo>
                  <a:cubicBezTo>
                    <a:pt x="3789" y="14866"/>
                    <a:pt x="7579" y="8513"/>
                    <a:pt x="10232" y="4701"/>
                  </a:cubicBezTo>
                  <a:cubicBezTo>
                    <a:pt x="12884" y="890"/>
                    <a:pt x="14400" y="-381"/>
                    <a:pt x="15537" y="95"/>
                  </a:cubicBezTo>
                  <a:cubicBezTo>
                    <a:pt x="16674" y="572"/>
                    <a:pt x="17432" y="2795"/>
                    <a:pt x="18379" y="6131"/>
                  </a:cubicBezTo>
                  <a:cubicBezTo>
                    <a:pt x="19326" y="9466"/>
                    <a:pt x="20463" y="13913"/>
                    <a:pt x="21600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10422962" y="3779079"/>
              <a:ext cx="210945" cy="16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71" fill="norm" stroke="1" extrusionOk="0">
                  <a:moveTo>
                    <a:pt x="8989" y="4138"/>
                  </a:moveTo>
                  <a:cubicBezTo>
                    <a:pt x="10030" y="3126"/>
                    <a:pt x="11071" y="2113"/>
                    <a:pt x="12242" y="1270"/>
                  </a:cubicBezTo>
                  <a:cubicBezTo>
                    <a:pt x="13414" y="426"/>
                    <a:pt x="14715" y="-249"/>
                    <a:pt x="14975" y="88"/>
                  </a:cubicBezTo>
                  <a:cubicBezTo>
                    <a:pt x="15235" y="426"/>
                    <a:pt x="14454" y="1776"/>
                    <a:pt x="12112" y="4645"/>
                  </a:cubicBezTo>
                  <a:cubicBezTo>
                    <a:pt x="9770" y="7513"/>
                    <a:pt x="5867" y="11901"/>
                    <a:pt x="3394" y="14939"/>
                  </a:cubicBezTo>
                  <a:cubicBezTo>
                    <a:pt x="922" y="17976"/>
                    <a:pt x="-119" y="19664"/>
                    <a:pt x="11" y="20507"/>
                  </a:cubicBezTo>
                  <a:cubicBezTo>
                    <a:pt x="141" y="21351"/>
                    <a:pt x="1442" y="21351"/>
                    <a:pt x="5216" y="21182"/>
                  </a:cubicBezTo>
                  <a:cubicBezTo>
                    <a:pt x="8989" y="21014"/>
                    <a:pt x="15235" y="20676"/>
                    <a:pt x="21481" y="20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10465236" y="3986756"/>
              <a:ext cx="1610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10670483" y="3750400"/>
              <a:ext cx="176308" cy="258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019" fill="norm" stroke="1" extrusionOk="0">
                  <a:moveTo>
                    <a:pt x="15506" y="2385"/>
                  </a:moveTo>
                  <a:cubicBezTo>
                    <a:pt x="14606" y="1555"/>
                    <a:pt x="13706" y="724"/>
                    <a:pt x="12506" y="516"/>
                  </a:cubicBezTo>
                  <a:cubicBezTo>
                    <a:pt x="11306" y="308"/>
                    <a:pt x="9806" y="724"/>
                    <a:pt x="7706" y="3216"/>
                  </a:cubicBezTo>
                  <a:cubicBezTo>
                    <a:pt x="5606" y="5708"/>
                    <a:pt x="2906" y="10278"/>
                    <a:pt x="1406" y="13185"/>
                  </a:cubicBezTo>
                  <a:cubicBezTo>
                    <a:pt x="-94" y="16093"/>
                    <a:pt x="-394" y="17339"/>
                    <a:pt x="506" y="18689"/>
                  </a:cubicBezTo>
                  <a:cubicBezTo>
                    <a:pt x="1406" y="20039"/>
                    <a:pt x="3506" y="21493"/>
                    <a:pt x="6956" y="20870"/>
                  </a:cubicBezTo>
                  <a:cubicBezTo>
                    <a:pt x="10406" y="20247"/>
                    <a:pt x="15206" y="17547"/>
                    <a:pt x="17906" y="14328"/>
                  </a:cubicBezTo>
                  <a:cubicBezTo>
                    <a:pt x="20606" y="11108"/>
                    <a:pt x="21206" y="7370"/>
                    <a:pt x="20306" y="4878"/>
                  </a:cubicBezTo>
                  <a:cubicBezTo>
                    <a:pt x="19406" y="2385"/>
                    <a:pt x="17006" y="1139"/>
                    <a:pt x="14906" y="516"/>
                  </a:cubicBezTo>
                  <a:cubicBezTo>
                    <a:pt x="12806" y="-107"/>
                    <a:pt x="11006" y="-107"/>
                    <a:pt x="9506" y="205"/>
                  </a:cubicBezTo>
                  <a:cubicBezTo>
                    <a:pt x="8006" y="516"/>
                    <a:pt x="6806" y="1139"/>
                    <a:pt x="7256" y="2489"/>
                  </a:cubicBezTo>
                  <a:cubicBezTo>
                    <a:pt x="7706" y="3839"/>
                    <a:pt x="9806" y="5916"/>
                    <a:pt x="12056" y="7266"/>
                  </a:cubicBezTo>
                  <a:cubicBezTo>
                    <a:pt x="14306" y="8616"/>
                    <a:pt x="16706" y="9239"/>
                    <a:pt x="19106" y="9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10830165" y="3994423"/>
              <a:ext cx="75739" cy="11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21099" fill="norm" stroke="1" extrusionOk="0">
                  <a:moveTo>
                    <a:pt x="8913" y="4050"/>
                  </a:moveTo>
                  <a:cubicBezTo>
                    <a:pt x="6213" y="5850"/>
                    <a:pt x="3513" y="7650"/>
                    <a:pt x="1826" y="10125"/>
                  </a:cubicBezTo>
                  <a:cubicBezTo>
                    <a:pt x="138" y="12600"/>
                    <a:pt x="-537" y="15750"/>
                    <a:pt x="476" y="18000"/>
                  </a:cubicBezTo>
                  <a:cubicBezTo>
                    <a:pt x="1488" y="20250"/>
                    <a:pt x="4188" y="21600"/>
                    <a:pt x="8238" y="20925"/>
                  </a:cubicBezTo>
                  <a:cubicBezTo>
                    <a:pt x="12288" y="20250"/>
                    <a:pt x="17688" y="17550"/>
                    <a:pt x="19376" y="13725"/>
                  </a:cubicBezTo>
                  <a:cubicBezTo>
                    <a:pt x="21063" y="9900"/>
                    <a:pt x="19038" y="4950"/>
                    <a:pt x="170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10963580" y="3864087"/>
              <a:ext cx="115004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1200" y="7714"/>
                  </a:cubicBezTo>
                  <a:cubicBezTo>
                    <a:pt x="2400" y="4114"/>
                    <a:pt x="4800" y="2057"/>
                    <a:pt x="8400" y="1029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11027729" y="3833419"/>
              <a:ext cx="3552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1800"/>
                    <a:pt x="-1585" y="3600"/>
                    <a:pt x="575" y="7200"/>
                  </a:cubicBezTo>
                  <a:cubicBezTo>
                    <a:pt x="2735" y="10800"/>
                    <a:pt x="11375" y="162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11147584" y="3735943"/>
              <a:ext cx="107337" cy="189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53" fill="norm" stroke="1" extrusionOk="0">
                  <a:moveTo>
                    <a:pt x="0" y="4073"/>
                  </a:moveTo>
                  <a:cubicBezTo>
                    <a:pt x="2009" y="2633"/>
                    <a:pt x="4019" y="1193"/>
                    <a:pt x="7786" y="473"/>
                  </a:cubicBezTo>
                  <a:cubicBezTo>
                    <a:pt x="11553" y="-247"/>
                    <a:pt x="17079" y="-247"/>
                    <a:pt x="19340" y="1193"/>
                  </a:cubicBezTo>
                  <a:cubicBezTo>
                    <a:pt x="21600" y="2633"/>
                    <a:pt x="20595" y="5513"/>
                    <a:pt x="18335" y="7961"/>
                  </a:cubicBezTo>
                  <a:cubicBezTo>
                    <a:pt x="16074" y="10409"/>
                    <a:pt x="12558" y="12425"/>
                    <a:pt x="9544" y="14585"/>
                  </a:cubicBezTo>
                  <a:cubicBezTo>
                    <a:pt x="6530" y="16745"/>
                    <a:pt x="4019" y="19049"/>
                    <a:pt x="4772" y="20201"/>
                  </a:cubicBezTo>
                  <a:cubicBezTo>
                    <a:pt x="5526" y="21353"/>
                    <a:pt x="9544" y="21353"/>
                    <a:pt x="12809" y="21353"/>
                  </a:cubicBezTo>
                  <a:cubicBezTo>
                    <a:pt x="16074" y="21353"/>
                    <a:pt x="18586" y="21353"/>
                    <a:pt x="21098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11211475" y="3917754"/>
              <a:ext cx="81780" cy="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17550" y="0"/>
                  </a:moveTo>
                  <a:cubicBezTo>
                    <a:pt x="14175" y="5684"/>
                    <a:pt x="10800" y="11368"/>
                    <a:pt x="8100" y="15347"/>
                  </a:cubicBezTo>
                  <a:cubicBezTo>
                    <a:pt x="5400" y="19326"/>
                    <a:pt x="3375" y="21600"/>
                    <a:pt x="2025" y="21316"/>
                  </a:cubicBezTo>
                  <a:cubicBezTo>
                    <a:pt x="675" y="21032"/>
                    <a:pt x="0" y="18189"/>
                    <a:pt x="0" y="15347"/>
                  </a:cubicBezTo>
                  <a:cubicBezTo>
                    <a:pt x="0" y="12505"/>
                    <a:pt x="675" y="9663"/>
                    <a:pt x="2700" y="8242"/>
                  </a:cubicBezTo>
                  <a:cubicBezTo>
                    <a:pt x="4725" y="6821"/>
                    <a:pt x="8100" y="6821"/>
                    <a:pt x="11475" y="7674"/>
                  </a:cubicBezTo>
                  <a:cubicBezTo>
                    <a:pt x="14850" y="8526"/>
                    <a:pt x="18225" y="10232"/>
                    <a:pt x="21600" y="11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1316255" y="3917754"/>
              <a:ext cx="46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960"/>
                    <a:pt x="9600" y="1920"/>
                    <a:pt x="6000" y="5520"/>
                  </a:cubicBezTo>
                  <a:cubicBezTo>
                    <a:pt x="2400" y="9120"/>
                    <a:pt x="1200" y="15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11358936" y="4002090"/>
              <a:ext cx="56989" cy="7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030" fill="norm" stroke="1" extrusionOk="0">
                  <a:moveTo>
                    <a:pt x="1169" y="0"/>
                  </a:moveTo>
                  <a:cubicBezTo>
                    <a:pt x="2069" y="4050"/>
                    <a:pt x="2969" y="8100"/>
                    <a:pt x="2069" y="12150"/>
                  </a:cubicBezTo>
                  <a:cubicBezTo>
                    <a:pt x="1169" y="16200"/>
                    <a:pt x="-1531" y="20250"/>
                    <a:pt x="1169" y="20925"/>
                  </a:cubicBezTo>
                  <a:cubicBezTo>
                    <a:pt x="3869" y="21600"/>
                    <a:pt x="11969" y="18900"/>
                    <a:pt x="20069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1461925" y="3917754"/>
              <a:ext cx="766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1494661" y="3779691"/>
              <a:ext cx="77540" cy="161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271" fill="norm" stroke="1" extrusionOk="0">
                  <a:moveTo>
                    <a:pt x="7554" y="1021"/>
                  </a:moveTo>
                  <a:cubicBezTo>
                    <a:pt x="4179" y="346"/>
                    <a:pt x="804" y="-329"/>
                    <a:pt x="129" y="177"/>
                  </a:cubicBezTo>
                  <a:cubicBezTo>
                    <a:pt x="-546" y="684"/>
                    <a:pt x="1479" y="2371"/>
                    <a:pt x="5191" y="4396"/>
                  </a:cubicBezTo>
                  <a:cubicBezTo>
                    <a:pt x="8904" y="6421"/>
                    <a:pt x="14304" y="8784"/>
                    <a:pt x="17342" y="10809"/>
                  </a:cubicBezTo>
                  <a:cubicBezTo>
                    <a:pt x="20379" y="12834"/>
                    <a:pt x="21054" y="14521"/>
                    <a:pt x="20041" y="16209"/>
                  </a:cubicBezTo>
                  <a:cubicBezTo>
                    <a:pt x="19029" y="17896"/>
                    <a:pt x="16329" y="19584"/>
                    <a:pt x="13629" y="2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1561594" y="3796186"/>
              <a:ext cx="122671" cy="9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2" fill="norm" stroke="1" extrusionOk="0">
                  <a:moveTo>
                    <a:pt x="0" y="15942"/>
                  </a:moveTo>
                  <a:cubicBezTo>
                    <a:pt x="4500" y="12942"/>
                    <a:pt x="9000" y="9942"/>
                    <a:pt x="12150" y="7242"/>
                  </a:cubicBezTo>
                  <a:cubicBezTo>
                    <a:pt x="15300" y="4542"/>
                    <a:pt x="17100" y="2142"/>
                    <a:pt x="16425" y="942"/>
                  </a:cubicBezTo>
                  <a:cubicBezTo>
                    <a:pt x="15750" y="-258"/>
                    <a:pt x="12600" y="-258"/>
                    <a:pt x="9900" y="642"/>
                  </a:cubicBezTo>
                  <a:cubicBezTo>
                    <a:pt x="7200" y="1542"/>
                    <a:pt x="4950" y="3342"/>
                    <a:pt x="3150" y="5742"/>
                  </a:cubicBezTo>
                  <a:cubicBezTo>
                    <a:pt x="1350" y="8142"/>
                    <a:pt x="0" y="11142"/>
                    <a:pt x="225" y="13842"/>
                  </a:cubicBezTo>
                  <a:cubicBezTo>
                    <a:pt x="450" y="16542"/>
                    <a:pt x="2250" y="18942"/>
                    <a:pt x="6075" y="20142"/>
                  </a:cubicBezTo>
                  <a:cubicBezTo>
                    <a:pt x="9900" y="21342"/>
                    <a:pt x="15750" y="21342"/>
                    <a:pt x="21600" y="213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9739772" y="3753953"/>
              <a:ext cx="181119" cy="19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02" fill="norm" stroke="1" extrusionOk="0">
                  <a:moveTo>
                    <a:pt x="15861" y="5356"/>
                  </a:moveTo>
                  <a:cubicBezTo>
                    <a:pt x="16761" y="2832"/>
                    <a:pt x="17661" y="307"/>
                    <a:pt x="17361" y="27"/>
                  </a:cubicBezTo>
                  <a:cubicBezTo>
                    <a:pt x="17061" y="-254"/>
                    <a:pt x="15561" y="1710"/>
                    <a:pt x="12711" y="4795"/>
                  </a:cubicBezTo>
                  <a:cubicBezTo>
                    <a:pt x="9861" y="7881"/>
                    <a:pt x="5661" y="12089"/>
                    <a:pt x="3111" y="15034"/>
                  </a:cubicBezTo>
                  <a:cubicBezTo>
                    <a:pt x="561" y="17980"/>
                    <a:pt x="-339" y="19663"/>
                    <a:pt x="111" y="20504"/>
                  </a:cubicBezTo>
                  <a:cubicBezTo>
                    <a:pt x="561" y="21346"/>
                    <a:pt x="2361" y="21346"/>
                    <a:pt x="6111" y="20925"/>
                  </a:cubicBezTo>
                  <a:cubicBezTo>
                    <a:pt x="9861" y="20504"/>
                    <a:pt x="15561" y="19663"/>
                    <a:pt x="21261" y="18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9805887" y="4002090"/>
              <a:ext cx="84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8671195" y="3666173"/>
              <a:ext cx="165803" cy="23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132" fill="norm" stroke="1" extrusionOk="0">
                  <a:moveTo>
                    <a:pt x="13745" y="3284"/>
                  </a:moveTo>
                  <a:cubicBezTo>
                    <a:pt x="13418" y="2147"/>
                    <a:pt x="13091" y="1010"/>
                    <a:pt x="12109" y="555"/>
                  </a:cubicBezTo>
                  <a:cubicBezTo>
                    <a:pt x="11127" y="100"/>
                    <a:pt x="9491" y="328"/>
                    <a:pt x="7691" y="1806"/>
                  </a:cubicBezTo>
                  <a:cubicBezTo>
                    <a:pt x="5891" y="3284"/>
                    <a:pt x="3927" y="6012"/>
                    <a:pt x="2455" y="9195"/>
                  </a:cubicBezTo>
                  <a:cubicBezTo>
                    <a:pt x="982" y="12378"/>
                    <a:pt x="0" y="16016"/>
                    <a:pt x="0" y="18290"/>
                  </a:cubicBezTo>
                  <a:cubicBezTo>
                    <a:pt x="0" y="20564"/>
                    <a:pt x="982" y="21473"/>
                    <a:pt x="3927" y="21018"/>
                  </a:cubicBezTo>
                  <a:cubicBezTo>
                    <a:pt x="6873" y="20564"/>
                    <a:pt x="11782" y="18745"/>
                    <a:pt x="15218" y="15561"/>
                  </a:cubicBezTo>
                  <a:cubicBezTo>
                    <a:pt x="18655" y="12378"/>
                    <a:pt x="20618" y="7831"/>
                    <a:pt x="21109" y="4989"/>
                  </a:cubicBezTo>
                  <a:cubicBezTo>
                    <a:pt x="21600" y="2147"/>
                    <a:pt x="20618" y="1010"/>
                    <a:pt x="18327" y="441"/>
                  </a:cubicBezTo>
                  <a:cubicBezTo>
                    <a:pt x="16036" y="-127"/>
                    <a:pt x="12436" y="-127"/>
                    <a:pt x="9982" y="328"/>
                  </a:cubicBezTo>
                  <a:cubicBezTo>
                    <a:pt x="7527" y="782"/>
                    <a:pt x="6218" y="1692"/>
                    <a:pt x="7036" y="3397"/>
                  </a:cubicBezTo>
                  <a:cubicBezTo>
                    <a:pt x="7855" y="5102"/>
                    <a:pt x="10800" y="7604"/>
                    <a:pt x="13745" y="10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8826525" y="3833419"/>
              <a:ext cx="69565" cy="71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0885" fill="norm" stroke="1" extrusionOk="0">
                  <a:moveTo>
                    <a:pt x="10969" y="8938"/>
                  </a:moveTo>
                  <a:cubicBezTo>
                    <a:pt x="7112" y="8938"/>
                    <a:pt x="3255" y="8938"/>
                    <a:pt x="1327" y="10800"/>
                  </a:cubicBezTo>
                  <a:cubicBezTo>
                    <a:pt x="-602" y="12662"/>
                    <a:pt x="-602" y="16386"/>
                    <a:pt x="2484" y="18621"/>
                  </a:cubicBezTo>
                  <a:cubicBezTo>
                    <a:pt x="5569" y="20855"/>
                    <a:pt x="11741" y="21600"/>
                    <a:pt x="15598" y="20110"/>
                  </a:cubicBezTo>
                  <a:cubicBezTo>
                    <a:pt x="19455" y="18621"/>
                    <a:pt x="20998" y="14897"/>
                    <a:pt x="20998" y="11172"/>
                  </a:cubicBezTo>
                  <a:cubicBezTo>
                    <a:pt x="20998" y="7448"/>
                    <a:pt x="19455" y="3724"/>
                    <a:pt x="179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8939534" y="3764418"/>
              <a:ext cx="99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8999393" y="3733751"/>
              <a:ext cx="16811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684"/>
                    <a:pt x="-1303" y="11368"/>
                    <a:pt x="240" y="14968"/>
                  </a:cubicBezTo>
                  <a:cubicBezTo>
                    <a:pt x="1783" y="18568"/>
                    <a:pt x="11040" y="20084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9077538" y="3710724"/>
              <a:ext cx="99670" cy="12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6235"/>
                  </a:moveTo>
                  <a:cubicBezTo>
                    <a:pt x="1662" y="4574"/>
                    <a:pt x="3323" y="2912"/>
                    <a:pt x="6092" y="1666"/>
                  </a:cubicBezTo>
                  <a:cubicBezTo>
                    <a:pt x="8861" y="420"/>
                    <a:pt x="12738" y="-411"/>
                    <a:pt x="15231" y="212"/>
                  </a:cubicBezTo>
                  <a:cubicBezTo>
                    <a:pt x="17723" y="835"/>
                    <a:pt x="18831" y="2912"/>
                    <a:pt x="17446" y="5820"/>
                  </a:cubicBezTo>
                  <a:cubicBezTo>
                    <a:pt x="16062" y="8727"/>
                    <a:pt x="12185" y="12466"/>
                    <a:pt x="9138" y="15166"/>
                  </a:cubicBezTo>
                  <a:cubicBezTo>
                    <a:pt x="6092" y="17866"/>
                    <a:pt x="3877" y="19527"/>
                    <a:pt x="4154" y="20358"/>
                  </a:cubicBezTo>
                  <a:cubicBezTo>
                    <a:pt x="4431" y="21189"/>
                    <a:pt x="7200" y="21189"/>
                    <a:pt x="10523" y="20774"/>
                  </a:cubicBezTo>
                  <a:cubicBezTo>
                    <a:pt x="13846" y="20358"/>
                    <a:pt x="17723" y="19527"/>
                    <a:pt x="21600" y="18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9151420" y="3841086"/>
              <a:ext cx="7178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fill="norm" stroke="1" extrusionOk="0">
                  <a:moveTo>
                    <a:pt x="14218" y="0"/>
                  </a:moveTo>
                  <a:cubicBezTo>
                    <a:pt x="11984" y="3600"/>
                    <a:pt x="9750" y="7200"/>
                    <a:pt x="7515" y="11250"/>
                  </a:cubicBezTo>
                  <a:cubicBezTo>
                    <a:pt x="5281" y="15300"/>
                    <a:pt x="3046" y="19800"/>
                    <a:pt x="1557" y="19800"/>
                  </a:cubicBezTo>
                  <a:cubicBezTo>
                    <a:pt x="67" y="19800"/>
                    <a:pt x="-678" y="15300"/>
                    <a:pt x="812" y="13050"/>
                  </a:cubicBezTo>
                  <a:cubicBezTo>
                    <a:pt x="2301" y="10800"/>
                    <a:pt x="6025" y="10800"/>
                    <a:pt x="9750" y="12600"/>
                  </a:cubicBezTo>
                  <a:cubicBezTo>
                    <a:pt x="13474" y="14400"/>
                    <a:pt x="17198" y="18000"/>
                    <a:pt x="209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9235985" y="3810419"/>
              <a:ext cx="4855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20520" y="0"/>
                  </a:moveTo>
                  <a:cubicBezTo>
                    <a:pt x="12960" y="5082"/>
                    <a:pt x="5400" y="10165"/>
                    <a:pt x="2160" y="13765"/>
                  </a:cubicBezTo>
                  <a:cubicBezTo>
                    <a:pt x="-1080" y="17365"/>
                    <a:pt x="0" y="19482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9276875" y="3894754"/>
              <a:ext cx="61336" cy="60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8" fill="norm" stroke="1" extrusionOk="0">
                  <a:moveTo>
                    <a:pt x="0" y="0"/>
                  </a:moveTo>
                  <a:cubicBezTo>
                    <a:pt x="3600" y="2592"/>
                    <a:pt x="7200" y="5184"/>
                    <a:pt x="8100" y="9072"/>
                  </a:cubicBezTo>
                  <a:cubicBezTo>
                    <a:pt x="9000" y="12960"/>
                    <a:pt x="7200" y="18144"/>
                    <a:pt x="9000" y="19872"/>
                  </a:cubicBezTo>
                  <a:cubicBezTo>
                    <a:pt x="10800" y="21600"/>
                    <a:pt x="16200" y="19872"/>
                    <a:pt x="21600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9384211" y="3887087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9440435" y="3747608"/>
              <a:ext cx="61335" cy="14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20700" y="1333"/>
                  </a:moveTo>
                  <a:cubicBezTo>
                    <a:pt x="16200" y="588"/>
                    <a:pt x="11700" y="-157"/>
                    <a:pt x="7650" y="29"/>
                  </a:cubicBezTo>
                  <a:cubicBezTo>
                    <a:pt x="3600" y="215"/>
                    <a:pt x="0" y="1333"/>
                    <a:pt x="0" y="2636"/>
                  </a:cubicBezTo>
                  <a:cubicBezTo>
                    <a:pt x="0" y="3940"/>
                    <a:pt x="3600" y="5429"/>
                    <a:pt x="7200" y="6733"/>
                  </a:cubicBezTo>
                  <a:cubicBezTo>
                    <a:pt x="10800" y="8036"/>
                    <a:pt x="14400" y="9153"/>
                    <a:pt x="17100" y="10643"/>
                  </a:cubicBezTo>
                  <a:cubicBezTo>
                    <a:pt x="19800" y="12133"/>
                    <a:pt x="21600" y="13995"/>
                    <a:pt x="21600" y="15857"/>
                  </a:cubicBezTo>
                  <a:cubicBezTo>
                    <a:pt x="21600" y="17719"/>
                    <a:pt x="19800" y="19581"/>
                    <a:pt x="18000" y="20512"/>
                  </a:cubicBezTo>
                  <a:cubicBezTo>
                    <a:pt x="16200" y="21443"/>
                    <a:pt x="14400" y="21443"/>
                    <a:pt x="1260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9530478" y="3754241"/>
              <a:ext cx="129741" cy="125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160" fill="norm" stroke="1" extrusionOk="0">
                  <a:moveTo>
                    <a:pt x="1150" y="6904"/>
                  </a:moveTo>
                  <a:cubicBezTo>
                    <a:pt x="3226" y="6472"/>
                    <a:pt x="5303" y="6040"/>
                    <a:pt x="8003" y="4744"/>
                  </a:cubicBezTo>
                  <a:cubicBezTo>
                    <a:pt x="10703" y="3448"/>
                    <a:pt x="14026" y="1288"/>
                    <a:pt x="14649" y="424"/>
                  </a:cubicBezTo>
                  <a:cubicBezTo>
                    <a:pt x="15273" y="-440"/>
                    <a:pt x="13196" y="-8"/>
                    <a:pt x="10496" y="1936"/>
                  </a:cubicBezTo>
                  <a:cubicBezTo>
                    <a:pt x="7796" y="3880"/>
                    <a:pt x="4473" y="7336"/>
                    <a:pt x="2396" y="10144"/>
                  </a:cubicBezTo>
                  <a:cubicBezTo>
                    <a:pt x="319" y="12952"/>
                    <a:pt x="-512" y="15112"/>
                    <a:pt x="319" y="16624"/>
                  </a:cubicBezTo>
                  <a:cubicBezTo>
                    <a:pt x="1150" y="18136"/>
                    <a:pt x="3642" y="19000"/>
                    <a:pt x="7380" y="19648"/>
                  </a:cubicBezTo>
                  <a:cubicBezTo>
                    <a:pt x="11119" y="20296"/>
                    <a:pt x="16103" y="20728"/>
                    <a:pt x="21088" y="21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6667491" y="4149131"/>
              <a:ext cx="155038" cy="121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0923" fill="norm" stroke="1" extrusionOk="0">
                  <a:moveTo>
                    <a:pt x="9769" y="10343"/>
                  </a:moveTo>
                  <a:cubicBezTo>
                    <a:pt x="10118" y="8139"/>
                    <a:pt x="10466" y="5935"/>
                    <a:pt x="9769" y="4613"/>
                  </a:cubicBezTo>
                  <a:cubicBezTo>
                    <a:pt x="9072" y="3290"/>
                    <a:pt x="7331" y="2850"/>
                    <a:pt x="5589" y="4172"/>
                  </a:cubicBezTo>
                  <a:cubicBezTo>
                    <a:pt x="3847" y="5494"/>
                    <a:pt x="2105" y="8580"/>
                    <a:pt x="1060" y="11666"/>
                  </a:cubicBezTo>
                  <a:cubicBezTo>
                    <a:pt x="14" y="14752"/>
                    <a:pt x="-334" y="17837"/>
                    <a:pt x="363" y="19380"/>
                  </a:cubicBezTo>
                  <a:cubicBezTo>
                    <a:pt x="1060" y="20923"/>
                    <a:pt x="2802" y="20923"/>
                    <a:pt x="5066" y="18939"/>
                  </a:cubicBezTo>
                  <a:cubicBezTo>
                    <a:pt x="7331" y="16956"/>
                    <a:pt x="10118" y="12988"/>
                    <a:pt x="11685" y="9903"/>
                  </a:cubicBezTo>
                  <a:cubicBezTo>
                    <a:pt x="13253" y="6817"/>
                    <a:pt x="13601" y="4613"/>
                    <a:pt x="12905" y="3290"/>
                  </a:cubicBezTo>
                  <a:cubicBezTo>
                    <a:pt x="12208" y="1968"/>
                    <a:pt x="10466" y="1527"/>
                    <a:pt x="8724" y="2188"/>
                  </a:cubicBezTo>
                  <a:cubicBezTo>
                    <a:pt x="6982" y="2850"/>
                    <a:pt x="5240" y="4613"/>
                    <a:pt x="3847" y="6596"/>
                  </a:cubicBezTo>
                  <a:cubicBezTo>
                    <a:pt x="2453" y="8580"/>
                    <a:pt x="1408" y="10784"/>
                    <a:pt x="885" y="12988"/>
                  </a:cubicBezTo>
                  <a:cubicBezTo>
                    <a:pt x="363" y="15192"/>
                    <a:pt x="363" y="17396"/>
                    <a:pt x="1234" y="18499"/>
                  </a:cubicBezTo>
                  <a:cubicBezTo>
                    <a:pt x="2105" y="19601"/>
                    <a:pt x="3847" y="19601"/>
                    <a:pt x="5937" y="18058"/>
                  </a:cubicBezTo>
                  <a:cubicBezTo>
                    <a:pt x="8027" y="16515"/>
                    <a:pt x="10466" y="13429"/>
                    <a:pt x="11860" y="10784"/>
                  </a:cubicBezTo>
                  <a:cubicBezTo>
                    <a:pt x="13253" y="8139"/>
                    <a:pt x="13601" y="5935"/>
                    <a:pt x="13079" y="4172"/>
                  </a:cubicBezTo>
                  <a:cubicBezTo>
                    <a:pt x="12556" y="2409"/>
                    <a:pt x="11163" y="1086"/>
                    <a:pt x="9943" y="1307"/>
                  </a:cubicBezTo>
                  <a:cubicBezTo>
                    <a:pt x="8724" y="1527"/>
                    <a:pt x="7679" y="3290"/>
                    <a:pt x="6982" y="5274"/>
                  </a:cubicBezTo>
                  <a:cubicBezTo>
                    <a:pt x="6285" y="7258"/>
                    <a:pt x="5937" y="9462"/>
                    <a:pt x="6285" y="11445"/>
                  </a:cubicBezTo>
                  <a:cubicBezTo>
                    <a:pt x="6634" y="13429"/>
                    <a:pt x="7679" y="15192"/>
                    <a:pt x="9943" y="15633"/>
                  </a:cubicBezTo>
                  <a:cubicBezTo>
                    <a:pt x="12208" y="16074"/>
                    <a:pt x="15692" y="15192"/>
                    <a:pt x="17782" y="13650"/>
                  </a:cubicBezTo>
                  <a:cubicBezTo>
                    <a:pt x="19872" y="12107"/>
                    <a:pt x="20569" y="9903"/>
                    <a:pt x="20918" y="7699"/>
                  </a:cubicBezTo>
                  <a:cubicBezTo>
                    <a:pt x="21266" y="5494"/>
                    <a:pt x="21266" y="3290"/>
                    <a:pt x="20395" y="1748"/>
                  </a:cubicBezTo>
                  <a:cubicBezTo>
                    <a:pt x="19524" y="205"/>
                    <a:pt x="17782" y="-677"/>
                    <a:pt x="15343" y="645"/>
                  </a:cubicBezTo>
                  <a:cubicBezTo>
                    <a:pt x="12905" y="1968"/>
                    <a:pt x="9769" y="5494"/>
                    <a:pt x="8201" y="8580"/>
                  </a:cubicBezTo>
                  <a:cubicBezTo>
                    <a:pt x="6634" y="11666"/>
                    <a:pt x="6634" y="14311"/>
                    <a:pt x="7331" y="16294"/>
                  </a:cubicBezTo>
                  <a:cubicBezTo>
                    <a:pt x="8027" y="18278"/>
                    <a:pt x="9421" y="19601"/>
                    <a:pt x="10814" y="20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3001259" y="4234171"/>
              <a:ext cx="95186" cy="13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084" fill="norm" stroke="1" extrusionOk="0">
                  <a:moveTo>
                    <a:pt x="16268" y="4475"/>
                  </a:moveTo>
                  <a:cubicBezTo>
                    <a:pt x="14563" y="2475"/>
                    <a:pt x="12858" y="475"/>
                    <a:pt x="10584" y="75"/>
                  </a:cubicBezTo>
                  <a:cubicBezTo>
                    <a:pt x="8310" y="-325"/>
                    <a:pt x="5468" y="875"/>
                    <a:pt x="3479" y="3675"/>
                  </a:cubicBezTo>
                  <a:cubicBezTo>
                    <a:pt x="1489" y="6475"/>
                    <a:pt x="352" y="10875"/>
                    <a:pt x="68" y="14075"/>
                  </a:cubicBezTo>
                  <a:cubicBezTo>
                    <a:pt x="-216" y="17275"/>
                    <a:pt x="352" y="19275"/>
                    <a:pt x="2342" y="20275"/>
                  </a:cubicBezTo>
                  <a:cubicBezTo>
                    <a:pt x="4331" y="21275"/>
                    <a:pt x="7742" y="21275"/>
                    <a:pt x="10584" y="20675"/>
                  </a:cubicBezTo>
                  <a:cubicBezTo>
                    <a:pt x="13426" y="20075"/>
                    <a:pt x="15700" y="18875"/>
                    <a:pt x="17405" y="17275"/>
                  </a:cubicBezTo>
                  <a:cubicBezTo>
                    <a:pt x="19110" y="15675"/>
                    <a:pt x="20247" y="13675"/>
                    <a:pt x="20816" y="11675"/>
                  </a:cubicBezTo>
                  <a:cubicBezTo>
                    <a:pt x="21384" y="9675"/>
                    <a:pt x="21384" y="7675"/>
                    <a:pt x="18542" y="6475"/>
                  </a:cubicBezTo>
                  <a:cubicBezTo>
                    <a:pt x="15700" y="5275"/>
                    <a:pt x="10016" y="4875"/>
                    <a:pt x="6321" y="5475"/>
                  </a:cubicBezTo>
                  <a:cubicBezTo>
                    <a:pt x="2626" y="6075"/>
                    <a:pt x="921" y="7675"/>
                    <a:pt x="921" y="9275"/>
                  </a:cubicBezTo>
                  <a:cubicBezTo>
                    <a:pt x="921" y="10875"/>
                    <a:pt x="2626" y="12475"/>
                    <a:pt x="4900" y="13675"/>
                  </a:cubicBezTo>
                  <a:cubicBezTo>
                    <a:pt x="7173" y="14875"/>
                    <a:pt x="10016" y="15675"/>
                    <a:pt x="12858" y="16075"/>
                  </a:cubicBezTo>
                  <a:cubicBezTo>
                    <a:pt x="15700" y="16475"/>
                    <a:pt x="18542" y="16475"/>
                    <a:pt x="19963" y="14475"/>
                  </a:cubicBezTo>
                  <a:cubicBezTo>
                    <a:pt x="21384" y="12475"/>
                    <a:pt x="21384" y="8475"/>
                    <a:pt x="20816" y="5475"/>
                  </a:cubicBezTo>
                  <a:cubicBezTo>
                    <a:pt x="20247" y="2475"/>
                    <a:pt x="19110" y="475"/>
                    <a:pt x="18258" y="675"/>
                  </a:cubicBezTo>
                  <a:cubicBezTo>
                    <a:pt x="17405" y="875"/>
                    <a:pt x="16837" y="3275"/>
                    <a:pt x="16268" y="5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2994176" y="3419410"/>
              <a:ext cx="57227" cy="88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6942" y="0"/>
                  </a:moveTo>
                  <a:cubicBezTo>
                    <a:pt x="4125" y="2234"/>
                    <a:pt x="1307" y="4469"/>
                    <a:pt x="368" y="6672"/>
                  </a:cubicBezTo>
                  <a:cubicBezTo>
                    <a:pt x="-571" y="8876"/>
                    <a:pt x="368" y="11048"/>
                    <a:pt x="2246" y="13128"/>
                  </a:cubicBezTo>
                  <a:cubicBezTo>
                    <a:pt x="4125" y="15207"/>
                    <a:pt x="6942" y="17193"/>
                    <a:pt x="10229" y="18590"/>
                  </a:cubicBezTo>
                  <a:cubicBezTo>
                    <a:pt x="13516" y="19986"/>
                    <a:pt x="17272" y="20793"/>
                    <a:pt x="210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6777486" y="3105070"/>
              <a:ext cx="122670" cy="996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50" y="1274"/>
                    <a:pt x="17100" y="2548"/>
                    <a:pt x="14850" y="4126"/>
                  </a:cubicBezTo>
                  <a:cubicBezTo>
                    <a:pt x="12600" y="5705"/>
                    <a:pt x="10350" y="7588"/>
                    <a:pt x="8775" y="9305"/>
                  </a:cubicBezTo>
                  <a:cubicBezTo>
                    <a:pt x="7200" y="11022"/>
                    <a:pt x="6300" y="12572"/>
                    <a:pt x="5400" y="14317"/>
                  </a:cubicBezTo>
                  <a:cubicBezTo>
                    <a:pt x="4500" y="16062"/>
                    <a:pt x="3600" y="18000"/>
                    <a:pt x="2700" y="19246"/>
                  </a:cubicBezTo>
                  <a:cubicBezTo>
                    <a:pt x="1800" y="20492"/>
                    <a:pt x="900" y="210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3129208" y="3020734"/>
              <a:ext cx="382205" cy="92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1536" y="0"/>
                  </a:moveTo>
                  <a:cubicBezTo>
                    <a:pt x="19952" y="2040"/>
                    <a:pt x="18368" y="4080"/>
                    <a:pt x="16352" y="6150"/>
                  </a:cubicBezTo>
                  <a:cubicBezTo>
                    <a:pt x="14336" y="8220"/>
                    <a:pt x="11888" y="10320"/>
                    <a:pt x="9296" y="12420"/>
                  </a:cubicBezTo>
                  <a:cubicBezTo>
                    <a:pt x="6704" y="14520"/>
                    <a:pt x="3968" y="16620"/>
                    <a:pt x="2312" y="18000"/>
                  </a:cubicBezTo>
                  <a:cubicBezTo>
                    <a:pt x="656" y="19380"/>
                    <a:pt x="80" y="20040"/>
                    <a:pt x="8" y="20520"/>
                  </a:cubicBezTo>
                  <a:cubicBezTo>
                    <a:pt x="-64" y="21000"/>
                    <a:pt x="368" y="21300"/>
                    <a:pt x="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3588080" y="2047046"/>
              <a:ext cx="1226696" cy="2277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25" y="485"/>
                    <a:pt x="20250" y="970"/>
                    <a:pt x="19575" y="1612"/>
                  </a:cubicBezTo>
                  <a:cubicBezTo>
                    <a:pt x="18900" y="2255"/>
                    <a:pt x="18225" y="3055"/>
                    <a:pt x="17528" y="3842"/>
                  </a:cubicBezTo>
                  <a:cubicBezTo>
                    <a:pt x="16830" y="4630"/>
                    <a:pt x="16110" y="5406"/>
                    <a:pt x="15278" y="6242"/>
                  </a:cubicBezTo>
                  <a:cubicBezTo>
                    <a:pt x="14445" y="7079"/>
                    <a:pt x="13500" y="7976"/>
                    <a:pt x="12645" y="8800"/>
                  </a:cubicBezTo>
                  <a:cubicBezTo>
                    <a:pt x="11790" y="9624"/>
                    <a:pt x="11025" y="10376"/>
                    <a:pt x="10260" y="11164"/>
                  </a:cubicBezTo>
                  <a:cubicBezTo>
                    <a:pt x="9495" y="11952"/>
                    <a:pt x="8730" y="12776"/>
                    <a:pt x="7920" y="13648"/>
                  </a:cubicBezTo>
                  <a:cubicBezTo>
                    <a:pt x="7110" y="14521"/>
                    <a:pt x="6255" y="15442"/>
                    <a:pt x="5422" y="16339"/>
                  </a:cubicBezTo>
                  <a:cubicBezTo>
                    <a:pt x="4590" y="17236"/>
                    <a:pt x="3780" y="18109"/>
                    <a:pt x="2947" y="18933"/>
                  </a:cubicBezTo>
                  <a:cubicBezTo>
                    <a:pt x="2115" y="19758"/>
                    <a:pt x="1260" y="20533"/>
                    <a:pt x="765" y="20970"/>
                  </a:cubicBezTo>
                  <a:cubicBezTo>
                    <a:pt x="270" y="21406"/>
                    <a:pt x="135" y="215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4307367" y="2385604"/>
              <a:ext cx="1450430" cy="1905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54" fill="norm" stroke="1" extrusionOk="0">
                  <a:moveTo>
                    <a:pt x="21545" y="246"/>
                  </a:moveTo>
                  <a:cubicBezTo>
                    <a:pt x="21393" y="159"/>
                    <a:pt x="21241" y="73"/>
                    <a:pt x="21033" y="29"/>
                  </a:cubicBezTo>
                  <a:cubicBezTo>
                    <a:pt x="20824" y="-14"/>
                    <a:pt x="20558" y="-14"/>
                    <a:pt x="20387" y="58"/>
                  </a:cubicBezTo>
                  <a:cubicBezTo>
                    <a:pt x="20216" y="131"/>
                    <a:pt x="20140" y="275"/>
                    <a:pt x="19799" y="839"/>
                  </a:cubicBezTo>
                  <a:cubicBezTo>
                    <a:pt x="19457" y="1403"/>
                    <a:pt x="18850" y="2386"/>
                    <a:pt x="18223" y="3282"/>
                  </a:cubicBezTo>
                  <a:cubicBezTo>
                    <a:pt x="17597" y="4179"/>
                    <a:pt x="16952" y="4988"/>
                    <a:pt x="16230" y="5827"/>
                  </a:cubicBezTo>
                  <a:cubicBezTo>
                    <a:pt x="15509" y="6666"/>
                    <a:pt x="14712" y="7533"/>
                    <a:pt x="13858" y="8429"/>
                  </a:cubicBezTo>
                  <a:cubicBezTo>
                    <a:pt x="13004" y="9326"/>
                    <a:pt x="12093" y="10251"/>
                    <a:pt x="11257" y="11090"/>
                  </a:cubicBezTo>
                  <a:cubicBezTo>
                    <a:pt x="10422" y="11928"/>
                    <a:pt x="9663" y="12680"/>
                    <a:pt x="8866" y="13417"/>
                  </a:cubicBezTo>
                  <a:cubicBezTo>
                    <a:pt x="8069" y="14155"/>
                    <a:pt x="7234" y="14878"/>
                    <a:pt x="6285" y="15644"/>
                  </a:cubicBezTo>
                  <a:cubicBezTo>
                    <a:pt x="5336" y="16410"/>
                    <a:pt x="4273" y="17220"/>
                    <a:pt x="3343" y="17957"/>
                  </a:cubicBezTo>
                  <a:cubicBezTo>
                    <a:pt x="2412" y="18694"/>
                    <a:pt x="1615" y="19359"/>
                    <a:pt x="1084" y="19880"/>
                  </a:cubicBezTo>
                  <a:cubicBezTo>
                    <a:pt x="552" y="20400"/>
                    <a:pt x="287" y="20776"/>
                    <a:pt x="135" y="21051"/>
                  </a:cubicBezTo>
                  <a:cubicBezTo>
                    <a:pt x="-17" y="21326"/>
                    <a:pt x="-55" y="21499"/>
                    <a:pt x="97" y="21543"/>
                  </a:cubicBezTo>
                  <a:cubicBezTo>
                    <a:pt x="249" y="21586"/>
                    <a:pt x="590" y="21499"/>
                    <a:pt x="932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5167450" y="2817033"/>
              <a:ext cx="1035024" cy="116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21600" y="925"/>
                  </a:moveTo>
                  <a:cubicBezTo>
                    <a:pt x="21600" y="643"/>
                    <a:pt x="21600" y="362"/>
                    <a:pt x="21467" y="174"/>
                  </a:cubicBezTo>
                  <a:cubicBezTo>
                    <a:pt x="21333" y="-14"/>
                    <a:pt x="21067" y="-108"/>
                    <a:pt x="20587" y="197"/>
                  </a:cubicBezTo>
                  <a:cubicBezTo>
                    <a:pt x="20107" y="502"/>
                    <a:pt x="19413" y="1207"/>
                    <a:pt x="18373" y="2240"/>
                  </a:cubicBezTo>
                  <a:cubicBezTo>
                    <a:pt x="17333" y="3273"/>
                    <a:pt x="15947" y="4635"/>
                    <a:pt x="14507" y="6067"/>
                  </a:cubicBezTo>
                  <a:cubicBezTo>
                    <a:pt x="13067" y="7499"/>
                    <a:pt x="11573" y="9002"/>
                    <a:pt x="10187" y="10434"/>
                  </a:cubicBezTo>
                  <a:cubicBezTo>
                    <a:pt x="8800" y="11866"/>
                    <a:pt x="7520" y="13228"/>
                    <a:pt x="6213" y="14660"/>
                  </a:cubicBezTo>
                  <a:cubicBezTo>
                    <a:pt x="4907" y="16092"/>
                    <a:pt x="3573" y="17595"/>
                    <a:pt x="2533" y="18745"/>
                  </a:cubicBezTo>
                  <a:cubicBezTo>
                    <a:pt x="1493" y="19895"/>
                    <a:pt x="747" y="20694"/>
                    <a:pt x="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466457" y="3212405"/>
              <a:ext cx="912354" cy="782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85" y="1553"/>
                    <a:pt x="17970" y="3106"/>
                    <a:pt x="16124" y="4765"/>
                  </a:cubicBezTo>
                  <a:cubicBezTo>
                    <a:pt x="14279" y="6424"/>
                    <a:pt x="12403" y="8188"/>
                    <a:pt x="10467" y="10024"/>
                  </a:cubicBezTo>
                  <a:cubicBezTo>
                    <a:pt x="8531" y="11859"/>
                    <a:pt x="6534" y="13765"/>
                    <a:pt x="4780" y="15706"/>
                  </a:cubicBezTo>
                  <a:cubicBezTo>
                    <a:pt x="3025" y="17647"/>
                    <a:pt x="1513" y="196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5957134" y="3289074"/>
              <a:ext cx="621015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89" y="1521"/>
                    <a:pt x="18578" y="3042"/>
                    <a:pt x="16400" y="5223"/>
                  </a:cubicBezTo>
                  <a:cubicBezTo>
                    <a:pt x="14222" y="7403"/>
                    <a:pt x="11378" y="10242"/>
                    <a:pt x="8533" y="13082"/>
                  </a:cubicBezTo>
                  <a:cubicBezTo>
                    <a:pt x="5689" y="15921"/>
                    <a:pt x="2844" y="187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0" y="5780797"/>
              <a:ext cx="9253876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" y="20722"/>
                    <a:pt x="12" y="19844"/>
                    <a:pt x="54" y="19317"/>
                  </a:cubicBezTo>
                  <a:cubicBezTo>
                    <a:pt x="95" y="18790"/>
                    <a:pt x="173" y="18615"/>
                    <a:pt x="340" y="18439"/>
                  </a:cubicBezTo>
                  <a:cubicBezTo>
                    <a:pt x="507" y="18263"/>
                    <a:pt x="764" y="18088"/>
                    <a:pt x="1008" y="17824"/>
                  </a:cubicBezTo>
                  <a:cubicBezTo>
                    <a:pt x="1253" y="17561"/>
                    <a:pt x="1485" y="17210"/>
                    <a:pt x="1691" y="16771"/>
                  </a:cubicBezTo>
                  <a:cubicBezTo>
                    <a:pt x="1897" y="16332"/>
                    <a:pt x="2076" y="15805"/>
                    <a:pt x="2267" y="15278"/>
                  </a:cubicBezTo>
                  <a:cubicBezTo>
                    <a:pt x="2458" y="14751"/>
                    <a:pt x="2660" y="14224"/>
                    <a:pt x="2884" y="13610"/>
                  </a:cubicBezTo>
                  <a:cubicBezTo>
                    <a:pt x="3108" y="12995"/>
                    <a:pt x="3352" y="12293"/>
                    <a:pt x="3603" y="11678"/>
                  </a:cubicBezTo>
                  <a:cubicBezTo>
                    <a:pt x="3854" y="11063"/>
                    <a:pt x="4110" y="10537"/>
                    <a:pt x="4313" y="10098"/>
                  </a:cubicBezTo>
                  <a:cubicBezTo>
                    <a:pt x="4516" y="9659"/>
                    <a:pt x="4665" y="9307"/>
                    <a:pt x="4811" y="8956"/>
                  </a:cubicBezTo>
                  <a:cubicBezTo>
                    <a:pt x="4957" y="8605"/>
                    <a:pt x="5100" y="8254"/>
                    <a:pt x="5324" y="7815"/>
                  </a:cubicBezTo>
                  <a:cubicBezTo>
                    <a:pt x="5548" y="7376"/>
                    <a:pt x="5852" y="6849"/>
                    <a:pt x="6099" y="6410"/>
                  </a:cubicBezTo>
                  <a:cubicBezTo>
                    <a:pt x="6347" y="5971"/>
                    <a:pt x="6538" y="5620"/>
                    <a:pt x="6717" y="5268"/>
                  </a:cubicBezTo>
                  <a:cubicBezTo>
                    <a:pt x="6896" y="4917"/>
                    <a:pt x="7063" y="4566"/>
                    <a:pt x="7316" y="4127"/>
                  </a:cubicBezTo>
                  <a:cubicBezTo>
                    <a:pt x="7570" y="3688"/>
                    <a:pt x="7910" y="3161"/>
                    <a:pt x="8178" y="2810"/>
                  </a:cubicBezTo>
                  <a:cubicBezTo>
                    <a:pt x="8447" y="2459"/>
                    <a:pt x="8644" y="2283"/>
                    <a:pt x="8834" y="2020"/>
                  </a:cubicBezTo>
                  <a:cubicBezTo>
                    <a:pt x="9025" y="1756"/>
                    <a:pt x="9210" y="1405"/>
                    <a:pt x="9401" y="1141"/>
                  </a:cubicBezTo>
                  <a:cubicBezTo>
                    <a:pt x="9592" y="878"/>
                    <a:pt x="9789" y="702"/>
                    <a:pt x="9977" y="615"/>
                  </a:cubicBezTo>
                  <a:cubicBezTo>
                    <a:pt x="10165" y="527"/>
                    <a:pt x="10344" y="527"/>
                    <a:pt x="10535" y="439"/>
                  </a:cubicBezTo>
                  <a:cubicBezTo>
                    <a:pt x="10725" y="351"/>
                    <a:pt x="10928" y="176"/>
                    <a:pt x="11131" y="88"/>
                  </a:cubicBezTo>
                  <a:cubicBezTo>
                    <a:pt x="11334" y="0"/>
                    <a:pt x="11537" y="0"/>
                    <a:pt x="11740" y="0"/>
                  </a:cubicBezTo>
                  <a:cubicBezTo>
                    <a:pt x="11942" y="0"/>
                    <a:pt x="12145" y="0"/>
                    <a:pt x="12342" y="0"/>
                  </a:cubicBezTo>
                  <a:cubicBezTo>
                    <a:pt x="12539" y="0"/>
                    <a:pt x="12730" y="0"/>
                    <a:pt x="12933" y="0"/>
                  </a:cubicBezTo>
                  <a:cubicBezTo>
                    <a:pt x="13135" y="0"/>
                    <a:pt x="13350" y="0"/>
                    <a:pt x="13559" y="88"/>
                  </a:cubicBezTo>
                  <a:cubicBezTo>
                    <a:pt x="13768" y="176"/>
                    <a:pt x="13971" y="351"/>
                    <a:pt x="14173" y="527"/>
                  </a:cubicBezTo>
                  <a:cubicBezTo>
                    <a:pt x="14376" y="702"/>
                    <a:pt x="14579" y="878"/>
                    <a:pt x="14776" y="1141"/>
                  </a:cubicBezTo>
                  <a:cubicBezTo>
                    <a:pt x="14973" y="1405"/>
                    <a:pt x="15164" y="1756"/>
                    <a:pt x="15363" y="2107"/>
                  </a:cubicBezTo>
                  <a:cubicBezTo>
                    <a:pt x="15563" y="2459"/>
                    <a:pt x="15772" y="2810"/>
                    <a:pt x="15975" y="3161"/>
                  </a:cubicBezTo>
                  <a:cubicBezTo>
                    <a:pt x="16178" y="3512"/>
                    <a:pt x="16374" y="3863"/>
                    <a:pt x="16568" y="4215"/>
                  </a:cubicBezTo>
                  <a:cubicBezTo>
                    <a:pt x="16762" y="4566"/>
                    <a:pt x="16953" y="4917"/>
                    <a:pt x="17228" y="5532"/>
                  </a:cubicBezTo>
                  <a:cubicBezTo>
                    <a:pt x="17502" y="6146"/>
                    <a:pt x="17860" y="7024"/>
                    <a:pt x="18203" y="7815"/>
                  </a:cubicBezTo>
                  <a:cubicBezTo>
                    <a:pt x="18546" y="8605"/>
                    <a:pt x="18874" y="9307"/>
                    <a:pt x="19101" y="9834"/>
                  </a:cubicBezTo>
                  <a:cubicBezTo>
                    <a:pt x="19327" y="10361"/>
                    <a:pt x="19453" y="10712"/>
                    <a:pt x="19706" y="11327"/>
                  </a:cubicBezTo>
                  <a:cubicBezTo>
                    <a:pt x="19960" y="11941"/>
                    <a:pt x="20341" y="12820"/>
                    <a:pt x="20678" y="13610"/>
                  </a:cubicBezTo>
                  <a:cubicBezTo>
                    <a:pt x="21015" y="14400"/>
                    <a:pt x="21308" y="15102"/>
                    <a:pt x="21600" y="15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119436" y="6431206"/>
              <a:ext cx="49235" cy="1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050" fill="norm" stroke="1" extrusionOk="0">
                  <a:moveTo>
                    <a:pt x="1366" y="6772"/>
                  </a:moveTo>
                  <a:cubicBezTo>
                    <a:pt x="286" y="3843"/>
                    <a:pt x="-794" y="914"/>
                    <a:pt x="826" y="182"/>
                  </a:cubicBezTo>
                  <a:cubicBezTo>
                    <a:pt x="2446" y="-550"/>
                    <a:pt x="6766" y="914"/>
                    <a:pt x="10546" y="4758"/>
                  </a:cubicBezTo>
                  <a:cubicBezTo>
                    <a:pt x="14326" y="8603"/>
                    <a:pt x="17566" y="14826"/>
                    <a:pt x="20806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142055" y="6344201"/>
              <a:ext cx="18949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702" fill="norm" stroke="1" extrusionOk="0">
                  <a:moveTo>
                    <a:pt x="3818" y="20702"/>
                  </a:moveTo>
                  <a:cubicBezTo>
                    <a:pt x="1118" y="10884"/>
                    <a:pt x="-1582" y="1066"/>
                    <a:pt x="1118" y="84"/>
                  </a:cubicBezTo>
                  <a:cubicBezTo>
                    <a:pt x="3818" y="-898"/>
                    <a:pt x="11918" y="6956"/>
                    <a:pt x="20018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199337" y="6362954"/>
              <a:ext cx="268341" cy="18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6" fill="norm" stroke="1" extrusionOk="0">
                  <a:moveTo>
                    <a:pt x="0" y="60"/>
                  </a:moveTo>
                  <a:cubicBezTo>
                    <a:pt x="823" y="935"/>
                    <a:pt x="1646" y="1811"/>
                    <a:pt x="2366" y="4292"/>
                  </a:cubicBezTo>
                  <a:cubicBezTo>
                    <a:pt x="3086" y="6773"/>
                    <a:pt x="3703" y="10860"/>
                    <a:pt x="4217" y="14071"/>
                  </a:cubicBezTo>
                  <a:cubicBezTo>
                    <a:pt x="4731" y="17281"/>
                    <a:pt x="5143" y="19617"/>
                    <a:pt x="5349" y="20054"/>
                  </a:cubicBezTo>
                  <a:cubicBezTo>
                    <a:pt x="5554" y="20492"/>
                    <a:pt x="5554" y="19033"/>
                    <a:pt x="5554" y="16406"/>
                  </a:cubicBezTo>
                  <a:cubicBezTo>
                    <a:pt x="5554" y="13779"/>
                    <a:pt x="5554" y="9984"/>
                    <a:pt x="5966" y="6773"/>
                  </a:cubicBezTo>
                  <a:cubicBezTo>
                    <a:pt x="6377" y="3562"/>
                    <a:pt x="7200" y="935"/>
                    <a:pt x="8537" y="206"/>
                  </a:cubicBezTo>
                  <a:cubicBezTo>
                    <a:pt x="9874" y="-524"/>
                    <a:pt x="11726" y="644"/>
                    <a:pt x="13989" y="4438"/>
                  </a:cubicBezTo>
                  <a:cubicBezTo>
                    <a:pt x="16251" y="8233"/>
                    <a:pt x="18926" y="14654"/>
                    <a:pt x="21600" y="21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760805" y="6262225"/>
              <a:ext cx="128549" cy="26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124" fill="norm" stroke="1" extrusionOk="0">
                  <a:moveTo>
                    <a:pt x="20894" y="3724"/>
                  </a:moveTo>
                  <a:cubicBezTo>
                    <a:pt x="20479" y="2724"/>
                    <a:pt x="20063" y="1724"/>
                    <a:pt x="17986" y="924"/>
                  </a:cubicBezTo>
                  <a:cubicBezTo>
                    <a:pt x="15909" y="124"/>
                    <a:pt x="12171" y="-476"/>
                    <a:pt x="8640" y="524"/>
                  </a:cubicBezTo>
                  <a:cubicBezTo>
                    <a:pt x="5109" y="1524"/>
                    <a:pt x="1786" y="4124"/>
                    <a:pt x="540" y="7524"/>
                  </a:cubicBezTo>
                  <a:cubicBezTo>
                    <a:pt x="-706" y="10924"/>
                    <a:pt x="125" y="15124"/>
                    <a:pt x="3863" y="17524"/>
                  </a:cubicBezTo>
                  <a:cubicBezTo>
                    <a:pt x="7602" y="19924"/>
                    <a:pt x="14248" y="20524"/>
                    <a:pt x="20894" y="21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983911" y="6125805"/>
              <a:ext cx="451968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2791" y="0"/>
                  </a:moveTo>
                  <a:cubicBezTo>
                    <a:pt x="2184" y="0"/>
                    <a:pt x="1578" y="0"/>
                    <a:pt x="1031" y="1543"/>
                  </a:cubicBezTo>
                  <a:cubicBezTo>
                    <a:pt x="485" y="3086"/>
                    <a:pt x="0" y="6171"/>
                    <a:pt x="0" y="9386"/>
                  </a:cubicBezTo>
                  <a:cubicBezTo>
                    <a:pt x="0" y="12600"/>
                    <a:pt x="485" y="15943"/>
                    <a:pt x="910" y="17936"/>
                  </a:cubicBezTo>
                  <a:cubicBezTo>
                    <a:pt x="1335" y="19929"/>
                    <a:pt x="1699" y="20571"/>
                    <a:pt x="2488" y="20443"/>
                  </a:cubicBezTo>
                  <a:cubicBezTo>
                    <a:pt x="3276" y="20314"/>
                    <a:pt x="4490" y="19414"/>
                    <a:pt x="5218" y="18514"/>
                  </a:cubicBezTo>
                  <a:cubicBezTo>
                    <a:pt x="5946" y="17614"/>
                    <a:pt x="6189" y="16714"/>
                    <a:pt x="6310" y="15621"/>
                  </a:cubicBezTo>
                  <a:cubicBezTo>
                    <a:pt x="6431" y="14529"/>
                    <a:pt x="6431" y="13243"/>
                    <a:pt x="6128" y="12793"/>
                  </a:cubicBezTo>
                  <a:cubicBezTo>
                    <a:pt x="5825" y="12343"/>
                    <a:pt x="5218" y="12729"/>
                    <a:pt x="4793" y="13243"/>
                  </a:cubicBezTo>
                  <a:cubicBezTo>
                    <a:pt x="4369" y="13757"/>
                    <a:pt x="4126" y="14400"/>
                    <a:pt x="4187" y="14979"/>
                  </a:cubicBezTo>
                  <a:cubicBezTo>
                    <a:pt x="4247" y="15557"/>
                    <a:pt x="4611" y="16071"/>
                    <a:pt x="5279" y="16264"/>
                  </a:cubicBezTo>
                  <a:cubicBezTo>
                    <a:pt x="5946" y="16457"/>
                    <a:pt x="6917" y="16329"/>
                    <a:pt x="7706" y="16264"/>
                  </a:cubicBezTo>
                  <a:cubicBezTo>
                    <a:pt x="8494" y="16200"/>
                    <a:pt x="9101" y="16200"/>
                    <a:pt x="9951" y="15364"/>
                  </a:cubicBezTo>
                  <a:cubicBezTo>
                    <a:pt x="10800" y="14529"/>
                    <a:pt x="11892" y="12857"/>
                    <a:pt x="12560" y="11636"/>
                  </a:cubicBezTo>
                  <a:cubicBezTo>
                    <a:pt x="13227" y="10414"/>
                    <a:pt x="13470" y="9643"/>
                    <a:pt x="13591" y="8936"/>
                  </a:cubicBezTo>
                  <a:cubicBezTo>
                    <a:pt x="13712" y="8229"/>
                    <a:pt x="13712" y="7586"/>
                    <a:pt x="13591" y="7586"/>
                  </a:cubicBezTo>
                  <a:cubicBezTo>
                    <a:pt x="13470" y="7586"/>
                    <a:pt x="13227" y="8229"/>
                    <a:pt x="13409" y="9321"/>
                  </a:cubicBezTo>
                  <a:cubicBezTo>
                    <a:pt x="13591" y="10414"/>
                    <a:pt x="14198" y="11957"/>
                    <a:pt x="14501" y="13307"/>
                  </a:cubicBezTo>
                  <a:cubicBezTo>
                    <a:pt x="14804" y="14657"/>
                    <a:pt x="14804" y="15814"/>
                    <a:pt x="14744" y="16714"/>
                  </a:cubicBezTo>
                  <a:cubicBezTo>
                    <a:pt x="14683" y="17614"/>
                    <a:pt x="14562" y="18257"/>
                    <a:pt x="14501" y="18257"/>
                  </a:cubicBezTo>
                  <a:cubicBezTo>
                    <a:pt x="14440" y="18257"/>
                    <a:pt x="14440" y="17614"/>
                    <a:pt x="14926" y="16393"/>
                  </a:cubicBezTo>
                  <a:cubicBezTo>
                    <a:pt x="15411" y="15171"/>
                    <a:pt x="16382" y="13371"/>
                    <a:pt x="17353" y="12021"/>
                  </a:cubicBezTo>
                  <a:cubicBezTo>
                    <a:pt x="18324" y="10671"/>
                    <a:pt x="19294" y="9771"/>
                    <a:pt x="19962" y="9000"/>
                  </a:cubicBezTo>
                  <a:cubicBezTo>
                    <a:pt x="20629" y="8229"/>
                    <a:pt x="20993" y="7586"/>
                    <a:pt x="20690" y="7329"/>
                  </a:cubicBezTo>
                  <a:cubicBezTo>
                    <a:pt x="20387" y="7071"/>
                    <a:pt x="19416" y="7200"/>
                    <a:pt x="18748" y="7586"/>
                  </a:cubicBezTo>
                  <a:cubicBezTo>
                    <a:pt x="18081" y="7971"/>
                    <a:pt x="17717" y="8614"/>
                    <a:pt x="17656" y="9579"/>
                  </a:cubicBezTo>
                  <a:cubicBezTo>
                    <a:pt x="17596" y="10543"/>
                    <a:pt x="17838" y="11829"/>
                    <a:pt x="18566" y="13243"/>
                  </a:cubicBezTo>
                  <a:cubicBezTo>
                    <a:pt x="19294" y="14657"/>
                    <a:pt x="20508" y="16200"/>
                    <a:pt x="21054" y="17614"/>
                  </a:cubicBezTo>
                  <a:cubicBezTo>
                    <a:pt x="21600" y="19029"/>
                    <a:pt x="21479" y="20314"/>
                    <a:pt x="213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322007" y="6582354"/>
              <a:ext cx="958356" cy="13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21337"/>
                  </a:moveTo>
                  <a:cubicBezTo>
                    <a:pt x="1440" y="17669"/>
                    <a:pt x="2880" y="14001"/>
                    <a:pt x="4752" y="10537"/>
                  </a:cubicBezTo>
                  <a:cubicBezTo>
                    <a:pt x="6624" y="7073"/>
                    <a:pt x="8928" y="3812"/>
                    <a:pt x="11318" y="1978"/>
                  </a:cubicBezTo>
                  <a:cubicBezTo>
                    <a:pt x="13709" y="145"/>
                    <a:pt x="16186" y="-263"/>
                    <a:pt x="17914" y="145"/>
                  </a:cubicBezTo>
                  <a:cubicBezTo>
                    <a:pt x="19642" y="552"/>
                    <a:pt x="20621" y="1775"/>
                    <a:pt x="21600" y="2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513678" y="6754486"/>
              <a:ext cx="536680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4" y="18720"/>
                    <a:pt x="5349" y="15840"/>
                    <a:pt x="8949" y="12240"/>
                  </a:cubicBezTo>
                  <a:cubicBezTo>
                    <a:pt x="12549" y="8640"/>
                    <a:pt x="17074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2008711" y="8456524"/>
              <a:ext cx="533612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0" y="21000"/>
                    <a:pt x="579" y="20400"/>
                    <a:pt x="910" y="19950"/>
                  </a:cubicBezTo>
                  <a:cubicBezTo>
                    <a:pt x="1241" y="19500"/>
                    <a:pt x="1614" y="19200"/>
                    <a:pt x="2012" y="18750"/>
                  </a:cubicBezTo>
                  <a:cubicBezTo>
                    <a:pt x="2410" y="18300"/>
                    <a:pt x="2834" y="17700"/>
                    <a:pt x="3274" y="16800"/>
                  </a:cubicBezTo>
                  <a:cubicBezTo>
                    <a:pt x="3714" y="15900"/>
                    <a:pt x="4169" y="14700"/>
                    <a:pt x="4588" y="13650"/>
                  </a:cubicBezTo>
                  <a:cubicBezTo>
                    <a:pt x="5007" y="12600"/>
                    <a:pt x="5390" y="11700"/>
                    <a:pt x="5778" y="10800"/>
                  </a:cubicBezTo>
                  <a:cubicBezTo>
                    <a:pt x="6166" y="9900"/>
                    <a:pt x="6559" y="9000"/>
                    <a:pt x="6972" y="8100"/>
                  </a:cubicBezTo>
                  <a:cubicBezTo>
                    <a:pt x="7386" y="7200"/>
                    <a:pt x="7821" y="6300"/>
                    <a:pt x="8157" y="5550"/>
                  </a:cubicBezTo>
                  <a:cubicBezTo>
                    <a:pt x="8493" y="4800"/>
                    <a:pt x="8731" y="4200"/>
                    <a:pt x="9078" y="3600"/>
                  </a:cubicBezTo>
                  <a:cubicBezTo>
                    <a:pt x="9424" y="3000"/>
                    <a:pt x="9879" y="2400"/>
                    <a:pt x="10345" y="1950"/>
                  </a:cubicBezTo>
                  <a:cubicBezTo>
                    <a:pt x="10810" y="1500"/>
                    <a:pt x="11286" y="1200"/>
                    <a:pt x="11633" y="1050"/>
                  </a:cubicBezTo>
                  <a:cubicBezTo>
                    <a:pt x="11979" y="900"/>
                    <a:pt x="12197" y="900"/>
                    <a:pt x="12429" y="750"/>
                  </a:cubicBezTo>
                  <a:cubicBezTo>
                    <a:pt x="12662" y="600"/>
                    <a:pt x="12910" y="300"/>
                    <a:pt x="13148" y="150"/>
                  </a:cubicBezTo>
                  <a:cubicBezTo>
                    <a:pt x="13386" y="0"/>
                    <a:pt x="13614" y="0"/>
                    <a:pt x="13955" y="0"/>
                  </a:cubicBezTo>
                  <a:cubicBezTo>
                    <a:pt x="14297" y="0"/>
                    <a:pt x="14752" y="0"/>
                    <a:pt x="15207" y="0"/>
                  </a:cubicBezTo>
                  <a:cubicBezTo>
                    <a:pt x="15662" y="0"/>
                    <a:pt x="16117" y="0"/>
                    <a:pt x="16547" y="0"/>
                  </a:cubicBezTo>
                  <a:cubicBezTo>
                    <a:pt x="16976" y="0"/>
                    <a:pt x="17379" y="0"/>
                    <a:pt x="17778" y="0"/>
                  </a:cubicBezTo>
                  <a:cubicBezTo>
                    <a:pt x="18176" y="0"/>
                    <a:pt x="18569" y="0"/>
                    <a:pt x="19081" y="0"/>
                  </a:cubicBezTo>
                  <a:cubicBezTo>
                    <a:pt x="19593" y="0"/>
                    <a:pt x="20224" y="0"/>
                    <a:pt x="20664" y="150"/>
                  </a:cubicBezTo>
                  <a:cubicBezTo>
                    <a:pt x="21103" y="300"/>
                    <a:pt x="21352" y="600"/>
                    <a:pt x="21600" y="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2323052" y="6891861"/>
              <a:ext cx="4607771" cy="1526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0" y="21573"/>
                  </a:moveTo>
                  <a:cubicBezTo>
                    <a:pt x="323" y="21320"/>
                    <a:pt x="647" y="21067"/>
                    <a:pt x="1030" y="20760"/>
                  </a:cubicBezTo>
                  <a:cubicBezTo>
                    <a:pt x="1414" y="20453"/>
                    <a:pt x="1857" y="20092"/>
                    <a:pt x="2258" y="19677"/>
                  </a:cubicBezTo>
                  <a:cubicBezTo>
                    <a:pt x="2660" y="19261"/>
                    <a:pt x="3019" y="18792"/>
                    <a:pt x="3390" y="18214"/>
                  </a:cubicBezTo>
                  <a:cubicBezTo>
                    <a:pt x="3762" y="17636"/>
                    <a:pt x="4145" y="16950"/>
                    <a:pt x="4499" y="16191"/>
                  </a:cubicBezTo>
                  <a:cubicBezTo>
                    <a:pt x="4852" y="15433"/>
                    <a:pt x="5175" y="14602"/>
                    <a:pt x="5469" y="13663"/>
                  </a:cubicBezTo>
                  <a:cubicBezTo>
                    <a:pt x="5762" y="12723"/>
                    <a:pt x="6026" y="11676"/>
                    <a:pt x="6260" y="10665"/>
                  </a:cubicBezTo>
                  <a:cubicBezTo>
                    <a:pt x="6493" y="9653"/>
                    <a:pt x="6697" y="8678"/>
                    <a:pt x="6901" y="7757"/>
                  </a:cubicBezTo>
                  <a:cubicBezTo>
                    <a:pt x="7104" y="6836"/>
                    <a:pt x="7308" y="5969"/>
                    <a:pt x="7523" y="5156"/>
                  </a:cubicBezTo>
                  <a:cubicBezTo>
                    <a:pt x="7739" y="4344"/>
                    <a:pt x="7967" y="3585"/>
                    <a:pt x="8242" y="2935"/>
                  </a:cubicBezTo>
                  <a:cubicBezTo>
                    <a:pt x="8518" y="2285"/>
                    <a:pt x="8841" y="1743"/>
                    <a:pt x="9183" y="1291"/>
                  </a:cubicBezTo>
                  <a:cubicBezTo>
                    <a:pt x="9524" y="840"/>
                    <a:pt x="9884" y="479"/>
                    <a:pt x="10255" y="262"/>
                  </a:cubicBezTo>
                  <a:cubicBezTo>
                    <a:pt x="10626" y="45"/>
                    <a:pt x="11010" y="-27"/>
                    <a:pt x="11351" y="9"/>
                  </a:cubicBezTo>
                  <a:cubicBezTo>
                    <a:pt x="11693" y="45"/>
                    <a:pt x="11992" y="190"/>
                    <a:pt x="12333" y="479"/>
                  </a:cubicBezTo>
                  <a:cubicBezTo>
                    <a:pt x="12675" y="768"/>
                    <a:pt x="13058" y="1201"/>
                    <a:pt x="13382" y="1689"/>
                  </a:cubicBezTo>
                  <a:cubicBezTo>
                    <a:pt x="13705" y="2176"/>
                    <a:pt x="13969" y="2718"/>
                    <a:pt x="14262" y="3350"/>
                  </a:cubicBezTo>
                  <a:cubicBezTo>
                    <a:pt x="14556" y="3982"/>
                    <a:pt x="14879" y="4705"/>
                    <a:pt x="15161" y="5463"/>
                  </a:cubicBezTo>
                  <a:cubicBezTo>
                    <a:pt x="15442" y="6222"/>
                    <a:pt x="15682" y="7016"/>
                    <a:pt x="15915" y="7757"/>
                  </a:cubicBezTo>
                  <a:cubicBezTo>
                    <a:pt x="16149" y="8497"/>
                    <a:pt x="16377" y="9184"/>
                    <a:pt x="16622" y="9906"/>
                  </a:cubicBezTo>
                  <a:cubicBezTo>
                    <a:pt x="16868" y="10629"/>
                    <a:pt x="17131" y="11387"/>
                    <a:pt x="17401" y="12128"/>
                  </a:cubicBezTo>
                  <a:cubicBezTo>
                    <a:pt x="17671" y="12868"/>
                    <a:pt x="17946" y="13590"/>
                    <a:pt x="18240" y="14186"/>
                  </a:cubicBezTo>
                  <a:cubicBezTo>
                    <a:pt x="18533" y="14782"/>
                    <a:pt x="18845" y="15252"/>
                    <a:pt x="19216" y="15721"/>
                  </a:cubicBezTo>
                  <a:cubicBezTo>
                    <a:pt x="19587" y="16191"/>
                    <a:pt x="20019" y="16661"/>
                    <a:pt x="20378" y="17022"/>
                  </a:cubicBezTo>
                  <a:cubicBezTo>
                    <a:pt x="20737" y="17383"/>
                    <a:pt x="21025" y="17636"/>
                    <a:pt x="21217" y="17907"/>
                  </a:cubicBezTo>
                  <a:cubicBezTo>
                    <a:pt x="21408" y="18178"/>
                    <a:pt x="21504" y="18467"/>
                    <a:pt x="21600" y="187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5581459" y="7045825"/>
              <a:ext cx="46001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667"/>
                    <a:pt x="4800" y="15733"/>
                    <a:pt x="7680" y="12800"/>
                  </a:cubicBezTo>
                  <a:cubicBezTo>
                    <a:pt x="10560" y="9867"/>
                    <a:pt x="13920" y="6933"/>
                    <a:pt x="16320" y="4800"/>
                  </a:cubicBezTo>
                  <a:cubicBezTo>
                    <a:pt x="18720" y="2667"/>
                    <a:pt x="20160" y="133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5918799" y="7001878"/>
              <a:ext cx="145569" cy="21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93" fill="norm" stroke="1" extrusionOk="0">
                  <a:moveTo>
                    <a:pt x="0" y="1336"/>
                  </a:moveTo>
                  <a:cubicBezTo>
                    <a:pt x="1490" y="564"/>
                    <a:pt x="2979" y="-207"/>
                    <a:pt x="6331" y="50"/>
                  </a:cubicBezTo>
                  <a:cubicBezTo>
                    <a:pt x="9683" y="307"/>
                    <a:pt x="14897" y="1593"/>
                    <a:pt x="17876" y="4164"/>
                  </a:cubicBezTo>
                  <a:cubicBezTo>
                    <a:pt x="20855" y="6736"/>
                    <a:pt x="21600" y="10593"/>
                    <a:pt x="21041" y="13679"/>
                  </a:cubicBezTo>
                  <a:cubicBezTo>
                    <a:pt x="20483" y="16764"/>
                    <a:pt x="18621" y="19079"/>
                    <a:pt x="16759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6386477" y="6892488"/>
              <a:ext cx="421677" cy="30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3718"/>
                  </a:moveTo>
                  <a:cubicBezTo>
                    <a:pt x="524" y="7790"/>
                    <a:pt x="1047" y="11862"/>
                    <a:pt x="1440" y="14430"/>
                  </a:cubicBezTo>
                  <a:cubicBezTo>
                    <a:pt x="1833" y="16997"/>
                    <a:pt x="2095" y="18059"/>
                    <a:pt x="2291" y="19033"/>
                  </a:cubicBezTo>
                  <a:cubicBezTo>
                    <a:pt x="2487" y="20007"/>
                    <a:pt x="2618" y="20892"/>
                    <a:pt x="3011" y="21246"/>
                  </a:cubicBezTo>
                  <a:cubicBezTo>
                    <a:pt x="3404" y="21600"/>
                    <a:pt x="4058" y="21423"/>
                    <a:pt x="4713" y="20272"/>
                  </a:cubicBezTo>
                  <a:cubicBezTo>
                    <a:pt x="5367" y="19121"/>
                    <a:pt x="6022" y="16997"/>
                    <a:pt x="6545" y="15580"/>
                  </a:cubicBezTo>
                  <a:cubicBezTo>
                    <a:pt x="7069" y="14164"/>
                    <a:pt x="7462" y="13456"/>
                    <a:pt x="7658" y="13544"/>
                  </a:cubicBezTo>
                  <a:cubicBezTo>
                    <a:pt x="7855" y="13633"/>
                    <a:pt x="7855" y="14518"/>
                    <a:pt x="8182" y="15846"/>
                  </a:cubicBezTo>
                  <a:cubicBezTo>
                    <a:pt x="8509" y="17174"/>
                    <a:pt x="9164" y="18944"/>
                    <a:pt x="9818" y="19918"/>
                  </a:cubicBezTo>
                  <a:cubicBezTo>
                    <a:pt x="10473" y="20892"/>
                    <a:pt x="11127" y="21069"/>
                    <a:pt x="12371" y="19741"/>
                  </a:cubicBezTo>
                  <a:cubicBezTo>
                    <a:pt x="13615" y="18413"/>
                    <a:pt x="15447" y="15580"/>
                    <a:pt x="17084" y="12039"/>
                  </a:cubicBezTo>
                  <a:cubicBezTo>
                    <a:pt x="18720" y="8498"/>
                    <a:pt x="20160" y="424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4602659" y="6946156"/>
              <a:ext cx="164058" cy="159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12628" y="0"/>
                  </a:moveTo>
                  <a:cubicBezTo>
                    <a:pt x="11963" y="831"/>
                    <a:pt x="11298" y="1662"/>
                    <a:pt x="11298" y="2683"/>
                  </a:cubicBezTo>
                  <a:cubicBezTo>
                    <a:pt x="11298" y="3704"/>
                    <a:pt x="11963" y="4915"/>
                    <a:pt x="12129" y="6127"/>
                  </a:cubicBezTo>
                  <a:cubicBezTo>
                    <a:pt x="12295" y="7338"/>
                    <a:pt x="11963" y="8550"/>
                    <a:pt x="11465" y="9779"/>
                  </a:cubicBezTo>
                  <a:cubicBezTo>
                    <a:pt x="10966" y="11008"/>
                    <a:pt x="10302" y="12254"/>
                    <a:pt x="9637" y="13517"/>
                  </a:cubicBezTo>
                  <a:cubicBezTo>
                    <a:pt x="8972" y="14781"/>
                    <a:pt x="8308" y="16062"/>
                    <a:pt x="7975" y="17169"/>
                  </a:cubicBezTo>
                  <a:cubicBezTo>
                    <a:pt x="7643" y="18277"/>
                    <a:pt x="7643" y="19212"/>
                    <a:pt x="7809" y="19783"/>
                  </a:cubicBezTo>
                  <a:cubicBezTo>
                    <a:pt x="7975" y="20354"/>
                    <a:pt x="8308" y="20562"/>
                    <a:pt x="9138" y="20735"/>
                  </a:cubicBezTo>
                  <a:cubicBezTo>
                    <a:pt x="9969" y="20908"/>
                    <a:pt x="11298" y="21046"/>
                    <a:pt x="12295" y="21029"/>
                  </a:cubicBezTo>
                  <a:cubicBezTo>
                    <a:pt x="13292" y="21012"/>
                    <a:pt x="13957" y="20838"/>
                    <a:pt x="14123" y="20665"/>
                  </a:cubicBezTo>
                  <a:cubicBezTo>
                    <a:pt x="14289" y="20492"/>
                    <a:pt x="13957" y="20319"/>
                    <a:pt x="12960" y="20181"/>
                  </a:cubicBezTo>
                  <a:cubicBezTo>
                    <a:pt x="11963" y="20042"/>
                    <a:pt x="10302" y="19938"/>
                    <a:pt x="8474" y="19869"/>
                  </a:cubicBezTo>
                  <a:cubicBezTo>
                    <a:pt x="6646" y="19800"/>
                    <a:pt x="4652" y="19765"/>
                    <a:pt x="3489" y="19852"/>
                  </a:cubicBezTo>
                  <a:cubicBezTo>
                    <a:pt x="2326" y="19938"/>
                    <a:pt x="1994" y="20146"/>
                    <a:pt x="2658" y="20285"/>
                  </a:cubicBezTo>
                  <a:cubicBezTo>
                    <a:pt x="3323" y="20423"/>
                    <a:pt x="4985" y="20492"/>
                    <a:pt x="6812" y="20527"/>
                  </a:cubicBezTo>
                  <a:cubicBezTo>
                    <a:pt x="8640" y="20562"/>
                    <a:pt x="10634" y="20562"/>
                    <a:pt x="11631" y="20475"/>
                  </a:cubicBezTo>
                  <a:cubicBezTo>
                    <a:pt x="12628" y="20388"/>
                    <a:pt x="12628" y="20215"/>
                    <a:pt x="11797" y="20129"/>
                  </a:cubicBezTo>
                  <a:cubicBezTo>
                    <a:pt x="10966" y="20042"/>
                    <a:pt x="9305" y="20042"/>
                    <a:pt x="7643" y="20060"/>
                  </a:cubicBezTo>
                  <a:cubicBezTo>
                    <a:pt x="5982" y="20077"/>
                    <a:pt x="4320" y="20112"/>
                    <a:pt x="2825" y="20181"/>
                  </a:cubicBezTo>
                  <a:cubicBezTo>
                    <a:pt x="1329" y="20250"/>
                    <a:pt x="0" y="20354"/>
                    <a:pt x="0" y="20458"/>
                  </a:cubicBezTo>
                  <a:cubicBezTo>
                    <a:pt x="0" y="20562"/>
                    <a:pt x="1329" y="20665"/>
                    <a:pt x="2825" y="20735"/>
                  </a:cubicBezTo>
                  <a:cubicBezTo>
                    <a:pt x="4320" y="20804"/>
                    <a:pt x="5982" y="20838"/>
                    <a:pt x="7809" y="20890"/>
                  </a:cubicBezTo>
                  <a:cubicBezTo>
                    <a:pt x="9637" y="20942"/>
                    <a:pt x="11631" y="21012"/>
                    <a:pt x="12960" y="20960"/>
                  </a:cubicBezTo>
                  <a:cubicBezTo>
                    <a:pt x="14289" y="20908"/>
                    <a:pt x="14954" y="20735"/>
                    <a:pt x="15951" y="20596"/>
                  </a:cubicBezTo>
                  <a:cubicBezTo>
                    <a:pt x="16948" y="20458"/>
                    <a:pt x="18277" y="20354"/>
                    <a:pt x="19440" y="20233"/>
                  </a:cubicBezTo>
                  <a:cubicBezTo>
                    <a:pt x="20603" y="20112"/>
                    <a:pt x="21600" y="19973"/>
                    <a:pt x="21268" y="19904"/>
                  </a:cubicBezTo>
                  <a:cubicBezTo>
                    <a:pt x="20935" y="19835"/>
                    <a:pt x="19274" y="19835"/>
                    <a:pt x="17446" y="19887"/>
                  </a:cubicBezTo>
                  <a:cubicBezTo>
                    <a:pt x="15618" y="19938"/>
                    <a:pt x="13625" y="20042"/>
                    <a:pt x="11963" y="20233"/>
                  </a:cubicBezTo>
                  <a:cubicBezTo>
                    <a:pt x="10302" y="20423"/>
                    <a:pt x="8972" y="20700"/>
                    <a:pt x="9138" y="20942"/>
                  </a:cubicBezTo>
                  <a:cubicBezTo>
                    <a:pt x="9305" y="21185"/>
                    <a:pt x="10966" y="21392"/>
                    <a:pt x="126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4597674" y="8709529"/>
              <a:ext cx="262681" cy="2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186" fill="norm" stroke="1" extrusionOk="0">
                  <a:moveTo>
                    <a:pt x="12790" y="0"/>
                  </a:moveTo>
                  <a:cubicBezTo>
                    <a:pt x="9390" y="2530"/>
                    <a:pt x="5990" y="5059"/>
                    <a:pt x="3790" y="7881"/>
                  </a:cubicBezTo>
                  <a:cubicBezTo>
                    <a:pt x="1590" y="10703"/>
                    <a:pt x="590" y="13816"/>
                    <a:pt x="190" y="15957"/>
                  </a:cubicBezTo>
                  <a:cubicBezTo>
                    <a:pt x="-210" y="18097"/>
                    <a:pt x="-10" y="19265"/>
                    <a:pt x="1090" y="20141"/>
                  </a:cubicBezTo>
                  <a:cubicBezTo>
                    <a:pt x="2190" y="21016"/>
                    <a:pt x="4190" y="21600"/>
                    <a:pt x="7390" y="20822"/>
                  </a:cubicBezTo>
                  <a:cubicBezTo>
                    <a:pt x="10590" y="20043"/>
                    <a:pt x="14990" y="17903"/>
                    <a:pt x="17690" y="15276"/>
                  </a:cubicBezTo>
                  <a:cubicBezTo>
                    <a:pt x="20390" y="12649"/>
                    <a:pt x="21390" y="9535"/>
                    <a:pt x="19790" y="7005"/>
                  </a:cubicBezTo>
                  <a:cubicBezTo>
                    <a:pt x="18190" y="4476"/>
                    <a:pt x="13990" y="2530"/>
                    <a:pt x="9790" y="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5619793" y="7513502"/>
              <a:ext cx="38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250"/>
                    <a:pt x="7200" y="4500"/>
                    <a:pt x="3600" y="8100"/>
                  </a:cubicBezTo>
                  <a:cubicBezTo>
                    <a:pt x="0" y="11700"/>
                    <a:pt x="0" y="166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5635127" y="8050181"/>
              <a:ext cx="2300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5673461" y="8494858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3519079" y="7743507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3488411" y="8157517"/>
              <a:ext cx="2300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3488411" y="8525526"/>
              <a:ext cx="23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00"/>
                    <a:pt x="4800" y="9000"/>
                    <a:pt x="8400" y="12600"/>
                  </a:cubicBezTo>
                  <a:cubicBezTo>
                    <a:pt x="12000" y="16200"/>
                    <a:pt x="168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5586521" y="8703460"/>
              <a:ext cx="160452" cy="20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433" fill="norm" stroke="1" extrusionOk="0">
                  <a:moveTo>
                    <a:pt x="1336" y="3833"/>
                  </a:moveTo>
                  <a:cubicBezTo>
                    <a:pt x="5656" y="2500"/>
                    <a:pt x="9976" y="1166"/>
                    <a:pt x="13299" y="500"/>
                  </a:cubicBezTo>
                  <a:cubicBezTo>
                    <a:pt x="16622" y="-167"/>
                    <a:pt x="18948" y="-167"/>
                    <a:pt x="20111" y="500"/>
                  </a:cubicBezTo>
                  <a:cubicBezTo>
                    <a:pt x="21274" y="1166"/>
                    <a:pt x="21274" y="2500"/>
                    <a:pt x="18782" y="4633"/>
                  </a:cubicBezTo>
                  <a:cubicBezTo>
                    <a:pt x="16289" y="6766"/>
                    <a:pt x="11305" y="9700"/>
                    <a:pt x="7816" y="11700"/>
                  </a:cubicBezTo>
                  <a:cubicBezTo>
                    <a:pt x="4326" y="13700"/>
                    <a:pt x="2332" y="14766"/>
                    <a:pt x="1169" y="16100"/>
                  </a:cubicBezTo>
                  <a:cubicBezTo>
                    <a:pt x="6" y="17433"/>
                    <a:pt x="-326" y="19033"/>
                    <a:pt x="339" y="19966"/>
                  </a:cubicBezTo>
                  <a:cubicBezTo>
                    <a:pt x="1003" y="20900"/>
                    <a:pt x="2665" y="21166"/>
                    <a:pt x="6154" y="21300"/>
                  </a:cubicBezTo>
                  <a:cubicBezTo>
                    <a:pt x="9643" y="21433"/>
                    <a:pt x="14960" y="21433"/>
                    <a:pt x="20277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5715948" y="8862866"/>
              <a:ext cx="149184" cy="130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65" fill="norm" stroke="1" extrusionOk="0">
                  <a:moveTo>
                    <a:pt x="14781" y="0"/>
                  </a:moveTo>
                  <a:cubicBezTo>
                    <a:pt x="11852" y="6646"/>
                    <a:pt x="8924" y="13292"/>
                    <a:pt x="6544" y="17031"/>
                  </a:cubicBezTo>
                  <a:cubicBezTo>
                    <a:pt x="4164" y="20769"/>
                    <a:pt x="2334" y="21600"/>
                    <a:pt x="1235" y="20977"/>
                  </a:cubicBezTo>
                  <a:cubicBezTo>
                    <a:pt x="137" y="20354"/>
                    <a:pt x="-229" y="18277"/>
                    <a:pt x="137" y="16408"/>
                  </a:cubicBezTo>
                  <a:cubicBezTo>
                    <a:pt x="503" y="14538"/>
                    <a:pt x="1601" y="12877"/>
                    <a:pt x="3066" y="12254"/>
                  </a:cubicBezTo>
                  <a:cubicBezTo>
                    <a:pt x="4530" y="11631"/>
                    <a:pt x="6361" y="12046"/>
                    <a:pt x="9473" y="13292"/>
                  </a:cubicBezTo>
                  <a:cubicBezTo>
                    <a:pt x="12585" y="14538"/>
                    <a:pt x="16978" y="16615"/>
                    <a:pt x="21371" y="18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5908723" y="8878200"/>
              <a:ext cx="5607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3756"/>
                    <a:pt x="5581" y="7513"/>
                    <a:pt x="2294" y="11113"/>
                  </a:cubicBezTo>
                  <a:cubicBezTo>
                    <a:pt x="-993" y="14713"/>
                    <a:pt x="-54" y="18156"/>
                    <a:pt x="8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5964801" y="8936674"/>
              <a:ext cx="222339" cy="156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0" y="8612"/>
                  </a:moveTo>
                  <a:cubicBezTo>
                    <a:pt x="497" y="6898"/>
                    <a:pt x="993" y="5184"/>
                    <a:pt x="1738" y="3641"/>
                  </a:cubicBezTo>
                  <a:cubicBezTo>
                    <a:pt x="2483" y="2098"/>
                    <a:pt x="3476" y="727"/>
                    <a:pt x="4593" y="212"/>
                  </a:cubicBezTo>
                  <a:cubicBezTo>
                    <a:pt x="5710" y="-302"/>
                    <a:pt x="6952" y="41"/>
                    <a:pt x="7324" y="2098"/>
                  </a:cubicBezTo>
                  <a:cubicBezTo>
                    <a:pt x="7697" y="4155"/>
                    <a:pt x="7200" y="7927"/>
                    <a:pt x="6455" y="10669"/>
                  </a:cubicBezTo>
                  <a:cubicBezTo>
                    <a:pt x="5710" y="13412"/>
                    <a:pt x="4717" y="15127"/>
                    <a:pt x="3972" y="16841"/>
                  </a:cubicBezTo>
                  <a:cubicBezTo>
                    <a:pt x="3228" y="18555"/>
                    <a:pt x="2731" y="20269"/>
                    <a:pt x="3972" y="20784"/>
                  </a:cubicBezTo>
                  <a:cubicBezTo>
                    <a:pt x="5214" y="21298"/>
                    <a:pt x="8193" y="20612"/>
                    <a:pt x="11421" y="19755"/>
                  </a:cubicBezTo>
                  <a:cubicBezTo>
                    <a:pt x="14648" y="18898"/>
                    <a:pt x="18124" y="17869"/>
                    <a:pt x="21600" y="16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2921065" y="8862866"/>
              <a:ext cx="199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3189405" y="8787622"/>
              <a:ext cx="138004" cy="15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5199"/>
                  </a:moveTo>
                  <a:cubicBezTo>
                    <a:pt x="1200" y="3399"/>
                    <a:pt x="2400" y="1599"/>
                    <a:pt x="5200" y="699"/>
                  </a:cubicBezTo>
                  <a:cubicBezTo>
                    <a:pt x="8000" y="-201"/>
                    <a:pt x="12400" y="-201"/>
                    <a:pt x="15400" y="519"/>
                  </a:cubicBezTo>
                  <a:cubicBezTo>
                    <a:pt x="18400" y="1239"/>
                    <a:pt x="20000" y="2679"/>
                    <a:pt x="20000" y="4299"/>
                  </a:cubicBezTo>
                  <a:cubicBezTo>
                    <a:pt x="20000" y="5919"/>
                    <a:pt x="18400" y="7719"/>
                    <a:pt x="15800" y="9699"/>
                  </a:cubicBezTo>
                  <a:cubicBezTo>
                    <a:pt x="13200" y="11679"/>
                    <a:pt x="9600" y="13839"/>
                    <a:pt x="6400" y="15819"/>
                  </a:cubicBezTo>
                  <a:cubicBezTo>
                    <a:pt x="3200" y="17799"/>
                    <a:pt x="400" y="19599"/>
                    <a:pt x="600" y="20499"/>
                  </a:cubicBezTo>
                  <a:cubicBezTo>
                    <a:pt x="800" y="21399"/>
                    <a:pt x="4000" y="21399"/>
                    <a:pt x="8000" y="20859"/>
                  </a:cubicBezTo>
                  <a:cubicBezTo>
                    <a:pt x="12000" y="20319"/>
                    <a:pt x="16800" y="19239"/>
                    <a:pt x="21600" y="18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3278621" y="8901200"/>
              <a:ext cx="171457" cy="128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58" fill="norm" stroke="1" extrusionOk="0">
                  <a:moveTo>
                    <a:pt x="14640" y="0"/>
                  </a:moveTo>
                  <a:cubicBezTo>
                    <a:pt x="12735" y="3812"/>
                    <a:pt x="10829" y="7623"/>
                    <a:pt x="9082" y="10800"/>
                  </a:cubicBezTo>
                  <a:cubicBezTo>
                    <a:pt x="7335" y="13976"/>
                    <a:pt x="5746" y="16518"/>
                    <a:pt x="4158" y="18423"/>
                  </a:cubicBezTo>
                  <a:cubicBezTo>
                    <a:pt x="2570" y="20329"/>
                    <a:pt x="982" y="21600"/>
                    <a:pt x="346" y="21176"/>
                  </a:cubicBezTo>
                  <a:cubicBezTo>
                    <a:pt x="-289" y="20753"/>
                    <a:pt x="29" y="18635"/>
                    <a:pt x="664" y="16518"/>
                  </a:cubicBezTo>
                  <a:cubicBezTo>
                    <a:pt x="1299" y="14400"/>
                    <a:pt x="2252" y="12282"/>
                    <a:pt x="4158" y="10800"/>
                  </a:cubicBezTo>
                  <a:cubicBezTo>
                    <a:pt x="6064" y="9318"/>
                    <a:pt x="8923" y="8471"/>
                    <a:pt x="11940" y="9741"/>
                  </a:cubicBezTo>
                  <a:cubicBezTo>
                    <a:pt x="14958" y="11012"/>
                    <a:pt x="18135" y="14400"/>
                    <a:pt x="21311" y="17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3488411" y="8839865"/>
              <a:ext cx="84337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3557413" y="8941595"/>
              <a:ext cx="176338" cy="16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6710"/>
                  </a:moveTo>
                  <a:cubicBezTo>
                    <a:pt x="626" y="5049"/>
                    <a:pt x="1252" y="3387"/>
                    <a:pt x="2504" y="2058"/>
                  </a:cubicBezTo>
                  <a:cubicBezTo>
                    <a:pt x="3757" y="729"/>
                    <a:pt x="5635" y="-268"/>
                    <a:pt x="6887" y="64"/>
                  </a:cubicBezTo>
                  <a:cubicBezTo>
                    <a:pt x="8139" y="397"/>
                    <a:pt x="8765" y="2058"/>
                    <a:pt x="8609" y="4550"/>
                  </a:cubicBezTo>
                  <a:cubicBezTo>
                    <a:pt x="8452" y="7043"/>
                    <a:pt x="7513" y="10366"/>
                    <a:pt x="6417" y="13190"/>
                  </a:cubicBezTo>
                  <a:cubicBezTo>
                    <a:pt x="5322" y="16015"/>
                    <a:pt x="4070" y="18341"/>
                    <a:pt x="4383" y="19670"/>
                  </a:cubicBezTo>
                  <a:cubicBezTo>
                    <a:pt x="4696" y="21000"/>
                    <a:pt x="6574" y="21332"/>
                    <a:pt x="9704" y="21166"/>
                  </a:cubicBezTo>
                  <a:cubicBezTo>
                    <a:pt x="12835" y="21000"/>
                    <a:pt x="17217" y="20335"/>
                    <a:pt x="21600" y="19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3994423" y="7237496"/>
              <a:ext cx="1004357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9" y="21600"/>
                    <a:pt x="3078" y="21600"/>
                    <a:pt x="4947" y="18900"/>
                  </a:cubicBezTo>
                  <a:cubicBezTo>
                    <a:pt x="6815" y="16200"/>
                    <a:pt x="9014" y="10800"/>
                    <a:pt x="11432" y="7200"/>
                  </a:cubicBezTo>
                  <a:cubicBezTo>
                    <a:pt x="13850" y="3600"/>
                    <a:pt x="16489" y="1800"/>
                    <a:pt x="18220" y="900"/>
                  </a:cubicBezTo>
                  <a:cubicBezTo>
                    <a:pt x="19951" y="0"/>
                    <a:pt x="2077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3871753" y="7560278"/>
              <a:ext cx="1395366" cy="8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1464" y="18784"/>
                    <a:pt x="2927" y="16166"/>
                    <a:pt x="4371" y="13548"/>
                  </a:cubicBezTo>
                  <a:cubicBezTo>
                    <a:pt x="5815" y="10929"/>
                    <a:pt x="7240" y="8311"/>
                    <a:pt x="8782" y="6020"/>
                  </a:cubicBezTo>
                  <a:cubicBezTo>
                    <a:pt x="10325" y="3729"/>
                    <a:pt x="11987" y="1766"/>
                    <a:pt x="13826" y="784"/>
                  </a:cubicBezTo>
                  <a:cubicBezTo>
                    <a:pt x="15666" y="-198"/>
                    <a:pt x="17684" y="-198"/>
                    <a:pt x="19009" y="457"/>
                  </a:cubicBezTo>
                  <a:cubicBezTo>
                    <a:pt x="20334" y="1111"/>
                    <a:pt x="20967" y="2420"/>
                    <a:pt x="21600" y="37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3703083" y="7920413"/>
              <a:ext cx="1916711" cy="45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21333"/>
                  </a:moveTo>
                  <a:cubicBezTo>
                    <a:pt x="979" y="20133"/>
                    <a:pt x="1958" y="18933"/>
                    <a:pt x="3024" y="16533"/>
                  </a:cubicBezTo>
                  <a:cubicBezTo>
                    <a:pt x="4090" y="14133"/>
                    <a:pt x="5242" y="10533"/>
                    <a:pt x="6336" y="8133"/>
                  </a:cubicBezTo>
                  <a:cubicBezTo>
                    <a:pt x="7430" y="5733"/>
                    <a:pt x="8467" y="4533"/>
                    <a:pt x="9590" y="3333"/>
                  </a:cubicBezTo>
                  <a:cubicBezTo>
                    <a:pt x="10714" y="2133"/>
                    <a:pt x="11923" y="933"/>
                    <a:pt x="13162" y="333"/>
                  </a:cubicBezTo>
                  <a:cubicBezTo>
                    <a:pt x="14400" y="-267"/>
                    <a:pt x="15667" y="-267"/>
                    <a:pt x="16949" y="2133"/>
                  </a:cubicBezTo>
                  <a:cubicBezTo>
                    <a:pt x="18230" y="4533"/>
                    <a:pt x="19526" y="9333"/>
                    <a:pt x="20304" y="12333"/>
                  </a:cubicBezTo>
                  <a:cubicBezTo>
                    <a:pt x="21082" y="15333"/>
                    <a:pt x="21341" y="16533"/>
                    <a:pt x="21600" y="17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4025090" y="8101337"/>
              <a:ext cx="1456701" cy="7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1213" y="17539"/>
                    <a:pt x="2425" y="14164"/>
                    <a:pt x="3676" y="11802"/>
                  </a:cubicBezTo>
                  <a:cubicBezTo>
                    <a:pt x="4926" y="9439"/>
                    <a:pt x="6215" y="8089"/>
                    <a:pt x="7617" y="6402"/>
                  </a:cubicBezTo>
                  <a:cubicBezTo>
                    <a:pt x="9019" y="4714"/>
                    <a:pt x="10535" y="2689"/>
                    <a:pt x="12126" y="1339"/>
                  </a:cubicBezTo>
                  <a:cubicBezTo>
                    <a:pt x="13718" y="-11"/>
                    <a:pt x="15385" y="-686"/>
                    <a:pt x="16977" y="1001"/>
                  </a:cubicBezTo>
                  <a:cubicBezTo>
                    <a:pt x="18568" y="2689"/>
                    <a:pt x="20084" y="6739"/>
                    <a:pt x="21600" y="10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3741417" y="8392633"/>
              <a:ext cx="1579370" cy="6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3" y="19872"/>
                    <a:pt x="2307" y="18144"/>
                    <a:pt x="3635" y="15984"/>
                  </a:cubicBezTo>
                  <a:cubicBezTo>
                    <a:pt x="4963" y="13824"/>
                    <a:pt x="6466" y="11232"/>
                    <a:pt x="7899" y="9072"/>
                  </a:cubicBezTo>
                  <a:cubicBezTo>
                    <a:pt x="9332" y="6912"/>
                    <a:pt x="10695" y="5184"/>
                    <a:pt x="12250" y="3456"/>
                  </a:cubicBezTo>
                  <a:cubicBezTo>
                    <a:pt x="13806" y="1728"/>
                    <a:pt x="15553" y="0"/>
                    <a:pt x="17144" y="0"/>
                  </a:cubicBezTo>
                  <a:cubicBezTo>
                    <a:pt x="18734" y="0"/>
                    <a:pt x="20167" y="1728"/>
                    <a:pt x="21600" y="3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6684826" y="4080832"/>
              <a:ext cx="164085" cy="17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034" fill="norm" stroke="1" extrusionOk="0">
                  <a:moveTo>
                    <a:pt x="6957" y="16181"/>
                  </a:moveTo>
                  <a:cubicBezTo>
                    <a:pt x="7284" y="14660"/>
                    <a:pt x="7612" y="13139"/>
                    <a:pt x="7775" y="11314"/>
                  </a:cubicBezTo>
                  <a:cubicBezTo>
                    <a:pt x="7939" y="9488"/>
                    <a:pt x="7939" y="7359"/>
                    <a:pt x="7121" y="6750"/>
                  </a:cubicBezTo>
                  <a:cubicBezTo>
                    <a:pt x="6302" y="6142"/>
                    <a:pt x="4666" y="7054"/>
                    <a:pt x="3193" y="9032"/>
                  </a:cubicBezTo>
                  <a:cubicBezTo>
                    <a:pt x="1721" y="11009"/>
                    <a:pt x="412" y="14052"/>
                    <a:pt x="84" y="16333"/>
                  </a:cubicBezTo>
                  <a:cubicBezTo>
                    <a:pt x="-243" y="18615"/>
                    <a:pt x="412" y="20136"/>
                    <a:pt x="1557" y="20745"/>
                  </a:cubicBezTo>
                  <a:cubicBezTo>
                    <a:pt x="2702" y="21353"/>
                    <a:pt x="4339" y="21049"/>
                    <a:pt x="6302" y="19376"/>
                  </a:cubicBezTo>
                  <a:cubicBezTo>
                    <a:pt x="8266" y="17702"/>
                    <a:pt x="10557" y="14660"/>
                    <a:pt x="12030" y="12226"/>
                  </a:cubicBezTo>
                  <a:cubicBezTo>
                    <a:pt x="13502" y="9792"/>
                    <a:pt x="14157" y="7967"/>
                    <a:pt x="14321" y="6142"/>
                  </a:cubicBezTo>
                  <a:cubicBezTo>
                    <a:pt x="14484" y="4316"/>
                    <a:pt x="14157" y="2491"/>
                    <a:pt x="12193" y="2035"/>
                  </a:cubicBezTo>
                  <a:cubicBezTo>
                    <a:pt x="10230" y="1578"/>
                    <a:pt x="6630" y="2491"/>
                    <a:pt x="4502" y="3708"/>
                  </a:cubicBezTo>
                  <a:cubicBezTo>
                    <a:pt x="2375" y="4925"/>
                    <a:pt x="1721" y="6446"/>
                    <a:pt x="1230" y="8271"/>
                  </a:cubicBezTo>
                  <a:cubicBezTo>
                    <a:pt x="739" y="10097"/>
                    <a:pt x="412" y="12226"/>
                    <a:pt x="3030" y="13139"/>
                  </a:cubicBezTo>
                  <a:cubicBezTo>
                    <a:pt x="5648" y="14052"/>
                    <a:pt x="11212" y="13747"/>
                    <a:pt x="14648" y="13139"/>
                  </a:cubicBezTo>
                  <a:cubicBezTo>
                    <a:pt x="18084" y="12530"/>
                    <a:pt x="19393" y="11618"/>
                    <a:pt x="20212" y="10401"/>
                  </a:cubicBezTo>
                  <a:cubicBezTo>
                    <a:pt x="21030" y="9184"/>
                    <a:pt x="21357" y="7663"/>
                    <a:pt x="20539" y="6902"/>
                  </a:cubicBezTo>
                  <a:cubicBezTo>
                    <a:pt x="19721" y="6142"/>
                    <a:pt x="17757" y="6142"/>
                    <a:pt x="15957" y="6598"/>
                  </a:cubicBezTo>
                  <a:cubicBezTo>
                    <a:pt x="14157" y="7054"/>
                    <a:pt x="12521" y="7967"/>
                    <a:pt x="12521" y="8119"/>
                  </a:cubicBezTo>
                  <a:cubicBezTo>
                    <a:pt x="12521" y="8271"/>
                    <a:pt x="14157" y="7663"/>
                    <a:pt x="15466" y="6750"/>
                  </a:cubicBezTo>
                  <a:cubicBezTo>
                    <a:pt x="16775" y="5838"/>
                    <a:pt x="17757" y="4621"/>
                    <a:pt x="18575" y="3252"/>
                  </a:cubicBezTo>
                  <a:cubicBezTo>
                    <a:pt x="19393" y="1883"/>
                    <a:pt x="20048" y="361"/>
                    <a:pt x="19557" y="57"/>
                  </a:cubicBezTo>
                  <a:cubicBezTo>
                    <a:pt x="19066" y="-247"/>
                    <a:pt x="17430" y="666"/>
                    <a:pt x="15793" y="2643"/>
                  </a:cubicBezTo>
                  <a:cubicBezTo>
                    <a:pt x="14157" y="4621"/>
                    <a:pt x="12521" y="7663"/>
                    <a:pt x="10884" y="107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3010028" y="4243246"/>
              <a:ext cx="47903" cy="11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3" h="20986" fill="norm" stroke="1" extrusionOk="0">
                  <a:moveTo>
                    <a:pt x="17484" y="736"/>
                  </a:moveTo>
                  <a:cubicBezTo>
                    <a:pt x="12084" y="1186"/>
                    <a:pt x="6684" y="1636"/>
                    <a:pt x="3444" y="2986"/>
                  </a:cubicBezTo>
                  <a:cubicBezTo>
                    <a:pt x="204" y="4336"/>
                    <a:pt x="-876" y="6586"/>
                    <a:pt x="744" y="8386"/>
                  </a:cubicBezTo>
                  <a:cubicBezTo>
                    <a:pt x="2364" y="10186"/>
                    <a:pt x="6684" y="11536"/>
                    <a:pt x="11004" y="11536"/>
                  </a:cubicBezTo>
                  <a:cubicBezTo>
                    <a:pt x="15324" y="11536"/>
                    <a:pt x="19644" y="10186"/>
                    <a:pt x="20184" y="8386"/>
                  </a:cubicBezTo>
                  <a:cubicBezTo>
                    <a:pt x="20724" y="6586"/>
                    <a:pt x="17484" y="4336"/>
                    <a:pt x="13704" y="2536"/>
                  </a:cubicBezTo>
                  <a:cubicBezTo>
                    <a:pt x="9924" y="736"/>
                    <a:pt x="5604" y="-614"/>
                    <a:pt x="3444" y="286"/>
                  </a:cubicBezTo>
                  <a:cubicBezTo>
                    <a:pt x="1284" y="1186"/>
                    <a:pt x="1284" y="4336"/>
                    <a:pt x="2364" y="8161"/>
                  </a:cubicBezTo>
                  <a:cubicBezTo>
                    <a:pt x="3444" y="11986"/>
                    <a:pt x="5604" y="16486"/>
                    <a:pt x="7764" y="20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6780355" y="4441789"/>
              <a:ext cx="219470" cy="397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54" fill="norm" stroke="1" extrusionOk="0">
                  <a:moveTo>
                    <a:pt x="13128" y="7648"/>
                  </a:moveTo>
                  <a:cubicBezTo>
                    <a:pt x="13128" y="6965"/>
                    <a:pt x="13128" y="6281"/>
                    <a:pt x="13128" y="5324"/>
                  </a:cubicBezTo>
                  <a:cubicBezTo>
                    <a:pt x="13128" y="4367"/>
                    <a:pt x="13128" y="3137"/>
                    <a:pt x="12507" y="2658"/>
                  </a:cubicBezTo>
                  <a:cubicBezTo>
                    <a:pt x="11887" y="2180"/>
                    <a:pt x="10645" y="2453"/>
                    <a:pt x="8659" y="3820"/>
                  </a:cubicBezTo>
                  <a:cubicBezTo>
                    <a:pt x="6673" y="5187"/>
                    <a:pt x="3942" y="7648"/>
                    <a:pt x="2204" y="10382"/>
                  </a:cubicBezTo>
                  <a:cubicBezTo>
                    <a:pt x="466" y="13116"/>
                    <a:pt x="-279" y="16124"/>
                    <a:pt x="93" y="18175"/>
                  </a:cubicBezTo>
                  <a:cubicBezTo>
                    <a:pt x="466" y="20225"/>
                    <a:pt x="1955" y="21319"/>
                    <a:pt x="4314" y="21251"/>
                  </a:cubicBezTo>
                  <a:cubicBezTo>
                    <a:pt x="6673" y="21182"/>
                    <a:pt x="9900" y="19952"/>
                    <a:pt x="12507" y="16808"/>
                  </a:cubicBezTo>
                  <a:cubicBezTo>
                    <a:pt x="15114" y="13663"/>
                    <a:pt x="17100" y="8605"/>
                    <a:pt x="17473" y="5392"/>
                  </a:cubicBezTo>
                  <a:cubicBezTo>
                    <a:pt x="17845" y="2180"/>
                    <a:pt x="16604" y="813"/>
                    <a:pt x="14369" y="266"/>
                  </a:cubicBezTo>
                  <a:cubicBezTo>
                    <a:pt x="12135" y="-281"/>
                    <a:pt x="8907" y="-8"/>
                    <a:pt x="6797" y="1291"/>
                  </a:cubicBezTo>
                  <a:cubicBezTo>
                    <a:pt x="4686" y="2590"/>
                    <a:pt x="3693" y="4914"/>
                    <a:pt x="4686" y="6418"/>
                  </a:cubicBezTo>
                  <a:cubicBezTo>
                    <a:pt x="5680" y="7922"/>
                    <a:pt x="8659" y="8605"/>
                    <a:pt x="11762" y="8947"/>
                  </a:cubicBezTo>
                  <a:cubicBezTo>
                    <a:pt x="14866" y="9289"/>
                    <a:pt x="18093" y="9289"/>
                    <a:pt x="21321" y="9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Shape"/>
            <p:cNvSpPr/>
            <p:nvPr/>
          </p:nvSpPr>
          <p:spPr>
            <a:xfrm>
              <a:off x="6984490" y="4746911"/>
              <a:ext cx="68564" cy="13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1099" fill="norm" stroke="1" extrusionOk="0">
                  <a:moveTo>
                    <a:pt x="18514" y="2222"/>
                  </a:moveTo>
                  <a:cubicBezTo>
                    <a:pt x="15429" y="1022"/>
                    <a:pt x="12343" y="-178"/>
                    <a:pt x="9257" y="22"/>
                  </a:cubicBezTo>
                  <a:cubicBezTo>
                    <a:pt x="6172" y="222"/>
                    <a:pt x="3086" y="1822"/>
                    <a:pt x="1543" y="4022"/>
                  </a:cubicBezTo>
                  <a:cubicBezTo>
                    <a:pt x="0" y="6222"/>
                    <a:pt x="0" y="9022"/>
                    <a:pt x="0" y="11622"/>
                  </a:cubicBezTo>
                  <a:cubicBezTo>
                    <a:pt x="0" y="14222"/>
                    <a:pt x="0" y="16622"/>
                    <a:pt x="1543" y="18422"/>
                  </a:cubicBezTo>
                  <a:cubicBezTo>
                    <a:pt x="3086" y="20222"/>
                    <a:pt x="6172" y="21422"/>
                    <a:pt x="10029" y="21022"/>
                  </a:cubicBezTo>
                  <a:cubicBezTo>
                    <a:pt x="13886" y="20622"/>
                    <a:pt x="18514" y="18622"/>
                    <a:pt x="20057" y="15222"/>
                  </a:cubicBezTo>
                  <a:cubicBezTo>
                    <a:pt x="21600" y="11822"/>
                    <a:pt x="20057" y="7022"/>
                    <a:pt x="18514" y="2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7183828" y="4646104"/>
              <a:ext cx="176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6" y="15600"/>
                    <a:pt x="1252" y="9600"/>
                    <a:pt x="4852" y="6000"/>
                  </a:cubicBezTo>
                  <a:cubicBezTo>
                    <a:pt x="8452" y="2400"/>
                    <a:pt x="15026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7252830" y="4554102"/>
              <a:ext cx="30668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800"/>
                    <a:pt x="3600" y="9600"/>
                    <a:pt x="7200" y="13200"/>
                  </a:cubicBezTo>
                  <a:cubicBezTo>
                    <a:pt x="10800" y="16800"/>
                    <a:pt x="162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7429167" y="4547046"/>
              <a:ext cx="152090" cy="224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04" fill="norm" stroke="1" extrusionOk="0">
                  <a:moveTo>
                    <a:pt x="0" y="5039"/>
                  </a:moveTo>
                  <a:cubicBezTo>
                    <a:pt x="3187" y="3582"/>
                    <a:pt x="6374" y="2126"/>
                    <a:pt x="8852" y="1277"/>
                  </a:cubicBezTo>
                  <a:cubicBezTo>
                    <a:pt x="11331" y="427"/>
                    <a:pt x="13102" y="185"/>
                    <a:pt x="15226" y="63"/>
                  </a:cubicBezTo>
                  <a:cubicBezTo>
                    <a:pt x="17351" y="-58"/>
                    <a:pt x="19830" y="-58"/>
                    <a:pt x="20715" y="549"/>
                  </a:cubicBezTo>
                  <a:cubicBezTo>
                    <a:pt x="21600" y="1155"/>
                    <a:pt x="20892" y="2369"/>
                    <a:pt x="18059" y="5403"/>
                  </a:cubicBezTo>
                  <a:cubicBezTo>
                    <a:pt x="15226" y="8436"/>
                    <a:pt x="10269" y="13290"/>
                    <a:pt x="7082" y="16324"/>
                  </a:cubicBezTo>
                  <a:cubicBezTo>
                    <a:pt x="3895" y="19358"/>
                    <a:pt x="2479" y="20571"/>
                    <a:pt x="2656" y="21057"/>
                  </a:cubicBezTo>
                  <a:cubicBezTo>
                    <a:pt x="2833" y="21542"/>
                    <a:pt x="4603" y="21299"/>
                    <a:pt x="7613" y="20450"/>
                  </a:cubicBezTo>
                  <a:cubicBezTo>
                    <a:pt x="10623" y="19600"/>
                    <a:pt x="14872" y="18144"/>
                    <a:pt x="19121" y="16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7549232" y="4653771"/>
              <a:ext cx="109941" cy="15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279" fill="norm" stroke="1" extrusionOk="0">
                  <a:moveTo>
                    <a:pt x="21119" y="0"/>
                  </a:moveTo>
                  <a:cubicBezTo>
                    <a:pt x="19155" y="3240"/>
                    <a:pt x="17192" y="6480"/>
                    <a:pt x="14737" y="10080"/>
                  </a:cubicBezTo>
                  <a:cubicBezTo>
                    <a:pt x="12283" y="13680"/>
                    <a:pt x="9337" y="17640"/>
                    <a:pt x="6637" y="19620"/>
                  </a:cubicBezTo>
                  <a:cubicBezTo>
                    <a:pt x="3937" y="21600"/>
                    <a:pt x="1483" y="21600"/>
                    <a:pt x="501" y="20700"/>
                  </a:cubicBezTo>
                  <a:cubicBezTo>
                    <a:pt x="-481" y="19800"/>
                    <a:pt x="10" y="18000"/>
                    <a:pt x="1728" y="17100"/>
                  </a:cubicBezTo>
                  <a:cubicBezTo>
                    <a:pt x="3446" y="16200"/>
                    <a:pt x="6392" y="16200"/>
                    <a:pt x="9828" y="16740"/>
                  </a:cubicBezTo>
                  <a:cubicBezTo>
                    <a:pt x="13264" y="17280"/>
                    <a:pt x="17192" y="18360"/>
                    <a:pt x="21119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7697506" y="4669105"/>
              <a:ext cx="383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700"/>
                    <a:pt x="10080" y="11400"/>
                    <a:pt x="6480" y="15000"/>
                  </a:cubicBezTo>
                  <a:cubicBezTo>
                    <a:pt x="2880" y="18600"/>
                    <a:pt x="144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7728174" y="4789115"/>
              <a:ext cx="107337" cy="151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9" fill="norm" stroke="1" extrusionOk="0">
                  <a:moveTo>
                    <a:pt x="0" y="5680"/>
                  </a:moveTo>
                  <a:cubicBezTo>
                    <a:pt x="0" y="3909"/>
                    <a:pt x="0" y="2139"/>
                    <a:pt x="1286" y="1076"/>
                  </a:cubicBezTo>
                  <a:cubicBezTo>
                    <a:pt x="2571" y="14"/>
                    <a:pt x="5143" y="-340"/>
                    <a:pt x="7457" y="368"/>
                  </a:cubicBezTo>
                  <a:cubicBezTo>
                    <a:pt x="9772" y="1076"/>
                    <a:pt x="11829" y="2847"/>
                    <a:pt x="12086" y="5680"/>
                  </a:cubicBezTo>
                  <a:cubicBezTo>
                    <a:pt x="12343" y="8512"/>
                    <a:pt x="10800" y="12408"/>
                    <a:pt x="9000" y="15063"/>
                  </a:cubicBezTo>
                  <a:cubicBezTo>
                    <a:pt x="7200" y="17719"/>
                    <a:pt x="5143" y="19135"/>
                    <a:pt x="5400" y="20021"/>
                  </a:cubicBezTo>
                  <a:cubicBezTo>
                    <a:pt x="5657" y="20906"/>
                    <a:pt x="8229" y="21260"/>
                    <a:pt x="11314" y="20729"/>
                  </a:cubicBezTo>
                  <a:cubicBezTo>
                    <a:pt x="14400" y="20198"/>
                    <a:pt x="18000" y="18781"/>
                    <a:pt x="21600" y="17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7981180" y="4768774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8056009" y="4609085"/>
              <a:ext cx="72312" cy="221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2" h="21472" fill="norm" stroke="1" extrusionOk="0">
                  <a:moveTo>
                    <a:pt x="19958" y="2106"/>
                  </a:moveTo>
                  <a:cubicBezTo>
                    <a:pt x="17078" y="1362"/>
                    <a:pt x="14198" y="617"/>
                    <a:pt x="10958" y="244"/>
                  </a:cubicBezTo>
                  <a:cubicBezTo>
                    <a:pt x="7718" y="-128"/>
                    <a:pt x="4118" y="-128"/>
                    <a:pt x="1958" y="617"/>
                  </a:cubicBezTo>
                  <a:cubicBezTo>
                    <a:pt x="-202" y="1362"/>
                    <a:pt x="-922" y="2851"/>
                    <a:pt x="1598" y="4589"/>
                  </a:cubicBezTo>
                  <a:cubicBezTo>
                    <a:pt x="4118" y="6327"/>
                    <a:pt x="9878" y="8313"/>
                    <a:pt x="13838" y="9927"/>
                  </a:cubicBezTo>
                  <a:cubicBezTo>
                    <a:pt x="17798" y="11541"/>
                    <a:pt x="19958" y="12782"/>
                    <a:pt x="20318" y="14644"/>
                  </a:cubicBezTo>
                  <a:cubicBezTo>
                    <a:pt x="20678" y="16506"/>
                    <a:pt x="19238" y="18989"/>
                    <a:pt x="16358" y="20231"/>
                  </a:cubicBezTo>
                  <a:cubicBezTo>
                    <a:pt x="13478" y="21472"/>
                    <a:pt x="9158" y="21472"/>
                    <a:pt x="4838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8157517" y="4613363"/>
              <a:ext cx="168671" cy="15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1" fill="norm" stroke="1" extrusionOk="0">
                  <a:moveTo>
                    <a:pt x="0" y="9535"/>
                  </a:moveTo>
                  <a:cubicBezTo>
                    <a:pt x="1309" y="10563"/>
                    <a:pt x="2618" y="11592"/>
                    <a:pt x="5236" y="10906"/>
                  </a:cubicBezTo>
                  <a:cubicBezTo>
                    <a:pt x="7855" y="10221"/>
                    <a:pt x="11782" y="7821"/>
                    <a:pt x="13745" y="5763"/>
                  </a:cubicBezTo>
                  <a:cubicBezTo>
                    <a:pt x="15709" y="3706"/>
                    <a:pt x="15709" y="1992"/>
                    <a:pt x="14891" y="963"/>
                  </a:cubicBezTo>
                  <a:cubicBezTo>
                    <a:pt x="14073" y="-65"/>
                    <a:pt x="12436" y="-408"/>
                    <a:pt x="10309" y="621"/>
                  </a:cubicBezTo>
                  <a:cubicBezTo>
                    <a:pt x="8182" y="1649"/>
                    <a:pt x="5564" y="4049"/>
                    <a:pt x="3764" y="7135"/>
                  </a:cubicBezTo>
                  <a:cubicBezTo>
                    <a:pt x="1964" y="10221"/>
                    <a:pt x="982" y="13992"/>
                    <a:pt x="982" y="16563"/>
                  </a:cubicBezTo>
                  <a:cubicBezTo>
                    <a:pt x="982" y="19135"/>
                    <a:pt x="1964" y="20506"/>
                    <a:pt x="5564" y="20849"/>
                  </a:cubicBezTo>
                  <a:cubicBezTo>
                    <a:pt x="9164" y="21192"/>
                    <a:pt x="15382" y="20506"/>
                    <a:pt x="21600" y="19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2298732" y="4536010"/>
              <a:ext cx="163853" cy="366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0673" fill="norm" stroke="1" extrusionOk="0">
                  <a:moveTo>
                    <a:pt x="11772" y="10523"/>
                  </a:moveTo>
                  <a:cubicBezTo>
                    <a:pt x="11450" y="9659"/>
                    <a:pt x="11128" y="8795"/>
                    <a:pt x="10160" y="8579"/>
                  </a:cubicBezTo>
                  <a:cubicBezTo>
                    <a:pt x="9193" y="8363"/>
                    <a:pt x="7581" y="8795"/>
                    <a:pt x="5969" y="10451"/>
                  </a:cubicBezTo>
                  <a:cubicBezTo>
                    <a:pt x="4357" y="12107"/>
                    <a:pt x="2746" y="14987"/>
                    <a:pt x="1940" y="16787"/>
                  </a:cubicBezTo>
                  <a:cubicBezTo>
                    <a:pt x="1134" y="18587"/>
                    <a:pt x="1134" y="19307"/>
                    <a:pt x="2746" y="19955"/>
                  </a:cubicBezTo>
                  <a:cubicBezTo>
                    <a:pt x="4357" y="20603"/>
                    <a:pt x="7581" y="21179"/>
                    <a:pt x="11128" y="19955"/>
                  </a:cubicBezTo>
                  <a:cubicBezTo>
                    <a:pt x="14674" y="18731"/>
                    <a:pt x="18543" y="15707"/>
                    <a:pt x="19993" y="12251"/>
                  </a:cubicBezTo>
                  <a:cubicBezTo>
                    <a:pt x="21444" y="8795"/>
                    <a:pt x="20477" y="4907"/>
                    <a:pt x="17898" y="2603"/>
                  </a:cubicBezTo>
                  <a:cubicBezTo>
                    <a:pt x="15319" y="299"/>
                    <a:pt x="11128" y="-421"/>
                    <a:pt x="7259" y="227"/>
                  </a:cubicBezTo>
                  <a:cubicBezTo>
                    <a:pt x="3390" y="875"/>
                    <a:pt x="-156" y="2891"/>
                    <a:pt x="5" y="5627"/>
                  </a:cubicBezTo>
                  <a:cubicBezTo>
                    <a:pt x="166" y="8363"/>
                    <a:pt x="4035" y="11819"/>
                    <a:pt x="7420" y="13835"/>
                  </a:cubicBezTo>
                  <a:cubicBezTo>
                    <a:pt x="10805" y="15851"/>
                    <a:pt x="13707" y="16427"/>
                    <a:pt x="16608" y="170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2539147" y="4853109"/>
              <a:ext cx="77344" cy="14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174" fill="norm" stroke="1" extrusionOk="0">
                  <a:moveTo>
                    <a:pt x="7724" y="2274"/>
                  </a:moveTo>
                  <a:cubicBezTo>
                    <a:pt x="5024" y="3411"/>
                    <a:pt x="2324" y="4547"/>
                    <a:pt x="974" y="7389"/>
                  </a:cubicBezTo>
                  <a:cubicBezTo>
                    <a:pt x="-376" y="10232"/>
                    <a:pt x="-376" y="14779"/>
                    <a:pt x="1312" y="17621"/>
                  </a:cubicBezTo>
                  <a:cubicBezTo>
                    <a:pt x="2999" y="20463"/>
                    <a:pt x="6374" y="21600"/>
                    <a:pt x="10424" y="21032"/>
                  </a:cubicBezTo>
                  <a:cubicBezTo>
                    <a:pt x="14474" y="20463"/>
                    <a:pt x="19199" y="18189"/>
                    <a:pt x="20212" y="14968"/>
                  </a:cubicBezTo>
                  <a:cubicBezTo>
                    <a:pt x="21224" y="11747"/>
                    <a:pt x="18524" y="7579"/>
                    <a:pt x="15487" y="4926"/>
                  </a:cubicBezTo>
                  <a:cubicBezTo>
                    <a:pt x="12449" y="2274"/>
                    <a:pt x="9074" y="1137"/>
                    <a:pt x="56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2752395" y="4707439"/>
              <a:ext cx="9200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3600" y="10800"/>
                  </a:cubicBezTo>
                  <a:cubicBezTo>
                    <a:pt x="7200" y="7200"/>
                    <a:pt x="144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2944066" y="4547653"/>
              <a:ext cx="191672" cy="231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5523"/>
                  </a:moveTo>
                  <a:cubicBezTo>
                    <a:pt x="1152" y="4349"/>
                    <a:pt x="2304" y="3175"/>
                    <a:pt x="4608" y="2236"/>
                  </a:cubicBezTo>
                  <a:cubicBezTo>
                    <a:pt x="6912" y="1297"/>
                    <a:pt x="10368" y="592"/>
                    <a:pt x="12960" y="240"/>
                  </a:cubicBezTo>
                  <a:cubicBezTo>
                    <a:pt x="15552" y="-112"/>
                    <a:pt x="17280" y="-112"/>
                    <a:pt x="18144" y="475"/>
                  </a:cubicBezTo>
                  <a:cubicBezTo>
                    <a:pt x="19008" y="1062"/>
                    <a:pt x="19008" y="2236"/>
                    <a:pt x="17136" y="4936"/>
                  </a:cubicBezTo>
                  <a:cubicBezTo>
                    <a:pt x="15264" y="7636"/>
                    <a:pt x="11520" y="11862"/>
                    <a:pt x="9216" y="14445"/>
                  </a:cubicBezTo>
                  <a:cubicBezTo>
                    <a:pt x="6912" y="17027"/>
                    <a:pt x="6048" y="17966"/>
                    <a:pt x="5184" y="18905"/>
                  </a:cubicBezTo>
                  <a:cubicBezTo>
                    <a:pt x="4320" y="19845"/>
                    <a:pt x="3456" y="20784"/>
                    <a:pt x="3744" y="21136"/>
                  </a:cubicBezTo>
                  <a:cubicBezTo>
                    <a:pt x="4032" y="21488"/>
                    <a:pt x="5472" y="21253"/>
                    <a:pt x="8640" y="19845"/>
                  </a:cubicBezTo>
                  <a:cubicBezTo>
                    <a:pt x="11808" y="18436"/>
                    <a:pt x="16704" y="15853"/>
                    <a:pt x="21600" y="13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3124512" y="4653771"/>
              <a:ext cx="118561" cy="14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7534" y="0"/>
                  </a:moveTo>
                  <a:cubicBezTo>
                    <a:pt x="6615" y="5891"/>
                    <a:pt x="5695" y="11782"/>
                    <a:pt x="4547" y="15709"/>
                  </a:cubicBezTo>
                  <a:cubicBezTo>
                    <a:pt x="3398" y="19636"/>
                    <a:pt x="2019" y="21600"/>
                    <a:pt x="1100" y="21600"/>
                  </a:cubicBezTo>
                  <a:cubicBezTo>
                    <a:pt x="181" y="21600"/>
                    <a:pt x="-279" y="19636"/>
                    <a:pt x="181" y="17869"/>
                  </a:cubicBezTo>
                  <a:cubicBezTo>
                    <a:pt x="640" y="16102"/>
                    <a:pt x="2019" y="14531"/>
                    <a:pt x="5695" y="14924"/>
                  </a:cubicBezTo>
                  <a:cubicBezTo>
                    <a:pt x="9372" y="15316"/>
                    <a:pt x="15347" y="17673"/>
                    <a:pt x="21321" y="20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3256930" y="4669105"/>
              <a:ext cx="1681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1152"/>
                    <a:pt x="1783" y="2304"/>
                    <a:pt x="240" y="5904"/>
                  </a:cubicBezTo>
                  <a:cubicBezTo>
                    <a:pt x="-1303" y="9504"/>
                    <a:pt x="4868" y="15552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3281407" y="4766430"/>
              <a:ext cx="130337" cy="11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3" fill="norm" stroke="1" extrusionOk="0">
                  <a:moveTo>
                    <a:pt x="0" y="7163"/>
                  </a:moveTo>
                  <a:cubicBezTo>
                    <a:pt x="424" y="4913"/>
                    <a:pt x="847" y="2663"/>
                    <a:pt x="2118" y="1313"/>
                  </a:cubicBezTo>
                  <a:cubicBezTo>
                    <a:pt x="3388" y="-37"/>
                    <a:pt x="5506" y="-487"/>
                    <a:pt x="6988" y="638"/>
                  </a:cubicBezTo>
                  <a:cubicBezTo>
                    <a:pt x="8471" y="1763"/>
                    <a:pt x="9318" y="4463"/>
                    <a:pt x="9529" y="7388"/>
                  </a:cubicBezTo>
                  <a:cubicBezTo>
                    <a:pt x="9741" y="10313"/>
                    <a:pt x="9318" y="13463"/>
                    <a:pt x="8894" y="16163"/>
                  </a:cubicBezTo>
                  <a:cubicBezTo>
                    <a:pt x="8471" y="18863"/>
                    <a:pt x="8047" y="21113"/>
                    <a:pt x="9318" y="21113"/>
                  </a:cubicBezTo>
                  <a:cubicBezTo>
                    <a:pt x="10588" y="21113"/>
                    <a:pt x="13553" y="18863"/>
                    <a:pt x="15882" y="16838"/>
                  </a:cubicBezTo>
                  <a:cubicBezTo>
                    <a:pt x="18212" y="14813"/>
                    <a:pt x="19906" y="13013"/>
                    <a:pt x="21600" y="1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3511412" y="4715106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3572721" y="4546435"/>
              <a:ext cx="8248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5" h="21600" fill="norm" stroke="1" extrusionOk="0">
                  <a:moveTo>
                    <a:pt x="19065" y="1964"/>
                  </a:moveTo>
                  <a:cubicBezTo>
                    <a:pt x="15889" y="982"/>
                    <a:pt x="12712" y="0"/>
                    <a:pt x="9853" y="0"/>
                  </a:cubicBezTo>
                  <a:cubicBezTo>
                    <a:pt x="6995" y="0"/>
                    <a:pt x="4453" y="982"/>
                    <a:pt x="2547" y="2291"/>
                  </a:cubicBezTo>
                  <a:cubicBezTo>
                    <a:pt x="642" y="3600"/>
                    <a:pt x="-629" y="5236"/>
                    <a:pt x="324" y="6382"/>
                  </a:cubicBezTo>
                  <a:cubicBezTo>
                    <a:pt x="1277" y="7527"/>
                    <a:pt x="4453" y="8182"/>
                    <a:pt x="8265" y="9818"/>
                  </a:cubicBezTo>
                  <a:cubicBezTo>
                    <a:pt x="12077" y="11455"/>
                    <a:pt x="16524" y="14073"/>
                    <a:pt x="18747" y="16200"/>
                  </a:cubicBezTo>
                  <a:cubicBezTo>
                    <a:pt x="20971" y="18327"/>
                    <a:pt x="20971" y="19964"/>
                    <a:pt x="19383" y="20782"/>
                  </a:cubicBezTo>
                  <a:cubicBezTo>
                    <a:pt x="17795" y="21600"/>
                    <a:pt x="14618" y="21600"/>
                    <a:pt x="114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3686894" y="4533461"/>
              <a:ext cx="177194" cy="15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131" fill="norm" stroke="1" extrusionOk="0">
                  <a:moveTo>
                    <a:pt x="1014" y="9969"/>
                  </a:moveTo>
                  <a:cubicBezTo>
                    <a:pt x="2535" y="9969"/>
                    <a:pt x="4056" y="9969"/>
                    <a:pt x="5730" y="9112"/>
                  </a:cubicBezTo>
                  <a:cubicBezTo>
                    <a:pt x="7403" y="8254"/>
                    <a:pt x="9228" y="6540"/>
                    <a:pt x="10293" y="4826"/>
                  </a:cubicBezTo>
                  <a:cubicBezTo>
                    <a:pt x="11358" y="3112"/>
                    <a:pt x="11662" y="1397"/>
                    <a:pt x="11054" y="540"/>
                  </a:cubicBezTo>
                  <a:cubicBezTo>
                    <a:pt x="10445" y="-317"/>
                    <a:pt x="8924" y="-317"/>
                    <a:pt x="6947" y="1740"/>
                  </a:cubicBezTo>
                  <a:cubicBezTo>
                    <a:pt x="4969" y="3797"/>
                    <a:pt x="2535" y="7912"/>
                    <a:pt x="1166" y="11169"/>
                  </a:cubicBezTo>
                  <a:cubicBezTo>
                    <a:pt x="-203" y="14426"/>
                    <a:pt x="-507" y="16826"/>
                    <a:pt x="1014" y="18540"/>
                  </a:cubicBezTo>
                  <a:cubicBezTo>
                    <a:pt x="2535" y="20254"/>
                    <a:pt x="5882" y="21283"/>
                    <a:pt x="9532" y="21112"/>
                  </a:cubicBezTo>
                  <a:cubicBezTo>
                    <a:pt x="13183" y="20940"/>
                    <a:pt x="17138" y="19569"/>
                    <a:pt x="21093" y="18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303744" y="2103422"/>
              <a:ext cx="1053287" cy="103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64" fill="norm" stroke="1" extrusionOk="0">
                  <a:moveTo>
                    <a:pt x="687" y="16616"/>
                  </a:moveTo>
                  <a:cubicBezTo>
                    <a:pt x="373" y="16774"/>
                    <a:pt x="60" y="16931"/>
                    <a:pt x="7" y="17114"/>
                  </a:cubicBezTo>
                  <a:cubicBezTo>
                    <a:pt x="-45" y="17298"/>
                    <a:pt x="164" y="17508"/>
                    <a:pt x="844" y="18084"/>
                  </a:cubicBezTo>
                  <a:cubicBezTo>
                    <a:pt x="1524" y="18661"/>
                    <a:pt x="2675" y="19605"/>
                    <a:pt x="3825" y="20312"/>
                  </a:cubicBezTo>
                  <a:cubicBezTo>
                    <a:pt x="4976" y="21020"/>
                    <a:pt x="6126" y="21492"/>
                    <a:pt x="7172" y="21151"/>
                  </a:cubicBezTo>
                  <a:cubicBezTo>
                    <a:pt x="8218" y="20810"/>
                    <a:pt x="9160" y="19657"/>
                    <a:pt x="10049" y="18084"/>
                  </a:cubicBezTo>
                  <a:cubicBezTo>
                    <a:pt x="10938" y="16511"/>
                    <a:pt x="11775" y="14519"/>
                    <a:pt x="12664" y="12475"/>
                  </a:cubicBezTo>
                  <a:cubicBezTo>
                    <a:pt x="13553" y="10430"/>
                    <a:pt x="14494" y="8333"/>
                    <a:pt x="15436" y="6603"/>
                  </a:cubicBezTo>
                  <a:cubicBezTo>
                    <a:pt x="16377" y="4873"/>
                    <a:pt x="17319" y="3509"/>
                    <a:pt x="18155" y="2435"/>
                  </a:cubicBezTo>
                  <a:cubicBezTo>
                    <a:pt x="18992" y="1360"/>
                    <a:pt x="19724" y="574"/>
                    <a:pt x="20274" y="233"/>
                  </a:cubicBezTo>
                  <a:cubicBezTo>
                    <a:pt x="20823" y="-108"/>
                    <a:pt x="21189" y="-3"/>
                    <a:pt x="21555" y="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392754" y="7222162"/>
              <a:ext cx="1071613" cy="1277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424" fill="norm" stroke="1" extrusionOk="0">
                  <a:moveTo>
                    <a:pt x="1508" y="18643"/>
                  </a:moveTo>
                  <a:cubicBezTo>
                    <a:pt x="1251" y="18557"/>
                    <a:pt x="994" y="18471"/>
                    <a:pt x="736" y="18343"/>
                  </a:cubicBezTo>
                  <a:cubicBezTo>
                    <a:pt x="479" y="18214"/>
                    <a:pt x="222" y="18043"/>
                    <a:pt x="94" y="17850"/>
                  </a:cubicBezTo>
                  <a:cubicBezTo>
                    <a:pt x="-35" y="17657"/>
                    <a:pt x="-35" y="17443"/>
                    <a:pt x="119" y="17421"/>
                  </a:cubicBezTo>
                  <a:cubicBezTo>
                    <a:pt x="274" y="17400"/>
                    <a:pt x="582" y="17571"/>
                    <a:pt x="1456" y="18214"/>
                  </a:cubicBezTo>
                  <a:cubicBezTo>
                    <a:pt x="2331" y="18857"/>
                    <a:pt x="3771" y="19971"/>
                    <a:pt x="4954" y="20657"/>
                  </a:cubicBezTo>
                  <a:cubicBezTo>
                    <a:pt x="6136" y="21343"/>
                    <a:pt x="7062" y="21600"/>
                    <a:pt x="7885" y="21300"/>
                  </a:cubicBezTo>
                  <a:cubicBezTo>
                    <a:pt x="8708" y="21000"/>
                    <a:pt x="9428" y="20143"/>
                    <a:pt x="10071" y="18964"/>
                  </a:cubicBezTo>
                  <a:cubicBezTo>
                    <a:pt x="10714" y="17786"/>
                    <a:pt x="11279" y="16286"/>
                    <a:pt x="11974" y="14507"/>
                  </a:cubicBezTo>
                  <a:cubicBezTo>
                    <a:pt x="12668" y="12729"/>
                    <a:pt x="13491" y="10671"/>
                    <a:pt x="14262" y="8979"/>
                  </a:cubicBezTo>
                  <a:cubicBezTo>
                    <a:pt x="15034" y="7286"/>
                    <a:pt x="15754" y="5957"/>
                    <a:pt x="16756" y="4586"/>
                  </a:cubicBezTo>
                  <a:cubicBezTo>
                    <a:pt x="17759" y="3214"/>
                    <a:pt x="19045" y="1800"/>
                    <a:pt x="19894" y="1029"/>
                  </a:cubicBezTo>
                  <a:cubicBezTo>
                    <a:pt x="20742" y="257"/>
                    <a:pt x="21154" y="129"/>
                    <a:pt x="215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191" y="126729"/>
            <a:ext cx="9867901" cy="2921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56" name="Drawing"/>
          <p:cNvGrpSpPr/>
          <p:nvPr/>
        </p:nvGrpSpPr>
        <p:grpSpPr>
          <a:xfrm>
            <a:off x="1145619" y="214003"/>
            <a:ext cx="12056679" cy="9299343"/>
            <a:chOff x="0" y="0"/>
            <a:chExt cx="12056679" cy="9299341"/>
          </a:xfrm>
        </p:grpSpPr>
        <p:sp>
          <p:nvSpPr>
            <p:cNvPr id="371" name="Line"/>
            <p:cNvSpPr/>
            <p:nvPr/>
          </p:nvSpPr>
          <p:spPr>
            <a:xfrm>
              <a:off x="224600" y="3094707"/>
              <a:ext cx="221529" cy="71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4" h="21452" fill="norm" stroke="1" extrusionOk="0">
                  <a:moveTo>
                    <a:pt x="1641" y="7914"/>
                  </a:moveTo>
                  <a:cubicBezTo>
                    <a:pt x="1641" y="7531"/>
                    <a:pt x="1641" y="7148"/>
                    <a:pt x="1881" y="7339"/>
                  </a:cubicBezTo>
                  <a:cubicBezTo>
                    <a:pt x="2121" y="7531"/>
                    <a:pt x="2601" y="8297"/>
                    <a:pt x="2721" y="10059"/>
                  </a:cubicBezTo>
                  <a:cubicBezTo>
                    <a:pt x="2841" y="11820"/>
                    <a:pt x="2601" y="14578"/>
                    <a:pt x="2481" y="16416"/>
                  </a:cubicBezTo>
                  <a:cubicBezTo>
                    <a:pt x="2361" y="18254"/>
                    <a:pt x="2361" y="19174"/>
                    <a:pt x="2241" y="19939"/>
                  </a:cubicBezTo>
                  <a:cubicBezTo>
                    <a:pt x="2121" y="20705"/>
                    <a:pt x="1881" y="21318"/>
                    <a:pt x="1641" y="21433"/>
                  </a:cubicBezTo>
                  <a:cubicBezTo>
                    <a:pt x="1401" y="21548"/>
                    <a:pt x="1161" y="21165"/>
                    <a:pt x="921" y="19633"/>
                  </a:cubicBezTo>
                  <a:cubicBezTo>
                    <a:pt x="681" y="18101"/>
                    <a:pt x="441" y="15420"/>
                    <a:pt x="441" y="12739"/>
                  </a:cubicBezTo>
                  <a:cubicBezTo>
                    <a:pt x="441" y="10059"/>
                    <a:pt x="681" y="7378"/>
                    <a:pt x="1881" y="5348"/>
                  </a:cubicBezTo>
                  <a:cubicBezTo>
                    <a:pt x="3081" y="3318"/>
                    <a:pt x="5241" y="1939"/>
                    <a:pt x="6801" y="1135"/>
                  </a:cubicBezTo>
                  <a:cubicBezTo>
                    <a:pt x="8361" y="331"/>
                    <a:pt x="9321" y="101"/>
                    <a:pt x="10521" y="25"/>
                  </a:cubicBezTo>
                  <a:cubicBezTo>
                    <a:pt x="11721" y="-52"/>
                    <a:pt x="13161" y="25"/>
                    <a:pt x="15201" y="676"/>
                  </a:cubicBezTo>
                  <a:cubicBezTo>
                    <a:pt x="17241" y="1327"/>
                    <a:pt x="19881" y="2552"/>
                    <a:pt x="20601" y="4084"/>
                  </a:cubicBezTo>
                  <a:cubicBezTo>
                    <a:pt x="21321" y="5616"/>
                    <a:pt x="20121" y="7454"/>
                    <a:pt x="17001" y="8795"/>
                  </a:cubicBezTo>
                  <a:cubicBezTo>
                    <a:pt x="13881" y="10135"/>
                    <a:pt x="8841" y="10978"/>
                    <a:pt x="5601" y="11361"/>
                  </a:cubicBezTo>
                  <a:cubicBezTo>
                    <a:pt x="2361" y="11744"/>
                    <a:pt x="921" y="11667"/>
                    <a:pt x="321" y="11437"/>
                  </a:cubicBezTo>
                  <a:cubicBezTo>
                    <a:pt x="-279" y="11208"/>
                    <a:pt x="-39" y="10825"/>
                    <a:pt x="1041" y="10480"/>
                  </a:cubicBezTo>
                  <a:cubicBezTo>
                    <a:pt x="2121" y="10135"/>
                    <a:pt x="4041" y="9829"/>
                    <a:pt x="5961" y="9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" name="Line"/>
            <p:cNvSpPr/>
            <p:nvPr/>
          </p:nvSpPr>
          <p:spPr>
            <a:xfrm>
              <a:off x="479751" y="3381744"/>
              <a:ext cx="15333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133"/>
                    <a:pt x="11520" y="12267"/>
                    <a:pt x="15120" y="15867"/>
                  </a:cubicBezTo>
                  <a:cubicBezTo>
                    <a:pt x="18720" y="19467"/>
                    <a:pt x="2016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" name="Line"/>
            <p:cNvSpPr/>
            <p:nvPr/>
          </p:nvSpPr>
          <p:spPr>
            <a:xfrm>
              <a:off x="516080" y="3374077"/>
              <a:ext cx="12467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0"/>
                  </a:moveTo>
                  <a:cubicBezTo>
                    <a:pt x="18915" y="0"/>
                    <a:pt x="16755" y="0"/>
                    <a:pt x="13083" y="2903"/>
                  </a:cubicBezTo>
                  <a:cubicBezTo>
                    <a:pt x="9411" y="5806"/>
                    <a:pt x="4227" y="11613"/>
                    <a:pt x="1851" y="15213"/>
                  </a:cubicBezTo>
                  <a:cubicBezTo>
                    <a:pt x="-525" y="18813"/>
                    <a:pt x="-93" y="20206"/>
                    <a:pt x="3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" name="Line"/>
            <p:cNvSpPr/>
            <p:nvPr/>
          </p:nvSpPr>
          <p:spPr>
            <a:xfrm>
              <a:off x="769779" y="3088951"/>
              <a:ext cx="139316" cy="42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544" fill="norm" stroke="1" extrusionOk="0">
                  <a:moveTo>
                    <a:pt x="21027" y="855"/>
                  </a:moveTo>
                  <a:cubicBezTo>
                    <a:pt x="18713" y="464"/>
                    <a:pt x="16398" y="74"/>
                    <a:pt x="14277" y="9"/>
                  </a:cubicBezTo>
                  <a:cubicBezTo>
                    <a:pt x="12156" y="-56"/>
                    <a:pt x="10227" y="204"/>
                    <a:pt x="7720" y="1831"/>
                  </a:cubicBezTo>
                  <a:cubicBezTo>
                    <a:pt x="5213" y="3457"/>
                    <a:pt x="2127" y="6450"/>
                    <a:pt x="777" y="9638"/>
                  </a:cubicBezTo>
                  <a:cubicBezTo>
                    <a:pt x="-573" y="12826"/>
                    <a:pt x="-187" y="16209"/>
                    <a:pt x="2127" y="18226"/>
                  </a:cubicBezTo>
                  <a:cubicBezTo>
                    <a:pt x="4441" y="20243"/>
                    <a:pt x="8684" y="20893"/>
                    <a:pt x="12927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" name="Line"/>
            <p:cNvSpPr/>
            <p:nvPr/>
          </p:nvSpPr>
          <p:spPr>
            <a:xfrm>
              <a:off x="989815" y="3169649"/>
              <a:ext cx="225953" cy="28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199" fill="norm" stroke="1" extrusionOk="0">
                  <a:moveTo>
                    <a:pt x="343" y="4968"/>
                  </a:moveTo>
                  <a:cubicBezTo>
                    <a:pt x="101" y="4012"/>
                    <a:pt x="-142" y="3057"/>
                    <a:pt x="101" y="2196"/>
                  </a:cubicBezTo>
                  <a:cubicBezTo>
                    <a:pt x="343" y="1336"/>
                    <a:pt x="1071" y="572"/>
                    <a:pt x="2042" y="189"/>
                  </a:cubicBezTo>
                  <a:cubicBezTo>
                    <a:pt x="3013" y="-193"/>
                    <a:pt x="4227" y="-193"/>
                    <a:pt x="5925" y="2101"/>
                  </a:cubicBezTo>
                  <a:cubicBezTo>
                    <a:pt x="7624" y="4395"/>
                    <a:pt x="9809" y="8982"/>
                    <a:pt x="9687" y="12519"/>
                  </a:cubicBezTo>
                  <a:cubicBezTo>
                    <a:pt x="9566" y="16055"/>
                    <a:pt x="7139" y="18540"/>
                    <a:pt x="5319" y="19878"/>
                  </a:cubicBezTo>
                  <a:cubicBezTo>
                    <a:pt x="3498" y="21216"/>
                    <a:pt x="2285" y="21407"/>
                    <a:pt x="1557" y="21025"/>
                  </a:cubicBezTo>
                  <a:cubicBezTo>
                    <a:pt x="829" y="20642"/>
                    <a:pt x="586" y="19687"/>
                    <a:pt x="1436" y="17584"/>
                  </a:cubicBezTo>
                  <a:cubicBezTo>
                    <a:pt x="2285" y="15481"/>
                    <a:pt x="4227" y="12232"/>
                    <a:pt x="6168" y="9747"/>
                  </a:cubicBezTo>
                  <a:cubicBezTo>
                    <a:pt x="8110" y="7262"/>
                    <a:pt x="10051" y="5542"/>
                    <a:pt x="11629" y="4395"/>
                  </a:cubicBezTo>
                  <a:cubicBezTo>
                    <a:pt x="13206" y="3248"/>
                    <a:pt x="14420" y="2674"/>
                    <a:pt x="14784" y="2865"/>
                  </a:cubicBezTo>
                  <a:cubicBezTo>
                    <a:pt x="15148" y="3057"/>
                    <a:pt x="14662" y="4012"/>
                    <a:pt x="14056" y="5733"/>
                  </a:cubicBezTo>
                  <a:cubicBezTo>
                    <a:pt x="13449" y="7453"/>
                    <a:pt x="12721" y="9938"/>
                    <a:pt x="12357" y="11658"/>
                  </a:cubicBezTo>
                  <a:cubicBezTo>
                    <a:pt x="11993" y="13379"/>
                    <a:pt x="11993" y="14334"/>
                    <a:pt x="13570" y="15003"/>
                  </a:cubicBezTo>
                  <a:cubicBezTo>
                    <a:pt x="15148" y="15672"/>
                    <a:pt x="18303" y="16055"/>
                    <a:pt x="21458" y="16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>
              <a:off x="1346103" y="3090404"/>
              <a:ext cx="9459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0" y="0"/>
                  </a:moveTo>
                  <a:cubicBezTo>
                    <a:pt x="8100" y="3529"/>
                    <a:pt x="16200" y="7059"/>
                    <a:pt x="18900" y="10447"/>
                  </a:cubicBezTo>
                  <a:cubicBezTo>
                    <a:pt x="21600" y="13835"/>
                    <a:pt x="18900" y="17082"/>
                    <a:pt x="14850" y="18918"/>
                  </a:cubicBezTo>
                  <a:cubicBezTo>
                    <a:pt x="10800" y="20753"/>
                    <a:pt x="540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>
              <a:off x="1652777" y="3272932"/>
              <a:ext cx="145671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168" y="11040"/>
                    <a:pt x="8337" y="1783"/>
                    <a:pt x="11937" y="240"/>
                  </a:cubicBezTo>
                  <a:cubicBezTo>
                    <a:pt x="15537" y="-1303"/>
                    <a:pt x="1856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1691111" y="3427745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2337186" y="3119506"/>
              <a:ext cx="266280" cy="47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20" fill="norm" stroke="1" extrusionOk="0">
                  <a:moveTo>
                    <a:pt x="14028" y="1775"/>
                  </a:moveTo>
                  <a:cubicBezTo>
                    <a:pt x="13823" y="1093"/>
                    <a:pt x="13617" y="410"/>
                    <a:pt x="13000" y="126"/>
                  </a:cubicBezTo>
                  <a:cubicBezTo>
                    <a:pt x="12383" y="-158"/>
                    <a:pt x="11354" y="-44"/>
                    <a:pt x="9503" y="1320"/>
                  </a:cubicBezTo>
                  <a:cubicBezTo>
                    <a:pt x="7651" y="2684"/>
                    <a:pt x="4977" y="5299"/>
                    <a:pt x="3125" y="8141"/>
                  </a:cubicBezTo>
                  <a:cubicBezTo>
                    <a:pt x="1274" y="10983"/>
                    <a:pt x="245" y="14053"/>
                    <a:pt x="40" y="16269"/>
                  </a:cubicBezTo>
                  <a:cubicBezTo>
                    <a:pt x="-166" y="18486"/>
                    <a:pt x="451" y="19850"/>
                    <a:pt x="1274" y="20589"/>
                  </a:cubicBezTo>
                  <a:cubicBezTo>
                    <a:pt x="2097" y="21328"/>
                    <a:pt x="3125" y="21442"/>
                    <a:pt x="4977" y="21215"/>
                  </a:cubicBezTo>
                  <a:cubicBezTo>
                    <a:pt x="6828" y="20987"/>
                    <a:pt x="9503" y="20419"/>
                    <a:pt x="12280" y="18657"/>
                  </a:cubicBezTo>
                  <a:cubicBezTo>
                    <a:pt x="15057" y="16895"/>
                    <a:pt x="17937" y="13939"/>
                    <a:pt x="19068" y="11097"/>
                  </a:cubicBezTo>
                  <a:cubicBezTo>
                    <a:pt x="20200" y="8255"/>
                    <a:pt x="19583" y="5526"/>
                    <a:pt x="18245" y="3764"/>
                  </a:cubicBezTo>
                  <a:cubicBezTo>
                    <a:pt x="16908" y="2002"/>
                    <a:pt x="14851" y="1206"/>
                    <a:pt x="12691" y="1093"/>
                  </a:cubicBezTo>
                  <a:cubicBezTo>
                    <a:pt x="10531" y="979"/>
                    <a:pt x="8268" y="1547"/>
                    <a:pt x="6931" y="2570"/>
                  </a:cubicBezTo>
                  <a:cubicBezTo>
                    <a:pt x="5594" y="3594"/>
                    <a:pt x="5183" y="5071"/>
                    <a:pt x="5388" y="6095"/>
                  </a:cubicBezTo>
                  <a:cubicBezTo>
                    <a:pt x="5594" y="7118"/>
                    <a:pt x="6417" y="7686"/>
                    <a:pt x="9194" y="7800"/>
                  </a:cubicBezTo>
                  <a:cubicBezTo>
                    <a:pt x="11971" y="7914"/>
                    <a:pt x="16703" y="7573"/>
                    <a:pt x="21434" y="7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2608181" y="2838275"/>
              <a:ext cx="113007" cy="274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451" fill="norm" stroke="1" extrusionOk="0">
                  <a:moveTo>
                    <a:pt x="3360" y="2331"/>
                  </a:moveTo>
                  <a:cubicBezTo>
                    <a:pt x="4768" y="1531"/>
                    <a:pt x="6177" y="731"/>
                    <a:pt x="8055" y="331"/>
                  </a:cubicBezTo>
                  <a:cubicBezTo>
                    <a:pt x="9933" y="-69"/>
                    <a:pt x="12281" y="-69"/>
                    <a:pt x="14629" y="131"/>
                  </a:cubicBezTo>
                  <a:cubicBezTo>
                    <a:pt x="16977" y="331"/>
                    <a:pt x="19325" y="731"/>
                    <a:pt x="20264" y="1931"/>
                  </a:cubicBezTo>
                  <a:cubicBezTo>
                    <a:pt x="21203" y="3131"/>
                    <a:pt x="20733" y="5131"/>
                    <a:pt x="19560" y="6431"/>
                  </a:cubicBezTo>
                  <a:cubicBezTo>
                    <a:pt x="18386" y="7731"/>
                    <a:pt x="16507" y="8331"/>
                    <a:pt x="14629" y="8931"/>
                  </a:cubicBezTo>
                  <a:cubicBezTo>
                    <a:pt x="12751" y="9531"/>
                    <a:pt x="10873" y="10131"/>
                    <a:pt x="11107" y="10631"/>
                  </a:cubicBezTo>
                  <a:cubicBezTo>
                    <a:pt x="11342" y="11131"/>
                    <a:pt x="13690" y="11531"/>
                    <a:pt x="15568" y="12131"/>
                  </a:cubicBezTo>
                  <a:cubicBezTo>
                    <a:pt x="17446" y="12731"/>
                    <a:pt x="18855" y="13531"/>
                    <a:pt x="18386" y="14931"/>
                  </a:cubicBezTo>
                  <a:cubicBezTo>
                    <a:pt x="17916" y="16331"/>
                    <a:pt x="15568" y="18331"/>
                    <a:pt x="13220" y="19531"/>
                  </a:cubicBezTo>
                  <a:cubicBezTo>
                    <a:pt x="10873" y="20731"/>
                    <a:pt x="8525" y="21131"/>
                    <a:pt x="6177" y="21331"/>
                  </a:cubicBezTo>
                  <a:cubicBezTo>
                    <a:pt x="3829" y="21531"/>
                    <a:pt x="1481" y="21531"/>
                    <a:pt x="542" y="20931"/>
                  </a:cubicBezTo>
                  <a:cubicBezTo>
                    <a:pt x="-397" y="20331"/>
                    <a:pt x="73" y="19131"/>
                    <a:pt x="542" y="17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2795136" y="3006069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82" y="14400"/>
                    <a:pt x="10165" y="7200"/>
                    <a:pt x="13765" y="3600"/>
                  </a:cubicBezTo>
                  <a:cubicBezTo>
                    <a:pt x="17365" y="0"/>
                    <a:pt x="194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>
              <a:off x="3040475" y="2896323"/>
              <a:ext cx="222339" cy="17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299"/>
                  </a:moveTo>
                  <a:cubicBezTo>
                    <a:pt x="1241" y="-18"/>
                    <a:pt x="2483" y="-336"/>
                    <a:pt x="4097" y="776"/>
                  </a:cubicBezTo>
                  <a:cubicBezTo>
                    <a:pt x="5710" y="1888"/>
                    <a:pt x="7697" y="4429"/>
                    <a:pt x="8690" y="6970"/>
                  </a:cubicBezTo>
                  <a:cubicBezTo>
                    <a:pt x="9683" y="9511"/>
                    <a:pt x="9683" y="12052"/>
                    <a:pt x="9062" y="13958"/>
                  </a:cubicBezTo>
                  <a:cubicBezTo>
                    <a:pt x="8441" y="15864"/>
                    <a:pt x="7200" y="17135"/>
                    <a:pt x="5959" y="17929"/>
                  </a:cubicBezTo>
                  <a:cubicBezTo>
                    <a:pt x="4717" y="18723"/>
                    <a:pt x="3476" y="19040"/>
                    <a:pt x="3103" y="18246"/>
                  </a:cubicBezTo>
                  <a:cubicBezTo>
                    <a:pt x="2731" y="17452"/>
                    <a:pt x="3228" y="15546"/>
                    <a:pt x="4966" y="12846"/>
                  </a:cubicBezTo>
                  <a:cubicBezTo>
                    <a:pt x="6703" y="10146"/>
                    <a:pt x="9683" y="6652"/>
                    <a:pt x="11917" y="4270"/>
                  </a:cubicBezTo>
                  <a:cubicBezTo>
                    <a:pt x="14152" y="1888"/>
                    <a:pt x="15641" y="617"/>
                    <a:pt x="16014" y="776"/>
                  </a:cubicBezTo>
                  <a:cubicBezTo>
                    <a:pt x="16386" y="935"/>
                    <a:pt x="15641" y="2523"/>
                    <a:pt x="14772" y="4905"/>
                  </a:cubicBezTo>
                  <a:cubicBezTo>
                    <a:pt x="13903" y="7288"/>
                    <a:pt x="12910" y="10464"/>
                    <a:pt x="12538" y="12846"/>
                  </a:cubicBezTo>
                  <a:cubicBezTo>
                    <a:pt x="12166" y="15229"/>
                    <a:pt x="12414" y="16817"/>
                    <a:pt x="14028" y="18088"/>
                  </a:cubicBezTo>
                  <a:cubicBezTo>
                    <a:pt x="15641" y="19358"/>
                    <a:pt x="18621" y="20311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>
              <a:off x="3713820" y="3100789"/>
              <a:ext cx="185342" cy="48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80" fill="norm" stroke="1" extrusionOk="0">
                  <a:moveTo>
                    <a:pt x="21169" y="1905"/>
                  </a:moveTo>
                  <a:cubicBezTo>
                    <a:pt x="20877" y="1230"/>
                    <a:pt x="20585" y="555"/>
                    <a:pt x="19710" y="218"/>
                  </a:cubicBezTo>
                  <a:cubicBezTo>
                    <a:pt x="18834" y="-120"/>
                    <a:pt x="17374" y="-120"/>
                    <a:pt x="14893" y="611"/>
                  </a:cubicBezTo>
                  <a:cubicBezTo>
                    <a:pt x="12412" y="1343"/>
                    <a:pt x="8910" y="2805"/>
                    <a:pt x="5991" y="5168"/>
                  </a:cubicBezTo>
                  <a:cubicBezTo>
                    <a:pt x="3072" y="7530"/>
                    <a:pt x="737" y="10793"/>
                    <a:pt x="153" y="13549"/>
                  </a:cubicBezTo>
                  <a:cubicBezTo>
                    <a:pt x="-431" y="16305"/>
                    <a:pt x="737" y="18555"/>
                    <a:pt x="2342" y="19793"/>
                  </a:cubicBezTo>
                  <a:cubicBezTo>
                    <a:pt x="3947" y="21030"/>
                    <a:pt x="5991" y="21255"/>
                    <a:pt x="8034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>
              <a:off x="3990483" y="3228407"/>
              <a:ext cx="2368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168"/>
                    <a:pt x="2735" y="8337"/>
                    <a:pt x="575" y="11937"/>
                  </a:cubicBezTo>
                  <a:cubicBezTo>
                    <a:pt x="-1585" y="15537"/>
                    <a:pt x="2735" y="18568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>
              <a:off x="4067831" y="3404744"/>
              <a:ext cx="21467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15840"/>
                    <a:pt x="1543" y="10080"/>
                    <a:pt x="5143" y="6480"/>
                  </a:cubicBezTo>
                  <a:cubicBezTo>
                    <a:pt x="8743" y="2880"/>
                    <a:pt x="15171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>
              <a:off x="4428173" y="3228093"/>
              <a:ext cx="214672" cy="30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21600" y="2722"/>
                  </a:moveTo>
                  <a:cubicBezTo>
                    <a:pt x="19800" y="1462"/>
                    <a:pt x="18000" y="202"/>
                    <a:pt x="15300" y="22"/>
                  </a:cubicBezTo>
                  <a:cubicBezTo>
                    <a:pt x="12600" y="-158"/>
                    <a:pt x="9000" y="742"/>
                    <a:pt x="6300" y="3442"/>
                  </a:cubicBezTo>
                  <a:cubicBezTo>
                    <a:pt x="3600" y="6142"/>
                    <a:pt x="1800" y="10642"/>
                    <a:pt x="900" y="13432"/>
                  </a:cubicBezTo>
                  <a:cubicBezTo>
                    <a:pt x="0" y="16222"/>
                    <a:pt x="0" y="17302"/>
                    <a:pt x="0" y="18292"/>
                  </a:cubicBezTo>
                  <a:cubicBezTo>
                    <a:pt x="0" y="19282"/>
                    <a:pt x="0" y="20182"/>
                    <a:pt x="771" y="20722"/>
                  </a:cubicBezTo>
                  <a:cubicBezTo>
                    <a:pt x="1543" y="21262"/>
                    <a:pt x="3086" y="21442"/>
                    <a:pt x="5143" y="20812"/>
                  </a:cubicBezTo>
                  <a:cubicBezTo>
                    <a:pt x="7200" y="20182"/>
                    <a:pt x="9771" y="18742"/>
                    <a:pt x="11700" y="15952"/>
                  </a:cubicBezTo>
                  <a:cubicBezTo>
                    <a:pt x="13629" y="13162"/>
                    <a:pt x="14914" y="9022"/>
                    <a:pt x="15557" y="6502"/>
                  </a:cubicBezTo>
                  <a:cubicBezTo>
                    <a:pt x="16200" y="3982"/>
                    <a:pt x="16200" y="3082"/>
                    <a:pt x="15814" y="2272"/>
                  </a:cubicBezTo>
                  <a:cubicBezTo>
                    <a:pt x="15429" y="1462"/>
                    <a:pt x="14657" y="742"/>
                    <a:pt x="13629" y="382"/>
                  </a:cubicBezTo>
                  <a:cubicBezTo>
                    <a:pt x="12600" y="22"/>
                    <a:pt x="11314" y="22"/>
                    <a:pt x="10157" y="292"/>
                  </a:cubicBezTo>
                  <a:cubicBezTo>
                    <a:pt x="9000" y="562"/>
                    <a:pt x="7971" y="1102"/>
                    <a:pt x="7714" y="2632"/>
                  </a:cubicBezTo>
                  <a:cubicBezTo>
                    <a:pt x="7457" y="4162"/>
                    <a:pt x="7971" y="6682"/>
                    <a:pt x="9900" y="8302"/>
                  </a:cubicBezTo>
                  <a:cubicBezTo>
                    <a:pt x="11829" y="9922"/>
                    <a:pt x="15171" y="10642"/>
                    <a:pt x="18514" y="1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" name="Line"/>
            <p:cNvSpPr/>
            <p:nvPr/>
          </p:nvSpPr>
          <p:spPr>
            <a:xfrm>
              <a:off x="4704179" y="3136405"/>
              <a:ext cx="128711" cy="40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456" fill="norm" stroke="1" extrusionOk="0">
                  <a:moveTo>
                    <a:pt x="6231" y="0"/>
                  </a:moveTo>
                  <a:cubicBezTo>
                    <a:pt x="10800" y="3396"/>
                    <a:pt x="15369" y="6792"/>
                    <a:pt x="18069" y="9781"/>
                  </a:cubicBezTo>
                  <a:cubicBezTo>
                    <a:pt x="20769" y="12770"/>
                    <a:pt x="21600" y="15351"/>
                    <a:pt x="20354" y="17253"/>
                  </a:cubicBezTo>
                  <a:cubicBezTo>
                    <a:pt x="19108" y="19155"/>
                    <a:pt x="15785" y="20377"/>
                    <a:pt x="12877" y="20989"/>
                  </a:cubicBezTo>
                  <a:cubicBezTo>
                    <a:pt x="9969" y="21600"/>
                    <a:pt x="7477" y="21600"/>
                    <a:pt x="5400" y="21057"/>
                  </a:cubicBezTo>
                  <a:cubicBezTo>
                    <a:pt x="3323" y="20513"/>
                    <a:pt x="1662" y="19426"/>
                    <a:pt x="0" y="18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" name="Line"/>
            <p:cNvSpPr/>
            <p:nvPr/>
          </p:nvSpPr>
          <p:spPr>
            <a:xfrm>
              <a:off x="4803848" y="2845503"/>
              <a:ext cx="168672" cy="19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804"/>
                  </a:moveTo>
                  <a:cubicBezTo>
                    <a:pt x="1636" y="235"/>
                    <a:pt x="3273" y="-333"/>
                    <a:pt x="4909" y="235"/>
                  </a:cubicBezTo>
                  <a:cubicBezTo>
                    <a:pt x="6545" y="804"/>
                    <a:pt x="8182" y="2509"/>
                    <a:pt x="9164" y="5209"/>
                  </a:cubicBezTo>
                  <a:cubicBezTo>
                    <a:pt x="10145" y="7909"/>
                    <a:pt x="10473" y="11604"/>
                    <a:pt x="9982" y="14020"/>
                  </a:cubicBezTo>
                  <a:cubicBezTo>
                    <a:pt x="9491" y="16435"/>
                    <a:pt x="8182" y="17572"/>
                    <a:pt x="6709" y="18425"/>
                  </a:cubicBezTo>
                  <a:cubicBezTo>
                    <a:pt x="5236" y="19278"/>
                    <a:pt x="3600" y="19846"/>
                    <a:pt x="2782" y="19278"/>
                  </a:cubicBezTo>
                  <a:cubicBezTo>
                    <a:pt x="1964" y="18709"/>
                    <a:pt x="1964" y="17004"/>
                    <a:pt x="3764" y="14304"/>
                  </a:cubicBezTo>
                  <a:cubicBezTo>
                    <a:pt x="5564" y="11604"/>
                    <a:pt x="9164" y="7909"/>
                    <a:pt x="11782" y="5351"/>
                  </a:cubicBezTo>
                  <a:cubicBezTo>
                    <a:pt x="14400" y="2793"/>
                    <a:pt x="16036" y="1372"/>
                    <a:pt x="16364" y="1799"/>
                  </a:cubicBezTo>
                  <a:cubicBezTo>
                    <a:pt x="16691" y="2225"/>
                    <a:pt x="15709" y="4499"/>
                    <a:pt x="15218" y="7625"/>
                  </a:cubicBezTo>
                  <a:cubicBezTo>
                    <a:pt x="14727" y="10751"/>
                    <a:pt x="14727" y="14730"/>
                    <a:pt x="15873" y="17146"/>
                  </a:cubicBezTo>
                  <a:cubicBezTo>
                    <a:pt x="17018" y="19562"/>
                    <a:pt x="19309" y="20414"/>
                    <a:pt x="21600" y="212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>
              <a:off x="5087521" y="2937067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" name="Line"/>
            <p:cNvSpPr/>
            <p:nvPr/>
          </p:nvSpPr>
          <p:spPr>
            <a:xfrm>
              <a:off x="5317526" y="2808328"/>
              <a:ext cx="283675" cy="266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2957"/>
                  </a:moveTo>
                  <a:cubicBezTo>
                    <a:pt x="389" y="1928"/>
                    <a:pt x="778" y="900"/>
                    <a:pt x="1459" y="385"/>
                  </a:cubicBezTo>
                  <a:cubicBezTo>
                    <a:pt x="2141" y="-129"/>
                    <a:pt x="3114" y="-129"/>
                    <a:pt x="4573" y="385"/>
                  </a:cubicBezTo>
                  <a:cubicBezTo>
                    <a:pt x="6032" y="900"/>
                    <a:pt x="7978" y="1928"/>
                    <a:pt x="8465" y="4088"/>
                  </a:cubicBezTo>
                  <a:cubicBezTo>
                    <a:pt x="8951" y="6248"/>
                    <a:pt x="7978" y="9540"/>
                    <a:pt x="6908" y="12111"/>
                  </a:cubicBezTo>
                  <a:cubicBezTo>
                    <a:pt x="5838" y="14682"/>
                    <a:pt x="4670" y="16534"/>
                    <a:pt x="3892" y="17974"/>
                  </a:cubicBezTo>
                  <a:cubicBezTo>
                    <a:pt x="3114" y="19414"/>
                    <a:pt x="2724" y="20442"/>
                    <a:pt x="3114" y="20957"/>
                  </a:cubicBezTo>
                  <a:cubicBezTo>
                    <a:pt x="3503" y="21471"/>
                    <a:pt x="4670" y="21471"/>
                    <a:pt x="7881" y="21471"/>
                  </a:cubicBezTo>
                  <a:cubicBezTo>
                    <a:pt x="11092" y="21471"/>
                    <a:pt x="16346" y="21471"/>
                    <a:pt x="2160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" name="Line"/>
            <p:cNvSpPr/>
            <p:nvPr/>
          </p:nvSpPr>
          <p:spPr>
            <a:xfrm>
              <a:off x="98945" y="4351494"/>
              <a:ext cx="273471" cy="238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223" fill="norm" stroke="1" extrusionOk="0">
                  <a:moveTo>
                    <a:pt x="13001" y="5808"/>
                  </a:moveTo>
                  <a:cubicBezTo>
                    <a:pt x="13001" y="4671"/>
                    <a:pt x="13001" y="3534"/>
                    <a:pt x="12801" y="2397"/>
                  </a:cubicBezTo>
                  <a:cubicBezTo>
                    <a:pt x="12601" y="1260"/>
                    <a:pt x="12201" y="123"/>
                    <a:pt x="11101" y="10"/>
                  </a:cubicBezTo>
                  <a:cubicBezTo>
                    <a:pt x="10001" y="-104"/>
                    <a:pt x="8201" y="805"/>
                    <a:pt x="6201" y="3761"/>
                  </a:cubicBezTo>
                  <a:cubicBezTo>
                    <a:pt x="4201" y="6717"/>
                    <a:pt x="2001" y="11719"/>
                    <a:pt x="901" y="15016"/>
                  </a:cubicBezTo>
                  <a:cubicBezTo>
                    <a:pt x="-199" y="18313"/>
                    <a:pt x="-199" y="19904"/>
                    <a:pt x="401" y="20700"/>
                  </a:cubicBezTo>
                  <a:cubicBezTo>
                    <a:pt x="1001" y="21496"/>
                    <a:pt x="2201" y="21496"/>
                    <a:pt x="3801" y="19904"/>
                  </a:cubicBezTo>
                  <a:cubicBezTo>
                    <a:pt x="5401" y="18313"/>
                    <a:pt x="7401" y="15130"/>
                    <a:pt x="8701" y="12970"/>
                  </a:cubicBezTo>
                  <a:cubicBezTo>
                    <a:pt x="10001" y="10810"/>
                    <a:pt x="10601" y="9673"/>
                    <a:pt x="11401" y="9104"/>
                  </a:cubicBezTo>
                  <a:cubicBezTo>
                    <a:pt x="12201" y="8536"/>
                    <a:pt x="13201" y="8536"/>
                    <a:pt x="14901" y="9787"/>
                  </a:cubicBezTo>
                  <a:cubicBezTo>
                    <a:pt x="16601" y="11037"/>
                    <a:pt x="19001" y="13538"/>
                    <a:pt x="21401" y="16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>
              <a:off x="380082" y="4324765"/>
              <a:ext cx="57548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600" fill="norm" stroke="1" extrusionOk="0">
                  <a:moveTo>
                    <a:pt x="2817" y="0"/>
                  </a:moveTo>
                  <a:cubicBezTo>
                    <a:pt x="12209" y="4000"/>
                    <a:pt x="21600" y="8000"/>
                    <a:pt x="21130" y="11600"/>
                  </a:cubicBezTo>
                  <a:cubicBezTo>
                    <a:pt x="20661" y="15200"/>
                    <a:pt x="10330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" name="Line"/>
            <p:cNvSpPr/>
            <p:nvPr/>
          </p:nvSpPr>
          <p:spPr>
            <a:xfrm>
              <a:off x="0" y="4288031"/>
              <a:ext cx="203745" cy="37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269" fill="norm" stroke="1" extrusionOk="0">
                  <a:moveTo>
                    <a:pt x="16260" y="1197"/>
                  </a:moveTo>
                  <a:cubicBezTo>
                    <a:pt x="15206" y="768"/>
                    <a:pt x="14152" y="339"/>
                    <a:pt x="12835" y="125"/>
                  </a:cubicBezTo>
                  <a:cubicBezTo>
                    <a:pt x="11518" y="-90"/>
                    <a:pt x="9938" y="-90"/>
                    <a:pt x="7830" y="625"/>
                  </a:cubicBezTo>
                  <a:cubicBezTo>
                    <a:pt x="5723" y="1340"/>
                    <a:pt x="3089" y="2771"/>
                    <a:pt x="1508" y="5703"/>
                  </a:cubicBezTo>
                  <a:cubicBezTo>
                    <a:pt x="-72" y="8636"/>
                    <a:pt x="-599" y="13070"/>
                    <a:pt x="850" y="16003"/>
                  </a:cubicBezTo>
                  <a:cubicBezTo>
                    <a:pt x="2299" y="18935"/>
                    <a:pt x="5723" y="20366"/>
                    <a:pt x="9411" y="20938"/>
                  </a:cubicBezTo>
                  <a:cubicBezTo>
                    <a:pt x="13099" y="21510"/>
                    <a:pt x="17050" y="21224"/>
                    <a:pt x="21001" y="20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" name="Line"/>
            <p:cNvSpPr/>
            <p:nvPr/>
          </p:nvSpPr>
          <p:spPr>
            <a:xfrm>
              <a:off x="914994" y="4285068"/>
              <a:ext cx="224106" cy="41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13" fill="norm" stroke="1" extrusionOk="0">
                  <a:moveTo>
                    <a:pt x="9633" y="1641"/>
                  </a:moveTo>
                  <a:cubicBezTo>
                    <a:pt x="10361" y="855"/>
                    <a:pt x="11089" y="70"/>
                    <a:pt x="11453" y="4"/>
                  </a:cubicBezTo>
                  <a:cubicBezTo>
                    <a:pt x="11817" y="-61"/>
                    <a:pt x="11817" y="594"/>
                    <a:pt x="10361" y="3343"/>
                  </a:cubicBezTo>
                  <a:cubicBezTo>
                    <a:pt x="8904" y="6092"/>
                    <a:pt x="5992" y="10935"/>
                    <a:pt x="4051" y="14012"/>
                  </a:cubicBezTo>
                  <a:cubicBezTo>
                    <a:pt x="2109" y="17088"/>
                    <a:pt x="1138" y="18397"/>
                    <a:pt x="531" y="19379"/>
                  </a:cubicBezTo>
                  <a:cubicBezTo>
                    <a:pt x="-75" y="20361"/>
                    <a:pt x="-318" y="21015"/>
                    <a:pt x="653" y="21277"/>
                  </a:cubicBezTo>
                  <a:cubicBezTo>
                    <a:pt x="1624" y="21539"/>
                    <a:pt x="3808" y="21408"/>
                    <a:pt x="7448" y="21015"/>
                  </a:cubicBezTo>
                  <a:cubicBezTo>
                    <a:pt x="11089" y="20623"/>
                    <a:pt x="16185" y="19968"/>
                    <a:pt x="21282" y="19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" name="Line"/>
            <p:cNvSpPr/>
            <p:nvPr/>
          </p:nvSpPr>
          <p:spPr>
            <a:xfrm>
              <a:off x="1306308" y="4260127"/>
              <a:ext cx="154799" cy="39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88" fill="norm" stroke="1" extrusionOk="0">
                  <a:moveTo>
                    <a:pt x="21448" y="2672"/>
                  </a:moveTo>
                  <a:cubicBezTo>
                    <a:pt x="21094" y="1564"/>
                    <a:pt x="20740" y="456"/>
                    <a:pt x="19855" y="110"/>
                  </a:cubicBezTo>
                  <a:cubicBezTo>
                    <a:pt x="18969" y="-236"/>
                    <a:pt x="17553" y="179"/>
                    <a:pt x="14366" y="2187"/>
                  </a:cubicBezTo>
                  <a:cubicBezTo>
                    <a:pt x="11179" y="4195"/>
                    <a:pt x="6222" y="7795"/>
                    <a:pt x="3389" y="10772"/>
                  </a:cubicBezTo>
                  <a:cubicBezTo>
                    <a:pt x="556" y="13749"/>
                    <a:pt x="-152" y="16102"/>
                    <a:pt x="25" y="17902"/>
                  </a:cubicBezTo>
                  <a:cubicBezTo>
                    <a:pt x="202" y="19702"/>
                    <a:pt x="1264" y="20949"/>
                    <a:pt x="4274" y="21156"/>
                  </a:cubicBezTo>
                  <a:cubicBezTo>
                    <a:pt x="7284" y="21364"/>
                    <a:pt x="12241" y="20533"/>
                    <a:pt x="17199" y="19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" name="Line"/>
            <p:cNvSpPr/>
            <p:nvPr/>
          </p:nvSpPr>
          <p:spPr>
            <a:xfrm>
              <a:off x="1469732" y="4312162"/>
              <a:ext cx="221380" cy="35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08" fill="norm" stroke="1" extrusionOk="0">
                  <a:moveTo>
                    <a:pt x="12569" y="4892"/>
                  </a:moveTo>
                  <a:cubicBezTo>
                    <a:pt x="12569" y="3666"/>
                    <a:pt x="12569" y="2440"/>
                    <a:pt x="11948" y="1904"/>
                  </a:cubicBezTo>
                  <a:cubicBezTo>
                    <a:pt x="11328" y="1368"/>
                    <a:pt x="10086" y="1521"/>
                    <a:pt x="8224" y="2900"/>
                  </a:cubicBezTo>
                  <a:cubicBezTo>
                    <a:pt x="6362" y="4279"/>
                    <a:pt x="3879" y="6883"/>
                    <a:pt x="2390" y="9717"/>
                  </a:cubicBezTo>
                  <a:cubicBezTo>
                    <a:pt x="900" y="12551"/>
                    <a:pt x="404" y="15615"/>
                    <a:pt x="155" y="17530"/>
                  </a:cubicBezTo>
                  <a:cubicBezTo>
                    <a:pt x="-93" y="19445"/>
                    <a:pt x="-93" y="20211"/>
                    <a:pt x="528" y="20670"/>
                  </a:cubicBezTo>
                  <a:cubicBezTo>
                    <a:pt x="1148" y="21130"/>
                    <a:pt x="2390" y="21283"/>
                    <a:pt x="4873" y="20057"/>
                  </a:cubicBezTo>
                  <a:cubicBezTo>
                    <a:pt x="7355" y="18832"/>
                    <a:pt x="11079" y="16228"/>
                    <a:pt x="13686" y="13317"/>
                  </a:cubicBezTo>
                  <a:cubicBezTo>
                    <a:pt x="16293" y="10406"/>
                    <a:pt x="17783" y="7189"/>
                    <a:pt x="17783" y="4815"/>
                  </a:cubicBezTo>
                  <a:cubicBezTo>
                    <a:pt x="17783" y="2440"/>
                    <a:pt x="16293" y="909"/>
                    <a:pt x="14183" y="296"/>
                  </a:cubicBezTo>
                  <a:cubicBezTo>
                    <a:pt x="12073" y="-317"/>
                    <a:pt x="9341" y="-11"/>
                    <a:pt x="7479" y="1521"/>
                  </a:cubicBezTo>
                  <a:cubicBezTo>
                    <a:pt x="5617" y="3053"/>
                    <a:pt x="4624" y="5811"/>
                    <a:pt x="5121" y="7649"/>
                  </a:cubicBezTo>
                  <a:cubicBezTo>
                    <a:pt x="5617" y="9487"/>
                    <a:pt x="7604" y="10406"/>
                    <a:pt x="10583" y="10713"/>
                  </a:cubicBezTo>
                  <a:cubicBezTo>
                    <a:pt x="13562" y="11019"/>
                    <a:pt x="17535" y="10713"/>
                    <a:pt x="21507" y="10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" name="Line"/>
            <p:cNvSpPr/>
            <p:nvPr/>
          </p:nvSpPr>
          <p:spPr>
            <a:xfrm>
              <a:off x="1775446" y="4194429"/>
              <a:ext cx="84982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2" h="21600" fill="norm" stroke="1" extrusionOk="0">
                  <a:moveTo>
                    <a:pt x="0" y="0"/>
                  </a:moveTo>
                  <a:cubicBezTo>
                    <a:pt x="5554" y="3000"/>
                    <a:pt x="11109" y="6000"/>
                    <a:pt x="15120" y="8940"/>
                  </a:cubicBezTo>
                  <a:cubicBezTo>
                    <a:pt x="19131" y="11880"/>
                    <a:pt x="21600" y="14760"/>
                    <a:pt x="20057" y="16860"/>
                  </a:cubicBezTo>
                  <a:cubicBezTo>
                    <a:pt x="18514" y="18960"/>
                    <a:pt x="12960" y="20280"/>
                    <a:pt x="74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" name="Line"/>
            <p:cNvSpPr/>
            <p:nvPr/>
          </p:nvSpPr>
          <p:spPr>
            <a:xfrm>
              <a:off x="2240568" y="4439768"/>
              <a:ext cx="155893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1" y="0"/>
                  </a:moveTo>
                  <a:cubicBezTo>
                    <a:pt x="1770" y="0"/>
                    <a:pt x="0" y="0"/>
                    <a:pt x="0" y="3600"/>
                  </a:cubicBezTo>
                  <a:cubicBezTo>
                    <a:pt x="0" y="7200"/>
                    <a:pt x="1770" y="14400"/>
                    <a:pt x="5666" y="18000"/>
                  </a:cubicBezTo>
                  <a:cubicBezTo>
                    <a:pt x="9561" y="21600"/>
                    <a:pt x="1558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" name="Line"/>
            <p:cNvSpPr/>
            <p:nvPr/>
          </p:nvSpPr>
          <p:spPr>
            <a:xfrm>
              <a:off x="2243124" y="4562437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" name="Line"/>
            <p:cNvSpPr/>
            <p:nvPr/>
          </p:nvSpPr>
          <p:spPr>
            <a:xfrm>
              <a:off x="3039847" y="4332103"/>
              <a:ext cx="88396" cy="28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182" fill="norm" stroke="1" extrusionOk="0">
                  <a:moveTo>
                    <a:pt x="16347" y="1714"/>
                  </a:moveTo>
                  <a:cubicBezTo>
                    <a:pt x="18147" y="775"/>
                    <a:pt x="19947" y="-164"/>
                    <a:pt x="20547" y="24"/>
                  </a:cubicBezTo>
                  <a:cubicBezTo>
                    <a:pt x="21147" y="212"/>
                    <a:pt x="20547" y="1526"/>
                    <a:pt x="17247" y="4719"/>
                  </a:cubicBezTo>
                  <a:cubicBezTo>
                    <a:pt x="13947" y="7913"/>
                    <a:pt x="7947" y="12984"/>
                    <a:pt x="4347" y="16177"/>
                  </a:cubicBezTo>
                  <a:cubicBezTo>
                    <a:pt x="747" y="19370"/>
                    <a:pt x="-453" y="20685"/>
                    <a:pt x="147" y="21060"/>
                  </a:cubicBezTo>
                  <a:cubicBezTo>
                    <a:pt x="747" y="21436"/>
                    <a:pt x="3147" y="20873"/>
                    <a:pt x="5547" y="20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" name="Line"/>
            <p:cNvSpPr/>
            <p:nvPr/>
          </p:nvSpPr>
          <p:spPr>
            <a:xfrm>
              <a:off x="3199069" y="4301764"/>
              <a:ext cx="56078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696"/>
                    <a:pt x="5581" y="9391"/>
                    <a:pt x="2294" y="12991"/>
                  </a:cubicBezTo>
                  <a:cubicBezTo>
                    <a:pt x="-993" y="16591"/>
                    <a:pt x="-54" y="19096"/>
                    <a:pt x="8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" name="Line"/>
            <p:cNvSpPr/>
            <p:nvPr/>
          </p:nvSpPr>
          <p:spPr>
            <a:xfrm>
              <a:off x="2945297" y="4321532"/>
              <a:ext cx="432520" cy="7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052" fill="norm" stroke="1" extrusionOk="0">
                  <a:moveTo>
                    <a:pt x="536" y="21052"/>
                  </a:moveTo>
                  <a:cubicBezTo>
                    <a:pt x="157" y="18073"/>
                    <a:pt x="-222" y="15093"/>
                    <a:pt x="157" y="12859"/>
                  </a:cubicBezTo>
                  <a:cubicBezTo>
                    <a:pt x="536" y="10624"/>
                    <a:pt x="1673" y="9135"/>
                    <a:pt x="4452" y="6900"/>
                  </a:cubicBezTo>
                  <a:cubicBezTo>
                    <a:pt x="7231" y="4666"/>
                    <a:pt x="11652" y="1686"/>
                    <a:pt x="14746" y="569"/>
                  </a:cubicBezTo>
                  <a:cubicBezTo>
                    <a:pt x="17841" y="-548"/>
                    <a:pt x="19610" y="197"/>
                    <a:pt x="21378" y="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" name="Line"/>
            <p:cNvSpPr/>
            <p:nvPr/>
          </p:nvSpPr>
          <p:spPr>
            <a:xfrm>
              <a:off x="2910139" y="4861444"/>
              <a:ext cx="1533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" name="Line"/>
            <p:cNvSpPr/>
            <p:nvPr/>
          </p:nvSpPr>
          <p:spPr>
            <a:xfrm>
              <a:off x="2925472" y="4746441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" name="Line"/>
            <p:cNvSpPr/>
            <p:nvPr/>
          </p:nvSpPr>
          <p:spPr>
            <a:xfrm>
              <a:off x="2979140" y="4846110"/>
              <a:ext cx="107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" name="Line"/>
            <p:cNvSpPr/>
            <p:nvPr/>
          </p:nvSpPr>
          <p:spPr>
            <a:xfrm>
              <a:off x="3017475" y="4907445"/>
              <a:ext cx="92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" name="Line"/>
            <p:cNvSpPr/>
            <p:nvPr/>
          </p:nvSpPr>
          <p:spPr>
            <a:xfrm>
              <a:off x="3193812" y="4807776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" name="Line"/>
            <p:cNvSpPr/>
            <p:nvPr/>
          </p:nvSpPr>
          <p:spPr>
            <a:xfrm>
              <a:off x="3140144" y="4046203"/>
              <a:ext cx="138004" cy="155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16"/>
                  </a:moveTo>
                  <a:cubicBezTo>
                    <a:pt x="400" y="4249"/>
                    <a:pt x="800" y="7082"/>
                    <a:pt x="1400" y="7436"/>
                  </a:cubicBezTo>
                  <a:cubicBezTo>
                    <a:pt x="2000" y="7790"/>
                    <a:pt x="2800" y="5666"/>
                    <a:pt x="3600" y="3718"/>
                  </a:cubicBezTo>
                  <a:cubicBezTo>
                    <a:pt x="4400" y="1770"/>
                    <a:pt x="5200" y="0"/>
                    <a:pt x="7400" y="0"/>
                  </a:cubicBezTo>
                  <a:cubicBezTo>
                    <a:pt x="9600" y="0"/>
                    <a:pt x="13200" y="1770"/>
                    <a:pt x="15800" y="5666"/>
                  </a:cubicBezTo>
                  <a:cubicBezTo>
                    <a:pt x="18400" y="9561"/>
                    <a:pt x="20000" y="155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" name="Line"/>
            <p:cNvSpPr/>
            <p:nvPr/>
          </p:nvSpPr>
          <p:spPr>
            <a:xfrm>
              <a:off x="3732040" y="4372355"/>
              <a:ext cx="289791" cy="402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261" fill="norm" stroke="1" extrusionOk="0">
                  <a:moveTo>
                    <a:pt x="13527" y="5181"/>
                  </a:moveTo>
                  <a:cubicBezTo>
                    <a:pt x="13527" y="4506"/>
                    <a:pt x="13527" y="3831"/>
                    <a:pt x="13527" y="3089"/>
                  </a:cubicBezTo>
                  <a:cubicBezTo>
                    <a:pt x="13527" y="2346"/>
                    <a:pt x="13527" y="1536"/>
                    <a:pt x="12959" y="1131"/>
                  </a:cubicBezTo>
                  <a:cubicBezTo>
                    <a:pt x="12390" y="726"/>
                    <a:pt x="11253" y="726"/>
                    <a:pt x="9548" y="1671"/>
                  </a:cubicBezTo>
                  <a:cubicBezTo>
                    <a:pt x="7843" y="2616"/>
                    <a:pt x="5569" y="4506"/>
                    <a:pt x="3864" y="7274"/>
                  </a:cubicBezTo>
                  <a:cubicBezTo>
                    <a:pt x="2159" y="10041"/>
                    <a:pt x="1022" y="13686"/>
                    <a:pt x="453" y="15914"/>
                  </a:cubicBezTo>
                  <a:cubicBezTo>
                    <a:pt x="-115" y="18141"/>
                    <a:pt x="-115" y="18951"/>
                    <a:pt x="264" y="19626"/>
                  </a:cubicBezTo>
                  <a:cubicBezTo>
                    <a:pt x="643" y="20301"/>
                    <a:pt x="1401" y="20841"/>
                    <a:pt x="2443" y="21111"/>
                  </a:cubicBezTo>
                  <a:cubicBezTo>
                    <a:pt x="3485" y="21381"/>
                    <a:pt x="4811" y="21381"/>
                    <a:pt x="7085" y="20301"/>
                  </a:cubicBezTo>
                  <a:cubicBezTo>
                    <a:pt x="9359" y="19221"/>
                    <a:pt x="12580" y="17061"/>
                    <a:pt x="14664" y="14226"/>
                  </a:cubicBezTo>
                  <a:cubicBezTo>
                    <a:pt x="16748" y="11391"/>
                    <a:pt x="17696" y="7881"/>
                    <a:pt x="17790" y="5451"/>
                  </a:cubicBezTo>
                  <a:cubicBezTo>
                    <a:pt x="17885" y="3021"/>
                    <a:pt x="17127" y="1671"/>
                    <a:pt x="16274" y="861"/>
                  </a:cubicBezTo>
                  <a:cubicBezTo>
                    <a:pt x="15422" y="51"/>
                    <a:pt x="14474" y="-219"/>
                    <a:pt x="12864" y="186"/>
                  </a:cubicBezTo>
                  <a:cubicBezTo>
                    <a:pt x="11253" y="591"/>
                    <a:pt x="8980" y="1671"/>
                    <a:pt x="7559" y="2684"/>
                  </a:cubicBezTo>
                  <a:cubicBezTo>
                    <a:pt x="6138" y="3696"/>
                    <a:pt x="5569" y="4641"/>
                    <a:pt x="5285" y="5586"/>
                  </a:cubicBezTo>
                  <a:cubicBezTo>
                    <a:pt x="5001" y="6531"/>
                    <a:pt x="5001" y="7476"/>
                    <a:pt x="6138" y="8151"/>
                  </a:cubicBezTo>
                  <a:cubicBezTo>
                    <a:pt x="7274" y="8826"/>
                    <a:pt x="9548" y="9231"/>
                    <a:pt x="12296" y="9096"/>
                  </a:cubicBezTo>
                  <a:cubicBezTo>
                    <a:pt x="15043" y="8961"/>
                    <a:pt x="18264" y="8286"/>
                    <a:pt x="21485" y="7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" name="Line"/>
            <p:cNvSpPr/>
            <p:nvPr/>
          </p:nvSpPr>
          <p:spPr>
            <a:xfrm>
              <a:off x="3965212" y="4052278"/>
              <a:ext cx="105699" cy="2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21290" fill="norm" stroke="1" extrusionOk="0">
                  <a:moveTo>
                    <a:pt x="580" y="3702"/>
                  </a:moveTo>
                  <a:cubicBezTo>
                    <a:pt x="77" y="2588"/>
                    <a:pt x="-425" y="1475"/>
                    <a:pt x="580" y="807"/>
                  </a:cubicBezTo>
                  <a:cubicBezTo>
                    <a:pt x="1584" y="139"/>
                    <a:pt x="4096" y="-84"/>
                    <a:pt x="6608" y="27"/>
                  </a:cubicBezTo>
                  <a:cubicBezTo>
                    <a:pt x="9119" y="139"/>
                    <a:pt x="11631" y="584"/>
                    <a:pt x="13389" y="1363"/>
                  </a:cubicBezTo>
                  <a:cubicBezTo>
                    <a:pt x="15147" y="2143"/>
                    <a:pt x="16152" y="3256"/>
                    <a:pt x="16654" y="4370"/>
                  </a:cubicBezTo>
                  <a:cubicBezTo>
                    <a:pt x="17156" y="5483"/>
                    <a:pt x="17156" y="6596"/>
                    <a:pt x="15649" y="7598"/>
                  </a:cubicBezTo>
                  <a:cubicBezTo>
                    <a:pt x="14142" y="8601"/>
                    <a:pt x="11128" y="9491"/>
                    <a:pt x="10877" y="10271"/>
                  </a:cubicBezTo>
                  <a:cubicBezTo>
                    <a:pt x="10626" y="11050"/>
                    <a:pt x="13138" y="11718"/>
                    <a:pt x="15398" y="12497"/>
                  </a:cubicBezTo>
                  <a:cubicBezTo>
                    <a:pt x="17659" y="13277"/>
                    <a:pt x="19668" y="14168"/>
                    <a:pt x="20422" y="15281"/>
                  </a:cubicBezTo>
                  <a:cubicBezTo>
                    <a:pt x="21175" y="16394"/>
                    <a:pt x="20673" y="17730"/>
                    <a:pt x="19417" y="18732"/>
                  </a:cubicBezTo>
                  <a:cubicBezTo>
                    <a:pt x="18161" y="19735"/>
                    <a:pt x="16152" y="20403"/>
                    <a:pt x="13389" y="20848"/>
                  </a:cubicBezTo>
                  <a:cubicBezTo>
                    <a:pt x="10626" y="21293"/>
                    <a:pt x="7110" y="21516"/>
                    <a:pt x="5603" y="20959"/>
                  </a:cubicBezTo>
                  <a:cubicBezTo>
                    <a:pt x="4096" y="20403"/>
                    <a:pt x="4598" y="19067"/>
                    <a:pt x="5101" y="17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" name="Line"/>
            <p:cNvSpPr/>
            <p:nvPr/>
          </p:nvSpPr>
          <p:spPr>
            <a:xfrm>
              <a:off x="4129166" y="4156095"/>
              <a:ext cx="11500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" name="Line"/>
            <p:cNvSpPr/>
            <p:nvPr/>
          </p:nvSpPr>
          <p:spPr>
            <a:xfrm>
              <a:off x="4297837" y="4056426"/>
              <a:ext cx="17633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5815"/>
                    <a:pt x="12522" y="11631"/>
                    <a:pt x="16122" y="15231"/>
                  </a:cubicBezTo>
                  <a:cubicBezTo>
                    <a:pt x="19722" y="18831"/>
                    <a:pt x="20661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" name="Line"/>
            <p:cNvSpPr/>
            <p:nvPr/>
          </p:nvSpPr>
          <p:spPr>
            <a:xfrm>
              <a:off x="4351505" y="4010425"/>
              <a:ext cx="138004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3400"/>
                    <a:pt x="15200" y="6800"/>
                    <a:pt x="12200" y="9800"/>
                  </a:cubicBezTo>
                  <a:cubicBezTo>
                    <a:pt x="9200" y="12800"/>
                    <a:pt x="6400" y="15400"/>
                    <a:pt x="4400" y="17200"/>
                  </a:cubicBezTo>
                  <a:cubicBezTo>
                    <a:pt x="2400" y="19000"/>
                    <a:pt x="1200" y="20000"/>
                    <a:pt x="600" y="20600"/>
                  </a:cubicBezTo>
                  <a:cubicBezTo>
                    <a:pt x="0" y="21200"/>
                    <a:pt x="0" y="21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" name="Line"/>
            <p:cNvSpPr/>
            <p:nvPr/>
          </p:nvSpPr>
          <p:spPr>
            <a:xfrm>
              <a:off x="4520175" y="4194429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558509" y="4071759"/>
              <a:ext cx="1" cy="23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4971915" y="4363249"/>
              <a:ext cx="153942" cy="43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343" fill="norm" stroke="1" extrusionOk="0">
                  <a:moveTo>
                    <a:pt x="20985" y="2615"/>
                  </a:moveTo>
                  <a:cubicBezTo>
                    <a:pt x="20985" y="1741"/>
                    <a:pt x="20985" y="867"/>
                    <a:pt x="20114" y="367"/>
                  </a:cubicBezTo>
                  <a:cubicBezTo>
                    <a:pt x="19243" y="-132"/>
                    <a:pt x="17501" y="-257"/>
                    <a:pt x="14366" y="867"/>
                  </a:cubicBezTo>
                  <a:cubicBezTo>
                    <a:pt x="11230" y="1990"/>
                    <a:pt x="6701" y="4363"/>
                    <a:pt x="3740" y="7359"/>
                  </a:cubicBezTo>
                  <a:cubicBezTo>
                    <a:pt x="779" y="10356"/>
                    <a:pt x="-615" y="13977"/>
                    <a:pt x="256" y="16411"/>
                  </a:cubicBezTo>
                  <a:cubicBezTo>
                    <a:pt x="1127" y="18846"/>
                    <a:pt x="4262" y="20094"/>
                    <a:pt x="7398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5228080" y="4447434"/>
              <a:ext cx="20446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00"/>
                    <a:pt x="0" y="9600"/>
                    <a:pt x="0" y="13200"/>
                  </a:cubicBezTo>
                  <a:cubicBezTo>
                    <a:pt x="0" y="16800"/>
                    <a:pt x="108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5317526" y="4562437"/>
              <a:ext cx="17633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6800"/>
                    <a:pt x="1878" y="12000"/>
                    <a:pt x="5478" y="8400"/>
                  </a:cubicBezTo>
                  <a:cubicBezTo>
                    <a:pt x="9078" y="4800"/>
                    <a:pt x="1533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5632604" y="4387058"/>
              <a:ext cx="198601" cy="34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266" fill="norm" stroke="1" extrusionOk="0">
                  <a:moveTo>
                    <a:pt x="18197" y="4198"/>
                  </a:moveTo>
                  <a:cubicBezTo>
                    <a:pt x="17643" y="3410"/>
                    <a:pt x="17089" y="2621"/>
                    <a:pt x="16120" y="2148"/>
                  </a:cubicBezTo>
                  <a:cubicBezTo>
                    <a:pt x="15151" y="1675"/>
                    <a:pt x="13766" y="1518"/>
                    <a:pt x="12382" y="1754"/>
                  </a:cubicBezTo>
                  <a:cubicBezTo>
                    <a:pt x="10997" y="1991"/>
                    <a:pt x="9612" y="2621"/>
                    <a:pt x="7535" y="4986"/>
                  </a:cubicBezTo>
                  <a:cubicBezTo>
                    <a:pt x="5458" y="7351"/>
                    <a:pt x="2689" y="11450"/>
                    <a:pt x="1305" y="13973"/>
                  </a:cubicBezTo>
                  <a:cubicBezTo>
                    <a:pt x="-80" y="16496"/>
                    <a:pt x="-80" y="17442"/>
                    <a:pt x="58" y="18388"/>
                  </a:cubicBezTo>
                  <a:cubicBezTo>
                    <a:pt x="197" y="19334"/>
                    <a:pt x="474" y="20280"/>
                    <a:pt x="1305" y="20832"/>
                  </a:cubicBezTo>
                  <a:cubicBezTo>
                    <a:pt x="2135" y="21383"/>
                    <a:pt x="3520" y="21541"/>
                    <a:pt x="6151" y="20516"/>
                  </a:cubicBezTo>
                  <a:cubicBezTo>
                    <a:pt x="8782" y="19491"/>
                    <a:pt x="12658" y="17284"/>
                    <a:pt x="15151" y="14761"/>
                  </a:cubicBezTo>
                  <a:cubicBezTo>
                    <a:pt x="17643" y="12239"/>
                    <a:pt x="18751" y="9401"/>
                    <a:pt x="19166" y="7115"/>
                  </a:cubicBezTo>
                  <a:cubicBezTo>
                    <a:pt x="19582" y="4829"/>
                    <a:pt x="19305" y="3094"/>
                    <a:pt x="18612" y="1991"/>
                  </a:cubicBezTo>
                  <a:cubicBezTo>
                    <a:pt x="17920" y="887"/>
                    <a:pt x="16812" y="414"/>
                    <a:pt x="15289" y="177"/>
                  </a:cubicBezTo>
                  <a:cubicBezTo>
                    <a:pt x="13766" y="-59"/>
                    <a:pt x="11828" y="-59"/>
                    <a:pt x="10305" y="177"/>
                  </a:cubicBezTo>
                  <a:cubicBezTo>
                    <a:pt x="8782" y="414"/>
                    <a:pt x="7674" y="887"/>
                    <a:pt x="6566" y="1754"/>
                  </a:cubicBezTo>
                  <a:cubicBezTo>
                    <a:pt x="5458" y="2621"/>
                    <a:pt x="4351" y="3883"/>
                    <a:pt x="4766" y="5302"/>
                  </a:cubicBezTo>
                  <a:cubicBezTo>
                    <a:pt x="5182" y="6721"/>
                    <a:pt x="7120" y="8297"/>
                    <a:pt x="10166" y="8849"/>
                  </a:cubicBezTo>
                  <a:cubicBezTo>
                    <a:pt x="13212" y="9401"/>
                    <a:pt x="17366" y="8928"/>
                    <a:pt x="21520" y="8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5846538" y="4347766"/>
              <a:ext cx="139696" cy="39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477" fill="norm" stroke="1" extrusionOk="0">
                  <a:moveTo>
                    <a:pt x="16200" y="0"/>
                  </a:moveTo>
                  <a:cubicBezTo>
                    <a:pt x="15429" y="692"/>
                    <a:pt x="14657" y="1385"/>
                    <a:pt x="15621" y="2769"/>
                  </a:cubicBezTo>
                  <a:cubicBezTo>
                    <a:pt x="16586" y="4154"/>
                    <a:pt x="19286" y="6231"/>
                    <a:pt x="20443" y="9069"/>
                  </a:cubicBezTo>
                  <a:cubicBezTo>
                    <a:pt x="21600" y="11908"/>
                    <a:pt x="21214" y="15508"/>
                    <a:pt x="19093" y="17862"/>
                  </a:cubicBezTo>
                  <a:cubicBezTo>
                    <a:pt x="16971" y="20215"/>
                    <a:pt x="13114" y="21323"/>
                    <a:pt x="9643" y="21462"/>
                  </a:cubicBezTo>
                  <a:cubicBezTo>
                    <a:pt x="6171" y="21600"/>
                    <a:pt x="3086" y="20769"/>
                    <a:pt x="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5938540" y="3964423"/>
              <a:ext cx="161005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7029" y="3600"/>
                  </a:cubicBezTo>
                  <a:cubicBezTo>
                    <a:pt x="10629" y="7200"/>
                    <a:pt x="1611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5977442" y="3918422"/>
              <a:ext cx="9910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1477" y="0"/>
                  </a:moveTo>
                  <a:cubicBezTo>
                    <a:pt x="16492" y="3497"/>
                    <a:pt x="11508" y="6994"/>
                    <a:pt x="7908" y="9874"/>
                  </a:cubicBezTo>
                  <a:cubicBezTo>
                    <a:pt x="4308" y="12754"/>
                    <a:pt x="2092" y="15017"/>
                    <a:pt x="985" y="16766"/>
                  </a:cubicBezTo>
                  <a:cubicBezTo>
                    <a:pt x="-123" y="18514"/>
                    <a:pt x="-123" y="19749"/>
                    <a:pt x="154" y="20469"/>
                  </a:cubicBezTo>
                  <a:cubicBezTo>
                    <a:pt x="431" y="21189"/>
                    <a:pt x="985" y="21394"/>
                    <a:pt x="15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6107211" y="4133094"/>
              <a:ext cx="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6145545" y="4025758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6275881" y="4041092"/>
              <a:ext cx="76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6459885" y="3875517"/>
              <a:ext cx="207006" cy="26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0" y="364"/>
                  </a:moveTo>
                  <a:cubicBezTo>
                    <a:pt x="2133" y="-43"/>
                    <a:pt x="4267" y="-451"/>
                    <a:pt x="6533" y="1179"/>
                  </a:cubicBezTo>
                  <a:cubicBezTo>
                    <a:pt x="8800" y="2809"/>
                    <a:pt x="11200" y="6477"/>
                    <a:pt x="11333" y="9738"/>
                  </a:cubicBezTo>
                  <a:cubicBezTo>
                    <a:pt x="11467" y="12998"/>
                    <a:pt x="9333" y="15851"/>
                    <a:pt x="7733" y="17583"/>
                  </a:cubicBezTo>
                  <a:cubicBezTo>
                    <a:pt x="6133" y="19315"/>
                    <a:pt x="5067" y="19926"/>
                    <a:pt x="5200" y="20232"/>
                  </a:cubicBezTo>
                  <a:cubicBezTo>
                    <a:pt x="5333" y="20538"/>
                    <a:pt x="6667" y="20538"/>
                    <a:pt x="9600" y="20640"/>
                  </a:cubicBezTo>
                  <a:cubicBezTo>
                    <a:pt x="12533" y="20741"/>
                    <a:pt x="17067" y="20945"/>
                    <a:pt x="21600" y="21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7226570" y="4531770"/>
              <a:ext cx="184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7249570" y="4700440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7796226" y="4274230"/>
              <a:ext cx="278356" cy="42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511" fill="norm" stroke="1" extrusionOk="0">
                  <a:moveTo>
                    <a:pt x="10151" y="5864"/>
                  </a:moveTo>
                  <a:cubicBezTo>
                    <a:pt x="10476" y="5327"/>
                    <a:pt x="10801" y="4790"/>
                    <a:pt x="10963" y="4253"/>
                  </a:cubicBezTo>
                  <a:cubicBezTo>
                    <a:pt x="11125" y="3715"/>
                    <a:pt x="11125" y="3178"/>
                    <a:pt x="10719" y="2963"/>
                  </a:cubicBezTo>
                  <a:cubicBezTo>
                    <a:pt x="10313" y="2748"/>
                    <a:pt x="9501" y="2855"/>
                    <a:pt x="8202" y="3608"/>
                  </a:cubicBezTo>
                  <a:cubicBezTo>
                    <a:pt x="6903" y="4360"/>
                    <a:pt x="5116" y="5757"/>
                    <a:pt x="3574" y="7906"/>
                  </a:cubicBezTo>
                  <a:cubicBezTo>
                    <a:pt x="2031" y="10055"/>
                    <a:pt x="731" y="12957"/>
                    <a:pt x="244" y="15053"/>
                  </a:cubicBezTo>
                  <a:cubicBezTo>
                    <a:pt x="-243" y="17148"/>
                    <a:pt x="82" y="18438"/>
                    <a:pt x="488" y="19297"/>
                  </a:cubicBezTo>
                  <a:cubicBezTo>
                    <a:pt x="894" y="20157"/>
                    <a:pt x="1381" y="20587"/>
                    <a:pt x="2031" y="20909"/>
                  </a:cubicBezTo>
                  <a:cubicBezTo>
                    <a:pt x="2680" y="21232"/>
                    <a:pt x="3492" y="21447"/>
                    <a:pt x="4386" y="21500"/>
                  </a:cubicBezTo>
                  <a:cubicBezTo>
                    <a:pt x="5279" y="21554"/>
                    <a:pt x="6253" y="21447"/>
                    <a:pt x="7959" y="20211"/>
                  </a:cubicBezTo>
                  <a:cubicBezTo>
                    <a:pt x="9664" y="18975"/>
                    <a:pt x="12100" y="16611"/>
                    <a:pt x="13399" y="14032"/>
                  </a:cubicBezTo>
                  <a:cubicBezTo>
                    <a:pt x="14698" y="11453"/>
                    <a:pt x="14861" y="8658"/>
                    <a:pt x="14455" y="6402"/>
                  </a:cubicBezTo>
                  <a:cubicBezTo>
                    <a:pt x="14049" y="4145"/>
                    <a:pt x="13074" y="2426"/>
                    <a:pt x="12262" y="1405"/>
                  </a:cubicBezTo>
                  <a:cubicBezTo>
                    <a:pt x="11450" y="384"/>
                    <a:pt x="10801" y="61"/>
                    <a:pt x="9989" y="8"/>
                  </a:cubicBezTo>
                  <a:cubicBezTo>
                    <a:pt x="9177" y="-46"/>
                    <a:pt x="8202" y="169"/>
                    <a:pt x="7146" y="706"/>
                  </a:cubicBezTo>
                  <a:cubicBezTo>
                    <a:pt x="6091" y="1244"/>
                    <a:pt x="4954" y="2103"/>
                    <a:pt x="4223" y="2802"/>
                  </a:cubicBezTo>
                  <a:cubicBezTo>
                    <a:pt x="3492" y="3500"/>
                    <a:pt x="3168" y="4038"/>
                    <a:pt x="3005" y="4629"/>
                  </a:cubicBezTo>
                  <a:cubicBezTo>
                    <a:pt x="2843" y="5220"/>
                    <a:pt x="2843" y="5864"/>
                    <a:pt x="3249" y="6348"/>
                  </a:cubicBezTo>
                  <a:cubicBezTo>
                    <a:pt x="3655" y="6832"/>
                    <a:pt x="4467" y="7154"/>
                    <a:pt x="6578" y="7315"/>
                  </a:cubicBezTo>
                  <a:cubicBezTo>
                    <a:pt x="8689" y="7476"/>
                    <a:pt x="12100" y="7476"/>
                    <a:pt x="14780" y="7208"/>
                  </a:cubicBezTo>
                  <a:cubicBezTo>
                    <a:pt x="17459" y="6939"/>
                    <a:pt x="19408" y="6402"/>
                    <a:pt x="21357" y="5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8004731" y="3831541"/>
              <a:ext cx="112399" cy="24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4" h="21345" fill="norm" stroke="1" extrusionOk="0">
                  <a:moveTo>
                    <a:pt x="3535" y="3271"/>
                  </a:moveTo>
                  <a:cubicBezTo>
                    <a:pt x="2749" y="2348"/>
                    <a:pt x="1964" y="1425"/>
                    <a:pt x="2553" y="871"/>
                  </a:cubicBezTo>
                  <a:cubicBezTo>
                    <a:pt x="3142" y="317"/>
                    <a:pt x="5105" y="133"/>
                    <a:pt x="7658" y="40"/>
                  </a:cubicBezTo>
                  <a:cubicBezTo>
                    <a:pt x="10211" y="-52"/>
                    <a:pt x="13353" y="-52"/>
                    <a:pt x="15709" y="779"/>
                  </a:cubicBezTo>
                  <a:cubicBezTo>
                    <a:pt x="18065" y="1610"/>
                    <a:pt x="19636" y="3271"/>
                    <a:pt x="19440" y="4933"/>
                  </a:cubicBezTo>
                  <a:cubicBezTo>
                    <a:pt x="19244" y="6594"/>
                    <a:pt x="17280" y="8256"/>
                    <a:pt x="15513" y="9363"/>
                  </a:cubicBezTo>
                  <a:cubicBezTo>
                    <a:pt x="13745" y="10471"/>
                    <a:pt x="12175" y="11025"/>
                    <a:pt x="11978" y="11671"/>
                  </a:cubicBezTo>
                  <a:cubicBezTo>
                    <a:pt x="11782" y="12317"/>
                    <a:pt x="12960" y="13056"/>
                    <a:pt x="14531" y="13794"/>
                  </a:cubicBezTo>
                  <a:cubicBezTo>
                    <a:pt x="16102" y="14533"/>
                    <a:pt x="18065" y="15271"/>
                    <a:pt x="19440" y="16102"/>
                  </a:cubicBezTo>
                  <a:cubicBezTo>
                    <a:pt x="20815" y="16933"/>
                    <a:pt x="21600" y="17856"/>
                    <a:pt x="19833" y="18871"/>
                  </a:cubicBezTo>
                  <a:cubicBezTo>
                    <a:pt x="18065" y="19886"/>
                    <a:pt x="13745" y="20994"/>
                    <a:pt x="10015" y="21271"/>
                  </a:cubicBezTo>
                  <a:cubicBezTo>
                    <a:pt x="6284" y="21548"/>
                    <a:pt x="3142" y="20994"/>
                    <a:pt x="0" y="2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8153674" y="3951524"/>
              <a:ext cx="92358" cy="133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47" fill="norm" stroke="1" extrusionOk="0">
                  <a:moveTo>
                    <a:pt x="802" y="1009"/>
                  </a:moveTo>
                  <a:cubicBezTo>
                    <a:pt x="1293" y="5993"/>
                    <a:pt x="1784" y="10978"/>
                    <a:pt x="1784" y="14301"/>
                  </a:cubicBezTo>
                  <a:cubicBezTo>
                    <a:pt x="1784" y="17624"/>
                    <a:pt x="1293" y="19285"/>
                    <a:pt x="802" y="18787"/>
                  </a:cubicBezTo>
                  <a:cubicBezTo>
                    <a:pt x="311" y="18289"/>
                    <a:pt x="-180" y="15630"/>
                    <a:pt x="65" y="12972"/>
                  </a:cubicBezTo>
                  <a:cubicBezTo>
                    <a:pt x="311" y="10313"/>
                    <a:pt x="1293" y="7655"/>
                    <a:pt x="2520" y="5495"/>
                  </a:cubicBezTo>
                  <a:cubicBezTo>
                    <a:pt x="3747" y="3335"/>
                    <a:pt x="5220" y="1673"/>
                    <a:pt x="7184" y="676"/>
                  </a:cubicBezTo>
                  <a:cubicBezTo>
                    <a:pt x="9147" y="-321"/>
                    <a:pt x="11602" y="-653"/>
                    <a:pt x="14056" y="2836"/>
                  </a:cubicBezTo>
                  <a:cubicBezTo>
                    <a:pt x="16511" y="6325"/>
                    <a:pt x="18965" y="13636"/>
                    <a:pt x="21420" y="20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8328581" y="3996046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8622387" y="3811896"/>
              <a:ext cx="188795" cy="23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23" fill="norm" stroke="1" extrusionOk="0">
                  <a:moveTo>
                    <a:pt x="21407" y="0"/>
                  </a:moveTo>
                  <a:cubicBezTo>
                    <a:pt x="15887" y="2141"/>
                    <a:pt x="10367" y="4281"/>
                    <a:pt x="7007" y="5643"/>
                  </a:cubicBezTo>
                  <a:cubicBezTo>
                    <a:pt x="3647" y="7005"/>
                    <a:pt x="2447" y="7589"/>
                    <a:pt x="1487" y="8270"/>
                  </a:cubicBezTo>
                  <a:cubicBezTo>
                    <a:pt x="527" y="8951"/>
                    <a:pt x="-193" y="9730"/>
                    <a:pt x="47" y="10216"/>
                  </a:cubicBezTo>
                  <a:cubicBezTo>
                    <a:pt x="287" y="10703"/>
                    <a:pt x="1487" y="10897"/>
                    <a:pt x="3407" y="10897"/>
                  </a:cubicBezTo>
                  <a:cubicBezTo>
                    <a:pt x="5327" y="10897"/>
                    <a:pt x="7967" y="10703"/>
                    <a:pt x="10367" y="10508"/>
                  </a:cubicBezTo>
                  <a:cubicBezTo>
                    <a:pt x="12767" y="10314"/>
                    <a:pt x="14927" y="10119"/>
                    <a:pt x="15527" y="10411"/>
                  </a:cubicBezTo>
                  <a:cubicBezTo>
                    <a:pt x="16127" y="10703"/>
                    <a:pt x="15167" y="11481"/>
                    <a:pt x="12647" y="12843"/>
                  </a:cubicBezTo>
                  <a:cubicBezTo>
                    <a:pt x="10127" y="14205"/>
                    <a:pt x="6047" y="16151"/>
                    <a:pt x="3647" y="17708"/>
                  </a:cubicBezTo>
                  <a:cubicBezTo>
                    <a:pt x="1247" y="19265"/>
                    <a:pt x="527" y="20432"/>
                    <a:pt x="767" y="21016"/>
                  </a:cubicBezTo>
                  <a:cubicBezTo>
                    <a:pt x="1007" y="21600"/>
                    <a:pt x="2207" y="21600"/>
                    <a:pt x="5207" y="20724"/>
                  </a:cubicBezTo>
                  <a:cubicBezTo>
                    <a:pt x="8207" y="19849"/>
                    <a:pt x="13007" y="18097"/>
                    <a:pt x="17807" y="16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8861981" y="3849996"/>
              <a:ext cx="127001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120" y="6133"/>
                    <a:pt x="12240" y="12267"/>
                    <a:pt x="15840" y="15867"/>
                  </a:cubicBezTo>
                  <a:cubicBezTo>
                    <a:pt x="19440" y="19467"/>
                    <a:pt x="20520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8883946" y="3792846"/>
              <a:ext cx="13043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1469" y="0"/>
                  </a:moveTo>
                  <a:cubicBezTo>
                    <a:pt x="16243" y="4140"/>
                    <a:pt x="11017" y="8280"/>
                    <a:pt x="7534" y="11250"/>
                  </a:cubicBezTo>
                  <a:cubicBezTo>
                    <a:pt x="4050" y="14220"/>
                    <a:pt x="2308" y="16020"/>
                    <a:pt x="1263" y="17370"/>
                  </a:cubicBezTo>
                  <a:cubicBezTo>
                    <a:pt x="217" y="18720"/>
                    <a:pt x="-131" y="19620"/>
                    <a:pt x="43" y="20250"/>
                  </a:cubicBezTo>
                  <a:cubicBezTo>
                    <a:pt x="217" y="20880"/>
                    <a:pt x="914" y="21240"/>
                    <a:pt x="16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9039781" y="3976996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9058831" y="38690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9304834" y="4355681"/>
              <a:ext cx="154048" cy="38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492" fill="norm" stroke="1" extrusionOk="0">
                  <a:moveTo>
                    <a:pt x="21243" y="1197"/>
                  </a:moveTo>
                  <a:cubicBezTo>
                    <a:pt x="20075" y="723"/>
                    <a:pt x="18908" y="248"/>
                    <a:pt x="17594" y="70"/>
                  </a:cubicBezTo>
                  <a:cubicBezTo>
                    <a:pt x="16281" y="-108"/>
                    <a:pt x="14821" y="11"/>
                    <a:pt x="12632" y="901"/>
                  </a:cubicBezTo>
                  <a:cubicBezTo>
                    <a:pt x="10443" y="1791"/>
                    <a:pt x="7524" y="3452"/>
                    <a:pt x="5189" y="6063"/>
                  </a:cubicBezTo>
                  <a:cubicBezTo>
                    <a:pt x="2854" y="8674"/>
                    <a:pt x="1102" y="12235"/>
                    <a:pt x="373" y="14787"/>
                  </a:cubicBezTo>
                  <a:cubicBezTo>
                    <a:pt x="-357" y="17338"/>
                    <a:pt x="-65" y="18881"/>
                    <a:pt x="1686" y="19830"/>
                  </a:cubicBezTo>
                  <a:cubicBezTo>
                    <a:pt x="3438" y="20780"/>
                    <a:pt x="6648" y="21136"/>
                    <a:pt x="9859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9496981" y="4465946"/>
              <a:ext cx="19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60"/>
                    <a:pt x="7200" y="7920"/>
                    <a:pt x="3600" y="11520"/>
                  </a:cubicBezTo>
                  <a:cubicBezTo>
                    <a:pt x="0" y="15120"/>
                    <a:pt x="0" y="18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9623981" y="4561196"/>
              <a:ext cx="1968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7100"/>
                    <a:pt x="6968" y="12600"/>
                    <a:pt x="10568" y="9000"/>
                  </a:cubicBezTo>
                  <a:cubicBezTo>
                    <a:pt x="14168" y="5400"/>
                    <a:pt x="17884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9883117" y="4415940"/>
              <a:ext cx="217115" cy="30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405" fill="norm" stroke="1" extrusionOk="0">
                  <a:moveTo>
                    <a:pt x="13961" y="4894"/>
                  </a:moveTo>
                  <a:cubicBezTo>
                    <a:pt x="12913" y="4294"/>
                    <a:pt x="11864" y="3694"/>
                    <a:pt x="10711" y="3469"/>
                  </a:cubicBezTo>
                  <a:cubicBezTo>
                    <a:pt x="9558" y="3244"/>
                    <a:pt x="8299" y="3394"/>
                    <a:pt x="6622" y="4894"/>
                  </a:cubicBezTo>
                  <a:cubicBezTo>
                    <a:pt x="4944" y="6394"/>
                    <a:pt x="2847" y="9244"/>
                    <a:pt x="1589" y="11944"/>
                  </a:cubicBezTo>
                  <a:cubicBezTo>
                    <a:pt x="330" y="14644"/>
                    <a:pt x="-89" y="17194"/>
                    <a:pt x="16" y="18769"/>
                  </a:cubicBezTo>
                  <a:cubicBezTo>
                    <a:pt x="121" y="20344"/>
                    <a:pt x="750" y="20944"/>
                    <a:pt x="1694" y="21244"/>
                  </a:cubicBezTo>
                  <a:cubicBezTo>
                    <a:pt x="2637" y="21544"/>
                    <a:pt x="3895" y="21544"/>
                    <a:pt x="6307" y="20194"/>
                  </a:cubicBezTo>
                  <a:cubicBezTo>
                    <a:pt x="8719" y="18844"/>
                    <a:pt x="12284" y="16144"/>
                    <a:pt x="14381" y="12919"/>
                  </a:cubicBezTo>
                  <a:cubicBezTo>
                    <a:pt x="16478" y="9694"/>
                    <a:pt x="17107" y="5944"/>
                    <a:pt x="16897" y="3694"/>
                  </a:cubicBezTo>
                  <a:cubicBezTo>
                    <a:pt x="16688" y="1444"/>
                    <a:pt x="15639" y="694"/>
                    <a:pt x="14066" y="319"/>
                  </a:cubicBezTo>
                  <a:cubicBezTo>
                    <a:pt x="12494" y="-56"/>
                    <a:pt x="10396" y="-56"/>
                    <a:pt x="8824" y="94"/>
                  </a:cubicBezTo>
                  <a:cubicBezTo>
                    <a:pt x="7251" y="244"/>
                    <a:pt x="6202" y="544"/>
                    <a:pt x="5468" y="1144"/>
                  </a:cubicBezTo>
                  <a:cubicBezTo>
                    <a:pt x="4734" y="1744"/>
                    <a:pt x="4315" y="2644"/>
                    <a:pt x="4629" y="3769"/>
                  </a:cubicBezTo>
                  <a:cubicBezTo>
                    <a:pt x="4944" y="4894"/>
                    <a:pt x="5993" y="6244"/>
                    <a:pt x="8509" y="7069"/>
                  </a:cubicBezTo>
                  <a:cubicBezTo>
                    <a:pt x="11026" y="7894"/>
                    <a:pt x="15010" y="8194"/>
                    <a:pt x="17422" y="8119"/>
                  </a:cubicBezTo>
                  <a:cubicBezTo>
                    <a:pt x="19833" y="8044"/>
                    <a:pt x="20672" y="7594"/>
                    <a:pt x="21511" y="7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10119281" y="4377046"/>
              <a:ext cx="87904" cy="38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50" fill="norm" stroke="1" extrusionOk="0">
                  <a:moveTo>
                    <a:pt x="9257" y="0"/>
                  </a:moveTo>
                  <a:cubicBezTo>
                    <a:pt x="10800" y="1790"/>
                    <a:pt x="12343" y="3580"/>
                    <a:pt x="14914" y="6086"/>
                  </a:cubicBezTo>
                  <a:cubicBezTo>
                    <a:pt x="17486" y="8592"/>
                    <a:pt x="21086" y="11814"/>
                    <a:pt x="21343" y="14380"/>
                  </a:cubicBezTo>
                  <a:cubicBezTo>
                    <a:pt x="21600" y="16946"/>
                    <a:pt x="18514" y="18855"/>
                    <a:pt x="15943" y="19989"/>
                  </a:cubicBezTo>
                  <a:cubicBezTo>
                    <a:pt x="13371" y="21123"/>
                    <a:pt x="11314" y="21481"/>
                    <a:pt x="8743" y="21540"/>
                  </a:cubicBezTo>
                  <a:cubicBezTo>
                    <a:pt x="6171" y="21600"/>
                    <a:pt x="3086" y="21361"/>
                    <a:pt x="0" y="21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10229612" y="3964296"/>
              <a:ext cx="188120" cy="22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52" fill="norm" stroke="1" extrusionOk="0">
                  <a:moveTo>
                    <a:pt x="21330" y="0"/>
                  </a:moveTo>
                  <a:cubicBezTo>
                    <a:pt x="16050" y="2880"/>
                    <a:pt x="10770" y="5760"/>
                    <a:pt x="7770" y="7611"/>
                  </a:cubicBezTo>
                  <a:cubicBezTo>
                    <a:pt x="4770" y="9463"/>
                    <a:pt x="4050" y="10286"/>
                    <a:pt x="4290" y="10800"/>
                  </a:cubicBezTo>
                  <a:cubicBezTo>
                    <a:pt x="4530" y="11314"/>
                    <a:pt x="5730" y="11520"/>
                    <a:pt x="7050" y="11623"/>
                  </a:cubicBezTo>
                  <a:cubicBezTo>
                    <a:pt x="8370" y="11726"/>
                    <a:pt x="9810" y="11726"/>
                    <a:pt x="10290" y="12240"/>
                  </a:cubicBezTo>
                  <a:cubicBezTo>
                    <a:pt x="10770" y="12754"/>
                    <a:pt x="10290" y="13783"/>
                    <a:pt x="8610" y="15017"/>
                  </a:cubicBezTo>
                  <a:cubicBezTo>
                    <a:pt x="6930" y="16251"/>
                    <a:pt x="4050" y="17691"/>
                    <a:pt x="2250" y="18823"/>
                  </a:cubicBezTo>
                  <a:cubicBezTo>
                    <a:pt x="450" y="19954"/>
                    <a:pt x="-270" y="20777"/>
                    <a:pt x="90" y="21189"/>
                  </a:cubicBezTo>
                  <a:cubicBezTo>
                    <a:pt x="450" y="21600"/>
                    <a:pt x="1890" y="21600"/>
                    <a:pt x="5250" y="20674"/>
                  </a:cubicBezTo>
                  <a:cubicBezTo>
                    <a:pt x="8610" y="19749"/>
                    <a:pt x="13890" y="17897"/>
                    <a:pt x="19170" y="16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10443131" y="3989696"/>
              <a:ext cx="1206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0443188" y="3964296"/>
              <a:ext cx="13964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1269" y="0"/>
                  </a:moveTo>
                  <a:cubicBezTo>
                    <a:pt x="18045" y="2215"/>
                    <a:pt x="14821" y="4431"/>
                    <a:pt x="11436" y="7292"/>
                  </a:cubicBezTo>
                  <a:cubicBezTo>
                    <a:pt x="8051" y="10154"/>
                    <a:pt x="4505" y="13662"/>
                    <a:pt x="2409" y="16154"/>
                  </a:cubicBezTo>
                  <a:cubicBezTo>
                    <a:pt x="314" y="18646"/>
                    <a:pt x="-331" y="20123"/>
                    <a:pt x="153" y="20862"/>
                  </a:cubicBezTo>
                  <a:cubicBezTo>
                    <a:pt x="636" y="21600"/>
                    <a:pt x="2248" y="21600"/>
                    <a:pt x="38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0582831" y="4148446"/>
              <a:ext cx="190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0601881" y="4078596"/>
              <a:ext cx="44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0792381" y="4129396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0989231" y="3967381"/>
              <a:ext cx="139701" cy="23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1417"/>
                  </a:moveTo>
                  <a:cubicBezTo>
                    <a:pt x="982" y="665"/>
                    <a:pt x="1964" y="-86"/>
                    <a:pt x="4418" y="8"/>
                  </a:cubicBezTo>
                  <a:cubicBezTo>
                    <a:pt x="6873" y="102"/>
                    <a:pt x="10800" y="1041"/>
                    <a:pt x="12600" y="3013"/>
                  </a:cubicBezTo>
                  <a:cubicBezTo>
                    <a:pt x="14400" y="4985"/>
                    <a:pt x="14073" y="7991"/>
                    <a:pt x="12927" y="10244"/>
                  </a:cubicBezTo>
                  <a:cubicBezTo>
                    <a:pt x="11782" y="12498"/>
                    <a:pt x="9818" y="14001"/>
                    <a:pt x="7364" y="15785"/>
                  </a:cubicBezTo>
                  <a:cubicBezTo>
                    <a:pt x="4909" y="17570"/>
                    <a:pt x="1964" y="19636"/>
                    <a:pt x="1636" y="20575"/>
                  </a:cubicBezTo>
                  <a:cubicBezTo>
                    <a:pt x="1309" y="21514"/>
                    <a:pt x="3600" y="21326"/>
                    <a:pt x="7364" y="20387"/>
                  </a:cubicBezTo>
                  <a:cubicBezTo>
                    <a:pt x="11127" y="19448"/>
                    <a:pt x="16364" y="17757"/>
                    <a:pt x="21600" y="16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11157241" y="4077057"/>
              <a:ext cx="119857" cy="10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691" fill="norm" stroke="1" extrusionOk="0">
                  <a:moveTo>
                    <a:pt x="5163" y="1491"/>
                  </a:moveTo>
                  <a:cubicBezTo>
                    <a:pt x="3647" y="5491"/>
                    <a:pt x="2132" y="9491"/>
                    <a:pt x="1184" y="13091"/>
                  </a:cubicBezTo>
                  <a:cubicBezTo>
                    <a:pt x="237" y="16691"/>
                    <a:pt x="-142" y="19891"/>
                    <a:pt x="47" y="20491"/>
                  </a:cubicBezTo>
                  <a:cubicBezTo>
                    <a:pt x="237" y="21091"/>
                    <a:pt x="995" y="19091"/>
                    <a:pt x="3079" y="15291"/>
                  </a:cubicBezTo>
                  <a:cubicBezTo>
                    <a:pt x="5163" y="11491"/>
                    <a:pt x="8574" y="5891"/>
                    <a:pt x="11605" y="2891"/>
                  </a:cubicBezTo>
                  <a:cubicBezTo>
                    <a:pt x="14637" y="-109"/>
                    <a:pt x="17290" y="-509"/>
                    <a:pt x="18995" y="491"/>
                  </a:cubicBezTo>
                  <a:cubicBezTo>
                    <a:pt x="20700" y="1491"/>
                    <a:pt x="21458" y="3891"/>
                    <a:pt x="21458" y="7491"/>
                  </a:cubicBezTo>
                  <a:cubicBezTo>
                    <a:pt x="21458" y="11091"/>
                    <a:pt x="20700" y="15891"/>
                    <a:pt x="19942" y="20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759381" y="5403311"/>
              <a:ext cx="203201" cy="42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20552"/>
                  </a:moveTo>
                  <a:cubicBezTo>
                    <a:pt x="3375" y="19595"/>
                    <a:pt x="6750" y="18637"/>
                    <a:pt x="9675" y="16828"/>
                  </a:cubicBezTo>
                  <a:cubicBezTo>
                    <a:pt x="12600" y="15019"/>
                    <a:pt x="15075" y="12359"/>
                    <a:pt x="16425" y="9859"/>
                  </a:cubicBezTo>
                  <a:cubicBezTo>
                    <a:pt x="17775" y="7358"/>
                    <a:pt x="18000" y="5017"/>
                    <a:pt x="18113" y="3421"/>
                  </a:cubicBezTo>
                  <a:cubicBezTo>
                    <a:pt x="18225" y="1825"/>
                    <a:pt x="18225" y="974"/>
                    <a:pt x="17662" y="495"/>
                  </a:cubicBezTo>
                  <a:cubicBezTo>
                    <a:pt x="17100" y="16"/>
                    <a:pt x="15975" y="-90"/>
                    <a:pt x="15075" y="70"/>
                  </a:cubicBezTo>
                  <a:cubicBezTo>
                    <a:pt x="14175" y="229"/>
                    <a:pt x="13500" y="655"/>
                    <a:pt x="12262" y="2304"/>
                  </a:cubicBezTo>
                  <a:cubicBezTo>
                    <a:pt x="11025" y="3953"/>
                    <a:pt x="9225" y="6826"/>
                    <a:pt x="8100" y="9806"/>
                  </a:cubicBezTo>
                  <a:cubicBezTo>
                    <a:pt x="6975" y="12785"/>
                    <a:pt x="6525" y="15871"/>
                    <a:pt x="6975" y="17945"/>
                  </a:cubicBezTo>
                  <a:cubicBezTo>
                    <a:pt x="7425" y="20020"/>
                    <a:pt x="8775" y="21084"/>
                    <a:pt x="11363" y="21297"/>
                  </a:cubicBezTo>
                  <a:cubicBezTo>
                    <a:pt x="13950" y="21510"/>
                    <a:pt x="17775" y="20872"/>
                    <a:pt x="21600" y="20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1078598" y="5438445"/>
              <a:ext cx="125284" cy="32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83" fill="norm" stroke="1" extrusionOk="0">
                  <a:moveTo>
                    <a:pt x="21308" y="1191"/>
                  </a:moveTo>
                  <a:cubicBezTo>
                    <a:pt x="19868" y="634"/>
                    <a:pt x="18428" y="76"/>
                    <a:pt x="16988" y="7"/>
                  </a:cubicBezTo>
                  <a:cubicBezTo>
                    <a:pt x="15548" y="-63"/>
                    <a:pt x="14108" y="355"/>
                    <a:pt x="11588" y="2167"/>
                  </a:cubicBezTo>
                  <a:cubicBezTo>
                    <a:pt x="9068" y="3978"/>
                    <a:pt x="5468" y="7183"/>
                    <a:pt x="3128" y="10040"/>
                  </a:cubicBezTo>
                  <a:cubicBezTo>
                    <a:pt x="788" y="12897"/>
                    <a:pt x="-292" y="15405"/>
                    <a:pt x="68" y="17287"/>
                  </a:cubicBezTo>
                  <a:cubicBezTo>
                    <a:pt x="428" y="19168"/>
                    <a:pt x="2228" y="20422"/>
                    <a:pt x="5288" y="20980"/>
                  </a:cubicBezTo>
                  <a:cubicBezTo>
                    <a:pt x="8348" y="21537"/>
                    <a:pt x="12668" y="21398"/>
                    <a:pt x="16988" y="212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239864" y="5468188"/>
              <a:ext cx="211668" cy="335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12528" y="1275"/>
                  </a:moveTo>
                  <a:cubicBezTo>
                    <a:pt x="11880" y="738"/>
                    <a:pt x="11232" y="201"/>
                    <a:pt x="10368" y="134"/>
                  </a:cubicBezTo>
                  <a:cubicBezTo>
                    <a:pt x="9504" y="67"/>
                    <a:pt x="8424" y="470"/>
                    <a:pt x="6804" y="2080"/>
                  </a:cubicBezTo>
                  <a:cubicBezTo>
                    <a:pt x="5184" y="3690"/>
                    <a:pt x="3024" y="6507"/>
                    <a:pt x="1728" y="9593"/>
                  </a:cubicBezTo>
                  <a:cubicBezTo>
                    <a:pt x="432" y="12679"/>
                    <a:pt x="0" y="16033"/>
                    <a:pt x="0" y="18045"/>
                  </a:cubicBezTo>
                  <a:cubicBezTo>
                    <a:pt x="0" y="20057"/>
                    <a:pt x="432" y="20728"/>
                    <a:pt x="1188" y="21064"/>
                  </a:cubicBezTo>
                  <a:cubicBezTo>
                    <a:pt x="1944" y="21399"/>
                    <a:pt x="3024" y="21399"/>
                    <a:pt x="4968" y="20527"/>
                  </a:cubicBezTo>
                  <a:cubicBezTo>
                    <a:pt x="6912" y="19655"/>
                    <a:pt x="9720" y="17911"/>
                    <a:pt x="11772" y="15429"/>
                  </a:cubicBezTo>
                  <a:cubicBezTo>
                    <a:pt x="13824" y="12947"/>
                    <a:pt x="15120" y="9727"/>
                    <a:pt x="15552" y="7379"/>
                  </a:cubicBezTo>
                  <a:cubicBezTo>
                    <a:pt x="15984" y="5031"/>
                    <a:pt x="15552" y="3556"/>
                    <a:pt x="15012" y="2482"/>
                  </a:cubicBezTo>
                  <a:cubicBezTo>
                    <a:pt x="14472" y="1409"/>
                    <a:pt x="13824" y="738"/>
                    <a:pt x="12960" y="336"/>
                  </a:cubicBezTo>
                  <a:cubicBezTo>
                    <a:pt x="12096" y="-67"/>
                    <a:pt x="11016" y="-201"/>
                    <a:pt x="9396" y="470"/>
                  </a:cubicBezTo>
                  <a:cubicBezTo>
                    <a:pt x="7776" y="1141"/>
                    <a:pt x="5616" y="2616"/>
                    <a:pt x="4536" y="3958"/>
                  </a:cubicBezTo>
                  <a:cubicBezTo>
                    <a:pt x="3456" y="5300"/>
                    <a:pt x="3456" y="6507"/>
                    <a:pt x="3888" y="7312"/>
                  </a:cubicBezTo>
                  <a:cubicBezTo>
                    <a:pt x="4320" y="8117"/>
                    <a:pt x="5184" y="8519"/>
                    <a:pt x="8208" y="8184"/>
                  </a:cubicBezTo>
                  <a:cubicBezTo>
                    <a:pt x="11232" y="7849"/>
                    <a:pt x="16416" y="6775"/>
                    <a:pt x="21600" y="5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1476931" y="5405746"/>
              <a:ext cx="7910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0" y="0"/>
                  </a:moveTo>
                  <a:cubicBezTo>
                    <a:pt x="6092" y="2653"/>
                    <a:pt x="12185" y="5305"/>
                    <a:pt x="16062" y="8211"/>
                  </a:cubicBezTo>
                  <a:cubicBezTo>
                    <a:pt x="19938" y="11116"/>
                    <a:pt x="21600" y="14274"/>
                    <a:pt x="20215" y="16547"/>
                  </a:cubicBezTo>
                  <a:cubicBezTo>
                    <a:pt x="18831" y="18821"/>
                    <a:pt x="14400" y="20211"/>
                    <a:pt x="99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1762681" y="5583546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1756331" y="5710546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2470393" y="5565772"/>
              <a:ext cx="112790" cy="26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323" fill="norm" stroke="1" extrusionOk="0">
                  <a:moveTo>
                    <a:pt x="1792" y="3525"/>
                  </a:moveTo>
                  <a:cubicBezTo>
                    <a:pt x="635" y="2834"/>
                    <a:pt x="-522" y="2142"/>
                    <a:pt x="249" y="1538"/>
                  </a:cubicBezTo>
                  <a:cubicBezTo>
                    <a:pt x="1021" y="933"/>
                    <a:pt x="3721" y="414"/>
                    <a:pt x="6228" y="155"/>
                  </a:cubicBezTo>
                  <a:cubicBezTo>
                    <a:pt x="8735" y="-104"/>
                    <a:pt x="11049" y="-104"/>
                    <a:pt x="13171" y="674"/>
                  </a:cubicBezTo>
                  <a:cubicBezTo>
                    <a:pt x="15292" y="1451"/>
                    <a:pt x="17221" y="3006"/>
                    <a:pt x="17221" y="4562"/>
                  </a:cubicBezTo>
                  <a:cubicBezTo>
                    <a:pt x="17221" y="6117"/>
                    <a:pt x="15292" y="7672"/>
                    <a:pt x="13557" y="8709"/>
                  </a:cubicBezTo>
                  <a:cubicBezTo>
                    <a:pt x="11821" y="9746"/>
                    <a:pt x="10278" y="10264"/>
                    <a:pt x="10471" y="10869"/>
                  </a:cubicBezTo>
                  <a:cubicBezTo>
                    <a:pt x="10664" y="11474"/>
                    <a:pt x="12592" y="12165"/>
                    <a:pt x="14521" y="12856"/>
                  </a:cubicBezTo>
                  <a:cubicBezTo>
                    <a:pt x="16449" y="13547"/>
                    <a:pt x="18378" y="14238"/>
                    <a:pt x="19535" y="15016"/>
                  </a:cubicBezTo>
                  <a:cubicBezTo>
                    <a:pt x="20692" y="15794"/>
                    <a:pt x="21078" y="16658"/>
                    <a:pt x="19535" y="17694"/>
                  </a:cubicBezTo>
                  <a:cubicBezTo>
                    <a:pt x="17992" y="18731"/>
                    <a:pt x="14521" y="19941"/>
                    <a:pt x="11821" y="20632"/>
                  </a:cubicBezTo>
                  <a:cubicBezTo>
                    <a:pt x="9121" y="21323"/>
                    <a:pt x="7192" y="21496"/>
                    <a:pt x="5842" y="21150"/>
                  </a:cubicBezTo>
                  <a:cubicBezTo>
                    <a:pt x="4492" y="20805"/>
                    <a:pt x="3721" y="19941"/>
                    <a:pt x="5071" y="19077"/>
                  </a:cubicBezTo>
                  <a:cubicBezTo>
                    <a:pt x="6421" y="18213"/>
                    <a:pt x="9892" y="17349"/>
                    <a:pt x="13364" y="16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2661703" y="5655513"/>
              <a:ext cx="110629" cy="137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14" fill="norm" stroke="1" extrusionOk="0">
                  <a:moveTo>
                    <a:pt x="1738" y="6545"/>
                  </a:moveTo>
                  <a:cubicBezTo>
                    <a:pt x="1738" y="9818"/>
                    <a:pt x="1738" y="13091"/>
                    <a:pt x="1534" y="15873"/>
                  </a:cubicBezTo>
                  <a:cubicBezTo>
                    <a:pt x="1330" y="18655"/>
                    <a:pt x="923" y="20945"/>
                    <a:pt x="515" y="21273"/>
                  </a:cubicBezTo>
                  <a:cubicBezTo>
                    <a:pt x="108" y="21600"/>
                    <a:pt x="-300" y="19964"/>
                    <a:pt x="311" y="16527"/>
                  </a:cubicBezTo>
                  <a:cubicBezTo>
                    <a:pt x="923" y="13091"/>
                    <a:pt x="2553" y="7855"/>
                    <a:pt x="4183" y="4582"/>
                  </a:cubicBezTo>
                  <a:cubicBezTo>
                    <a:pt x="5813" y="1309"/>
                    <a:pt x="7443" y="0"/>
                    <a:pt x="9277" y="0"/>
                  </a:cubicBezTo>
                  <a:cubicBezTo>
                    <a:pt x="11111" y="0"/>
                    <a:pt x="13149" y="1309"/>
                    <a:pt x="15187" y="4909"/>
                  </a:cubicBezTo>
                  <a:cubicBezTo>
                    <a:pt x="17225" y="8509"/>
                    <a:pt x="19262" y="14400"/>
                    <a:pt x="21300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2867581" y="5694853"/>
              <a:ext cx="1143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00" y="11918"/>
                    <a:pt x="10400" y="3818"/>
                    <a:pt x="14000" y="1118"/>
                  </a:cubicBezTo>
                  <a:cubicBezTo>
                    <a:pt x="17600" y="-1582"/>
                    <a:pt x="19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3213569" y="5513696"/>
              <a:ext cx="200113" cy="21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3" fill="norm" stroke="1" extrusionOk="0">
                  <a:moveTo>
                    <a:pt x="16721" y="0"/>
                  </a:moveTo>
                  <a:cubicBezTo>
                    <a:pt x="11719" y="2285"/>
                    <a:pt x="6717" y="4569"/>
                    <a:pt x="3761" y="6127"/>
                  </a:cubicBezTo>
                  <a:cubicBezTo>
                    <a:pt x="805" y="7685"/>
                    <a:pt x="-104" y="8515"/>
                    <a:pt x="10" y="8931"/>
                  </a:cubicBezTo>
                  <a:cubicBezTo>
                    <a:pt x="123" y="9346"/>
                    <a:pt x="1260" y="9346"/>
                    <a:pt x="3079" y="9346"/>
                  </a:cubicBezTo>
                  <a:cubicBezTo>
                    <a:pt x="4898" y="9346"/>
                    <a:pt x="7399" y="9346"/>
                    <a:pt x="9445" y="9658"/>
                  </a:cubicBezTo>
                  <a:cubicBezTo>
                    <a:pt x="11492" y="9969"/>
                    <a:pt x="13083" y="10592"/>
                    <a:pt x="13538" y="11319"/>
                  </a:cubicBezTo>
                  <a:cubicBezTo>
                    <a:pt x="13993" y="12046"/>
                    <a:pt x="13311" y="12877"/>
                    <a:pt x="11719" y="13915"/>
                  </a:cubicBezTo>
                  <a:cubicBezTo>
                    <a:pt x="10128" y="14954"/>
                    <a:pt x="7627" y="16200"/>
                    <a:pt x="5353" y="17342"/>
                  </a:cubicBezTo>
                  <a:cubicBezTo>
                    <a:pt x="3079" y="18485"/>
                    <a:pt x="1033" y="19523"/>
                    <a:pt x="692" y="20250"/>
                  </a:cubicBezTo>
                  <a:cubicBezTo>
                    <a:pt x="351" y="20977"/>
                    <a:pt x="1715" y="21392"/>
                    <a:pt x="4898" y="21496"/>
                  </a:cubicBezTo>
                  <a:cubicBezTo>
                    <a:pt x="8081" y="21600"/>
                    <a:pt x="13083" y="21392"/>
                    <a:pt x="16153" y="21081"/>
                  </a:cubicBezTo>
                  <a:cubicBezTo>
                    <a:pt x="19222" y="20769"/>
                    <a:pt x="20359" y="20354"/>
                    <a:pt x="21496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3458131" y="5551796"/>
              <a:ext cx="1968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2" y="2314"/>
                    <a:pt x="6503" y="4629"/>
                    <a:pt x="10103" y="8229"/>
                  </a:cubicBezTo>
                  <a:cubicBezTo>
                    <a:pt x="13703" y="11829"/>
                    <a:pt x="17652" y="167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3521631" y="5500996"/>
              <a:ext cx="1460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3086"/>
                    <a:pt x="14713" y="6171"/>
                    <a:pt x="11113" y="9771"/>
                  </a:cubicBezTo>
                  <a:cubicBezTo>
                    <a:pt x="7513" y="13371"/>
                    <a:pt x="3757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3667681" y="572324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3718481" y="5589896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3731181" y="5481946"/>
              <a:ext cx="117529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5043" y="0"/>
                  </a:moveTo>
                  <a:cubicBezTo>
                    <a:pt x="18129" y="3069"/>
                    <a:pt x="21214" y="6138"/>
                    <a:pt x="21407" y="9089"/>
                  </a:cubicBezTo>
                  <a:cubicBezTo>
                    <a:pt x="21600" y="12039"/>
                    <a:pt x="18900" y="14872"/>
                    <a:pt x="14850" y="16938"/>
                  </a:cubicBezTo>
                  <a:cubicBezTo>
                    <a:pt x="10800" y="19003"/>
                    <a:pt x="5400" y="2030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2307173" y="5486179"/>
              <a:ext cx="147659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fill="norm" stroke="1" extrusionOk="0">
                  <a:moveTo>
                    <a:pt x="17328" y="477"/>
                  </a:moveTo>
                  <a:cubicBezTo>
                    <a:pt x="15828" y="239"/>
                    <a:pt x="14328" y="0"/>
                    <a:pt x="12828" y="0"/>
                  </a:cubicBezTo>
                  <a:cubicBezTo>
                    <a:pt x="11328" y="0"/>
                    <a:pt x="9828" y="239"/>
                    <a:pt x="7278" y="1850"/>
                  </a:cubicBezTo>
                  <a:cubicBezTo>
                    <a:pt x="4728" y="3461"/>
                    <a:pt x="1128" y="6444"/>
                    <a:pt x="228" y="9308"/>
                  </a:cubicBezTo>
                  <a:cubicBezTo>
                    <a:pt x="-672" y="12172"/>
                    <a:pt x="1128" y="14917"/>
                    <a:pt x="5028" y="16946"/>
                  </a:cubicBezTo>
                  <a:cubicBezTo>
                    <a:pt x="8928" y="18975"/>
                    <a:pt x="14928" y="20287"/>
                    <a:pt x="209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3991531" y="5388797"/>
              <a:ext cx="342901" cy="41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1492"/>
                  </a:moveTo>
                  <a:cubicBezTo>
                    <a:pt x="1467" y="21274"/>
                    <a:pt x="2933" y="21056"/>
                    <a:pt x="5000" y="19474"/>
                  </a:cubicBezTo>
                  <a:cubicBezTo>
                    <a:pt x="7067" y="17892"/>
                    <a:pt x="9733" y="14947"/>
                    <a:pt x="11400" y="11783"/>
                  </a:cubicBezTo>
                  <a:cubicBezTo>
                    <a:pt x="13067" y="8619"/>
                    <a:pt x="13733" y="5237"/>
                    <a:pt x="14000" y="3219"/>
                  </a:cubicBezTo>
                  <a:cubicBezTo>
                    <a:pt x="14267" y="1201"/>
                    <a:pt x="14133" y="547"/>
                    <a:pt x="13733" y="219"/>
                  </a:cubicBezTo>
                  <a:cubicBezTo>
                    <a:pt x="13333" y="-108"/>
                    <a:pt x="12667" y="-108"/>
                    <a:pt x="12000" y="492"/>
                  </a:cubicBezTo>
                  <a:cubicBezTo>
                    <a:pt x="11333" y="1092"/>
                    <a:pt x="10667" y="2292"/>
                    <a:pt x="10067" y="4856"/>
                  </a:cubicBezTo>
                  <a:cubicBezTo>
                    <a:pt x="9467" y="7419"/>
                    <a:pt x="8933" y="11347"/>
                    <a:pt x="8933" y="13965"/>
                  </a:cubicBezTo>
                  <a:cubicBezTo>
                    <a:pt x="8933" y="16583"/>
                    <a:pt x="9467" y="17892"/>
                    <a:pt x="10000" y="18710"/>
                  </a:cubicBezTo>
                  <a:cubicBezTo>
                    <a:pt x="10533" y="19528"/>
                    <a:pt x="11067" y="19856"/>
                    <a:pt x="11667" y="19801"/>
                  </a:cubicBezTo>
                  <a:cubicBezTo>
                    <a:pt x="12267" y="19747"/>
                    <a:pt x="12933" y="19310"/>
                    <a:pt x="13333" y="18819"/>
                  </a:cubicBezTo>
                  <a:cubicBezTo>
                    <a:pt x="13733" y="18328"/>
                    <a:pt x="13867" y="17783"/>
                    <a:pt x="13800" y="18001"/>
                  </a:cubicBezTo>
                  <a:cubicBezTo>
                    <a:pt x="13733" y="18219"/>
                    <a:pt x="13467" y="19201"/>
                    <a:pt x="13533" y="19419"/>
                  </a:cubicBezTo>
                  <a:cubicBezTo>
                    <a:pt x="13600" y="19637"/>
                    <a:pt x="14000" y="19092"/>
                    <a:pt x="14533" y="17837"/>
                  </a:cubicBezTo>
                  <a:cubicBezTo>
                    <a:pt x="15067" y="16583"/>
                    <a:pt x="15733" y="14619"/>
                    <a:pt x="16200" y="13365"/>
                  </a:cubicBezTo>
                  <a:cubicBezTo>
                    <a:pt x="16667" y="12110"/>
                    <a:pt x="16933" y="11565"/>
                    <a:pt x="17400" y="11347"/>
                  </a:cubicBezTo>
                  <a:cubicBezTo>
                    <a:pt x="17867" y="11128"/>
                    <a:pt x="18533" y="11237"/>
                    <a:pt x="19200" y="11837"/>
                  </a:cubicBezTo>
                  <a:cubicBezTo>
                    <a:pt x="19867" y="12437"/>
                    <a:pt x="20533" y="13528"/>
                    <a:pt x="20933" y="14837"/>
                  </a:cubicBezTo>
                  <a:cubicBezTo>
                    <a:pt x="21333" y="16147"/>
                    <a:pt x="21467" y="17674"/>
                    <a:pt x="21533" y="18710"/>
                  </a:cubicBezTo>
                  <a:cubicBezTo>
                    <a:pt x="21600" y="19747"/>
                    <a:pt x="21600" y="20292"/>
                    <a:pt x="21600" y="20456"/>
                  </a:cubicBezTo>
                  <a:cubicBezTo>
                    <a:pt x="21600" y="20619"/>
                    <a:pt x="21600" y="20401"/>
                    <a:pt x="21600" y="20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4477649" y="5484454"/>
              <a:ext cx="269533" cy="332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24" fill="norm" stroke="1" extrusionOk="0">
                  <a:moveTo>
                    <a:pt x="8832" y="5952"/>
                  </a:moveTo>
                  <a:cubicBezTo>
                    <a:pt x="8494" y="5273"/>
                    <a:pt x="8157" y="4594"/>
                    <a:pt x="7650" y="4526"/>
                  </a:cubicBezTo>
                  <a:cubicBezTo>
                    <a:pt x="7144" y="4458"/>
                    <a:pt x="6469" y="5001"/>
                    <a:pt x="5204" y="6903"/>
                  </a:cubicBezTo>
                  <a:cubicBezTo>
                    <a:pt x="3938" y="8805"/>
                    <a:pt x="2082" y="12065"/>
                    <a:pt x="1069" y="14443"/>
                  </a:cubicBezTo>
                  <a:cubicBezTo>
                    <a:pt x="57" y="16820"/>
                    <a:pt x="-112" y="18314"/>
                    <a:pt x="57" y="19333"/>
                  </a:cubicBezTo>
                  <a:cubicBezTo>
                    <a:pt x="225" y="20352"/>
                    <a:pt x="732" y="20896"/>
                    <a:pt x="1491" y="21167"/>
                  </a:cubicBezTo>
                  <a:cubicBezTo>
                    <a:pt x="2250" y="21439"/>
                    <a:pt x="3263" y="21439"/>
                    <a:pt x="4950" y="20488"/>
                  </a:cubicBezTo>
                  <a:cubicBezTo>
                    <a:pt x="6638" y="19537"/>
                    <a:pt x="9000" y="17635"/>
                    <a:pt x="10688" y="14647"/>
                  </a:cubicBezTo>
                  <a:cubicBezTo>
                    <a:pt x="12376" y="11658"/>
                    <a:pt x="13388" y="7582"/>
                    <a:pt x="13557" y="4933"/>
                  </a:cubicBezTo>
                  <a:cubicBezTo>
                    <a:pt x="13725" y="2284"/>
                    <a:pt x="13050" y="1062"/>
                    <a:pt x="11869" y="450"/>
                  </a:cubicBezTo>
                  <a:cubicBezTo>
                    <a:pt x="10688" y="-161"/>
                    <a:pt x="9000" y="-161"/>
                    <a:pt x="7482" y="518"/>
                  </a:cubicBezTo>
                  <a:cubicBezTo>
                    <a:pt x="5963" y="1197"/>
                    <a:pt x="4613" y="2556"/>
                    <a:pt x="3769" y="3982"/>
                  </a:cubicBezTo>
                  <a:cubicBezTo>
                    <a:pt x="2925" y="5409"/>
                    <a:pt x="2588" y="6903"/>
                    <a:pt x="2672" y="7922"/>
                  </a:cubicBezTo>
                  <a:cubicBezTo>
                    <a:pt x="2757" y="8941"/>
                    <a:pt x="3263" y="9484"/>
                    <a:pt x="4697" y="9824"/>
                  </a:cubicBezTo>
                  <a:cubicBezTo>
                    <a:pt x="6132" y="10164"/>
                    <a:pt x="8494" y="10299"/>
                    <a:pt x="11447" y="9824"/>
                  </a:cubicBezTo>
                  <a:cubicBezTo>
                    <a:pt x="14401" y="9348"/>
                    <a:pt x="17944" y="8262"/>
                    <a:pt x="21488" y="7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4982131" y="5716896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5089518" y="5615296"/>
              <a:ext cx="19614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35"/>
                    <a:pt x="-1585" y="8471"/>
                    <a:pt x="575" y="12071"/>
                  </a:cubicBezTo>
                  <a:cubicBezTo>
                    <a:pt x="2735" y="15671"/>
                    <a:pt x="11375" y="1863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5616471" y="5500996"/>
              <a:ext cx="159411" cy="3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85" fill="norm" stroke="1" extrusionOk="0">
                  <a:moveTo>
                    <a:pt x="21126" y="0"/>
                  </a:moveTo>
                  <a:cubicBezTo>
                    <a:pt x="18040" y="398"/>
                    <a:pt x="14955" y="795"/>
                    <a:pt x="11448" y="2650"/>
                  </a:cubicBezTo>
                  <a:cubicBezTo>
                    <a:pt x="7942" y="4506"/>
                    <a:pt x="4014" y="7818"/>
                    <a:pt x="1910" y="10866"/>
                  </a:cubicBezTo>
                  <a:cubicBezTo>
                    <a:pt x="-193" y="13914"/>
                    <a:pt x="-474" y="16697"/>
                    <a:pt x="648" y="18552"/>
                  </a:cubicBezTo>
                  <a:cubicBezTo>
                    <a:pt x="1770" y="20407"/>
                    <a:pt x="4295" y="21335"/>
                    <a:pt x="7381" y="21467"/>
                  </a:cubicBezTo>
                  <a:cubicBezTo>
                    <a:pt x="10466" y="21600"/>
                    <a:pt x="14113" y="20937"/>
                    <a:pt x="17760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5783677" y="5564496"/>
              <a:ext cx="208105" cy="227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89" fill="norm" stroke="1" extrusionOk="0">
                  <a:moveTo>
                    <a:pt x="21451" y="0"/>
                  </a:moveTo>
                  <a:cubicBezTo>
                    <a:pt x="18178" y="1000"/>
                    <a:pt x="14906" y="2000"/>
                    <a:pt x="11851" y="3300"/>
                  </a:cubicBezTo>
                  <a:cubicBezTo>
                    <a:pt x="8796" y="4600"/>
                    <a:pt x="5960" y="6200"/>
                    <a:pt x="4433" y="7500"/>
                  </a:cubicBezTo>
                  <a:cubicBezTo>
                    <a:pt x="2906" y="8800"/>
                    <a:pt x="2687" y="9800"/>
                    <a:pt x="3124" y="10300"/>
                  </a:cubicBezTo>
                  <a:cubicBezTo>
                    <a:pt x="3560" y="10800"/>
                    <a:pt x="4651" y="10800"/>
                    <a:pt x="5742" y="10800"/>
                  </a:cubicBezTo>
                  <a:cubicBezTo>
                    <a:pt x="6833" y="10800"/>
                    <a:pt x="7924" y="10800"/>
                    <a:pt x="9233" y="11000"/>
                  </a:cubicBezTo>
                  <a:cubicBezTo>
                    <a:pt x="10542" y="11200"/>
                    <a:pt x="12069" y="11600"/>
                    <a:pt x="12396" y="12100"/>
                  </a:cubicBezTo>
                  <a:cubicBezTo>
                    <a:pt x="12724" y="12600"/>
                    <a:pt x="11851" y="13200"/>
                    <a:pt x="10106" y="14000"/>
                  </a:cubicBezTo>
                  <a:cubicBezTo>
                    <a:pt x="8360" y="14800"/>
                    <a:pt x="5742" y="15800"/>
                    <a:pt x="3887" y="16600"/>
                  </a:cubicBezTo>
                  <a:cubicBezTo>
                    <a:pt x="2033" y="17400"/>
                    <a:pt x="942" y="18000"/>
                    <a:pt x="396" y="18800"/>
                  </a:cubicBezTo>
                  <a:cubicBezTo>
                    <a:pt x="-149" y="19600"/>
                    <a:pt x="-149" y="20600"/>
                    <a:pt x="506" y="21100"/>
                  </a:cubicBezTo>
                  <a:cubicBezTo>
                    <a:pt x="1160" y="21600"/>
                    <a:pt x="2469" y="21600"/>
                    <a:pt x="5524" y="21200"/>
                  </a:cubicBezTo>
                  <a:cubicBezTo>
                    <a:pt x="8578" y="20800"/>
                    <a:pt x="13378" y="20000"/>
                    <a:pt x="16324" y="19300"/>
                  </a:cubicBezTo>
                  <a:cubicBezTo>
                    <a:pt x="19269" y="18600"/>
                    <a:pt x="20360" y="18000"/>
                    <a:pt x="21451" y="17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6074331" y="5539096"/>
              <a:ext cx="17780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2985"/>
                    <a:pt x="5143" y="5971"/>
                    <a:pt x="8229" y="9307"/>
                  </a:cubicBezTo>
                  <a:cubicBezTo>
                    <a:pt x="11314" y="12644"/>
                    <a:pt x="14914" y="16332"/>
                    <a:pt x="17229" y="18439"/>
                  </a:cubicBezTo>
                  <a:cubicBezTo>
                    <a:pt x="19543" y="20546"/>
                    <a:pt x="20571" y="21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6088404" y="5507346"/>
              <a:ext cx="170078" cy="37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02" fill="norm" stroke="1" extrusionOk="0">
                  <a:moveTo>
                    <a:pt x="21427" y="0"/>
                  </a:moveTo>
                  <a:cubicBezTo>
                    <a:pt x="19027" y="854"/>
                    <a:pt x="16627" y="1708"/>
                    <a:pt x="13960" y="3844"/>
                  </a:cubicBezTo>
                  <a:cubicBezTo>
                    <a:pt x="11294" y="5980"/>
                    <a:pt x="8360" y="9397"/>
                    <a:pt x="5960" y="12325"/>
                  </a:cubicBezTo>
                  <a:cubicBezTo>
                    <a:pt x="3560" y="15254"/>
                    <a:pt x="1694" y="17695"/>
                    <a:pt x="760" y="19220"/>
                  </a:cubicBezTo>
                  <a:cubicBezTo>
                    <a:pt x="-173" y="20746"/>
                    <a:pt x="-173" y="21356"/>
                    <a:pt x="360" y="21478"/>
                  </a:cubicBezTo>
                  <a:cubicBezTo>
                    <a:pt x="894" y="21600"/>
                    <a:pt x="1960" y="21234"/>
                    <a:pt x="3027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6271181" y="5799446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6302931" y="5631081"/>
              <a:ext cx="317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0" y="10884"/>
                    <a:pt x="0" y="1066"/>
                    <a:pt x="3600" y="84"/>
                  </a:cubicBezTo>
                  <a:cubicBezTo>
                    <a:pt x="7200" y="-898"/>
                    <a:pt x="144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6448981" y="5726603"/>
              <a:ext cx="11430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00" y="11918"/>
                    <a:pt x="10400" y="3818"/>
                    <a:pt x="14000" y="1118"/>
                  </a:cubicBezTo>
                  <a:cubicBezTo>
                    <a:pt x="17600" y="-1582"/>
                    <a:pt x="19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6702981" y="5493227"/>
              <a:ext cx="190501" cy="296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4666"/>
                  </a:moveTo>
                  <a:cubicBezTo>
                    <a:pt x="0" y="3905"/>
                    <a:pt x="0" y="3144"/>
                    <a:pt x="1800" y="2308"/>
                  </a:cubicBezTo>
                  <a:cubicBezTo>
                    <a:pt x="3600" y="1471"/>
                    <a:pt x="7200" y="559"/>
                    <a:pt x="9600" y="178"/>
                  </a:cubicBezTo>
                  <a:cubicBezTo>
                    <a:pt x="12000" y="-202"/>
                    <a:pt x="13200" y="-50"/>
                    <a:pt x="14040" y="1395"/>
                  </a:cubicBezTo>
                  <a:cubicBezTo>
                    <a:pt x="14880" y="2840"/>
                    <a:pt x="15360" y="5578"/>
                    <a:pt x="13440" y="8773"/>
                  </a:cubicBezTo>
                  <a:cubicBezTo>
                    <a:pt x="11520" y="11967"/>
                    <a:pt x="7200" y="15618"/>
                    <a:pt x="4680" y="17747"/>
                  </a:cubicBezTo>
                  <a:cubicBezTo>
                    <a:pt x="2160" y="19877"/>
                    <a:pt x="1440" y="20485"/>
                    <a:pt x="1680" y="20866"/>
                  </a:cubicBezTo>
                  <a:cubicBezTo>
                    <a:pt x="1920" y="21246"/>
                    <a:pt x="3120" y="21398"/>
                    <a:pt x="6600" y="21170"/>
                  </a:cubicBezTo>
                  <a:cubicBezTo>
                    <a:pt x="10080" y="20942"/>
                    <a:pt x="15840" y="20333"/>
                    <a:pt x="21600" y="19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903693" y="5640426"/>
              <a:ext cx="173939" cy="13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05" fill="norm" stroke="1" extrusionOk="0">
                  <a:moveTo>
                    <a:pt x="4990" y="6711"/>
                  </a:moveTo>
                  <a:cubicBezTo>
                    <a:pt x="3428" y="9570"/>
                    <a:pt x="1867" y="12429"/>
                    <a:pt x="956" y="14970"/>
                  </a:cubicBezTo>
                  <a:cubicBezTo>
                    <a:pt x="45" y="17511"/>
                    <a:pt x="-215" y="19734"/>
                    <a:pt x="175" y="20370"/>
                  </a:cubicBezTo>
                  <a:cubicBezTo>
                    <a:pt x="566" y="21005"/>
                    <a:pt x="1607" y="20052"/>
                    <a:pt x="3168" y="17034"/>
                  </a:cubicBezTo>
                  <a:cubicBezTo>
                    <a:pt x="4730" y="14017"/>
                    <a:pt x="6812" y="8934"/>
                    <a:pt x="8243" y="5758"/>
                  </a:cubicBezTo>
                  <a:cubicBezTo>
                    <a:pt x="9674" y="2581"/>
                    <a:pt x="10455" y="1311"/>
                    <a:pt x="11496" y="517"/>
                  </a:cubicBezTo>
                  <a:cubicBezTo>
                    <a:pt x="12537" y="-277"/>
                    <a:pt x="13838" y="-595"/>
                    <a:pt x="15530" y="2899"/>
                  </a:cubicBezTo>
                  <a:cubicBezTo>
                    <a:pt x="17221" y="6393"/>
                    <a:pt x="19303" y="13699"/>
                    <a:pt x="21385" y="21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7134781" y="5456546"/>
              <a:ext cx="94752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12678" y="0"/>
                  </a:moveTo>
                  <a:cubicBezTo>
                    <a:pt x="16435" y="3804"/>
                    <a:pt x="20191" y="7608"/>
                    <a:pt x="20896" y="10800"/>
                  </a:cubicBezTo>
                  <a:cubicBezTo>
                    <a:pt x="21600" y="13992"/>
                    <a:pt x="19252" y="16574"/>
                    <a:pt x="15261" y="18272"/>
                  </a:cubicBezTo>
                  <a:cubicBezTo>
                    <a:pt x="11270" y="19970"/>
                    <a:pt x="5635" y="207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7477681" y="5424251"/>
              <a:ext cx="381001" cy="40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0" y="21517"/>
                  </a:moveTo>
                  <a:cubicBezTo>
                    <a:pt x="1800" y="20062"/>
                    <a:pt x="3600" y="18607"/>
                    <a:pt x="5400" y="16313"/>
                  </a:cubicBezTo>
                  <a:cubicBezTo>
                    <a:pt x="7200" y="14019"/>
                    <a:pt x="9000" y="10885"/>
                    <a:pt x="10140" y="8367"/>
                  </a:cubicBezTo>
                  <a:cubicBezTo>
                    <a:pt x="11280" y="5849"/>
                    <a:pt x="11760" y="3946"/>
                    <a:pt x="11940" y="2715"/>
                  </a:cubicBezTo>
                  <a:cubicBezTo>
                    <a:pt x="12120" y="1484"/>
                    <a:pt x="12000" y="924"/>
                    <a:pt x="11640" y="533"/>
                  </a:cubicBezTo>
                  <a:cubicBezTo>
                    <a:pt x="11280" y="141"/>
                    <a:pt x="10680" y="-83"/>
                    <a:pt x="10140" y="29"/>
                  </a:cubicBezTo>
                  <a:cubicBezTo>
                    <a:pt x="9600" y="141"/>
                    <a:pt x="9120" y="589"/>
                    <a:pt x="8460" y="2211"/>
                  </a:cubicBezTo>
                  <a:cubicBezTo>
                    <a:pt x="7800" y="3834"/>
                    <a:pt x="6960" y="6632"/>
                    <a:pt x="6600" y="9654"/>
                  </a:cubicBezTo>
                  <a:cubicBezTo>
                    <a:pt x="6240" y="12676"/>
                    <a:pt x="6360" y="15921"/>
                    <a:pt x="6540" y="17880"/>
                  </a:cubicBezTo>
                  <a:cubicBezTo>
                    <a:pt x="6720" y="19838"/>
                    <a:pt x="6960" y="20510"/>
                    <a:pt x="7260" y="20622"/>
                  </a:cubicBezTo>
                  <a:cubicBezTo>
                    <a:pt x="7560" y="20734"/>
                    <a:pt x="7920" y="20286"/>
                    <a:pt x="8280" y="19391"/>
                  </a:cubicBezTo>
                  <a:cubicBezTo>
                    <a:pt x="8640" y="18495"/>
                    <a:pt x="9000" y="17152"/>
                    <a:pt x="9360" y="16033"/>
                  </a:cubicBezTo>
                  <a:cubicBezTo>
                    <a:pt x="9720" y="14914"/>
                    <a:pt x="10080" y="14019"/>
                    <a:pt x="10260" y="13851"/>
                  </a:cubicBezTo>
                  <a:cubicBezTo>
                    <a:pt x="10440" y="13683"/>
                    <a:pt x="10440" y="14242"/>
                    <a:pt x="10380" y="14802"/>
                  </a:cubicBezTo>
                  <a:cubicBezTo>
                    <a:pt x="10320" y="15362"/>
                    <a:pt x="10200" y="15921"/>
                    <a:pt x="10140" y="16481"/>
                  </a:cubicBezTo>
                  <a:cubicBezTo>
                    <a:pt x="10080" y="17040"/>
                    <a:pt x="10080" y="17600"/>
                    <a:pt x="10440" y="17712"/>
                  </a:cubicBezTo>
                  <a:cubicBezTo>
                    <a:pt x="10800" y="17824"/>
                    <a:pt x="11520" y="17488"/>
                    <a:pt x="12540" y="16537"/>
                  </a:cubicBezTo>
                  <a:cubicBezTo>
                    <a:pt x="13560" y="15585"/>
                    <a:pt x="14880" y="14019"/>
                    <a:pt x="15840" y="13123"/>
                  </a:cubicBezTo>
                  <a:cubicBezTo>
                    <a:pt x="16800" y="12228"/>
                    <a:pt x="17400" y="12004"/>
                    <a:pt x="17820" y="12228"/>
                  </a:cubicBezTo>
                  <a:cubicBezTo>
                    <a:pt x="18240" y="12452"/>
                    <a:pt x="18480" y="13123"/>
                    <a:pt x="18780" y="14354"/>
                  </a:cubicBezTo>
                  <a:cubicBezTo>
                    <a:pt x="19080" y="15585"/>
                    <a:pt x="19440" y="17376"/>
                    <a:pt x="19920" y="18271"/>
                  </a:cubicBezTo>
                  <a:cubicBezTo>
                    <a:pt x="20400" y="19167"/>
                    <a:pt x="21000" y="19167"/>
                    <a:pt x="21600" y="19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8033048" y="5461964"/>
              <a:ext cx="136784" cy="37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10" fill="norm" stroke="1" extrusionOk="0">
                  <a:moveTo>
                    <a:pt x="21149" y="2251"/>
                  </a:moveTo>
                  <a:cubicBezTo>
                    <a:pt x="20167" y="1518"/>
                    <a:pt x="19185" y="786"/>
                    <a:pt x="17876" y="359"/>
                  </a:cubicBezTo>
                  <a:cubicBezTo>
                    <a:pt x="16567" y="-68"/>
                    <a:pt x="14931" y="-190"/>
                    <a:pt x="12804" y="420"/>
                  </a:cubicBezTo>
                  <a:cubicBezTo>
                    <a:pt x="10676" y="1030"/>
                    <a:pt x="8058" y="2373"/>
                    <a:pt x="5604" y="5057"/>
                  </a:cubicBezTo>
                  <a:cubicBezTo>
                    <a:pt x="3149" y="7742"/>
                    <a:pt x="858" y="11769"/>
                    <a:pt x="204" y="14515"/>
                  </a:cubicBezTo>
                  <a:cubicBezTo>
                    <a:pt x="-451" y="17261"/>
                    <a:pt x="531" y="18725"/>
                    <a:pt x="2331" y="19763"/>
                  </a:cubicBezTo>
                  <a:cubicBezTo>
                    <a:pt x="4131" y="20800"/>
                    <a:pt x="6749" y="21410"/>
                    <a:pt x="9040" y="21410"/>
                  </a:cubicBezTo>
                  <a:cubicBezTo>
                    <a:pt x="11331" y="21410"/>
                    <a:pt x="13294" y="20800"/>
                    <a:pt x="15258" y="20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8239681" y="5564496"/>
              <a:ext cx="57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741"/>
                    <a:pt x="7200" y="9483"/>
                    <a:pt x="3600" y="12556"/>
                  </a:cubicBezTo>
                  <a:cubicBezTo>
                    <a:pt x="0" y="15629"/>
                    <a:pt x="0" y="17034"/>
                    <a:pt x="0" y="18176"/>
                  </a:cubicBezTo>
                  <a:cubicBezTo>
                    <a:pt x="0" y="19317"/>
                    <a:pt x="0" y="20195"/>
                    <a:pt x="1200" y="20722"/>
                  </a:cubicBezTo>
                  <a:cubicBezTo>
                    <a:pt x="2400" y="21249"/>
                    <a:pt x="4800" y="21424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8417481" y="5691496"/>
              <a:ext cx="1968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10" y="16000"/>
                    <a:pt x="10219" y="10400"/>
                    <a:pt x="13819" y="6800"/>
                  </a:cubicBezTo>
                  <a:cubicBezTo>
                    <a:pt x="17419" y="3200"/>
                    <a:pt x="1951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8723993" y="5497589"/>
              <a:ext cx="245939" cy="28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50" fill="norm" stroke="1" extrusionOk="0">
                  <a:moveTo>
                    <a:pt x="17574" y="4544"/>
                  </a:moveTo>
                  <a:cubicBezTo>
                    <a:pt x="17205" y="3750"/>
                    <a:pt x="16836" y="2956"/>
                    <a:pt x="16097" y="2559"/>
                  </a:cubicBezTo>
                  <a:cubicBezTo>
                    <a:pt x="15359" y="2162"/>
                    <a:pt x="14251" y="2162"/>
                    <a:pt x="12128" y="3114"/>
                  </a:cubicBezTo>
                  <a:cubicBezTo>
                    <a:pt x="10005" y="4067"/>
                    <a:pt x="6866" y="5973"/>
                    <a:pt x="4651" y="8356"/>
                  </a:cubicBezTo>
                  <a:cubicBezTo>
                    <a:pt x="2436" y="10738"/>
                    <a:pt x="1143" y="13597"/>
                    <a:pt x="497" y="15662"/>
                  </a:cubicBezTo>
                  <a:cubicBezTo>
                    <a:pt x="-149" y="17726"/>
                    <a:pt x="-149" y="18997"/>
                    <a:pt x="405" y="19950"/>
                  </a:cubicBezTo>
                  <a:cubicBezTo>
                    <a:pt x="959" y="20903"/>
                    <a:pt x="2066" y="21538"/>
                    <a:pt x="4282" y="21300"/>
                  </a:cubicBezTo>
                  <a:cubicBezTo>
                    <a:pt x="6497" y="21062"/>
                    <a:pt x="9820" y="19950"/>
                    <a:pt x="12497" y="17250"/>
                  </a:cubicBezTo>
                  <a:cubicBezTo>
                    <a:pt x="15174" y="14550"/>
                    <a:pt x="17205" y="10262"/>
                    <a:pt x="18036" y="7244"/>
                  </a:cubicBezTo>
                  <a:cubicBezTo>
                    <a:pt x="18866" y="4226"/>
                    <a:pt x="18497" y="2479"/>
                    <a:pt x="17851" y="1447"/>
                  </a:cubicBezTo>
                  <a:cubicBezTo>
                    <a:pt x="17205" y="414"/>
                    <a:pt x="16282" y="97"/>
                    <a:pt x="14897" y="17"/>
                  </a:cubicBezTo>
                  <a:cubicBezTo>
                    <a:pt x="13513" y="-62"/>
                    <a:pt x="11666" y="97"/>
                    <a:pt x="10282" y="1209"/>
                  </a:cubicBezTo>
                  <a:cubicBezTo>
                    <a:pt x="8897" y="2320"/>
                    <a:pt x="7974" y="4385"/>
                    <a:pt x="7513" y="5814"/>
                  </a:cubicBezTo>
                  <a:cubicBezTo>
                    <a:pt x="7051" y="7244"/>
                    <a:pt x="7051" y="8038"/>
                    <a:pt x="8343" y="8912"/>
                  </a:cubicBezTo>
                  <a:cubicBezTo>
                    <a:pt x="9636" y="9785"/>
                    <a:pt x="12220" y="10738"/>
                    <a:pt x="14620" y="10976"/>
                  </a:cubicBezTo>
                  <a:cubicBezTo>
                    <a:pt x="17020" y="11214"/>
                    <a:pt x="19236" y="10738"/>
                    <a:pt x="21451" y="10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8969931" y="5418446"/>
              <a:ext cx="1398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0" h="21600" fill="norm" stroke="1" extrusionOk="0">
                  <a:moveTo>
                    <a:pt x="19059" y="0"/>
                  </a:moveTo>
                  <a:cubicBezTo>
                    <a:pt x="20329" y="3548"/>
                    <a:pt x="21600" y="7096"/>
                    <a:pt x="20647" y="10278"/>
                  </a:cubicBezTo>
                  <a:cubicBezTo>
                    <a:pt x="19694" y="13461"/>
                    <a:pt x="16518" y="16278"/>
                    <a:pt x="12706" y="18104"/>
                  </a:cubicBezTo>
                  <a:cubicBezTo>
                    <a:pt x="8894" y="19930"/>
                    <a:pt x="4447" y="207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275571" y="6239939"/>
              <a:ext cx="207837" cy="45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89" fill="norm" stroke="1" extrusionOk="0">
                  <a:moveTo>
                    <a:pt x="14524" y="13689"/>
                  </a:moveTo>
                  <a:cubicBezTo>
                    <a:pt x="14306" y="12789"/>
                    <a:pt x="14088" y="11889"/>
                    <a:pt x="13433" y="11539"/>
                  </a:cubicBezTo>
                  <a:cubicBezTo>
                    <a:pt x="12779" y="11189"/>
                    <a:pt x="11688" y="11389"/>
                    <a:pt x="9506" y="12339"/>
                  </a:cubicBezTo>
                  <a:cubicBezTo>
                    <a:pt x="7324" y="13289"/>
                    <a:pt x="4051" y="14989"/>
                    <a:pt x="2197" y="16389"/>
                  </a:cubicBezTo>
                  <a:cubicBezTo>
                    <a:pt x="342" y="17789"/>
                    <a:pt x="-94" y="18889"/>
                    <a:pt x="15" y="19689"/>
                  </a:cubicBezTo>
                  <a:cubicBezTo>
                    <a:pt x="124" y="20489"/>
                    <a:pt x="779" y="20989"/>
                    <a:pt x="1870" y="21239"/>
                  </a:cubicBezTo>
                  <a:cubicBezTo>
                    <a:pt x="2961" y="21489"/>
                    <a:pt x="4488" y="21489"/>
                    <a:pt x="6670" y="20739"/>
                  </a:cubicBezTo>
                  <a:cubicBezTo>
                    <a:pt x="8851" y="19989"/>
                    <a:pt x="11688" y="18489"/>
                    <a:pt x="14088" y="16339"/>
                  </a:cubicBezTo>
                  <a:cubicBezTo>
                    <a:pt x="16488" y="14189"/>
                    <a:pt x="18451" y="11389"/>
                    <a:pt x="19651" y="8889"/>
                  </a:cubicBezTo>
                  <a:cubicBezTo>
                    <a:pt x="20851" y="6389"/>
                    <a:pt x="21288" y="4189"/>
                    <a:pt x="21397" y="2839"/>
                  </a:cubicBezTo>
                  <a:cubicBezTo>
                    <a:pt x="21506" y="1489"/>
                    <a:pt x="21288" y="989"/>
                    <a:pt x="20415" y="589"/>
                  </a:cubicBezTo>
                  <a:cubicBezTo>
                    <a:pt x="19542" y="189"/>
                    <a:pt x="18015" y="-111"/>
                    <a:pt x="16924" y="39"/>
                  </a:cubicBezTo>
                  <a:cubicBezTo>
                    <a:pt x="15833" y="189"/>
                    <a:pt x="15179" y="789"/>
                    <a:pt x="14415" y="2789"/>
                  </a:cubicBezTo>
                  <a:cubicBezTo>
                    <a:pt x="13651" y="4789"/>
                    <a:pt x="12779" y="8189"/>
                    <a:pt x="13324" y="10989"/>
                  </a:cubicBezTo>
                  <a:cubicBezTo>
                    <a:pt x="13870" y="13789"/>
                    <a:pt x="15833" y="15989"/>
                    <a:pt x="17797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8" name="Line"/>
            <p:cNvSpPr/>
            <p:nvPr/>
          </p:nvSpPr>
          <p:spPr>
            <a:xfrm>
              <a:off x="562531" y="6268127"/>
              <a:ext cx="186267" cy="41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3" fill="norm" stroke="1" extrusionOk="0">
                  <a:moveTo>
                    <a:pt x="0" y="21553"/>
                  </a:moveTo>
                  <a:cubicBezTo>
                    <a:pt x="4664" y="19569"/>
                    <a:pt x="9327" y="17586"/>
                    <a:pt x="12764" y="15382"/>
                  </a:cubicBezTo>
                  <a:cubicBezTo>
                    <a:pt x="16200" y="13177"/>
                    <a:pt x="18409" y="10753"/>
                    <a:pt x="19759" y="8494"/>
                  </a:cubicBezTo>
                  <a:cubicBezTo>
                    <a:pt x="21109" y="6235"/>
                    <a:pt x="21600" y="4141"/>
                    <a:pt x="21600" y="2818"/>
                  </a:cubicBezTo>
                  <a:cubicBezTo>
                    <a:pt x="21600" y="1496"/>
                    <a:pt x="21109" y="945"/>
                    <a:pt x="20250" y="559"/>
                  </a:cubicBezTo>
                  <a:cubicBezTo>
                    <a:pt x="19391" y="173"/>
                    <a:pt x="18164" y="-47"/>
                    <a:pt x="17059" y="8"/>
                  </a:cubicBezTo>
                  <a:cubicBezTo>
                    <a:pt x="15955" y="63"/>
                    <a:pt x="14973" y="394"/>
                    <a:pt x="13745" y="1937"/>
                  </a:cubicBezTo>
                  <a:cubicBezTo>
                    <a:pt x="12518" y="3480"/>
                    <a:pt x="11045" y="6235"/>
                    <a:pt x="11045" y="9155"/>
                  </a:cubicBezTo>
                  <a:cubicBezTo>
                    <a:pt x="11045" y="12075"/>
                    <a:pt x="12518" y="15161"/>
                    <a:pt x="14359" y="17090"/>
                  </a:cubicBezTo>
                  <a:cubicBezTo>
                    <a:pt x="16200" y="19018"/>
                    <a:pt x="18409" y="19790"/>
                    <a:pt x="20618" y="20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9" name="Line"/>
            <p:cNvSpPr/>
            <p:nvPr/>
          </p:nvSpPr>
          <p:spPr>
            <a:xfrm>
              <a:off x="864839" y="6319583"/>
              <a:ext cx="116793" cy="343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503" fill="norm" stroke="1" extrusionOk="0">
                  <a:moveTo>
                    <a:pt x="20909" y="433"/>
                  </a:moveTo>
                  <a:cubicBezTo>
                    <a:pt x="19014" y="168"/>
                    <a:pt x="17120" y="-97"/>
                    <a:pt x="15035" y="36"/>
                  </a:cubicBezTo>
                  <a:cubicBezTo>
                    <a:pt x="12951" y="168"/>
                    <a:pt x="10677" y="698"/>
                    <a:pt x="7835" y="2686"/>
                  </a:cubicBezTo>
                  <a:cubicBezTo>
                    <a:pt x="4993" y="4674"/>
                    <a:pt x="1583" y="8119"/>
                    <a:pt x="446" y="11233"/>
                  </a:cubicBezTo>
                  <a:cubicBezTo>
                    <a:pt x="-691" y="14347"/>
                    <a:pt x="446" y="17130"/>
                    <a:pt x="2720" y="18786"/>
                  </a:cubicBezTo>
                  <a:cubicBezTo>
                    <a:pt x="4993" y="20443"/>
                    <a:pt x="8404" y="20973"/>
                    <a:pt x="11814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0" name="Line"/>
            <p:cNvSpPr/>
            <p:nvPr/>
          </p:nvSpPr>
          <p:spPr>
            <a:xfrm>
              <a:off x="1000765" y="6378239"/>
              <a:ext cx="194812" cy="276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225" fill="norm" stroke="1" extrusionOk="0">
                  <a:moveTo>
                    <a:pt x="15846" y="2364"/>
                  </a:moveTo>
                  <a:cubicBezTo>
                    <a:pt x="15157" y="1714"/>
                    <a:pt x="14467" y="1065"/>
                    <a:pt x="13548" y="1065"/>
                  </a:cubicBezTo>
                  <a:cubicBezTo>
                    <a:pt x="12629" y="1065"/>
                    <a:pt x="11480" y="1714"/>
                    <a:pt x="9297" y="3907"/>
                  </a:cubicBezTo>
                  <a:cubicBezTo>
                    <a:pt x="7114" y="6099"/>
                    <a:pt x="3897" y="9835"/>
                    <a:pt x="2059" y="12920"/>
                  </a:cubicBezTo>
                  <a:cubicBezTo>
                    <a:pt x="221" y="16006"/>
                    <a:pt x="-239" y="18442"/>
                    <a:pt x="106" y="19823"/>
                  </a:cubicBezTo>
                  <a:cubicBezTo>
                    <a:pt x="450" y="21203"/>
                    <a:pt x="1599" y="21528"/>
                    <a:pt x="3897" y="20960"/>
                  </a:cubicBezTo>
                  <a:cubicBezTo>
                    <a:pt x="6195" y="20391"/>
                    <a:pt x="9642" y="18930"/>
                    <a:pt x="12744" y="15925"/>
                  </a:cubicBezTo>
                  <a:cubicBezTo>
                    <a:pt x="15846" y="12920"/>
                    <a:pt x="18604" y="8373"/>
                    <a:pt x="19982" y="5612"/>
                  </a:cubicBezTo>
                  <a:cubicBezTo>
                    <a:pt x="21361" y="2851"/>
                    <a:pt x="21361" y="1877"/>
                    <a:pt x="20787" y="1146"/>
                  </a:cubicBezTo>
                  <a:cubicBezTo>
                    <a:pt x="20212" y="415"/>
                    <a:pt x="19063" y="-72"/>
                    <a:pt x="17225" y="9"/>
                  </a:cubicBezTo>
                  <a:cubicBezTo>
                    <a:pt x="15387" y="90"/>
                    <a:pt x="12859" y="740"/>
                    <a:pt x="11135" y="1958"/>
                  </a:cubicBezTo>
                  <a:cubicBezTo>
                    <a:pt x="9412" y="3176"/>
                    <a:pt x="8493" y="4963"/>
                    <a:pt x="8608" y="6749"/>
                  </a:cubicBezTo>
                  <a:cubicBezTo>
                    <a:pt x="8723" y="8536"/>
                    <a:pt x="9872" y="10322"/>
                    <a:pt x="11940" y="11378"/>
                  </a:cubicBezTo>
                  <a:cubicBezTo>
                    <a:pt x="14008" y="12433"/>
                    <a:pt x="16995" y="12758"/>
                    <a:pt x="19982" y="13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248331" y="6339196"/>
              <a:ext cx="9543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11270" y="0"/>
                  </a:moveTo>
                  <a:cubicBezTo>
                    <a:pt x="15965" y="3067"/>
                    <a:pt x="20661" y="6133"/>
                    <a:pt x="21130" y="9200"/>
                  </a:cubicBezTo>
                  <a:cubicBezTo>
                    <a:pt x="21600" y="12267"/>
                    <a:pt x="17843" y="15333"/>
                    <a:pt x="13617" y="17400"/>
                  </a:cubicBezTo>
                  <a:cubicBezTo>
                    <a:pt x="9391" y="19467"/>
                    <a:pt x="4696" y="205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87881" y="6821796"/>
              <a:ext cx="8699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9" y="18000"/>
                    <a:pt x="3679" y="14400"/>
                    <a:pt x="5571" y="11314"/>
                  </a:cubicBezTo>
                  <a:cubicBezTo>
                    <a:pt x="7463" y="8229"/>
                    <a:pt x="9407" y="5657"/>
                    <a:pt x="11378" y="3857"/>
                  </a:cubicBezTo>
                  <a:cubicBezTo>
                    <a:pt x="13349" y="2057"/>
                    <a:pt x="15346" y="1029"/>
                    <a:pt x="17054" y="514"/>
                  </a:cubicBezTo>
                  <a:cubicBezTo>
                    <a:pt x="18762" y="0"/>
                    <a:pt x="2018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518019" y="6876788"/>
              <a:ext cx="251147" cy="440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211" fill="norm" stroke="1" extrusionOk="0">
                  <a:moveTo>
                    <a:pt x="13929" y="18749"/>
                  </a:moveTo>
                  <a:cubicBezTo>
                    <a:pt x="13036" y="17425"/>
                    <a:pt x="12144" y="16100"/>
                    <a:pt x="10805" y="15285"/>
                  </a:cubicBezTo>
                  <a:cubicBezTo>
                    <a:pt x="9466" y="14470"/>
                    <a:pt x="7681" y="14164"/>
                    <a:pt x="5717" y="14877"/>
                  </a:cubicBezTo>
                  <a:cubicBezTo>
                    <a:pt x="3754" y="15591"/>
                    <a:pt x="1612" y="17323"/>
                    <a:pt x="630" y="18494"/>
                  </a:cubicBezTo>
                  <a:cubicBezTo>
                    <a:pt x="-352" y="19666"/>
                    <a:pt x="-173" y="20277"/>
                    <a:pt x="1076" y="20736"/>
                  </a:cubicBezTo>
                  <a:cubicBezTo>
                    <a:pt x="2326" y="21194"/>
                    <a:pt x="4646" y="21500"/>
                    <a:pt x="7235" y="20787"/>
                  </a:cubicBezTo>
                  <a:cubicBezTo>
                    <a:pt x="9823" y="20074"/>
                    <a:pt x="12679" y="18342"/>
                    <a:pt x="14911" y="15947"/>
                  </a:cubicBezTo>
                  <a:cubicBezTo>
                    <a:pt x="17142" y="13553"/>
                    <a:pt x="18749" y="10496"/>
                    <a:pt x="19731" y="8051"/>
                  </a:cubicBezTo>
                  <a:cubicBezTo>
                    <a:pt x="20712" y="5606"/>
                    <a:pt x="21069" y="3772"/>
                    <a:pt x="21159" y="2549"/>
                  </a:cubicBezTo>
                  <a:cubicBezTo>
                    <a:pt x="21248" y="1326"/>
                    <a:pt x="21069" y="715"/>
                    <a:pt x="20534" y="358"/>
                  </a:cubicBezTo>
                  <a:cubicBezTo>
                    <a:pt x="19998" y="2"/>
                    <a:pt x="19106" y="-100"/>
                    <a:pt x="18481" y="104"/>
                  </a:cubicBezTo>
                  <a:cubicBezTo>
                    <a:pt x="17856" y="308"/>
                    <a:pt x="17499" y="817"/>
                    <a:pt x="16964" y="2957"/>
                  </a:cubicBezTo>
                  <a:cubicBezTo>
                    <a:pt x="16428" y="5096"/>
                    <a:pt x="15714" y="8866"/>
                    <a:pt x="15446" y="11464"/>
                  </a:cubicBezTo>
                  <a:cubicBezTo>
                    <a:pt x="15179" y="14062"/>
                    <a:pt x="15357" y="15489"/>
                    <a:pt x="16339" y="16508"/>
                  </a:cubicBezTo>
                  <a:cubicBezTo>
                    <a:pt x="17321" y="17526"/>
                    <a:pt x="19106" y="18138"/>
                    <a:pt x="20891" y="18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817541" y="6963877"/>
              <a:ext cx="183141" cy="352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60" fill="norm" stroke="1" extrusionOk="0">
                  <a:moveTo>
                    <a:pt x="12543" y="4457"/>
                  </a:moveTo>
                  <a:cubicBezTo>
                    <a:pt x="11798" y="3946"/>
                    <a:pt x="11053" y="3435"/>
                    <a:pt x="10184" y="3371"/>
                  </a:cubicBezTo>
                  <a:cubicBezTo>
                    <a:pt x="9315" y="3307"/>
                    <a:pt x="8322" y="3690"/>
                    <a:pt x="6584" y="5480"/>
                  </a:cubicBezTo>
                  <a:cubicBezTo>
                    <a:pt x="4847" y="7269"/>
                    <a:pt x="2364" y="10464"/>
                    <a:pt x="1122" y="12957"/>
                  </a:cubicBezTo>
                  <a:cubicBezTo>
                    <a:pt x="-119" y="15449"/>
                    <a:pt x="-119" y="17238"/>
                    <a:pt x="129" y="18452"/>
                  </a:cubicBezTo>
                  <a:cubicBezTo>
                    <a:pt x="378" y="19667"/>
                    <a:pt x="874" y="20306"/>
                    <a:pt x="1743" y="20753"/>
                  </a:cubicBezTo>
                  <a:cubicBezTo>
                    <a:pt x="2612" y="21200"/>
                    <a:pt x="3853" y="21456"/>
                    <a:pt x="5467" y="21073"/>
                  </a:cubicBezTo>
                  <a:cubicBezTo>
                    <a:pt x="7081" y="20689"/>
                    <a:pt x="9067" y="19667"/>
                    <a:pt x="11674" y="17430"/>
                  </a:cubicBezTo>
                  <a:cubicBezTo>
                    <a:pt x="14281" y="15193"/>
                    <a:pt x="17509" y="11742"/>
                    <a:pt x="19122" y="9058"/>
                  </a:cubicBezTo>
                  <a:cubicBezTo>
                    <a:pt x="20736" y="6374"/>
                    <a:pt x="20736" y="4457"/>
                    <a:pt x="19619" y="3051"/>
                  </a:cubicBezTo>
                  <a:cubicBezTo>
                    <a:pt x="18502" y="1645"/>
                    <a:pt x="16267" y="751"/>
                    <a:pt x="14529" y="303"/>
                  </a:cubicBezTo>
                  <a:cubicBezTo>
                    <a:pt x="12791" y="-144"/>
                    <a:pt x="11550" y="-144"/>
                    <a:pt x="9936" y="623"/>
                  </a:cubicBezTo>
                  <a:cubicBezTo>
                    <a:pt x="8322" y="1390"/>
                    <a:pt x="6336" y="2923"/>
                    <a:pt x="5840" y="4265"/>
                  </a:cubicBezTo>
                  <a:cubicBezTo>
                    <a:pt x="5343" y="5607"/>
                    <a:pt x="6336" y="6758"/>
                    <a:pt x="9191" y="7269"/>
                  </a:cubicBezTo>
                  <a:cubicBezTo>
                    <a:pt x="12047" y="7780"/>
                    <a:pt x="16764" y="7652"/>
                    <a:pt x="21481" y="7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1546781" y="6770996"/>
              <a:ext cx="146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1572181" y="6872596"/>
              <a:ext cx="133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1792314" y="6673750"/>
              <a:ext cx="158671" cy="24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059" fill="norm" stroke="1" extrusionOk="0">
                  <a:moveTo>
                    <a:pt x="18189" y="704"/>
                  </a:moveTo>
                  <a:cubicBezTo>
                    <a:pt x="16484" y="525"/>
                    <a:pt x="14779" y="347"/>
                    <a:pt x="12221" y="1150"/>
                  </a:cubicBezTo>
                  <a:cubicBezTo>
                    <a:pt x="9663" y="1953"/>
                    <a:pt x="6253" y="3738"/>
                    <a:pt x="3837" y="6327"/>
                  </a:cubicBezTo>
                  <a:cubicBezTo>
                    <a:pt x="1421" y="8915"/>
                    <a:pt x="0" y="12307"/>
                    <a:pt x="0" y="14985"/>
                  </a:cubicBezTo>
                  <a:cubicBezTo>
                    <a:pt x="0" y="17662"/>
                    <a:pt x="1421" y="19626"/>
                    <a:pt x="3837" y="20518"/>
                  </a:cubicBezTo>
                  <a:cubicBezTo>
                    <a:pt x="6253" y="21411"/>
                    <a:pt x="9663" y="21232"/>
                    <a:pt x="12789" y="19715"/>
                  </a:cubicBezTo>
                  <a:cubicBezTo>
                    <a:pt x="15916" y="18198"/>
                    <a:pt x="18758" y="15342"/>
                    <a:pt x="20179" y="12485"/>
                  </a:cubicBezTo>
                  <a:cubicBezTo>
                    <a:pt x="21600" y="9629"/>
                    <a:pt x="21600" y="6773"/>
                    <a:pt x="20605" y="4631"/>
                  </a:cubicBezTo>
                  <a:cubicBezTo>
                    <a:pt x="19611" y="2489"/>
                    <a:pt x="17621" y="1061"/>
                    <a:pt x="15916" y="436"/>
                  </a:cubicBezTo>
                  <a:cubicBezTo>
                    <a:pt x="14211" y="-189"/>
                    <a:pt x="12789" y="-10"/>
                    <a:pt x="11368" y="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2511981" y="6739246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2556431" y="6840846"/>
              <a:ext cx="177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3293031" y="6486522"/>
              <a:ext cx="188034" cy="24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337" fill="norm" stroke="1" extrusionOk="0">
                  <a:moveTo>
                    <a:pt x="0" y="4916"/>
                  </a:moveTo>
                  <a:cubicBezTo>
                    <a:pt x="3840" y="3240"/>
                    <a:pt x="7680" y="1564"/>
                    <a:pt x="10320" y="726"/>
                  </a:cubicBezTo>
                  <a:cubicBezTo>
                    <a:pt x="12960" y="-112"/>
                    <a:pt x="14400" y="-112"/>
                    <a:pt x="15600" y="167"/>
                  </a:cubicBezTo>
                  <a:cubicBezTo>
                    <a:pt x="16800" y="447"/>
                    <a:pt x="17760" y="1005"/>
                    <a:pt x="17400" y="2402"/>
                  </a:cubicBezTo>
                  <a:cubicBezTo>
                    <a:pt x="17040" y="3798"/>
                    <a:pt x="15360" y="6033"/>
                    <a:pt x="14040" y="7429"/>
                  </a:cubicBezTo>
                  <a:cubicBezTo>
                    <a:pt x="12720" y="8826"/>
                    <a:pt x="11760" y="9385"/>
                    <a:pt x="12120" y="9943"/>
                  </a:cubicBezTo>
                  <a:cubicBezTo>
                    <a:pt x="12480" y="10502"/>
                    <a:pt x="14160" y="11060"/>
                    <a:pt x="15960" y="12085"/>
                  </a:cubicBezTo>
                  <a:cubicBezTo>
                    <a:pt x="17760" y="13109"/>
                    <a:pt x="19680" y="14598"/>
                    <a:pt x="20640" y="15902"/>
                  </a:cubicBezTo>
                  <a:cubicBezTo>
                    <a:pt x="21600" y="17205"/>
                    <a:pt x="21600" y="18322"/>
                    <a:pt x="20280" y="19254"/>
                  </a:cubicBezTo>
                  <a:cubicBezTo>
                    <a:pt x="18960" y="20185"/>
                    <a:pt x="16320" y="20929"/>
                    <a:pt x="14280" y="21209"/>
                  </a:cubicBezTo>
                  <a:cubicBezTo>
                    <a:pt x="12240" y="21488"/>
                    <a:pt x="10800" y="21302"/>
                    <a:pt x="9960" y="20743"/>
                  </a:cubicBezTo>
                  <a:cubicBezTo>
                    <a:pt x="9120" y="20185"/>
                    <a:pt x="8880" y="19254"/>
                    <a:pt x="9240" y="18509"/>
                  </a:cubicBezTo>
                  <a:cubicBezTo>
                    <a:pt x="9600" y="17764"/>
                    <a:pt x="10560" y="17205"/>
                    <a:pt x="11520" y="16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3502581" y="6595313"/>
              <a:ext cx="120651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fill="norm" stroke="1" extrusionOk="0">
                  <a:moveTo>
                    <a:pt x="0" y="4097"/>
                  </a:moveTo>
                  <a:cubicBezTo>
                    <a:pt x="379" y="5959"/>
                    <a:pt x="758" y="7821"/>
                    <a:pt x="1326" y="11172"/>
                  </a:cubicBezTo>
                  <a:cubicBezTo>
                    <a:pt x="1895" y="14524"/>
                    <a:pt x="2653" y="19366"/>
                    <a:pt x="3221" y="20483"/>
                  </a:cubicBezTo>
                  <a:cubicBezTo>
                    <a:pt x="3789" y="21600"/>
                    <a:pt x="4168" y="18993"/>
                    <a:pt x="5116" y="15455"/>
                  </a:cubicBezTo>
                  <a:cubicBezTo>
                    <a:pt x="6063" y="11917"/>
                    <a:pt x="7579" y="7448"/>
                    <a:pt x="8905" y="4469"/>
                  </a:cubicBezTo>
                  <a:cubicBezTo>
                    <a:pt x="10232" y="1490"/>
                    <a:pt x="11368" y="0"/>
                    <a:pt x="12884" y="0"/>
                  </a:cubicBezTo>
                  <a:cubicBezTo>
                    <a:pt x="14400" y="0"/>
                    <a:pt x="16295" y="1490"/>
                    <a:pt x="17432" y="4283"/>
                  </a:cubicBezTo>
                  <a:cubicBezTo>
                    <a:pt x="18568" y="7076"/>
                    <a:pt x="18947" y="11172"/>
                    <a:pt x="19516" y="14152"/>
                  </a:cubicBezTo>
                  <a:cubicBezTo>
                    <a:pt x="20084" y="17131"/>
                    <a:pt x="20842" y="18993"/>
                    <a:pt x="21600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3724831" y="6605896"/>
              <a:ext cx="698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3961527" y="6420294"/>
              <a:ext cx="233205" cy="228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15" fill="norm" stroke="1" extrusionOk="0">
                  <a:moveTo>
                    <a:pt x="19104" y="135"/>
                  </a:moveTo>
                  <a:cubicBezTo>
                    <a:pt x="18131" y="-62"/>
                    <a:pt x="17158" y="-258"/>
                    <a:pt x="14142" y="1215"/>
                  </a:cubicBezTo>
                  <a:cubicBezTo>
                    <a:pt x="11125" y="2687"/>
                    <a:pt x="6066" y="5829"/>
                    <a:pt x="3244" y="7793"/>
                  </a:cubicBezTo>
                  <a:cubicBezTo>
                    <a:pt x="423" y="9757"/>
                    <a:pt x="-161" y="10542"/>
                    <a:pt x="34" y="10935"/>
                  </a:cubicBezTo>
                  <a:cubicBezTo>
                    <a:pt x="228" y="11327"/>
                    <a:pt x="1201" y="11327"/>
                    <a:pt x="3050" y="11327"/>
                  </a:cubicBezTo>
                  <a:cubicBezTo>
                    <a:pt x="4898" y="11327"/>
                    <a:pt x="7623" y="11327"/>
                    <a:pt x="9569" y="11426"/>
                  </a:cubicBezTo>
                  <a:cubicBezTo>
                    <a:pt x="11515" y="11524"/>
                    <a:pt x="12682" y="11720"/>
                    <a:pt x="12877" y="12211"/>
                  </a:cubicBezTo>
                  <a:cubicBezTo>
                    <a:pt x="13071" y="12702"/>
                    <a:pt x="12293" y="13487"/>
                    <a:pt x="10834" y="14371"/>
                  </a:cubicBezTo>
                  <a:cubicBezTo>
                    <a:pt x="9374" y="15255"/>
                    <a:pt x="7234" y="16237"/>
                    <a:pt x="5580" y="17022"/>
                  </a:cubicBezTo>
                  <a:cubicBezTo>
                    <a:pt x="3925" y="17807"/>
                    <a:pt x="2758" y="18397"/>
                    <a:pt x="1882" y="19084"/>
                  </a:cubicBezTo>
                  <a:cubicBezTo>
                    <a:pt x="1007" y="19771"/>
                    <a:pt x="423" y="20557"/>
                    <a:pt x="812" y="20949"/>
                  </a:cubicBezTo>
                  <a:cubicBezTo>
                    <a:pt x="1201" y="21342"/>
                    <a:pt x="2563" y="21342"/>
                    <a:pt x="6163" y="20655"/>
                  </a:cubicBezTo>
                  <a:cubicBezTo>
                    <a:pt x="9763" y="19967"/>
                    <a:pt x="15601" y="18593"/>
                    <a:pt x="21439" y="17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4296331" y="6428096"/>
              <a:ext cx="139701" cy="19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0"/>
                  </a:moveTo>
                  <a:cubicBezTo>
                    <a:pt x="4909" y="4985"/>
                    <a:pt x="9818" y="9969"/>
                    <a:pt x="12600" y="13055"/>
                  </a:cubicBezTo>
                  <a:cubicBezTo>
                    <a:pt x="15382" y="16141"/>
                    <a:pt x="16036" y="17327"/>
                    <a:pt x="16527" y="18514"/>
                  </a:cubicBezTo>
                  <a:cubicBezTo>
                    <a:pt x="17018" y="19701"/>
                    <a:pt x="17345" y="20888"/>
                    <a:pt x="18164" y="21244"/>
                  </a:cubicBezTo>
                  <a:cubicBezTo>
                    <a:pt x="18982" y="21600"/>
                    <a:pt x="20291" y="21125"/>
                    <a:pt x="2160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4275328" y="6370946"/>
              <a:ext cx="18610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7213" y="3529"/>
                    <a:pt x="13087" y="7059"/>
                    <a:pt x="9568" y="10306"/>
                  </a:cubicBezTo>
                  <a:cubicBezTo>
                    <a:pt x="6049" y="13553"/>
                    <a:pt x="3137" y="16518"/>
                    <a:pt x="1559" y="18353"/>
                  </a:cubicBezTo>
                  <a:cubicBezTo>
                    <a:pt x="-18" y="20188"/>
                    <a:pt x="-261" y="20894"/>
                    <a:pt x="224" y="21247"/>
                  </a:cubicBezTo>
                  <a:cubicBezTo>
                    <a:pt x="710" y="21600"/>
                    <a:pt x="1923" y="21600"/>
                    <a:pt x="31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4474131" y="6586846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4512231" y="6485246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3521631" y="6836613"/>
              <a:ext cx="103505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971"/>
                  </a:moveTo>
                  <a:cubicBezTo>
                    <a:pt x="1634" y="12343"/>
                    <a:pt x="3269" y="7714"/>
                    <a:pt x="4925" y="4629"/>
                  </a:cubicBezTo>
                  <a:cubicBezTo>
                    <a:pt x="6582" y="1543"/>
                    <a:pt x="8260" y="0"/>
                    <a:pt x="10027" y="0"/>
                  </a:cubicBezTo>
                  <a:cubicBezTo>
                    <a:pt x="11794" y="0"/>
                    <a:pt x="13649" y="1543"/>
                    <a:pt x="15460" y="4629"/>
                  </a:cubicBezTo>
                  <a:cubicBezTo>
                    <a:pt x="17271" y="7714"/>
                    <a:pt x="19038" y="12343"/>
                    <a:pt x="20054" y="15429"/>
                  </a:cubicBezTo>
                  <a:cubicBezTo>
                    <a:pt x="21070" y="18514"/>
                    <a:pt x="21335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3928641" y="7004433"/>
              <a:ext cx="316891" cy="364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348" fill="norm" stroke="1" extrusionOk="0">
                  <a:moveTo>
                    <a:pt x="11622" y="5302"/>
                  </a:moveTo>
                  <a:cubicBezTo>
                    <a:pt x="11622" y="4681"/>
                    <a:pt x="11622" y="4061"/>
                    <a:pt x="11550" y="3316"/>
                  </a:cubicBezTo>
                  <a:cubicBezTo>
                    <a:pt x="11478" y="2571"/>
                    <a:pt x="11334" y="1702"/>
                    <a:pt x="10902" y="1330"/>
                  </a:cubicBezTo>
                  <a:cubicBezTo>
                    <a:pt x="10470" y="957"/>
                    <a:pt x="9750" y="1081"/>
                    <a:pt x="8598" y="2074"/>
                  </a:cubicBezTo>
                  <a:cubicBezTo>
                    <a:pt x="7446" y="3068"/>
                    <a:pt x="5862" y="4930"/>
                    <a:pt x="4350" y="7412"/>
                  </a:cubicBezTo>
                  <a:cubicBezTo>
                    <a:pt x="2838" y="9895"/>
                    <a:pt x="1398" y="12999"/>
                    <a:pt x="678" y="15047"/>
                  </a:cubicBezTo>
                  <a:cubicBezTo>
                    <a:pt x="-42" y="17095"/>
                    <a:pt x="-42" y="18088"/>
                    <a:pt x="30" y="18895"/>
                  </a:cubicBezTo>
                  <a:cubicBezTo>
                    <a:pt x="102" y="19702"/>
                    <a:pt x="246" y="20323"/>
                    <a:pt x="678" y="20757"/>
                  </a:cubicBezTo>
                  <a:cubicBezTo>
                    <a:pt x="1110" y="21192"/>
                    <a:pt x="1830" y="21440"/>
                    <a:pt x="2910" y="21316"/>
                  </a:cubicBezTo>
                  <a:cubicBezTo>
                    <a:pt x="3990" y="21192"/>
                    <a:pt x="5430" y="20695"/>
                    <a:pt x="7158" y="19143"/>
                  </a:cubicBezTo>
                  <a:cubicBezTo>
                    <a:pt x="8886" y="17592"/>
                    <a:pt x="10902" y="14985"/>
                    <a:pt x="12054" y="12130"/>
                  </a:cubicBezTo>
                  <a:cubicBezTo>
                    <a:pt x="13206" y="9274"/>
                    <a:pt x="13494" y="6171"/>
                    <a:pt x="13134" y="4123"/>
                  </a:cubicBezTo>
                  <a:cubicBezTo>
                    <a:pt x="12774" y="2074"/>
                    <a:pt x="11766" y="1081"/>
                    <a:pt x="10830" y="523"/>
                  </a:cubicBezTo>
                  <a:cubicBezTo>
                    <a:pt x="9894" y="-36"/>
                    <a:pt x="9030" y="-160"/>
                    <a:pt x="8022" y="212"/>
                  </a:cubicBezTo>
                  <a:cubicBezTo>
                    <a:pt x="7014" y="585"/>
                    <a:pt x="5862" y="1454"/>
                    <a:pt x="4998" y="2509"/>
                  </a:cubicBezTo>
                  <a:cubicBezTo>
                    <a:pt x="4134" y="3564"/>
                    <a:pt x="3558" y="4806"/>
                    <a:pt x="3342" y="5737"/>
                  </a:cubicBezTo>
                  <a:cubicBezTo>
                    <a:pt x="3126" y="6668"/>
                    <a:pt x="3270" y="7288"/>
                    <a:pt x="4062" y="7723"/>
                  </a:cubicBezTo>
                  <a:cubicBezTo>
                    <a:pt x="4854" y="8157"/>
                    <a:pt x="6294" y="8406"/>
                    <a:pt x="9318" y="8281"/>
                  </a:cubicBezTo>
                  <a:cubicBezTo>
                    <a:pt x="12342" y="8157"/>
                    <a:pt x="16950" y="7661"/>
                    <a:pt x="21558" y="7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4975781" y="6828146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27" y="18000"/>
                    <a:pt x="12454" y="14400"/>
                    <a:pt x="16054" y="10800"/>
                  </a:cubicBezTo>
                  <a:cubicBezTo>
                    <a:pt x="19654" y="7200"/>
                    <a:pt x="2062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5115430" y="6726546"/>
              <a:ext cx="25452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3600"/>
                    <a:pt x="3363" y="7200"/>
                    <a:pt x="870" y="10800"/>
                  </a:cubicBezTo>
                  <a:cubicBezTo>
                    <a:pt x="-1622" y="14400"/>
                    <a:pt x="1701" y="18000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5606224" y="6478846"/>
              <a:ext cx="176008" cy="2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5" h="21448" fill="norm" stroke="1" extrusionOk="0">
                  <a:moveTo>
                    <a:pt x="20885" y="470"/>
                  </a:moveTo>
                  <a:cubicBezTo>
                    <a:pt x="19629" y="159"/>
                    <a:pt x="18373" y="-152"/>
                    <a:pt x="16364" y="81"/>
                  </a:cubicBezTo>
                  <a:cubicBezTo>
                    <a:pt x="14355" y="314"/>
                    <a:pt x="11592" y="1091"/>
                    <a:pt x="8452" y="3577"/>
                  </a:cubicBezTo>
                  <a:cubicBezTo>
                    <a:pt x="5313" y="6064"/>
                    <a:pt x="1797" y="10260"/>
                    <a:pt x="541" y="13367"/>
                  </a:cubicBezTo>
                  <a:cubicBezTo>
                    <a:pt x="-715" y="16475"/>
                    <a:pt x="290" y="18495"/>
                    <a:pt x="2801" y="19661"/>
                  </a:cubicBezTo>
                  <a:cubicBezTo>
                    <a:pt x="5313" y="20826"/>
                    <a:pt x="9332" y="21137"/>
                    <a:pt x="1335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5796020" y="6502403"/>
              <a:ext cx="189412" cy="239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75" fill="norm" stroke="1" extrusionOk="0">
                  <a:moveTo>
                    <a:pt x="21476" y="168"/>
                  </a:moveTo>
                  <a:cubicBezTo>
                    <a:pt x="20036" y="-20"/>
                    <a:pt x="18596" y="-208"/>
                    <a:pt x="16196" y="543"/>
                  </a:cubicBezTo>
                  <a:cubicBezTo>
                    <a:pt x="13796" y="1295"/>
                    <a:pt x="10436" y="2985"/>
                    <a:pt x="8036" y="4112"/>
                  </a:cubicBezTo>
                  <a:cubicBezTo>
                    <a:pt x="5636" y="5239"/>
                    <a:pt x="4196" y="5802"/>
                    <a:pt x="3116" y="6460"/>
                  </a:cubicBezTo>
                  <a:cubicBezTo>
                    <a:pt x="2036" y="7117"/>
                    <a:pt x="1316" y="7869"/>
                    <a:pt x="1676" y="8432"/>
                  </a:cubicBezTo>
                  <a:cubicBezTo>
                    <a:pt x="2036" y="8995"/>
                    <a:pt x="3476" y="9371"/>
                    <a:pt x="4796" y="9559"/>
                  </a:cubicBezTo>
                  <a:cubicBezTo>
                    <a:pt x="6116" y="9747"/>
                    <a:pt x="7316" y="9747"/>
                    <a:pt x="8756" y="9935"/>
                  </a:cubicBezTo>
                  <a:cubicBezTo>
                    <a:pt x="10196" y="10122"/>
                    <a:pt x="11876" y="10498"/>
                    <a:pt x="12116" y="11062"/>
                  </a:cubicBezTo>
                  <a:cubicBezTo>
                    <a:pt x="12356" y="11625"/>
                    <a:pt x="11156" y="12376"/>
                    <a:pt x="9236" y="13222"/>
                  </a:cubicBezTo>
                  <a:cubicBezTo>
                    <a:pt x="7316" y="14067"/>
                    <a:pt x="4676" y="15006"/>
                    <a:pt x="2996" y="15851"/>
                  </a:cubicBezTo>
                  <a:cubicBezTo>
                    <a:pt x="1316" y="16696"/>
                    <a:pt x="596" y="17448"/>
                    <a:pt x="236" y="18293"/>
                  </a:cubicBezTo>
                  <a:cubicBezTo>
                    <a:pt x="-124" y="19138"/>
                    <a:pt x="-124" y="20077"/>
                    <a:pt x="596" y="20641"/>
                  </a:cubicBezTo>
                  <a:cubicBezTo>
                    <a:pt x="1316" y="21204"/>
                    <a:pt x="2756" y="21392"/>
                    <a:pt x="5636" y="21204"/>
                  </a:cubicBezTo>
                  <a:cubicBezTo>
                    <a:pt x="8516" y="21016"/>
                    <a:pt x="12836" y="20453"/>
                    <a:pt x="17156" y="198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6074331" y="6510646"/>
              <a:ext cx="1841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69" y="3892"/>
                    <a:pt x="8938" y="7784"/>
                    <a:pt x="12538" y="11384"/>
                  </a:cubicBezTo>
                  <a:cubicBezTo>
                    <a:pt x="16138" y="14984"/>
                    <a:pt x="18869" y="182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6116975" y="6478896"/>
              <a:ext cx="160557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6790" y="1910"/>
                    <a:pt x="12301" y="3820"/>
                    <a:pt x="8655" y="6539"/>
                  </a:cubicBezTo>
                  <a:cubicBezTo>
                    <a:pt x="5008" y="9257"/>
                    <a:pt x="2203" y="12784"/>
                    <a:pt x="940" y="15429"/>
                  </a:cubicBezTo>
                  <a:cubicBezTo>
                    <a:pt x="-322" y="18073"/>
                    <a:pt x="-41" y="19837"/>
                    <a:pt x="2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6277531" y="6663046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6334681" y="6548746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6461681" y="6650346"/>
              <a:ext cx="139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5840"/>
                    <a:pt x="1964" y="10080"/>
                    <a:pt x="5564" y="6480"/>
                  </a:cubicBezTo>
                  <a:cubicBezTo>
                    <a:pt x="9164" y="2880"/>
                    <a:pt x="15382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6772247" y="6508296"/>
              <a:ext cx="121235" cy="2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446" fill="norm" stroke="1" extrusionOk="0">
                  <a:moveTo>
                    <a:pt x="101" y="1747"/>
                  </a:moveTo>
                  <a:cubicBezTo>
                    <a:pt x="3396" y="1056"/>
                    <a:pt x="6691" y="364"/>
                    <a:pt x="9620" y="105"/>
                  </a:cubicBezTo>
                  <a:cubicBezTo>
                    <a:pt x="12549" y="-154"/>
                    <a:pt x="15111" y="19"/>
                    <a:pt x="16576" y="1142"/>
                  </a:cubicBezTo>
                  <a:cubicBezTo>
                    <a:pt x="18040" y="2265"/>
                    <a:pt x="18406" y="4339"/>
                    <a:pt x="16576" y="6931"/>
                  </a:cubicBezTo>
                  <a:cubicBezTo>
                    <a:pt x="14745" y="9523"/>
                    <a:pt x="10718" y="12633"/>
                    <a:pt x="7972" y="14620"/>
                  </a:cubicBezTo>
                  <a:cubicBezTo>
                    <a:pt x="5227" y="16608"/>
                    <a:pt x="3762" y="17472"/>
                    <a:pt x="2298" y="18422"/>
                  </a:cubicBezTo>
                  <a:cubicBezTo>
                    <a:pt x="833" y="19372"/>
                    <a:pt x="-631" y="20409"/>
                    <a:pt x="284" y="20928"/>
                  </a:cubicBezTo>
                  <a:cubicBezTo>
                    <a:pt x="1200" y="21446"/>
                    <a:pt x="4494" y="21446"/>
                    <a:pt x="8338" y="21446"/>
                  </a:cubicBezTo>
                  <a:cubicBezTo>
                    <a:pt x="12183" y="21446"/>
                    <a:pt x="16576" y="21446"/>
                    <a:pt x="20969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6975461" y="6637646"/>
              <a:ext cx="14027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2021" y="0"/>
                  </a:moveTo>
                  <a:cubicBezTo>
                    <a:pt x="1698" y="4896"/>
                    <a:pt x="1376" y="9792"/>
                    <a:pt x="892" y="13104"/>
                  </a:cubicBezTo>
                  <a:cubicBezTo>
                    <a:pt x="409" y="16416"/>
                    <a:pt x="-236" y="18144"/>
                    <a:pt x="86" y="17712"/>
                  </a:cubicBezTo>
                  <a:cubicBezTo>
                    <a:pt x="409" y="17280"/>
                    <a:pt x="1698" y="14688"/>
                    <a:pt x="3310" y="12096"/>
                  </a:cubicBezTo>
                  <a:cubicBezTo>
                    <a:pt x="4922" y="9504"/>
                    <a:pt x="6857" y="6912"/>
                    <a:pt x="8952" y="4896"/>
                  </a:cubicBezTo>
                  <a:cubicBezTo>
                    <a:pt x="11048" y="2880"/>
                    <a:pt x="13304" y="1440"/>
                    <a:pt x="14916" y="1296"/>
                  </a:cubicBezTo>
                  <a:cubicBezTo>
                    <a:pt x="16528" y="1152"/>
                    <a:pt x="17495" y="2304"/>
                    <a:pt x="18463" y="5904"/>
                  </a:cubicBezTo>
                  <a:cubicBezTo>
                    <a:pt x="19430" y="9504"/>
                    <a:pt x="20397" y="15552"/>
                    <a:pt x="213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7160181" y="6497946"/>
              <a:ext cx="14292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16200" y="0"/>
                  </a:moveTo>
                  <a:cubicBezTo>
                    <a:pt x="18741" y="2147"/>
                    <a:pt x="21282" y="4295"/>
                    <a:pt x="21441" y="6947"/>
                  </a:cubicBezTo>
                  <a:cubicBezTo>
                    <a:pt x="21600" y="9600"/>
                    <a:pt x="19376" y="12758"/>
                    <a:pt x="15406" y="15284"/>
                  </a:cubicBezTo>
                  <a:cubicBezTo>
                    <a:pt x="11435" y="17811"/>
                    <a:pt x="5718" y="197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5655231" y="6987259"/>
              <a:ext cx="12700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4073"/>
                  </a:moveTo>
                  <a:cubicBezTo>
                    <a:pt x="1440" y="4073"/>
                    <a:pt x="2880" y="4073"/>
                    <a:pt x="4266" y="3353"/>
                  </a:cubicBezTo>
                  <a:cubicBezTo>
                    <a:pt x="5652" y="2633"/>
                    <a:pt x="6984" y="1193"/>
                    <a:pt x="8262" y="473"/>
                  </a:cubicBezTo>
                  <a:cubicBezTo>
                    <a:pt x="9540" y="-247"/>
                    <a:pt x="10764" y="-247"/>
                    <a:pt x="12348" y="1193"/>
                  </a:cubicBezTo>
                  <a:cubicBezTo>
                    <a:pt x="13932" y="2633"/>
                    <a:pt x="15876" y="5513"/>
                    <a:pt x="17478" y="9113"/>
                  </a:cubicBezTo>
                  <a:cubicBezTo>
                    <a:pt x="19080" y="12713"/>
                    <a:pt x="20340" y="17033"/>
                    <a:pt x="2160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6163231" y="7164696"/>
              <a:ext cx="63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43"/>
                    <a:pt x="0" y="11286"/>
                    <a:pt x="3600" y="14886"/>
                  </a:cubicBezTo>
                  <a:cubicBezTo>
                    <a:pt x="7200" y="18486"/>
                    <a:pt x="14400" y="200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6239431" y="7310746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559439" y="7194741"/>
              <a:ext cx="219743" cy="22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0838" fill="norm" stroke="1" extrusionOk="0">
                  <a:moveTo>
                    <a:pt x="13333" y="2561"/>
                  </a:moveTo>
                  <a:cubicBezTo>
                    <a:pt x="12510" y="1961"/>
                    <a:pt x="11687" y="1361"/>
                    <a:pt x="10350" y="1561"/>
                  </a:cubicBezTo>
                  <a:cubicBezTo>
                    <a:pt x="9013" y="1761"/>
                    <a:pt x="7162" y="2761"/>
                    <a:pt x="5310" y="5261"/>
                  </a:cubicBezTo>
                  <a:cubicBezTo>
                    <a:pt x="3459" y="7761"/>
                    <a:pt x="1607" y="11761"/>
                    <a:pt x="682" y="14561"/>
                  </a:cubicBezTo>
                  <a:cubicBezTo>
                    <a:pt x="-244" y="17361"/>
                    <a:pt x="-244" y="18961"/>
                    <a:pt x="785" y="19961"/>
                  </a:cubicBezTo>
                  <a:cubicBezTo>
                    <a:pt x="1813" y="20961"/>
                    <a:pt x="3870" y="21361"/>
                    <a:pt x="6956" y="19761"/>
                  </a:cubicBezTo>
                  <a:cubicBezTo>
                    <a:pt x="10042" y="18161"/>
                    <a:pt x="14156" y="14561"/>
                    <a:pt x="16316" y="11161"/>
                  </a:cubicBezTo>
                  <a:cubicBezTo>
                    <a:pt x="18476" y="7761"/>
                    <a:pt x="18682" y="4561"/>
                    <a:pt x="17242" y="2561"/>
                  </a:cubicBezTo>
                  <a:cubicBezTo>
                    <a:pt x="15802" y="561"/>
                    <a:pt x="12716" y="-239"/>
                    <a:pt x="10453" y="61"/>
                  </a:cubicBezTo>
                  <a:cubicBezTo>
                    <a:pt x="8190" y="361"/>
                    <a:pt x="6750" y="1761"/>
                    <a:pt x="5927" y="3261"/>
                  </a:cubicBezTo>
                  <a:cubicBezTo>
                    <a:pt x="5105" y="4761"/>
                    <a:pt x="4899" y="6361"/>
                    <a:pt x="7059" y="7561"/>
                  </a:cubicBezTo>
                  <a:cubicBezTo>
                    <a:pt x="9219" y="8761"/>
                    <a:pt x="13745" y="9561"/>
                    <a:pt x="16522" y="9861"/>
                  </a:cubicBezTo>
                  <a:cubicBezTo>
                    <a:pt x="19299" y="10161"/>
                    <a:pt x="20327" y="9961"/>
                    <a:pt x="21356" y="9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7382431" y="7069446"/>
              <a:ext cx="127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7735243" y="6692679"/>
              <a:ext cx="142489" cy="31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20772" y="1459"/>
                  </a:moveTo>
                  <a:cubicBezTo>
                    <a:pt x="19846" y="730"/>
                    <a:pt x="18921" y="0"/>
                    <a:pt x="17686" y="0"/>
                  </a:cubicBezTo>
                  <a:cubicBezTo>
                    <a:pt x="16452" y="0"/>
                    <a:pt x="14909" y="730"/>
                    <a:pt x="11669" y="3138"/>
                  </a:cubicBezTo>
                  <a:cubicBezTo>
                    <a:pt x="8429" y="5546"/>
                    <a:pt x="3492" y="9632"/>
                    <a:pt x="1332" y="12770"/>
                  </a:cubicBezTo>
                  <a:cubicBezTo>
                    <a:pt x="-828" y="15908"/>
                    <a:pt x="-211" y="18097"/>
                    <a:pt x="2103" y="19411"/>
                  </a:cubicBezTo>
                  <a:cubicBezTo>
                    <a:pt x="4418" y="20724"/>
                    <a:pt x="8429" y="21162"/>
                    <a:pt x="124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7934881" y="6904346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7" y="14400"/>
                    <a:pt x="2274" y="7200"/>
                    <a:pt x="5874" y="3600"/>
                  </a:cubicBezTo>
                  <a:cubicBezTo>
                    <a:pt x="9474" y="0"/>
                    <a:pt x="1553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8181968" y="6790046"/>
              <a:ext cx="1961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400"/>
                    <a:pt x="-1585" y="10800"/>
                    <a:pt x="575" y="14400"/>
                  </a:cubicBezTo>
                  <a:cubicBezTo>
                    <a:pt x="2735" y="18000"/>
                    <a:pt x="11375" y="1980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8322231" y="6675746"/>
              <a:ext cx="82642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9" h="21600" fill="norm" stroke="1" extrusionOk="0">
                  <a:moveTo>
                    <a:pt x="1543" y="0"/>
                  </a:moveTo>
                  <a:cubicBezTo>
                    <a:pt x="9257" y="2160"/>
                    <a:pt x="16971" y="4320"/>
                    <a:pt x="19286" y="7140"/>
                  </a:cubicBezTo>
                  <a:cubicBezTo>
                    <a:pt x="21600" y="9960"/>
                    <a:pt x="18514" y="13440"/>
                    <a:pt x="14400" y="15960"/>
                  </a:cubicBezTo>
                  <a:cubicBezTo>
                    <a:pt x="10286" y="18480"/>
                    <a:pt x="5143" y="20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1870631" y="8048288"/>
              <a:ext cx="27940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2945" y="6132"/>
                    <a:pt x="5891" y="-1068"/>
                    <a:pt x="9491" y="132"/>
                  </a:cubicBezTo>
                  <a:cubicBezTo>
                    <a:pt x="13091" y="1332"/>
                    <a:pt x="17345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851581" y="8136246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49" y="17100"/>
                    <a:pt x="9698" y="12600"/>
                    <a:pt x="13298" y="9000"/>
                  </a:cubicBezTo>
                  <a:cubicBezTo>
                    <a:pt x="16898" y="5400"/>
                    <a:pt x="19249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2105581" y="7971146"/>
              <a:ext cx="162639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0" y="0"/>
                  </a:moveTo>
                  <a:cubicBezTo>
                    <a:pt x="6289" y="1756"/>
                    <a:pt x="12577" y="3512"/>
                    <a:pt x="16405" y="5268"/>
                  </a:cubicBezTo>
                  <a:cubicBezTo>
                    <a:pt x="20233" y="7024"/>
                    <a:pt x="21600" y="8780"/>
                    <a:pt x="20780" y="11502"/>
                  </a:cubicBezTo>
                  <a:cubicBezTo>
                    <a:pt x="19959" y="14224"/>
                    <a:pt x="16952" y="17912"/>
                    <a:pt x="139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2753281" y="7898401"/>
              <a:ext cx="129203" cy="255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33" fill="norm" stroke="1" extrusionOk="0">
                  <a:moveTo>
                    <a:pt x="0" y="3960"/>
                  </a:moveTo>
                  <a:cubicBezTo>
                    <a:pt x="697" y="3075"/>
                    <a:pt x="1394" y="2190"/>
                    <a:pt x="4006" y="1481"/>
                  </a:cubicBezTo>
                  <a:cubicBezTo>
                    <a:pt x="6619" y="773"/>
                    <a:pt x="11148" y="242"/>
                    <a:pt x="14284" y="65"/>
                  </a:cubicBezTo>
                  <a:cubicBezTo>
                    <a:pt x="17419" y="-112"/>
                    <a:pt x="19161" y="65"/>
                    <a:pt x="20206" y="685"/>
                  </a:cubicBezTo>
                  <a:cubicBezTo>
                    <a:pt x="21252" y="1304"/>
                    <a:pt x="21600" y="2367"/>
                    <a:pt x="20903" y="3340"/>
                  </a:cubicBezTo>
                  <a:cubicBezTo>
                    <a:pt x="20206" y="4314"/>
                    <a:pt x="18465" y="5199"/>
                    <a:pt x="16897" y="5996"/>
                  </a:cubicBezTo>
                  <a:cubicBezTo>
                    <a:pt x="15329" y="6793"/>
                    <a:pt x="13935" y="7501"/>
                    <a:pt x="13935" y="8209"/>
                  </a:cubicBezTo>
                  <a:cubicBezTo>
                    <a:pt x="13935" y="8918"/>
                    <a:pt x="15329" y="9626"/>
                    <a:pt x="17071" y="11219"/>
                  </a:cubicBezTo>
                  <a:cubicBezTo>
                    <a:pt x="18813" y="12813"/>
                    <a:pt x="20903" y="15291"/>
                    <a:pt x="20206" y="17150"/>
                  </a:cubicBezTo>
                  <a:cubicBezTo>
                    <a:pt x="19510" y="19009"/>
                    <a:pt x="16026" y="20249"/>
                    <a:pt x="13413" y="20868"/>
                  </a:cubicBezTo>
                  <a:cubicBezTo>
                    <a:pt x="10800" y="21488"/>
                    <a:pt x="9058" y="21488"/>
                    <a:pt x="8361" y="20868"/>
                  </a:cubicBezTo>
                  <a:cubicBezTo>
                    <a:pt x="7665" y="20249"/>
                    <a:pt x="8013" y="19009"/>
                    <a:pt x="8361" y="17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3013631" y="8009246"/>
              <a:ext cx="135156" cy="13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184" fill="norm" stroke="1" extrusionOk="0">
                  <a:moveTo>
                    <a:pt x="0" y="0"/>
                  </a:moveTo>
                  <a:cubicBezTo>
                    <a:pt x="332" y="4909"/>
                    <a:pt x="665" y="9818"/>
                    <a:pt x="831" y="13745"/>
                  </a:cubicBezTo>
                  <a:cubicBezTo>
                    <a:pt x="997" y="17673"/>
                    <a:pt x="997" y="20618"/>
                    <a:pt x="1163" y="21109"/>
                  </a:cubicBezTo>
                  <a:cubicBezTo>
                    <a:pt x="1329" y="21600"/>
                    <a:pt x="1662" y="19636"/>
                    <a:pt x="2825" y="16036"/>
                  </a:cubicBezTo>
                  <a:cubicBezTo>
                    <a:pt x="3988" y="12436"/>
                    <a:pt x="5982" y="7200"/>
                    <a:pt x="7643" y="4091"/>
                  </a:cubicBezTo>
                  <a:cubicBezTo>
                    <a:pt x="9305" y="982"/>
                    <a:pt x="10634" y="0"/>
                    <a:pt x="12960" y="818"/>
                  </a:cubicBezTo>
                  <a:cubicBezTo>
                    <a:pt x="15286" y="1636"/>
                    <a:pt x="18609" y="4255"/>
                    <a:pt x="20105" y="7855"/>
                  </a:cubicBezTo>
                  <a:cubicBezTo>
                    <a:pt x="21600" y="11455"/>
                    <a:pt x="21268" y="16036"/>
                    <a:pt x="20935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3293031" y="8053696"/>
              <a:ext cx="1079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3575394" y="7888596"/>
              <a:ext cx="212938" cy="1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89" fill="norm" stroke="1" extrusionOk="0">
                  <a:moveTo>
                    <a:pt x="21304" y="0"/>
                  </a:moveTo>
                  <a:cubicBezTo>
                    <a:pt x="19186" y="232"/>
                    <a:pt x="17069" y="465"/>
                    <a:pt x="14422" y="1161"/>
                  </a:cubicBezTo>
                  <a:cubicBezTo>
                    <a:pt x="11775" y="1858"/>
                    <a:pt x="8598" y="3019"/>
                    <a:pt x="6480" y="3948"/>
                  </a:cubicBezTo>
                  <a:cubicBezTo>
                    <a:pt x="4363" y="4877"/>
                    <a:pt x="3304" y="5574"/>
                    <a:pt x="3198" y="6271"/>
                  </a:cubicBezTo>
                  <a:cubicBezTo>
                    <a:pt x="3092" y="6968"/>
                    <a:pt x="3939" y="7665"/>
                    <a:pt x="4892" y="8129"/>
                  </a:cubicBezTo>
                  <a:cubicBezTo>
                    <a:pt x="5845" y="8594"/>
                    <a:pt x="6904" y="8826"/>
                    <a:pt x="7963" y="9174"/>
                  </a:cubicBezTo>
                  <a:cubicBezTo>
                    <a:pt x="9022" y="9523"/>
                    <a:pt x="10080" y="9987"/>
                    <a:pt x="10292" y="10800"/>
                  </a:cubicBezTo>
                  <a:cubicBezTo>
                    <a:pt x="10504" y="11613"/>
                    <a:pt x="9869" y="12774"/>
                    <a:pt x="8175" y="14052"/>
                  </a:cubicBezTo>
                  <a:cubicBezTo>
                    <a:pt x="6480" y="15329"/>
                    <a:pt x="3728" y="16723"/>
                    <a:pt x="2033" y="18000"/>
                  </a:cubicBezTo>
                  <a:cubicBezTo>
                    <a:pt x="339" y="19277"/>
                    <a:pt x="-296" y="20439"/>
                    <a:pt x="128" y="21019"/>
                  </a:cubicBezTo>
                  <a:cubicBezTo>
                    <a:pt x="551" y="21600"/>
                    <a:pt x="2033" y="21600"/>
                    <a:pt x="5104" y="21252"/>
                  </a:cubicBezTo>
                  <a:cubicBezTo>
                    <a:pt x="8175" y="20903"/>
                    <a:pt x="12833" y="20206"/>
                    <a:pt x="17492" y="19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3896281" y="7882246"/>
              <a:ext cx="1714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33" y="2880"/>
                    <a:pt x="5867" y="5760"/>
                    <a:pt x="9467" y="9360"/>
                  </a:cubicBezTo>
                  <a:cubicBezTo>
                    <a:pt x="13067" y="12960"/>
                    <a:pt x="17333" y="17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3908981" y="7875896"/>
              <a:ext cx="1778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760"/>
                    <a:pt x="13371" y="3520"/>
                    <a:pt x="9771" y="5760"/>
                  </a:cubicBezTo>
                  <a:cubicBezTo>
                    <a:pt x="6171" y="8000"/>
                    <a:pt x="3086" y="10720"/>
                    <a:pt x="1543" y="13440"/>
                  </a:cubicBezTo>
                  <a:cubicBezTo>
                    <a:pt x="0" y="16160"/>
                    <a:pt x="0" y="18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4067731" y="8066396"/>
              <a:ext cx="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4124881" y="7926696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4226481" y="7842355"/>
              <a:ext cx="100649" cy="357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453" fill="norm" stroke="1" extrusionOk="0">
                  <a:moveTo>
                    <a:pt x="0" y="1632"/>
                  </a:moveTo>
                  <a:cubicBezTo>
                    <a:pt x="432" y="997"/>
                    <a:pt x="864" y="361"/>
                    <a:pt x="2160" y="107"/>
                  </a:cubicBezTo>
                  <a:cubicBezTo>
                    <a:pt x="3456" y="-147"/>
                    <a:pt x="5616" y="-20"/>
                    <a:pt x="9288" y="1251"/>
                  </a:cubicBezTo>
                  <a:cubicBezTo>
                    <a:pt x="12960" y="2521"/>
                    <a:pt x="18144" y="4935"/>
                    <a:pt x="19872" y="7477"/>
                  </a:cubicBezTo>
                  <a:cubicBezTo>
                    <a:pt x="21600" y="10018"/>
                    <a:pt x="19872" y="12686"/>
                    <a:pt x="15984" y="15037"/>
                  </a:cubicBezTo>
                  <a:cubicBezTo>
                    <a:pt x="12096" y="17387"/>
                    <a:pt x="6048" y="19420"/>
                    <a:pt x="0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2636586" y="7822797"/>
              <a:ext cx="123046" cy="38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4" h="21492" fill="norm" stroke="1" extrusionOk="0">
                  <a:moveTo>
                    <a:pt x="20584" y="1197"/>
                  </a:moveTo>
                  <a:cubicBezTo>
                    <a:pt x="19522" y="723"/>
                    <a:pt x="18459" y="248"/>
                    <a:pt x="16866" y="70"/>
                  </a:cubicBezTo>
                  <a:cubicBezTo>
                    <a:pt x="15273" y="-108"/>
                    <a:pt x="13148" y="11"/>
                    <a:pt x="10315" y="960"/>
                  </a:cubicBezTo>
                  <a:cubicBezTo>
                    <a:pt x="7482" y="1910"/>
                    <a:pt x="3941" y="3690"/>
                    <a:pt x="1817" y="6004"/>
                  </a:cubicBezTo>
                  <a:cubicBezTo>
                    <a:pt x="-308" y="8318"/>
                    <a:pt x="-1016" y="11167"/>
                    <a:pt x="2171" y="13837"/>
                  </a:cubicBezTo>
                  <a:cubicBezTo>
                    <a:pt x="5358" y="16507"/>
                    <a:pt x="12440" y="19000"/>
                    <a:pt x="19522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4447621" y="7890550"/>
              <a:ext cx="128111" cy="31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467" fill="norm" stroke="1" extrusionOk="0">
                  <a:moveTo>
                    <a:pt x="20751" y="2027"/>
                  </a:moveTo>
                  <a:cubicBezTo>
                    <a:pt x="20408" y="1307"/>
                    <a:pt x="20065" y="587"/>
                    <a:pt x="18351" y="227"/>
                  </a:cubicBezTo>
                  <a:cubicBezTo>
                    <a:pt x="16637" y="-133"/>
                    <a:pt x="13551" y="-133"/>
                    <a:pt x="10465" y="731"/>
                  </a:cubicBezTo>
                  <a:cubicBezTo>
                    <a:pt x="7380" y="1595"/>
                    <a:pt x="4294" y="3323"/>
                    <a:pt x="2237" y="6059"/>
                  </a:cubicBezTo>
                  <a:cubicBezTo>
                    <a:pt x="180" y="8795"/>
                    <a:pt x="-849" y="12539"/>
                    <a:pt x="865" y="15275"/>
                  </a:cubicBezTo>
                  <a:cubicBezTo>
                    <a:pt x="2580" y="18011"/>
                    <a:pt x="7037" y="19739"/>
                    <a:pt x="11494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4682458" y="7952096"/>
              <a:ext cx="13924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4766231" y="8091233"/>
              <a:ext cx="1270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080" y="11375"/>
                    <a:pt x="2160" y="2735"/>
                    <a:pt x="5760" y="575"/>
                  </a:cubicBezTo>
                  <a:cubicBezTo>
                    <a:pt x="9360" y="-1585"/>
                    <a:pt x="1548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5050337" y="7947334"/>
              <a:ext cx="185795" cy="24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131" fill="norm" stroke="1" extrusionOk="0">
                  <a:moveTo>
                    <a:pt x="11110" y="4220"/>
                  </a:moveTo>
                  <a:cubicBezTo>
                    <a:pt x="10139" y="3676"/>
                    <a:pt x="9168" y="3131"/>
                    <a:pt x="8076" y="3403"/>
                  </a:cubicBezTo>
                  <a:cubicBezTo>
                    <a:pt x="6984" y="3676"/>
                    <a:pt x="5770" y="4765"/>
                    <a:pt x="4314" y="7397"/>
                  </a:cubicBezTo>
                  <a:cubicBezTo>
                    <a:pt x="2858" y="10029"/>
                    <a:pt x="1159" y="14203"/>
                    <a:pt x="431" y="16745"/>
                  </a:cubicBezTo>
                  <a:cubicBezTo>
                    <a:pt x="-297" y="19286"/>
                    <a:pt x="-54" y="20193"/>
                    <a:pt x="795" y="20738"/>
                  </a:cubicBezTo>
                  <a:cubicBezTo>
                    <a:pt x="1645" y="21282"/>
                    <a:pt x="3101" y="21464"/>
                    <a:pt x="6134" y="19921"/>
                  </a:cubicBezTo>
                  <a:cubicBezTo>
                    <a:pt x="9168" y="18378"/>
                    <a:pt x="13779" y="15111"/>
                    <a:pt x="16692" y="11844"/>
                  </a:cubicBezTo>
                  <a:cubicBezTo>
                    <a:pt x="19604" y="8577"/>
                    <a:pt x="20818" y="5309"/>
                    <a:pt x="20939" y="3313"/>
                  </a:cubicBezTo>
                  <a:cubicBezTo>
                    <a:pt x="21060" y="1316"/>
                    <a:pt x="20090" y="590"/>
                    <a:pt x="18391" y="227"/>
                  </a:cubicBezTo>
                  <a:cubicBezTo>
                    <a:pt x="16692" y="-136"/>
                    <a:pt x="14265" y="-136"/>
                    <a:pt x="12081" y="772"/>
                  </a:cubicBezTo>
                  <a:cubicBezTo>
                    <a:pt x="9896" y="1679"/>
                    <a:pt x="7955" y="3494"/>
                    <a:pt x="7469" y="5219"/>
                  </a:cubicBezTo>
                  <a:cubicBezTo>
                    <a:pt x="6984" y="6943"/>
                    <a:pt x="7955" y="8577"/>
                    <a:pt x="10503" y="9393"/>
                  </a:cubicBezTo>
                  <a:cubicBezTo>
                    <a:pt x="13051" y="10210"/>
                    <a:pt x="17177" y="10210"/>
                    <a:pt x="21303" y="102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5325031" y="7907646"/>
              <a:ext cx="7029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600" fill="norm" stroke="1" extrusionOk="0">
                  <a:moveTo>
                    <a:pt x="0" y="0"/>
                  </a:moveTo>
                  <a:cubicBezTo>
                    <a:pt x="7406" y="3323"/>
                    <a:pt x="14811" y="6646"/>
                    <a:pt x="18206" y="9485"/>
                  </a:cubicBezTo>
                  <a:cubicBezTo>
                    <a:pt x="21600" y="12323"/>
                    <a:pt x="20983" y="14677"/>
                    <a:pt x="17897" y="16615"/>
                  </a:cubicBezTo>
                  <a:cubicBezTo>
                    <a:pt x="14811" y="18554"/>
                    <a:pt x="9257" y="20077"/>
                    <a:pt x="37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5617131" y="8085446"/>
              <a:ext cx="120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5610781" y="8180696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6076447" y="7965637"/>
              <a:ext cx="258235" cy="32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13633" y="5687"/>
                  </a:moveTo>
                  <a:cubicBezTo>
                    <a:pt x="13279" y="4731"/>
                    <a:pt x="12925" y="3774"/>
                    <a:pt x="12305" y="3432"/>
                  </a:cubicBezTo>
                  <a:cubicBezTo>
                    <a:pt x="11685" y="3090"/>
                    <a:pt x="10800" y="3363"/>
                    <a:pt x="8941" y="4594"/>
                  </a:cubicBezTo>
                  <a:cubicBezTo>
                    <a:pt x="7082" y="5824"/>
                    <a:pt x="4249" y="8012"/>
                    <a:pt x="2479" y="10609"/>
                  </a:cubicBezTo>
                  <a:cubicBezTo>
                    <a:pt x="708" y="13206"/>
                    <a:pt x="0" y="16214"/>
                    <a:pt x="0" y="18128"/>
                  </a:cubicBezTo>
                  <a:cubicBezTo>
                    <a:pt x="0" y="20042"/>
                    <a:pt x="708" y="20862"/>
                    <a:pt x="2479" y="21136"/>
                  </a:cubicBezTo>
                  <a:cubicBezTo>
                    <a:pt x="4249" y="21409"/>
                    <a:pt x="7082" y="21136"/>
                    <a:pt x="10180" y="19632"/>
                  </a:cubicBezTo>
                  <a:cubicBezTo>
                    <a:pt x="13279" y="18128"/>
                    <a:pt x="16643" y="15394"/>
                    <a:pt x="18502" y="12386"/>
                  </a:cubicBezTo>
                  <a:cubicBezTo>
                    <a:pt x="20361" y="9379"/>
                    <a:pt x="20715" y="6098"/>
                    <a:pt x="20538" y="4047"/>
                  </a:cubicBezTo>
                  <a:cubicBezTo>
                    <a:pt x="20361" y="1996"/>
                    <a:pt x="19652" y="1176"/>
                    <a:pt x="18767" y="629"/>
                  </a:cubicBezTo>
                  <a:cubicBezTo>
                    <a:pt x="17882" y="82"/>
                    <a:pt x="16820" y="-191"/>
                    <a:pt x="15049" y="151"/>
                  </a:cubicBezTo>
                  <a:cubicBezTo>
                    <a:pt x="13279" y="493"/>
                    <a:pt x="10800" y="1450"/>
                    <a:pt x="9295" y="2406"/>
                  </a:cubicBezTo>
                  <a:cubicBezTo>
                    <a:pt x="7790" y="3363"/>
                    <a:pt x="7259" y="4320"/>
                    <a:pt x="6993" y="5209"/>
                  </a:cubicBezTo>
                  <a:cubicBezTo>
                    <a:pt x="6728" y="6098"/>
                    <a:pt x="6728" y="6918"/>
                    <a:pt x="8056" y="7601"/>
                  </a:cubicBezTo>
                  <a:cubicBezTo>
                    <a:pt x="9384" y="8285"/>
                    <a:pt x="12039" y="8832"/>
                    <a:pt x="14518" y="9105"/>
                  </a:cubicBezTo>
                  <a:cubicBezTo>
                    <a:pt x="16997" y="9379"/>
                    <a:pt x="19298" y="9379"/>
                    <a:pt x="21600" y="9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6448981" y="8193396"/>
              <a:ext cx="25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6645831" y="7977612"/>
              <a:ext cx="154845" cy="311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446" fill="norm" stroke="1" extrusionOk="0">
                  <a:moveTo>
                    <a:pt x="20197" y="1743"/>
                  </a:moveTo>
                  <a:cubicBezTo>
                    <a:pt x="20477" y="1014"/>
                    <a:pt x="20758" y="284"/>
                    <a:pt x="20197" y="65"/>
                  </a:cubicBezTo>
                  <a:cubicBezTo>
                    <a:pt x="19636" y="-154"/>
                    <a:pt x="18233" y="138"/>
                    <a:pt x="15148" y="1597"/>
                  </a:cubicBezTo>
                  <a:cubicBezTo>
                    <a:pt x="12062" y="3057"/>
                    <a:pt x="7293" y="5684"/>
                    <a:pt x="4067" y="8457"/>
                  </a:cubicBezTo>
                  <a:cubicBezTo>
                    <a:pt x="841" y="11230"/>
                    <a:pt x="-842" y="14149"/>
                    <a:pt x="420" y="16338"/>
                  </a:cubicBezTo>
                  <a:cubicBezTo>
                    <a:pt x="1683" y="18527"/>
                    <a:pt x="5890" y="19987"/>
                    <a:pt x="8696" y="20716"/>
                  </a:cubicBezTo>
                  <a:cubicBezTo>
                    <a:pt x="11501" y="21446"/>
                    <a:pt x="12903" y="21446"/>
                    <a:pt x="14306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6862541" y="7990254"/>
              <a:ext cx="227791" cy="25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374" fill="norm" stroke="1" extrusionOk="0">
                  <a:moveTo>
                    <a:pt x="21326" y="2138"/>
                  </a:moveTo>
                  <a:cubicBezTo>
                    <a:pt x="21128" y="1245"/>
                    <a:pt x="20930" y="353"/>
                    <a:pt x="20236" y="85"/>
                  </a:cubicBezTo>
                  <a:cubicBezTo>
                    <a:pt x="19543" y="-183"/>
                    <a:pt x="18354" y="174"/>
                    <a:pt x="15777" y="1334"/>
                  </a:cubicBezTo>
                  <a:cubicBezTo>
                    <a:pt x="13201" y="2495"/>
                    <a:pt x="9238" y="4458"/>
                    <a:pt x="6860" y="5708"/>
                  </a:cubicBezTo>
                  <a:cubicBezTo>
                    <a:pt x="4482" y="6957"/>
                    <a:pt x="3689" y="7493"/>
                    <a:pt x="3689" y="8029"/>
                  </a:cubicBezTo>
                  <a:cubicBezTo>
                    <a:pt x="3689" y="8564"/>
                    <a:pt x="4482" y="9100"/>
                    <a:pt x="5572" y="9457"/>
                  </a:cubicBezTo>
                  <a:cubicBezTo>
                    <a:pt x="6662" y="9814"/>
                    <a:pt x="8049" y="9992"/>
                    <a:pt x="9238" y="10260"/>
                  </a:cubicBezTo>
                  <a:cubicBezTo>
                    <a:pt x="10427" y="10528"/>
                    <a:pt x="11418" y="10885"/>
                    <a:pt x="11517" y="11420"/>
                  </a:cubicBezTo>
                  <a:cubicBezTo>
                    <a:pt x="11616" y="11956"/>
                    <a:pt x="10823" y="12670"/>
                    <a:pt x="9337" y="13473"/>
                  </a:cubicBezTo>
                  <a:cubicBezTo>
                    <a:pt x="7851" y="14277"/>
                    <a:pt x="5671" y="15169"/>
                    <a:pt x="4086" y="16062"/>
                  </a:cubicBezTo>
                  <a:cubicBezTo>
                    <a:pt x="2500" y="16954"/>
                    <a:pt x="1509" y="17847"/>
                    <a:pt x="816" y="18739"/>
                  </a:cubicBezTo>
                  <a:cubicBezTo>
                    <a:pt x="122" y="19632"/>
                    <a:pt x="-274" y="20524"/>
                    <a:pt x="221" y="20971"/>
                  </a:cubicBezTo>
                  <a:cubicBezTo>
                    <a:pt x="717" y="21417"/>
                    <a:pt x="2104" y="21417"/>
                    <a:pt x="4482" y="21328"/>
                  </a:cubicBezTo>
                  <a:cubicBezTo>
                    <a:pt x="6860" y="21238"/>
                    <a:pt x="10229" y="21060"/>
                    <a:pt x="13598" y="20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7147481" y="8028296"/>
              <a:ext cx="1587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3086"/>
                    <a:pt x="5184" y="6171"/>
                    <a:pt x="8784" y="9771"/>
                  </a:cubicBezTo>
                  <a:cubicBezTo>
                    <a:pt x="12384" y="13371"/>
                    <a:pt x="16992" y="174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7179231" y="7990196"/>
              <a:ext cx="1587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16" y="3233"/>
                    <a:pt x="11232" y="6465"/>
                    <a:pt x="7632" y="10065"/>
                  </a:cubicBezTo>
                  <a:cubicBezTo>
                    <a:pt x="4032" y="13665"/>
                    <a:pt x="2016" y="176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7318931" y="8231496"/>
              <a:ext cx="19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7376081" y="807909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7452281" y="8190952"/>
              <a:ext cx="1333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143" y="12582"/>
                    <a:pt x="10286" y="4867"/>
                    <a:pt x="13886" y="1782"/>
                  </a:cubicBezTo>
                  <a:cubicBezTo>
                    <a:pt x="17486" y="-1304"/>
                    <a:pt x="19543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7712631" y="8026579"/>
              <a:ext cx="152401" cy="24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0" y="2945"/>
                  </a:moveTo>
                  <a:cubicBezTo>
                    <a:pt x="600" y="2013"/>
                    <a:pt x="1200" y="1082"/>
                    <a:pt x="2400" y="524"/>
                  </a:cubicBezTo>
                  <a:cubicBezTo>
                    <a:pt x="3600" y="-35"/>
                    <a:pt x="5400" y="-221"/>
                    <a:pt x="8700" y="338"/>
                  </a:cubicBezTo>
                  <a:cubicBezTo>
                    <a:pt x="12000" y="896"/>
                    <a:pt x="16800" y="2200"/>
                    <a:pt x="18150" y="4248"/>
                  </a:cubicBezTo>
                  <a:cubicBezTo>
                    <a:pt x="19500" y="6296"/>
                    <a:pt x="17400" y="9089"/>
                    <a:pt x="14250" y="11603"/>
                  </a:cubicBezTo>
                  <a:cubicBezTo>
                    <a:pt x="11100" y="14117"/>
                    <a:pt x="6900" y="16351"/>
                    <a:pt x="4350" y="17934"/>
                  </a:cubicBezTo>
                  <a:cubicBezTo>
                    <a:pt x="1800" y="19517"/>
                    <a:pt x="900" y="20448"/>
                    <a:pt x="1350" y="20913"/>
                  </a:cubicBezTo>
                  <a:cubicBezTo>
                    <a:pt x="1800" y="21379"/>
                    <a:pt x="3600" y="21379"/>
                    <a:pt x="7200" y="21286"/>
                  </a:cubicBezTo>
                  <a:cubicBezTo>
                    <a:pt x="10800" y="21193"/>
                    <a:pt x="16200" y="21007"/>
                    <a:pt x="21600" y="20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7920960" y="8150664"/>
              <a:ext cx="134572" cy="13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322" fill="norm" stroke="1" extrusionOk="0">
                  <a:moveTo>
                    <a:pt x="5257" y="4865"/>
                  </a:moveTo>
                  <a:cubicBezTo>
                    <a:pt x="3907" y="5893"/>
                    <a:pt x="2557" y="6922"/>
                    <a:pt x="1544" y="8979"/>
                  </a:cubicBezTo>
                  <a:cubicBezTo>
                    <a:pt x="532" y="11036"/>
                    <a:pt x="-143" y="14122"/>
                    <a:pt x="26" y="14808"/>
                  </a:cubicBezTo>
                  <a:cubicBezTo>
                    <a:pt x="194" y="15493"/>
                    <a:pt x="1207" y="13779"/>
                    <a:pt x="3063" y="11208"/>
                  </a:cubicBezTo>
                  <a:cubicBezTo>
                    <a:pt x="4919" y="8636"/>
                    <a:pt x="7620" y="5208"/>
                    <a:pt x="9813" y="2979"/>
                  </a:cubicBezTo>
                  <a:cubicBezTo>
                    <a:pt x="12007" y="751"/>
                    <a:pt x="13695" y="-278"/>
                    <a:pt x="15382" y="65"/>
                  </a:cubicBezTo>
                  <a:cubicBezTo>
                    <a:pt x="17070" y="408"/>
                    <a:pt x="18757" y="2122"/>
                    <a:pt x="19770" y="5893"/>
                  </a:cubicBezTo>
                  <a:cubicBezTo>
                    <a:pt x="20782" y="9665"/>
                    <a:pt x="21120" y="15493"/>
                    <a:pt x="21457" y="2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8144431" y="7964796"/>
              <a:ext cx="4233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3491"/>
                    <a:pt x="21600" y="6982"/>
                    <a:pt x="21600" y="10582"/>
                  </a:cubicBezTo>
                  <a:cubicBezTo>
                    <a:pt x="21600" y="14182"/>
                    <a:pt x="10800" y="178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2651681" y="8556808"/>
              <a:ext cx="150948" cy="25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71" fill="norm" stroke="1" extrusionOk="0">
                  <a:moveTo>
                    <a:pt x="0" y="403"/>
                  </a:moveTo>
                  <a:cubicBezTo>
                    <a:pt x="4200" y="54"/>
                    <a:pt x="8400" y="-294"/>
                    <a:pt x="11100" y="403"/>
                  </a:cubicBezTo>
                  <a:cubicBezTo>
                    <a:pt x="13800" y="1100"/>
                    <a:pt x="15000" y="2841"/>
                    <a:pt x="15450" y="4148"/>
                  </a:cubicBezTo>
                  <a:cubicBezTo>
                    <a:pt x="15900" y="5454"/>
                    <a:pt x="15600" y="6325"/>
                    <a:pt x="14700" y="7109"/>
                  </a:cubicBezTo>
                  <a:cubicBezTo>
                    <a:pt x="13800" y="7893"/>
                    <a:pt x="12300" y="8590"/>
                    <a:pt x="12150" y="9200"/>
                  </a:cubicBezTo>
                  <a:cubicBezTo>
                    <a:pt x="12000" y="9809"/>
                    <a:pt x="13200" y="10332"/>
                    <a:pt x="15000" y="11377"/>
                  </a:cubicBezTo>
                  <a:cubicBezTo>
                    <a:pt x="16800" y="12422"/>
                    <a:pt x="19200" y="13990"/>
                    <a:pt x="20400" y="15296"/>
                  </a:cubicBezTo>
                  <a:cubicBezTo>
                    <a:pt x="21600" y="16603"/>
                    <a:pt x="21600" y="17648"/>
                    <a:pt x="21000" y="18519"/>
                  </a:cubicBezTo>
                  <a:cubicBezTo>
                    <a:pt x="20400" y="19390"/>
                    <a:pt x="19200" y="20087"/>
                    <a:pt x="17850" y="20522"/>
                  </a:cubicBezTo>
                  <a:cubicBezTo>
                    <a:pt x="16500" y="20958"/>
                    <a:pt x="15000" y="21132"/>
                    <a:pt x="13200" y="21219"/>
                  </a:cubicBezTo>
                  <a:cubicBezTo>
                    <a:pt x="11400" y="21306"/>
                    <a:pt x="9300" y="21306"/>
                    <a:pt x="7500" y="21045"/>
                  </a:cubicBezTo>
                  <a:cubicBezTo>
                    <a:pt x="5700" y="20783"/>
                    <a:pt x="4200" y="20261"/>
                    <a:pt x="4050" y="19738"/>
                  </a:cubicBezTo>
                  <a:cubicBezTo>
                    <a:pt x="3900" y="19216"/>
                    <a:pt x="5100" y="18693"/>
                    <a:pt x="6300" y="18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2880814" y="8690424"/>
              <a:ext cx="125006" cy="15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365" fill="norm" stroke="1" extrusionOk="0">
                  <a:moveTo>
                    <a:pt x="973" y="3221"/>
                  </a:moveTo>
                  <a:cubicBezTo>
                    <a:pt x="973" y="7253"/>
                    <a:pt x="973" y="11285"/>
                    <a:pt x="796" y="14021"/>
                  </a:cubicBezTo>
                  <a:cubicBezTo>
                    <a:pt x="619" y="16757"/>
                    <a:pt x="265" y="18197"/>
                    <a:pt x="88" y="18053"/>
                  </a:cubicBezTo>
                  <a:cubicBezTo>
                    <a:pt x="-89" y="17909"/>
                    <a:pt x="-89" y="16181"/>
                    <a:pt x="973" y="13157"/>
                  </a:cubicBezTo>
                  <a:cubicBezTo>
                    <a:pt x="2036" y="10133"/>
                    <a:pt x="4160" y="5813"/>
                    <a:pt x="6108" y="3221"/>
                  </a:cubicBezTo>
                  <a:cubicBezTo>
                    <a:pt x="8055" y="629"/>
                    <a:pt x="9826" y="-235"/>
                    <a:pt x="12481" y="53"/>
                  </a:cubicBezTo>
                  <a:cubicBezTo>
                    <a:pt x="15137" y="341"/>
                    <a:pt x="18678" y="1781"/>
                    <a:pt x="20095" y="5525"/>
                  </a:cubicBezTo>
                  <a:cubicBezTo>
                    <a:pt x="21511" y="9269"/>
                    <a:pt x="20803" y="15317"/>
                    <a:pt x="20095" y="21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3159681" y="8758546"/>
              <a:ext cx="952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3409042" y="8587096"/>
              <a:ext cx="176090" cy="20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25" fill="norm" stroke="1" extrusionOk="0">
                  <a:moveTo>
                    <a:pt x="21392" y="0"/>
                  </a:moveTo>
                  <a:cubicBezTo>
                    <a:pt x="19078" y="873"/>
                    <a:pt x="16763" y="1745"/>
                    <a:pt x="14063" y="2727"/>
                  </a:cubicBezTo>
                  <a:cubicBezTo>
                    <a:pt x="11363" y="3709"/>
                    <a:pt x="8278" y="4800"/>
                    <a:pt x="6349" y="5891"/>
                  </a:cubicBezTo>
                  <a:cubicBezTo>
                    <a:pt x="4421" y="6982"/>
                    <a:pt x="3649" y="8073"/>
                    <a:pt x="3906" y="8618"/>
                  </a:cubicBezTo>
                  <a:cubicBezTo>
                    <a:pt x="4163" y="9164"/>
                    <a:pt x="5449" y="9164"/>
                    <a:pt x="6735" y="9164"/>
                  </a:cubicBezTo>
                  <a:cubicBezTo>
                    <a:pt x="8021" y="9164"/>
                    <a:pt x="9306" y="9164"/>
                    <a:pt x="10592" y="9273"/>
                  </a:cubicBezTo>
                  <a:cubicBezTo>
                    <a:pt x="11878" y="9382"/>
                    <a:pt x="13163" y="9600"/>
                    <a:pt x="13678" y="10255"/>
                  </a:cubicBezTo>
                  <a:cubicBezTo>
                    <a:pt x="14192" y="10909"/>
                    <a:pt x="13935" y="12000"/>
                    <a:pt x="12649" y="13200"/>
                  </a:cubicBezTo>
                  <a:cubicBezTo>
                    <a:pt x="11363" y="14400"/>
                    <a:pt x="9049" y="15709"/>
                    <a:pt x="6992" y="16691"/>
                  </a:cubicBezTo>
                  <a:cubicBezTo>
                    <a:pt x="4935" y="17673"/>
                    <a:pt x="3135" y="18327"/>
                    <a:pt x="1849" y="19091"/>
                  </a:cubicBezTo>
                  <a:cubicBezTo>
                    <a:pt x="563" y="19855"/>
                    <a:pt x="-208" y="20727"/>
                    <a:pt x="49" y="21164"/>
                  </a:cubicBezTo>
                  <a:cubicBezTo>
                    <a:pt x="306" y="21600"/>
                    <a:pt x="1592" y="21600"/>
                    <a:pt x="5063" y="21382"/>
                  </a:cubicBezTo>
                  <a:cubicBezTo>
                    <a:pt x="8535" y="21164"/>
                    <a:pt x="14192" y="20727"/>
                    <a:pt x="19849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3667681" y="8606146"/>
              <a:ext cx="1206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3120"/>
                    <a:pt x="7579" y="6240"/>
                    <a:pt x="10421" y="9120"/>
                  </a:cubicBezTo>
                  <a:cubicBezTo>
                    <a:pt x="13263" y="12000"/>
                    <a:pt x="15158" y="14640"/>
                    <a:pt x="16674" y="16680"/>
                  </a:cubicBezTo>
                  <a:cubicBezTo>
                    <a:pt x="18189" y="18720"/>
                    <a:pt x="19326" y="20160"/>
                    <a:pt x="20084" y="20880"/>
                  </a:cubicBezTo>
                  <a:cubicBezTo>
                    <a:pt x="20842" y="21600"/>
                    <a:pt x="21221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3669605" y="8574396"/>
              <a:ext cx="150477" cy="268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43" fill="norm" stroke="1" extrusionOk="0">
                  <a:moveTo>
                    <a:pt x="21327" y="0"/>
                  </a:moveTo>
                  <a:cubicBezTo>
                    <a:pt x="16827" y="3712"/>
                    <a:pt x="12327" y="7425"/>
                    <a:pt x="8727" y="10547"/>
                  </a:cubicBezTo>
                  <a:cubicBezTo>
                    <a:pt x="5127" y="13669"/>
                    <a:pt x="2427" y="16200"/>
                    <a:pt x="1077" y="17972"/>
                  </a:cubicBezTo>
                  <a:cubicBezTo>
                    <a:pt x="-273" y="19744"/>
                    <a:pt x="-273" y="20756"/>
                    <a:pt x="627" y="21178"/>
                  </a:cubicBezTo>
                  <a:cubicBezTo>
                    <a:pt x="1527" y="21600"/>
                    <a:pt x="3327" y="21431"/>
                    <a:pt x="5127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3813731" y="8790296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3877231" y="8644246"/>
              <a:ext cx="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4093131" y="8777033"/>
              <a:ext cx="21590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506" y="11375"/>
                    <a:pt x="11012" y="2735"/>
                    <a:pt x="14612" y="575"/>
                  </a:cubicBezTo>
                  <a:cubicBezTo>
                    <a:pt x="18212" y="-1585"/>
                    <a:pt x="19906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4391581" y="8611281"/>
              <a:ext cx="125675" cy="210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24" fill="norm" stroke="1" extrusionOk="0">
                  <a:moveTo>
                    <a:pt x="0" y="1406"/>
                  </a:moveTo>
                  <a:cubicBezTo>
                    <a:pt x="1440" y="764"/>
                    <a:pt x="2880" y="123"/>
                    <a:pt x="5400" y="16"/>
                  </a:cubicBezTo>
                  <a:cubicBezTo>
                    <a:pt x="7920" y="-91"/>
                    <a:pt x="11520" y="337"/>
                    <a:pt x="14040" y="1513"/>
                  </a:cubicBezTo>
                  <a:cubicBezTo>
                    <a:pt x="16560" y="2689"/>
                    <a:pt x="18000" y="4614"/>
                    <a:pt x="17640" y="6432"/>
                  </a:cubicBezTo>
                  <a:cubicBezTo>
                    <a:pt x="17280" y="8250"/>
                    <a:pt x="15120" y="9960"/>
                    <a:pt x="13140" y="11030"/>
                  </a:cubicBezTo>
                  <a:cubicBezTo>
                    <a:pt x="11160" y="12099"/>
                    <a:pt x="9360" y="12527"/>
                    <a:pt x="9360" y="12634"/>
                  </a:cubicBezTo>
                  <a:cubicBezTo>
                    <a:pt x="9360" y="12741"/>
                    <a:pt x="11160" y="12527"/>
                    <a:pt x="12960" y="12313"/>
                  </a:cubicBezTo>
                  <a:cubicBezTo>
                    <a:pt x="14760" y="12099"/>
                    <a:pt x="16560" y="11885"/>
                    <a:pt x="18000" y="12206"/>
                  </a:cubicBezTo>
                  <a:cubicBezTo>
                    <a:pt x="19440" y="12527"/>
                    <a:pt x="20520" y="13382"/>
                    <a:pt x="21060" y="14345"/>
                  </a:cubicBezTo>
                  <a:cubicBezTo>
                    <a:pt x="21600" y="15307"/>
                    <a:pt x="21600" y="16376"/>
                    <a:pt x="19800" y="17659"/>
                  </a:cubicBezTo>
                  <a:cubicBezTo>
                    <a:pt x="18000" y="18943"/>
                    <a:pt x="14400" y="20440"/>
                    <a:pt x="11700" y="20974"/>
                  </a:cubicBezTo>
                  <a:cubicBezTo>
                    <a:pt x="9000" y="21509"/>
                    <a:pt x="7200" y="21081"/>
                    <a:pt x="5400" y="20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4584197" y="8739004"/>
              <a:ext cx="99485" cy="114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919" y="7161"/>
                  </a:moveTo>
                  <a:cubicBezTo>
                    <a:pt x="460" y="9124"/>
                    <a:pt x="0" y="11088"/>
                    <a:pt x="0" y="13837"/>
                  </a:cubicBezTo>
                  <a:cubicBezTo>
                    <a:pt x="0" y="16586"/>
                    <a:pt x="460" y="20121"/>
                    <a:pt x="460" y="20710"/>
                  </a:cubicBezTo>
                  <a:cubicBezTo>
                    <a:pt x="460" y="21299"/>
                    <a:pt x="0" y="18943"/>
                    <a:pt x="230" y="15604"/>
                  </a:cubicBezTo>
                  <a:cubicBezTo>
                    <a:pt x="460" y="12266"/>
                    <a:pt x="1379" y="7946"/>
                    <a:pt x="2528" y="5001"/>
                  </a:cubicBezTo>
                  <a:cubicBezTo>
                    <a:pt x="3677" y="2055"/>
                    <a:pt x="5055" y="484"/>
                    <a:pt x="7813" y="92"/>
                  </a:cubicBezTo>
                  <a:cubicBezTo>
                    <a:pt x="10570" y="-301"/>
                    <a:pt x="14706" y="484"/>
                    <a:pt x="17234" y="4215"/>
                  </a:cubicBezTo>
                  <a:cubicBezTo>
                    <a:pt x="19762" y="7946"/>
                    <a:pt x="20681" y="14623"/>
                    <a:pt x="21600" y="2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4785891" y="8676000"/>
              <a:ext cx="139091" cy="16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059" fill="norm" stroke="1" extrusionOk="0">
                  <a:moveTo>
                    <a:pt x="13651" y="790"/>
                  </a:moveTo>
                  <a:cubicBezTo>
                    <a:pt x="12015" y="790"/>
                    <a:pt x="10379" y="790"/>
                    <a:pt x="8251" y="2765"/>
                  </a:cubicBezTo>
                  <a:cubicBezTo>
                    <a:pt x="6124" y="4741"/>
                    <a:pt x="3506" y="8692"/>
                    <a:pt x="2033" y="11458"/>
                  </a:cubicBezTo>
                  <a:cubicBezTo>
                    <a:pt x="561" y="14224"/>
                    <a:pt x="233" y="15804"/>
                    <a:pt x="70" y="17253"/>
                  </a:cubicBezTo>
                  <a:cubicBezTo>
                    <a:pt x="-94" y="18702"/>
                    <a:pt x="-94" y="20019"/>
                    <a:pt x="1542" y="20677"/>
                  </a:cubicBezTo>
                  <a:cubicBezTo>
                    <a:pt x="3179" y="21336"/>
                    <a:pt x="6451" y="21336"/>
                    <a:pt x="9888" y="19097"/>
                  </a:cubicBezTo>
                  <a:cubicBezTo>
                    <a:pt x="13324" y="16858"/>
                    <a:pt x="16924" y="12380"/>
                    <a:pt x="18888" y="9351"/>
                  </a:cubicBezTo>
                  <a:cubicBezTo>
                    <a:pt x="20851" y="6321"/>
                    <a:pt x="21179" y="4741"/>
                    <a:pt x="20851" y="3292"/>
                  </a:cubicBezTo>
                  <a:cubicBezTo>
                    <a:pt x="20524" y="1843"/>
                    <a:pt x="19542" y="526"/>
                    <a:pt x="17415" y="131"/>
                  </a:cubicBezTo>
                  <a:cubicBezTo>
                    <a:pt x="15288" y="-264"/>
                    <a:pt x="12015" y="263"/>
                    <a:pt x="9724" y="1316"/>
                  </a:cubicBezTo>
                  <a:cubicBezTo>
                    <a:pt x="7433" y="2370"/>
                    <a:pt x="6124" y="3951"/>
                    <a:pt x="5470" y="5531"/>
                  </a:cubicBezTo>
                  <a:cubicBezTo>
                    <a:pt x="4815" y="7112"/>
                    <a:pt x="4815" y="8692"/>
                    <a:pt x="7597" y="9877"/>
                  </a:cubicBezTo>
                  <a:cubicBezTo>
                    <a:pt x="10379" y="11063"/>
                    <a:pt x="15942" y="11853"/>
                    <a:pt x="21506" y="126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5071031" y="8758546"/>
              <a:ext cx="101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5153581" y="8669646"/>
              <a:ext cx="9807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5914"/>
                    <a:pt x="21600" y="11829"/>
                    <a:pt x="19440" y="15429"/>
                  </a:cubicBezTo>
                  <a:cubicBezTo>
                    <a:pt x="17280" y="19029"/>
                    <a:pt x="8640" y="203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5345027" y="8635064"/>
              <a:ext cx="234005" cy="26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05" fill="norm" stroke="1" extrusionOk="0">
                  <a:moveTo>
                    <a:pt x="15091" y="3799"/>
                  </a:moveTo>
                  <a:cubicBezTo>
                    <a:pt x="14508" y="3118"/>
                    <a:pt x="13924" y="2438"/>
                    <a:pt x="13048" y="2183"/>
                  </a:cubicBezTo>
                  <a:cubicBezTo>
                    <a:pt x="12172" y="1928"/>
                    <a:pt x="11005" y="2098"/>
                    <a:pt x="8962" y="3544"/>
                  </a:cubicBezTo>
                  <a:cubicBezTo>
                    <a:pt x="6918" y="4989"/>
                    <a:pt x="3999" y="7711"/>
                    <a:pt x="2248" y="10517"/>
                  </a:cubicBezTo>
                  <a:cubicBezTo>
                    <a:pt x="497" y="13323"/>
                    <a:pt x="-87" y="16215"/>
                    <a:pt x="10" y="18000"/>
                  </a:cubicBezTo>
                  <a:cubicBezTo>
                    <a:pt x="108" y="19786"/>
                    <a:pt x="886" y="20467"/>
                    <a:pt x="2345" y="20892"/>
                  </a:cubicBezTo>
                  <a:cubicBezTo>
                    <a:pt x="3805" y="21317"/>
                    <a:pt x="5945" y="21487"/>
                    <a:pt x="8281" y="20211"/>
                  </a:cubicBezTo>
                  <a:cubicBezTo>
                    <a:pt x="10616" y="18936"/>
                    <a:pt x="13145" y="16215"/>
                    <a:pt x="14605" y="13578"/>
                  </a:cubicBezTo>
                  <a:cubicBezTo>
                    <a:pt x="16064" y="10942"/>
                    <a:pt x="16454" y="8391"/>
                    <a:pt x="16356" y="6180"/>
                  </a:cubicBezTo>
                  <a:cubicBezTo>
                    <a:pt x="16259" y="3969"/>
                    <a:pt x="15675" y="2098"/>
                    <a:pt x="14897" y="1078"/>
                  </a:cubicBezTo>
                  <a:cubicBezTo>
                    <a:pt x="14118" y="57"/>
                    <a:pt x="13145" y="-113"/>
                    <a:pt x="12075" y="57"/>
                  </a:cubicBezTo>
                  <a:cubicBezTo>
                    <a:pt x="11005" y="227"/>
                    <a:pt x="9837" y="737"/>
                    <a:pt x="8962" y="2268"/>
                  </a:cubicBezTo>
                  <a:cubicBezTo>
                    <a:pt x="8086" y="3799"/>
                    <a:pt x="7502" y="6350"/>
                    <a:pt x="8475" y="7881"/>
                  </a:cubicBezTo>
                  <a:cubicBezTo>
                    <a:pt x="9448" y="9411"/>
                    <a:pt x="11978" y="9922"/>
                    <a:pt x="14410" y="10007"/>
                  </a:cubicBezTo>
                  <a:cubicBezTo>
                    <a:pt x="16843" y="10092"/>
                    <a:pt x="19178" y="9752"/>
                    <a:pt x="21513" y="9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5655315" y="8637896"/>
              <a:ext cx="171367" cy="21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21326" y="0"/>
                  </a:moveTo>
                  <a:cubicBezTo>
                    <a:pt x="18165" y="1049"/>
                    <a:pt x="15004" y="2097"/>
                    <a:pt x="11580" y="3460"/>
                  </a:cubicBezTo>
                  <a:cubicBezTo>
                    <a:pt x="8155" y="4823"/>
                    <a:pt x="4467" y="6501"/>
                    <a:pt x="2360" y="7864"/>
                  </a:cubicBezTo>
                  <a:cubicBezTo>
                    <a:pt x="253" y="9227"/>
                    <a:pt x="-274" y="10276"/>
                    <a:pt x="121" y="10800"/>
                  </a:cubicBezTo>
                  <a:cubicBezTo>
                    <a:pt x="516" y="11324"/>
                    <a:pt x="1833" y="11324"/>
                    <a:pt x="3941" y="11219"/>
                  </a:cubicBezTo>
                  <a:cubicBezTo>
                    <a:pt x="6048" y="11115"/>
                    <a:pt x="8946" y="10905"/>
                    <a:pt x="11448" y="10905"/>
                  </a:cubicBezTo>
                  <a:cubicBezTo>
                    <a:pt x="13950" y="10905"/>
                    <a:pt x="16058" y="11115"/>
                    <a:pt x="16453" y="11639"/>
                  </a:cubicBezTo>
                  <a:cubicBezTo>
                    <a:pt x="16848" y="12163"/>
                    <a:pt x="15531" y="13002"/>
                    <a:pt x="13424" y="14155"/>
                  </a:cubicBezTo>
                  <a:cubicBezTo>
                    <a:pt x="11316" y="15309"/>
                    <a:pt x="8419" y="16777"/>
                    <a:pt x="6575" y="17930"/>
                  </a:cubicBezTo>
                  <a:cubicBezTo>
                    <a:pt x="4731" y="19083"/>
                    <a:pt x="3941" y="19922"/>
                    <a:pt x="4336" y="20551"/>
                  </a:cubicBezTo>
                  <a:cubicBezTo>
                    <a:pt x="4731" y="21181"/>
                    <a:pt x="6311" y="21600"/>
                    <a:pt x="8814" y="21600"/>
                  </a:cubicBezTo>
                  <a:cubicBezTo>
                    <a:pt x="11316" y="21600"/>
                    <a:pt x="14741" y="21181"/>
                    <a:pt x="18165" y="20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5921931" y="8650596"/>
              <a:ext cx="1333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040"/>
                    <a:pt x="8229" y="10080"/>
                    <a:pt x="11829" y="13680"/>
                  </a:cubicBezTo>
                  <a:cubicBezTo>
                    <a:pt x="15429" y="17280"/>
                    <a:pt x="18514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5934068" y="8631546"/>
              <a:ext cx="159314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21391" y="0"/>
                  </a:moveTo>
                  <a:cubicBezTo>
                    <a:pt x="15138" y="4062"/>
                    <a:pt x="8886" y="8123"/>
                    <a:pt x="5191" y="11077"/>
                  </a:cubicBezTo>
                  <a:cubicBezTo>
                    <a:pt x="1496" y="14031"/>
                    <a:pt x="359" y="15877"/>
                    <a:pt x="75" y="17446"/>
                  </a:cubicBezTo>
                  <a:cubicBezTo>
                    <a:pt x="-209" y="19015"/>
                    <a:pt x="359" y="20308"/>
                    <a:pt x="9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6061631" y="8802996"/>
              <a:ext cx="317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6125131" y="8656946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6417231" y="8771246"/>
              <a:ext cx="1778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6468031" y="8860146"/>
              <a:ext cx="1206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6900844" y="8661993"/>
              <a:ext cx="214888" cy="23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333" fill="norm" stroke="1" extrusionOk="0">
                  <a:moveTo>
                    <a:pt x="9966" y="5326"/>
                  </a:moveTo>
                  <a:cubicBezTo>
                    <a:pt x="11014" y="3976"/>
                    <a:pt x="12063" y="2626"/>
                    <a:pt x="11853" y="2047"/>
                  </a:cubicBezTo>
                  <a:cubicBezTo>
                    <a:pt x="11643" y="1469"/>
                    <a:pt x="10175" y="1662"/>
                    <a:pt x="8078" y="3397"/>
                  </a:cubicBezTo>
                  <a:cubicBezTo>
                    <a:pt x="5981" y="5133"/>
                    <a:pt x="3255" y="8412"/>
                    <a:pt x="1682" y="11208"/>
                  </a:cubicBezTo>
                  <a:cubicBezTo>
                    <a:pt x="109" y="14004"/>
                    <a:pt x="-310" y="16319"/>
                    <a:pt x="214" y="18151"/>
                  </a:cubicBezTo>
                  <a:cubicBezTo>
                    <a:pt x="739" y="19983"/>
                    <a:pt x="2207" y="21333"/>
                    <a:pt x="4723" y="21333"/>
                  </a:cubicBezTo>
                  <a:cubicBezTo>
                    <a:pt x="7240" y="21333"/>
                    <a:pt x="10805" y="19983"/>
                    <a:pt x="13321" y="17379"/>
                  </a:cubicBezTo>
                  <a:cubicBezTo>
                    <a:pt x="15838" y="14776"/>
                    <a:pt x="17306" y="10919"/>
                    <a:pt x="17725" y="7833"/>
                  </a:cubicBezTo>
                  <a:cubicBezTo>
                    <a:pt x="18144" y="4747"/>
                    <a:pt x="17515" y="2433"/>
                    <a:pt x="16152" y="1179"/>
                  </a:cubicBezTo>
                  <a:cubicBezTo>
                    <a:pt x="14789" y="-74"/>
                    <a:pt x="12692" y="-267"/>
                    <a:pt x="10805" y="312"/>
                  </a:cubicBezTo>
                  <a:cubicBezTo>
                    <a:pt x="8917" y="890"/>
                    <a:pt x="7240" y="2240"/>
                    <a:pt x="6401" y="3397"/>
                  </a:cubicBezTo>
                  <a:cubicBezTo>
                    <a:pt x="5562" y="4554"/>
                    <a:pt x="5562" y="5519"/>
                    <a:pt x="6925" y="6194"/>
                  </a:cubicBezTo>
                  <a:cubicBezTo>
                    <a:pt x="8288" y="6869"/>
                    <a:pt x="11014" y="7254"/>
                    <a:pt x="13636" y="7254"/>
                  </a:cubicBezTo>
                  <a:cubicBezTo>
                    <a:pt x="16257" y="7254"/>
                    <a:pt x="18773" y="6869"/>
                    <a:pt x="21290" y="6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7201208" y="8674396"/>
              <a:ext cx="187574" cy="195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228" fill="norm" stroke="1" extrusionOk="0">
                  <a:moveTo>
                    <a:pt x="21268" y="174"/>
                  </a:moveTo>
                  <a:cubicBezTo>
                    <a:pt x="20068" y="-56"/>
                    <a:pt x="18868" y="-286"/>
                    <a:pt x="15748" y="1093"/>
                  </a:cubicBezTo>
                  <a:cubicBezTo>
                    <a:pt x="12628" y="2471"/>
                    <a:pt x="7588" y="5459"/>
                    <a:pt x="4588" y="7297"/>
                  </a:cubicBezTo>
                  <a:cubicBezTo>
                    <a:pt x="1588" y="9135"/>
                    <a:pt x="628" y="9825"/>
                    <a:pt x="868" y="10169"/>
                  </a:cubicBezTo>
                  <a:cubicBezTo>
                    <a:pt x="1108" y="10514"/>
                    <a:pt x="2548" y="10514"/>
                    <a:pt x="3988" y="10514"/>
                  </a:cubicBezTo>
                  <a:cubicBezTo>
                    <a:pt x="5428" y="10514"/>
                    <a:pt x="6868" y="10514"/>
                    <a:pt x="8068" y="10859"/>
                  </a:cubicBezTo>
                  <a:cubicBezTo>
                    <a:pt x="9268" y="11203"/>
                    <a:pt x="10228" y="11893"/>
                    <a:pt x="10108" y="12582"/>
                  </a:cubicBezTo>
                  <a:cubicBezTo>
                    <a:pt x="9988" y="13271"/>
                    <a:pt x="8788" y="13961"/>
                    <a:pt x="7108" y="14880"/>
                  </a:cubicBezTo>
                  <a:cubicBezTo>
                    <a:pt x="5428" y="15799"/>
                    <a:pt x="3268" y="16948"/>
                    <a:pt x="1828" y="17982"/>
                  </a:cubicBezTo>
                  <a:cubicBezTo>
                    <a:pt x="388" y="19016"/>
                    <a:pt x="-332" y="19935"/>
                    <a:pt x="148" y="20510"/>
                  </a:cubicBezTo>
                  <a:cubicBezTo>
                    <a:pt x="628" y="21084"/>
                    <a:pt x="2308" y="21314"/>
                    <a:pt x="5428" y="21199"/>
                  </a:cubicBezTo>
                  <a:cubicBezTo>
                    <a:pt x="8548" y="21084"/>
                    <a:pt x="13108" y="20625"/>
                    <a:pt x="17668" y="20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7445931" y="8701396"/>
              <a:ext cx="152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040"/>
                    <a:pt x="9600" y="10080"/>
                    <a:pt x="13200" y="13680"/>
                  </a:cubicBezTo>
                  <a:cubicBezTo>
                    <a:pt x="16800" y="17280"/>
                    <a:pt x="1920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7471331" y="8650596"/>
              <a:ext cx="139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720"/>
                    <a:pt x="13091" y="5440"/>
                    <a:pt x="9655" y="8000"/>
                  </a:cubicBezTo>
                  <a:cubicBezTo>
                    <a:pt x="6218" y="10560"/>
                    <a:pt x="3600" y="12960"/>
                    <a:pt x="2127" y="15200"/>
                  </a:cubicBezTo>
                  <a:cubicBezTo>
                    <a:pt x="655" y="17440"/>
                    <a:pt x="327" y="195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7623731" y="8853796"/>
              <a:ext cx="1" cy="698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7655481" y="873314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7807881" y="8806902"/>
              <a:ext cx="1460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383" y="12582"/>
                    <a:pt x="8765" y="4867"/>
                    <a:pt x="12365" y="1782"/>
                  </a:cubicBezTo>
                  <a:cubicBezTo>
                    <a:pt x="15965" y="-1304"/>
                    <a:pt x="18783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8093631" y="8636179"/>
              <a:ext cx="139701" cy="23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3023"/>
                  </a:moveTo>
                  <a:cubicBezTo>
                    <a:pt x="655" y="2067"/>
                    <a:pt x="1309" y="1111"/>
                    <a:pt x="2618" y="538"/>
                  </a:cubicBezTo>
                  <a:cubicBezTo>
                    <a:pt x="3927" y="-36"/>
                    <a:pt x="5891" y="-227"/>
                    <a:pt x="9327" y="346"/>
                  </a:cubicBezTo>
                  <a:cubicBezTo>
                    <a:pt x="12764" y="920"/>
                    <a:pt x="17673" y="2258"/>
                    <a:pt x="19309" y="4552"/>
                  </a:cubicBezTo>
                  <a:cubicBezTo>
                    <a:pt x="20945" y="6846"/>
                    <a:pt x="19309" y="10095"/>
                    <a:pt x="16036" y="12676"/>
                  </a:cubicBezTo>
                  <a:cubicBezTo>
                    <a:pt x="12764" y="15256"/>
                    <a:pt x="7855" y="17168"/>
                    <a:pt x="4745" y="18506"/>
                  </a:cubicBezTo>
                  <a:cubicBezTo>
                    <a:pt x="1636" y="19844"/>
                    <a:pt x="327" y="20608"/>
                    <a:pt x="491" y="20991"/>
                  </a:cubicBezTo>
                  <a:cubicBezTo>
                    <a:pt x="655" y="21373"/>
                    <a:pt x="2291" y="21373"/>
                    <a:pt x="6055" y="20991"/>
                  </a:cubicBezTo>
                  <a:cubicBezTo>
                    <a:pt x="9818" y="20608"/>
                    <a:pt x="15709" y="19844"/>
                    <a:pt x="21600" y="19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8316970" y="8722176"/>
              <a:ext cx="126462" cy="13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167" fill="norm" stroke="1" extrusionOk="0">
                  <a:moveTo>
                    <a:pt x="6192" y="7824"/>
                  </a:moveTo>
                  <a:cubicBezTo>
                    <a:pt x="4067" y="10862"/>
                    <a:pt x="1943" y="13899"/>
                    <a:pt x="880" y="16430"/>
                  </a:cubicBezTo>
                  <a:cubicBezTo>
                    <a:pt x="-182" y="18961"/>
                    <a:pt x="-182" y="20986"/>
                    <a:pt x="349" y="21155"/>
                  </a:cubicBezTo>
                  <a:cubicBezTo>
                    <a:pt x="880" y="21324"/>
                    <a:pt x="1943" y="19637"/>
                    <a:pt x="4598" y="16093"/>
                  </a:cubicBezTo>
                  <a:cubicBezTo>
                    <a:pt x="7254" y="12549"/>
                    <a:pt x="11503" y="7149"/>
                    <a:pt x="14336" y="3943"/>
                  </a:cubicBezTo>
                  <a:cubicBezTo>
                    <a:pt x="17169" y="737"/>
                    <a:pt x="18585" y="-276"/>
                    <a:pt x="19648" y="62"/>
                  </a:cubicBezTo>
                  <a:cubicBezTo>
                    <a:pt x="20710" y="399"/>
                    <a:pt x="21418" y="2087"/>
                    <a:pt x="21064" y="5799"/>
                  </a:cubicBezTo>
                  <a:cubicBezTo>
                    <a:pt x="20710" y="9512"/>
                    <a:pt x="19293" y="15249"/>
                    <a:pt x="17877" y="20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8565274" y="8648715"/>
              <a:ext cx="227880" cy="24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019" fill="norm" stroke="1" extrusionOk="0">
                  <a:moveTo>
                    <a:pt x="13267" y="5655"/>
                  </a:moveTo>
                  <a:cubicBezTo>
                    <a:pt x="13461" y="4556"/>
                    <a:pt x="13656" y="3458"/>
                    <a:pt x="13072" y="3183"/>
                  </a:cubicBezTo>
                  <a:cubicBezTo>
                    <a:pt x="12488" y="2909"/>
                    <a:pt x="11126" y="3458"/>
                    <a:pt x="9180" y="5289"/>
                  </a:cubicBezTo>
                  <a:cubicBezTo>
                    <a:pt x="7234" y="7119"/>
                    <a:pt x="4704" y="10231"/>
                    <a:pt x="3148" y="12244"/>
                  </a:cubicBezTo>
                  <a:cubicBezTo>
                    <a:pt x="1591" y="14258"/>
                    <a:pt x="1007" y="15173"/>
                    <a:pt x="521" y="16455"/>
                  </a:cubicBezTo>
                  <a:cubicBezTo>
                    <a:pt x="34" y="17736"/>
                    <a:pt x="-355" y="19383"/>
                    <a:pt x="521" y="20299"/>
                  </a:cubicBezTo>
                  <a:cubicBezTo>
                    <a:pt x="1396" y="21214"/>
                    <a:pt x="3537" y="21397"/>
                    <a:pt x="6942" y="20024"/>
                  </a:cubicBezTo>
                  <a:cubicBezTo>
                    <a:pt x="10348" y="18651"/>
                    <a:pt x="15018" y="15722"/>
                    <a:pt x="17742" y="12611"/>
                  </a:cubicBezTo>
                  <a:cubicBezTo>
                    <a:pt x="20467" y="9499"/>
                    <a:pt x="21245" y="6204"/>
                    <a:pt x="20856" y="4007"/>
                  </a:cubicBezTo>
                  <a:cubicBezTo>
                    <a:pt x="20467" y="1811"/>
                    <a:pt x="18910" y="712"/>
                    <a:pt x="16964" y="255"/>
                  </a:cubicBezTo>
                  <a:cubicBezTo>
                    <a:pt x="15018" y="-203"/>
                    <a:pt x="12683" y="-20"/>
                    <a:pt x="10737" y="621"/>
                  </a:cubicBezTo>
                  <a:cubicBezTo>
                    <a:pt x="8791" y="1261"/>
                    <a:pt x="7234" y="2360"/>
                    <a:pt x="6456" y="3366"/>
                  </a:cubicBezTo>
                  <a:cubicBezTo>
                    <a:pt x="5677" y="4373"/>
                    <a:pt x="5677" y="5289"/>
                    <a:pt x="8013" y="6112"/>
                  </a:cubicBezTo>
                  <a:cubicBezTo>
                    <a:pt x="10348" y="6936"/>
                    <a:pt x="15018" y="7668"/>
                    <a:pt x="19688" y="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5483781" y="8631546"/>
              <a:ext cx="62230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61" y="20224"/>
                    <a:pt x="1322" y="18847"/>
                    <a:pt x="2718" y="17047"/>
                  </a:cubicBezTo>
                  <a:cubicBezTo>
                    <a:pt x="4114" y="15247"/>
                    <a:pt x="6245" y="13024"/>
                    <a:pt x="8412" y="10906"/>
                  </a:cubicBezTo>
                  <a:cubicBezTo>
                    <a:pt x="10580" y="8788"/>
                    <a:pt x="12784" y="6776"/>
                    <a:pt x="14988" y="4976"/>
                  </a:cubicBezTo>
                  <a:cubicBezTo>
                    <a:pt x="17192" y="3176"/>
                    <a:pt x="19396" y="158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6956981" y="8656946"/>
              <a:ext cx="64135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26" y="19711"/>
                    <a:pt x="2851" y="17823"/>
                    <a:pt x="4741" y="15639"/>
                  </a:cubicBezTo>
                  <a:cubicBezTo>
                    <a:pt x="6630" y="13456"/>
                    <a:pt x="8982" y="10977"/>
                    <a:pt x="11513" y="8734"/>
                  </a:cubicBezTo>
                  <a:cubicBezTo>
                    <a:pt x="14044" y="6492"/>
                    <a:pt x="16752" y="4485"/>
                    <a:pt x="18463" y="3069"/>
                  </a:cubicBezTo>
                  <a:cubicBezTo>
                    <a:pt x="20174" y="1652"/>
                    <a:pt x="20887" y="8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7896781" y="8625196"/>
              <a:ext cx="81915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9" y="19513"/>
                    <a:pt x="3237" y="17426"/>
                    <a:pt x="4995" y="15287"/>
                  </a:cubicBezTo>
                  <a:cubicBezTo>
                    <a:pt x="6753" y="13148"/>
                    <a:pt x="8651" y="10957"/>
                    <a:pt x="10549" y="9130"/>
                  </a:cubicBezTo>
                  <a:cubicBezTo>
                    <a:pt x="12447" y="7304"/>
                    <a:pt x="14344" y="5843"/>
                    <a:pt x="16186" y="4383"/>
                  </a:cubicBezTo>
                  <a:cubicBezTo>
                    <a:pt x="18028" y="2922"/>
                    <a:pt x="19814" y="146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4359831" y="8587096"/>
              <a:ext cx="2794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8000"/>
                    <a:pt x="5891" y="14400"/>
                    <a:pt x="9491" y="10800"/>
                  </a:cubicBezTo>
                  <a:cubicBezTo>
                    <a:pt x="13091" y="7200"/>
                    <a:pt x="1734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9096931" y="8712873"/>
              <a:ext cx="184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959" y="11040"/>
                    <a:pt x="11917" y="1783"/>
                    <a:pt x="15517" y="240"/>
                  </a:cubicBezTo>
                  <a:cubicBezTo>
                    <a:pt x="19117" y="-1303"/>
                    <a:pt x="20359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9039781" y="8777596"/>
              <a:ext cx="266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7018"/>
                    <a:pt x="8229" y="12436"/>
                    <a:pt x="11829" y="8836"/>
                  </a:cubicBezTo>
                  <a:cubicBezTo>
                    <a:pt x="15429" y="5236"/>
                    <a:pt x="18514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9268381" y="8664949"/>
              <a:ext cx="111385" cy="19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191" fill="norm" stroke="1" extrusionOk="0">
                  <a:moveTo>
                    <a:pt x="0" y="510"/>
                  </a:moveTo>
                  <a:cubicBezTo>
                    <a:pt x="1964" y="51"/>
                    <a:pt x="3927" y="-409"/>
                    <a:pt x="7658" y="625"/>
                  </a:cubicBezTo>
                  <a:cubicBezTo>
                    <a:pt x="11389" y="1659"/>
                    <a:pt x="16887" y="4187"/>
                    <a:pt x="19244" y="6714"/>
                  </a:cubicBezTo>
                  <a:cubicBezTo>
                    <a:pt x="21600" y="9242"/>
                    <a:pt x="20815" y="11770"/>
                    <a:pt x="18458" y="14182"/>
                  </a:cubicBezTo>
                  <a:cubicBezTo>
                    <a:pt x="16102" y="16595"/>
                    <a:pt x="12175" y="18893"/>
                    <a:pt x="8247" y="21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9576267" y="8602688"/>
              <a:ext cx="181065" cy="27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862" fill="norm" stroke="1" extrusionOk="0">
                  <a:moveTo>
                    <a:pt x="13950" y="5541"/>
                  </a:moveTo>
                  <a:cubicBezTo>
                    <a:pt x="14201" y="4741"/>
                    <a:pt x="14452" y="3941"/>
                    <a:pt x="13950" y="3461"/>
                  </a:cubicBezTo>
                  <a:cubicBezTo>
                    <a:pt x="13448" y="2981"/>
                    <a:pt x="12192" y="2821"/>
                    <a:pt x="10183" y="3781"/>
                  </a:cubicBezTo>
                  <a:cubicBezTo>
                    <a:pt x="8173" y="4741"/>
                    <a:pt x="5411" y="6821"/>
                    <a:pt x="3401" y="9141"/>
                  </a:cubicBezTo>
                  <a:cubicBezTo>
                    <a:pt x="1392" y="11461"/>
                    <a:pt x="136" y="14021"/>
                    <a:pt x="11" y="16181"/>
                  </a:cubicBezTo>
                  <a:cubicBezTo>
                    <a:pt x="-115" y="18341"/>
                    <a:pt x="890" y="20101"/>
                    <a:pt x="2899" y="20661"/>
                  </a:cubicBezTo>
                  <a:cubicBezTo>
                    <a:pt x="4908" y="21221"/>
                    <a:pt x="7922" y="20581"/>
                    <a:pt x="10936" y="19061"/>
                  </a:cubicBezTo>
                  <a:cubicBezTo>
                    <a:pt x="13950" y="17541"/>
                    <a:pt x="16964" y="15141"/>
                    <a:pt x="18722" y="12341"/>
                  </a:cubicBezTo>
                  <a:cubicBezTo>
                    <a:pt x="20480" y="9541"/>
                    <a:pt x="20983" y="6341"/>
                    <a:pt x="20983" y="4261"/>
                  </a:cubicBezTo>
                  <a:cubicBezTo>
                    <a:pt x="20983" y="2181"/>
                    <a:pt x="20480" y="1221"/>
                    <a:pt x="19601" y="581"/>
                  </a:cubicBezTo>
                  <a:cubicBezTo>
                    <a:pt x="18722" y="-59"/>
                    <a:pt x="17466" y="-379"/>
                    <a:pt x="15457" y="741"/>
                  </a:cubicBezTo>
                  <a:cubicBezTo>
                    <a:pt x="13448" y="1861"/>
                    <a:pt x="10685" y="4421"/>
                    <a:pt x="9429" y="6101"/>
                  </a:cubicBezTo>
                  <a:cubicBezTo>
                    <a:pt x="8173" y="7781"/>
                    <a:pt x="8425" y="8581"/>
                    <a:pt x="9304" y="8981"/>
                  </a:cubicBezTo>
                  <a:cubicBezTo>
                    <a:pt x="10183" y="9381"/>
                    <a:pt x="11690" y="9381"/>
                    <a:pt x="13825" y="9461"/>
                  </a:cubicBezTo>
                  <a:cubicBezTo>
                    <a:pt x="15959" y="9541"/>
                    <a:pt x="18722" y="9701"/>
                    <a:pt x="21485" y="9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9960531" y="8692369"/>
              <a:ext cx="12065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411" y="12302"/>
                    <a:pt x="6821" y="4448"/>
                    <a:pt x="10421" y="1502"/>
                  </a:cubicBezTo>
                  <a:cubicBezTo>
                    <a:pt x="14021" y="-1443"/>
                    <a:pt x="1781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9979581" y="8758546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10437941" y="8582562"/>
              <a:ext cx="138276" cy="26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0" h="21313" fill="norm" stroke="1" extrusionOk="0">
                  <a:moveTo>
                    <a:pt x="2645" y="2368"/>
                  </a:moveTo>
                  <a:cubicBezTo>
                    <a:pt x="3585" y="1530"/>
                    <a:pt x="4524" y="693"/>
                    <a:pt x="6402" y="275"/>
                  </a:cubicBezTo>
                  <a:cubicBezTo>
                    <a:pt x="8280" y="-144"/>
                    <a:pt x="11098" y="-144"/>
                    <a:pt x="13132" y="693"/>
                  </a:cubicBezTo>
                  <a:cubicBezTo>
                    <a:pt x="15167" y="1530"/>
                    <a:pt x="16419" y="3205"/>
                    <a:pt x="15950" y="4628"/>
                  </a:cubicBezTo>
                  <a:cubicBezTo>
                    <a:pt x="15480" y="6051"/>
                    <a:pt x="13289" y="7223"/>
                    <a:pt x="11411" y="8061"/>
                  </a:cubicBezTo>
                  <a:cubicBezTo>
                    <a:pt x="9532" y="8898"/>
                    <a:pt x="7967" y="9400"/>
                    <a:pt x="7967" y="9819"/>
                  </a:cubicBezTo>
                  <a:cubicBezTo>
                    <a:pt x="7967" y="10237"/>
                    <a:pt x="9532" y="10572"/>
                    <a:pt x="11880" y="11242"/>
                  </a:cubicBezTo>
                  <a:cubicBezTo>
                    <a:pt x="14228" y="11912"/>
                    <a:pt x="17358" y="12916"/>
                    <a:pt x="19080" y="13837"/>
                  </a:cubicBezTo>
                  <a:cubicBezTo>
                    <a:pt x="20802" y="14758"/>
                    <a:pt x="21115" y="15596"/>
                    <a:pt x="18767" y="16851"/>
                  </a:cubicBezTo>
                  <a:cubicBezTo>
                    <a:pt x="16419" y="18107"/>
                    <a:pt x="11411" y="19782"/>
                    <a:pt x="7498" y="20619"/>
                  </a:cubicBezTo>
                  <a:cubicBezTo>
                    <a:pt x="3585" y="21456"/>
                    <a:pt x="767" y="21456"/>
                    <a:pt x="141" y="21037"/>
                  </a:cubicBezTo>
                  <a:cubicBezTo>
                    <a:pt x="-485" y="20619"/>
                    <a:pt x="1080" y="19782"/>
                    <a:pt x="2645" y="18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10722531" y="8698719"/>
              <a:ext cx="177801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771" y="12302"/>
                    <a:pt x="1543" y="4448"/>
                    <a:pt x="5143" y="1502"/>
                  </a:cubicBezTo>
                  <a:cubicBezTo>
                    <a:pt x="8743" y="-1443"/>
                    <a:pt x="1517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11040031" y="8599796"/>
              <a:ext cx="1841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62" y="5526"/>
                    <a:pt x="10924" y="11051"/>
                    <a:pt x="14524" y="14651"/>
                  </a:cubicBezTo>
                  <a:cubicBezTo>
                    <a:pt x="18124" y="18251"/>
                    <a:pt x="19862" y="19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11084481" y="8606146"/>
              <a:ext cx="17145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33" y="2757"/>
                    <a:pt x="13067" y="5515"/>
                    <a:pt x="9467" y="8655"/>
                  </a:cubicBezTo>
                  <a:cubicBezTo>
                    <a:pt x="5867" y="11796"/>
                    <a:pt x="2933" y="15319"/>
                    <a:pt x="1467" y="17540"/>
                  </a:cubicBezTo>
                  <a:cubicBezTo>
                    <a:pt x="0" y="19762"/>
                    <a:pt x="0" y="206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11027331" y="8453746"/>
              <a:ext cx="266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14400"/>
                    <a:pt x="3429" y="7200"/>
                    <a:pt x="7029" y="3600"/>
                  </a:cubicBezTo>
                  <a:cubicBezTo>
                    <a:pt x="10629" y="0"/>
                    <a:pt x="161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9592231" y="8357365"/>
              <a:ext cx="114301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21482"/>
                  </a:moveTo>
                  <a:cubicBezTo>
                    <a:pt x="3200" y="16908"/>
                    <a:pt x="6400" y="12334"/>
                    <a:pt x="8400" y="9157"/>
                  </a:cubicBezTo>
                  <a:cubicBezTo>
                    <a:pt x="10400" y="5981"/>
                    <a:pt x="11200" y="4202"/>
                    <a:pt x="12200" y="2677"/>
                  </a:cubicBezTo>
                  <a:cubicBezTo>
                    <a:pt x="13200" y="1153"/>
                    <a:pt x="14400" y="-118"/>
                    <a:pt x="15400" y="9"/>
                  </a:cubicBezTo>
                  <a:cubicBezTo>
                    <a:pt x="16400" y="136"/>
                    <a:pt x="17200" y="1661"/>
                    <a:pt x="18200" y="5218"/>
                  </a:cubicBezTo>
                  <a:cubicBezTo>
                    <a:pt x="19200" y="8776"/>
                    <a:pt x="20400" y="14367"/>
                    <a:pt x="21600" y="19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9706531" y="8910674"/>
              <a:ext cx="143934" cy="17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21370"/>
                  </a:moveTo>
                  <a:cubicBezTo>
                    <a:pt x="953" y="15575"/>
                    <a:pt x="1906" y="9780"/>
                    <a:pt x="2859" y="5960"/>
                  </a:cubicBezTo>
                  <a:cubicBezTo>
                    <a:pt x="3812" y="2141"/>
                    <a:pt x="4765" y="297"/>
                    <a:pt x="5400" y="33"/>
                  </a:cubicBezTo>
                  <a:cubicBezTo>
                    <a:pt x="6035" y="-230"/>
                    <a:pt x="6353" y="1087"/>
                    <a:pt x="6671" y="2536"/>
                  </a:cubicBezTo>
                  <a:cubicBezTo>
                    <a:pt x="6988" y="3985"/>
                    <a:pt x="7306" y="5565"/>
                    <a:pt x="7941" y="6882"/>
                  </a:cubicBezTo>
                  <a:cubicBezTo>
                    <a:pt x="8576" y="8199"/>
                    <a:pt x="9529" y="9253"/>
                    <a:pt x="10800" y="9385"/>
                  </a:cubicBezTo>
                  <a:cubicBezTo>
                    <a:pt x="12071" y="9516"/>
                    <a:pt x="13659" y="8726"/>
                    <a:pt x="14929" y="7672"/>
                  </a:cubicBezTo>
                  <a:cubicBezTo>
                    <a:pt x="16200" y="6619"/>
                    <a:pt x="17153" y="5302"/>
                    <a:pt x="18106" y="4116"/>
                  </a:cubicBezTo>
                  <a:cubicBezTo>
                    <a:pt x="19059" y="2931"/>
                    <a:pt x="20012" y="1877"/>
                    <a:pt x="20647" y="2799"/>
                  </a:cubicBezTo>
                  <a:cubicBezTo>
                    <a:pt x="21282" y="3721"/>
                    <a:pt x="21600" y="6619"/>
                    <a:pt x="21600" y="9911"/>
                  </a:cubicBezTo>
                  <a:cubicBezTo>
                    <a:pt x="21600" y="13204"/>
                    <a:pt x="21282" y="16892"/>
                    <a:pt x="20965" y="18868"/>
                  </a:cubicBezTo>
                  <a:cubicBezTo>
                    <a:pt x="20647" y="20843"/>
                    <a:pt x="20329" y="21107"/>
                    <a:pt x="20012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>
              <a:off x="9904470" y="8929996"/>
              <a:ext cx="81462" cy="164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280" fill="norm" stroke="1" extrusionOk="0">
                  <a:moveTo>
                    <a:pt x="4700" y="0"/>
                  </a:moveTo>
                  <a:cubicBezTo>
                    <a:pt x="3038" y="5742"/>
                    <a:pt x="1377" y="11484"/>
                    <a:pt x="546" y="15175"/>
                  </a:cubicBezTo>
                  <a:cubicBezTo>
                    <a:pt x="-285" y="18866"/>
                    <a:pt x="-285" y="20506"/>
                    <a:pt x="1377" y="21053"/>
                  </a:cubicBezTo>
                  <a:cubicBezTo>
                    <a:pt x="3038" y="21600"/>
                    <a:pt x="6361" y="21053"/>
                    <a:pt x="9961" y="20506"/>
                  </a:cubicBezTo>
                  <a:cubicBezTo>
                    <a:pt x="13561" y="19959"/>
                    <a:pt x="17438" y="19413"/>
                    <a:pt x="21315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>
              <a:off x="10007224" y="8919312"/>
              <a:ext cx="124758" cy="165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40" fill="norm" stroke="1" extrusionOk="0">
                  <a:moveTo>
                    <a:pt x="14738" y="3841"/>
                  </a:moveTo>
                  <a:cubicBezTo>
                    <a:pt x="14738" y="2474"/>
                    <a:pt x="14738" y="1107"/>
                    <a:pt x="13838" y="424"/>
                  </a:cubicBezTo>
                  <a:cubicBezTo>
                    <a:pt x="12938" y="-260"/>
                    <a:pt x="11138" y="-260"/>
                    <a:pt x="8618" y="1517"/>
                  </a:cubicBezTo>
                  <a:cubicBezTo>
                    <a:pt x="6098" y="3294"/>
                    <a:pt x="2858" y="6849"/>
                    <a:pt x="1238" y="9993"/>
                  </a:cubicBezTo>
                  <a:cubicBezTo>
                    <a:pt x="-382" y="13137"/>
                    <a:pt x="-382" y="15872"/>
                    <a:pt x="1058" y="17922"/>
                  </a:cubicBezTo>
                  <a:cubicBezTo>
                    <a:pt x="2498" y="19973"/>
                    <a:pt x="5378" y="21340"/>
                    <a:pt x="8978" y="21340"/>
                  </a:cubicBezTo>
                  <a:cubicBezTo>
                    <a:pt x="12578" y="21340"/>
                    <a:pt x="16898" y="19973"/>
                    <a:pt x="21218" y="186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10055781" y="9006196"/>
              <a:ext cx="107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1366663" y="8786866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11343662" y="8878868"/>
              <a:ext cx="107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11563445" y="8673080"/>
              <a:ext cx="88719" cy="17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446" fill="norm" stroke="1" extrusionOk="0">
                  <a:moveTo>
                    <a:pt x="600" y="2748"/>
                  </a:moveTo>
                  <a:cubicBezTo>
                    <a:pt x="3600" y="1780"/>
                    <a:pt x="6600" y="813"/>
                    <a:pt x="10200" y="330"/>
                  </a:cubicBezTo>
                  <a:cubicBezTo>
                    <a:pt x="13800" y="-154"/>
                    <a:pt x="18000" y="-154"/>
                    <a:pt x="19800" y="652"/>
                  </a:cubicBezTo>
                  <a:cubicBezTo>
                    <a:pt x="21600" y="1458"/>
                    <a:pt x="21000" y="3070"/>
                    <a:pt x="18300" y="5327"/>
                  </a:cubicBezTo>
                  <a:cubicBezTo>
                    <a:pt x="15600" y="7583"/>
                    <a:pt x="10800" y="10485"/>
                    <a:pt x="6900" y="13064"/>
                  </a:cubicBezTo>
                  <a:cubicBezTo>
                    <a:pt x="3000" y="15643"/>
                    <a:pt x="0" y="17900"/>
                    <a:pt x="0" y="19351"/>
                  </a:cubicBezTo>
                  <a:cubicBezTo>
                    <a:pt x="0" y="20801"/>
                    <a:pt x="3000" y="21446"/>
                    <a:pt x="6000" y="21446"/>
                  </a:cubicBezTo>
                  <a:cubicBezTo>
                    <a:pt x="9000" y="21446"/>
                    <a:pt x="12000" y="20801"/>
                    <a:pt x="15000" y="20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11566001" y="8702531"/>
              <a:ext cx="138004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2492"/>
                    <a:pt x="17600" y="4985"/>
                    <a:pt x="14400" y="8100"/>
                  </a:cubicBezTo>
                  <a:cubicBezTo>
                    <a:pt x="11200" y="11215"/>
                    <a:pt x="6800" y="14954"/>
                    <a:pt x="4200" y="17308"/>
                  </a:cubicBezTo>
                  <a:cubicBezTo>
                    <a:pt x="1600" y="19662"/>
                    <a:pt x="800" y="206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11581334" y="8983484"/>
              <a:ext cx="143168" cy="18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119" fill="norm" stroke="1" extrusionOk="0">
                  <a:moveTo>
                    <a:pt x="9095" y="3762"/>
                  </a:moveTo>
                  <a:cubicBezTo>
                    <a:pt x="10232" y="2610"/>
                    <a:pt x="11368" y="1458"/>
                    <a:pt x="12884" y="738"/>
                  </a:cubicBezTo>
                  <a:cubicBezTo>
                    <a:pt x="14400" y="18"/>
                    <a:pt x="16295" y="-270"/>
                    <a:pt x="17432" y="306"/>
                  </a:cubicBezTo>
                  <a:cubicBezTo>
                    <a:pt x="18568" y="882"/>
                    <a:pt x="18947" y="2322"/>
                    <a:pt x="18379" y="3618"/>
                  </a:cubicBezTo>
                  <a:cubicBezTo>
                    <a:pt x="17811" y="4914"/>
                    <a:pt x="16295" y="6066"/>
                    <a:pt x="14779" y="7074"/>
                  </a:cubicBezTo>
                  <a:cubicBezTo>
                    <a:pt x="13263" y="8082"/>
                    <a:pt x="11747" y="8946"/>
                    <a:pt x="11937" y="9378"/>
                  </a:cubicBezTo>
                  <a:cubicBezTo>
                    <a:pt x="12126" y="9810"/>
                    <a:pt x="14021" y="9810"/>
                    <a:pt x="15916" y="10530"/>
                  </a:cubicBezTo>
                  <a:cubicBezTo>
                    <a:pt x="17811" y="11250"/>
                    <a:pt x="19705" y="12690"/>
                    <a:pt x="20653" y="14130"/>
                  </a:cubicBezTo>
                  <a:cubicBezTo>
                    <a:pt x="21600" y="15570"/>
                    <a:pt x="21600" y="17010"/>
                    <a:pt x="18947" y="18306"/>
                  </a:cubicBezTo>
                  <a:cubicBezTo>
                    <a:pt x="16295" y="19602"/>
                    <a:pt x="10990" y="20754"/>
                    <a:pt x="7390" y="21042"/>
                  </a:cubicBezTo>
                  <a:cubicBezTo>
                    <a:pt x="3790" y="21330"/>
                    <a:pt x="1895" y="20754"/>
                    <a:pt x="0" y="201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4722069" y="200325"/>
              <a:ext cx="1339142" cy="79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17890" y="827"/>
                  </a:moveTo>
                  <a:cubicBezTo>
                    <a:pt x="18137" y="618"/>
                    <a:pt x="18385" y="409"/>
                    <a:pt x="18344" y="270"/>
                  </a:cubicBezTo>
                  <a:cubicBezTo>
                    <a:pt x="18302" y="130"/>
                    <a:pt x="17973" y="61"/>
                    <a:pt x="17024" y="26"/>
                  </a:cubicBezTo>
                  <a:cubicBezTo>
                    <a:pt x="16076" y="-9"/>
                    <a:pt x="14510" y="-9"/>
                    <a:pt x="13088" y="26"/>
                  </a:cubicBezTo>
                  <a:cubicBezTo>
                    <a:pt x="11666" y="61"/>
                    <a:pt x="10388" y="130"/>
                    <a:pt x="9089" y="374"/>
                  </a:cubicBezTo>
                  <a:cubicBezTo>
                    <a:pt x="7791" y="618"/>
                    <a:pt x="6472" y="1036"/>
                    <a:pt x="5400" y="1419"/>
                  </a:cubicBezTo>
                  <a:cubicBezTo>
                    <a:pt x="4328" y="1803"/>
                    <a:pt x="3504" y="2151"/>
                    <a:pt x="3009" y="2430"/>
                  </a:cubicBezTo>
                  <a:cubicBezTo>
                    <a:pt x="2515" y="2708"/>
                    <a:pt x="2350" y="2917"/>
                    <a:pt x="2226" y="3370"/>
                  </a:cubicBezTo>
                  <a:cubicBezTo>
                    <a:pt x="2102" y="3823"/>
                    <a:pt x="2020" y="4520"/>
                    <a:pt x="1773" y="5809"/>
                  </a:cubicBezTo>
                  <a:cubicBezTo>
                    <a:pt x="1525" y="7098"/>
                    <a:pt x="1113" y="8979"/>
                    <a:pt x="804" y="11105"/>
                  </a:cubicBezTo>
                  <a:cubicBezTo>
                    <a:pt x="495" y="13230"/>
                    <a:pt x="289" y="15599"/>
                    <a:pt x="165" y="17132"/>
                  </a:cubicBezTo>
                  <a:cubicBezTo>
                    <a:pt x="41" y="18665"/>
                    <a:pt x="0" y="19361"/>
                    <a:pt x="0" y="19884"/>
                  </a:cubicBezTo>
                  <a:cubicBezTo>
                    <a:pt x="0" y="20406"/>
                    <a:pt x="41" y="20755"/>
                    <a:pt x="392" y="21034"/>
                  </a:cubicBezTo>
                  <a:cubicBezTo>
                    <a:pt x="742" y="21312"/>
                    <a:pt x="1402" y="21521"/>
                    <a:pt x="2453" y="21556"/>
                  </a:cubicBezTo>
                  <a:cubicBezTo>
                    <a:pt x="3504" y="21591"/>
                    <a:pt x="4947" y="21452"/>
                    <a:pt x="6431" y="21312"/>
                  </a:cubicBezTo>
                  <a:cubicBezTo>
                    <a:pt x="7915" y="21173"/>
                    <a:pt x="9440" y="21034"/>
                    <a:pt x="11006" y="20964"/>
                  </a:cubicBezTo>
                  <a:cubicBezTo>
                    <a:pt x="12573" y="20894"/>
                    <a:pt x="14180" y="20894"/>
                    <a:pt x="15355" y="20929"/>
                  </a:cubicBezTo>
                  <a:cubicBezTo>
                    <a:pt x="16530" y="20964"/>
                    <a:pt x="17272" y="21034"/>
                    <a:pt x="17746" y="21034"/>
                  </a:cubicBezTo>
                  <a:cubicBezTo>
                    <a:pt x="18220" y="21034"/>
                    <a:pt x="18426" y="20964"/>
                    <a:pt x="18591" y="20755"/>
                  </a:cubicBezTo>
                  <a:cubicBezTo>
                    <a:pt x="18756" y="20546"/>
                    <a:pt x="18879" y="20197"/>
                    <a:pt x="19024" y="19466"/>
                  </a:cubicBezTo>
                  <a:cubicBezTo>
                    <a:pt x="19168" y="18734"/>
                    <a:pt x="19333" y="17619"/>
                    <a:pt x="19642" y="15877"/>
                  </a:cubicBezTo>
                  <a:cubicBezTo>
                    <a:pt x="19951" y="14136"/>
                    <a:pt x="20405" y="11766"/>
                    <a:pt x="20755" y="9816"/>
                  </a:cubicBezTo>
                  <a:cubicBezTo>
                    <a:pt x="21105" y="7865"/>
                    <a:pt x="21353" y="6332"/>
                    <a:pt x="21476" y="5391"/>
                  </a:cubicBezTo>
                  <a:cubicBezTo>
                    <a:pt x="21600" y="4450"/>
                    <a:pt x="21600" y="4102"/>
                    <a:pt x="21600" y="3754"/>
                  </a:cubicBezTo>
                  <a:cubicBezTo>
                    <a:pt x="21600" y="3405"/>
                    <a:pt x="21600" y="3057"/>
                    <a:pt x="21518" y="2778"/>
                  </a:cubicBezTo>
                  <a:cubicBezTo>
                    <a:pt x="21435" y="2499"/>
                    <a:pt x="21270" y="2290"/>
                    <a:pt x="20611" y="1942"/>
                  </a:cubicBezTo>
                  <a:cubicBezTo>
                    <a:pt x="19951" y="1594"/>
                    <a:pt x="18797" y="1106"/>
                    <a:pt x="17498" y="1071"/>
                  </a:cubicBezTo>
                  <a:cubicBezTo>
                    <a:pt x="16200" y="1036"/>
                    <a:pt x="14757" y="1454"/>
                    <a:pt x="13315" y="1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6222214" y="315008"/>
              <a:ext cx="20700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160"/>
                    <a:pt x="4800" y="4320"/>
                    <a:pt x="7600" y="7380"/>
                  </a:cubicBezTo>
                  <a:cubicBezTo>
                    <a:pt x="10400" y="10440"/>
                    <a:pt x="13600" y="14400"/>
                    <a:pt x="15733" y="16920"/>
                  </a:cubicBezTo>
                  <a:cubicBezTo>
                    <a:pt x="17867" y="19440"/>
                    <a:pt x="18933" y="20520"/>
                    <a:pt x="19733" y="21060"/>
                  </a:cubicBezTo>
                  <a:cubicBezTo>
                    <a:pt x="20533" y="21600"/>
                    <a:pt x="2106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6314215" y="323113"/>
              <a:ext cx="92003" cy="29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531"/>
                  </a:moveTo>
                  <a:cubicBezTo>
                    <a:pt x="18600" y="156"/>
                    <a:pt x="15600" y="-220"/>
                    <a:pt x="13500" y="156"/>
                  </a:cubicBezTo>
                  <a:cubicBezTo>
                    <a:pt x="11400" y="531"/>
                    <a:pt x="10200" y="1658"/>
                    <a:pt x="8400" y="4851"/>
                  </a:cubicBezTo>
                  <a:cubicBezTo>
                    <a:pt x="6600" y="8044"/>
                    <a:pt x="4200" y="13303"/>
                    <a:pt x="2700" y="16403"/>
                  </a:cubicBezTo>
                  <a:cubicBezTo>
                    <a:pt x="1200" y="19502"/>
                    <a:pt x="600" y="20441"/>
                    <a:pt x="0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6145545" y="223006"/>
              <a:ext cx="199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6513553" y="315008"/>
              <a:ext cx="122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6582555" y="430010"/>
              <a:ext cx="84336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6850894" y="32810"/>
              <a:ext cx="191672" cy="26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6052"/>
                  </a:moveTo>
                  <a:cubicBezTo>
                    <a:pt x="2880" y="4407"/>
                    <a:pt x="5760" y="2761"/>
                    <a:pt x="8208" y="1732"/>
                  </a:cubicBezTo>
                  <a:cubicBezTo>
                    <a:pt x="10656" y="704"/>
                    <a:pt x="12672" y="292"/>
                    <a:pt x="14544" y="87"/>
                  </a:cubicBezTo>
                  <a:cubicBezTo>
                    <a:pt x="16416" y="-119"/>
                    <a:pt x="18144" y="-119"/>
                    <a:pt x="19152" y="1938"/>
                  </a:cubicBezTo>
                  <a:cubicBezTo>
                    <a:pt x="20160" y="3995"/>
                    <a:pt x="20448" y="8110"/>
                    <a:pt x="20736" y="11710"/>
                  </a:cubicBezTo>
                  <a:cubicBezTo>
                    <a:pt x="21024" y="15310"/>
                    <a:pt x="21312" y="18395"/>
                    <a:pt x="2160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6958230" y="161671"/>
              <a:ext cx="138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7161620" y="23668"/>
              <a:ext cx="57284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3757"/>
                    <a:pt x="11659" y="7513"/>
                    <a:pt x="7902" y="10722"/>
                  </a:cubicBezTo>
                  <a:cubicBezTo>
                    <a:pt x="4146" y="13930"/>
                    <a:pt x="1328" y="16591"/>
                    <a:pt x="389" y="18313"/>
                  </a:cubicBezTo>
                  <a:cubicBezTo>
                    <a:pt x="-550" y="20035"/>
                    <a:pt x="389" y="20817"/>
                    <a:pt x="13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7234237" y="187227"/>
              <a:ext cx="166837" cy="25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99" fill="norm" stroke="1" extrusionOk="0">
                  <a:moveTo>
                    <a:pt x="0" y="5616"/>
                  </a:moveTo>
                  <a:cubicBezTo>
                    <a:pt x="0" y="4536"/>
                    <a:pt x="0" y="3456"/>
                    <a:pt x="645" y="2592"/>
                  </a:cubicBezTo>
                  <a:cubicBezTo>
                    <a:pt x="1290" y="1728"/>
                    <a:pt x="2579" y="1080"/>
                    <a:pt x="4352" y="648"/>
                  </a:cubicBezTo>
                  <a:cubicBezTo>
                    <a:pt x="6125" y="216"/>
                    <a:pt x="8382" y="0"/>
                    <a:pt x="10316" y="0"/>
                  </a:cubicBezTo>
                  <a:cubicBezTo>
                    <a:pt x="12251" y="0"/>
                    <a:pt x="13863" y="216"/>
                    <a:pt x="14830" y="972"/>
                  </a:cubicBezTo>
                  <a:cubicBezTo>
                    <a:pt x="15797" y="1728"/>
                    <a:pt x="16119" y="3024"/>
                    <a:pt x="15797" y="4104"/>
                  </a:cubicBezTo>
                  <a:cubicBezTo>
                    <a:pt x="15475" y="5184"/>
                    <a:pt x="14507" y="6048"/>
                    <a:pt x="15152" y="7236"/>
                  </a:cubicBezTo>
                  <a:cubicBezTo>
                    <a:pt x="15797" y="8424"/>
                    <a:pt x="18054" y="9936"/>
                    <a:pt x="19504" y="11772"/>
                  </a:cubicBezTo>
                  <a:cubicBezTo>
                    <a:pt x="20955" y="13608"/>
                    <a:pt x="21600" y="15768"/>
                    <a:pt x="20472" y="17496"/>
                  </a:cubicBezTo>
                  <a:cubicBezTo>
                    <a:pt x="19343" y="19224"/>
                    <a:pt x="16442" y="20520"/>
                    <a:pt x="12895" y="21060"/>
                  </a:cubicBezTo>
                  <a:cubicBezTo>
                    <a:pt x="9349" y="21600"/>
                    <a:pt x="5158" y="21384"/>
                    <a:pt x="967" y="2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506295" y="-1"/>
              <a:ext cx="2138236" cy="124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3" fill="norm" stroke="1" extrusionOk="0">
                  <a:moveTo>
                    <a:pt x="20075" y="5169"/>
                  </a:moveTo>
                  <a:cubicBezTo>
                    <a:pt x="19535" y="4155"/>
                    <a:pt x="18996" y="3141"/>
                    <a:pt x="18290" y="2480"/>
                  </a:cubicBezTo>
                  <a:cubicBezTo>
                    <a:pt x="17583" y="1819"/>
                    <a:pt x="16710" y="1510"/>
                    <a:pt x="15786" y="1201"/>
                  </a:cubicBezTo>
                  <a:cubicBezTo>
                    <a:pt x="14861" y="893"/>
                    <a:pt x="13885" y="584"/>
                    <a:pt x="12845" y="342"/>
                  </a:cubicBezTo>
                  <a:cubicBezTo>
                    <a:pt x="11805" y="99"/>
                    <a:pt x="10700" y="-77"/>
                    <a:pt x="9660" y="33"/>
                  </a:cubicBezTo>
                  <a:cubicBezTo>
                    <a:pt x="8620" y="143"/>
                    <a:pt x="7644" y="540"/>
                    <a:pt x="6694" y="1157"/>
                  </a:cubicBezTo>
                  <a:cubicBezTo>
                    <a:pt x="5743" y="1774"/>
                    <a:pt x="4819" y="2612"/>
                    <a:pt x="3971" y="3538"/>
                  </a:cubicBezTo>
                  <a:cubicBezTo>
                    <a:pt x="3123" y="4463"/>
                    <a:pt x="2353" y="5477"/>
                    <a:pt x="1724" y="6491"/>
                  </a:cubicBezTo>
                  <a:cubicBezTo>
                    <a:pt x="1094" y="7505"/>
                    <a:pt x="606" y="8519"/>
                    <a:pt x="311" y="9753"/>
                  </a:cubicBezTo>
                  <a:cubicBezTo>
                    <a:pt x="16" y="10987"/>
                    <a:pt x="-87" y="12442"/>
                    <a:pt x="80" y="13743"/>
                  </a:cubicBezTo>
                  <a:cubicBezTo>
                    <a:pt x="247" y="15043"/>
                    <a:pt x="684" y="16189"/>
                    <a:pt x="1338" y="17181"/>
                  </a:cubicBezTo>
                  <a:cubicBezTo>
                    <a:pt x="1993" y="18173"/>
                    <a:pt x="2867" y="19010"/>
                    <a:pt x="3727" y="19650"/>
                  </a:cubicBezTo>
                  <a:cubicBezTo>
                    <a:pt x="4587" y="20289"/>
                    <a:pt x="5435" y="20730"/>
                    <a:pt x="6372" y="21038"/>
                  </a:cubicBezTo>
                  <a:cubicBezTo>
                    <a:pt x="7310" y="21347"/>
                    <a:pt x="8337" y="21523"/>
                    <a:pt x="9326" y="21523"/>
                  </a:cubicBezTo>
                  <a:cubicBezTo>
                    <a:pt x="10315" y="21523"/>
                    <a:pt x="11265" y="21347"/>
                    <a:pt x="12164" y="21016"/>
                  </a:cubicBezTo>
                  <a:cubicBezTo>
                    <a:pt x="13063" y="20685"/>
                    <a:pt x="13911" y="20201"/>
                    <a:pt x="14758" y="19429"/>
                  </a:cubicBezTo>
                  <a:cubicBezTo>
                    <a:pt x="15606" y="18658"/>
                    <a:pt x="16453" y="17600"/>
                    <a:pt x="17198" y="16476"/>
                  </a:cubicBezTo>
                  <a:cubicBezTo>
                    <a:pt x="17943" y="15352"/>
                    <a:pt x="18585" y="14161"/>
                    <a:pt x="19176" y="12905"/>
                  </a:cubicBezTo>
                  <a:cubicBezTo>
                    <a:pt x="19767" y="11649"/>
                    <a:pt x="20306" y="10326"/>
                    <a:pt x="20730" y="8894"/>
                  </a:cubicBezTo>
                  <a:cubicBezTo>
                    <a:pt x="21153" y="7461"/>
                    <a:pt x="21462" y="5918"/>
                    <a:pt x="21487" y="4574"/>
                  </a:cubicBezTo>
                  <a:cubicBezTo>
                    <a:pt x="21513" y="3229"/>
                    <a:pt x="21256" y="2083"/>
                    <a:pt x="20832" y="1378"/>
                  </a:cubicBezTo>
                  <a:cubicBezTo>
                    <a:pt x="20409" y="672"/>
                    <a:pt x="19818" y="408"/>
                    <a:pt x="19227" y="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6582555" y="2358112"/>
              <a:ext cx="145671" cy="128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324"/>
                  </a:moveTo>
                  <a:cubicBezTo>
                    <a:pt x="1137" y="152"/>
                    <a:pt x="2274" y="-20"/>
                    <a:pt x="3032" y="1"/>
                  </a:cubicBezTo>
                  <a:cubicBezTo>
                    <a:pt x="3790" y="23"/>
                    <a:pt x="4168" y="238"/>
                    <a:pt x="4547" y="1096"/>
                  </a:cubicBezTo>
                  <a:cubicBezTo>
                    <a:pt x="4926" y="1955"/>
                    <a:pt x="5305" y="3458"/>
                    <a:pt x="5874" y="5026"/>
                  </a:cubicBezTo>
                  <a:cubicBezTo>
                    <a:pt x="6442" y="6593"/>
                    <a:pt x="7200" y="8225"/>
                    <a:pt x="7768" y="9728"/>
                  </a:cubicBezTo>
                  <a:cubicBezTo>
                    <a:pt x="8337" y="11231"/>
                    <a:pt x="8716" y="12605"/>
                    <a:pt x="9095" y="14172"/>
                  </a:cubicBezTo>
                  <a:cubicBezTo>
                    <a:pt x="9474" y="15740"/>
                    <a:pt x="9853" y="17500"/>
                    <a:pt x="11937" y="18767"/>
                  </a:cubicBezTo>
                  <a:cubicBezTo>
                    <a:pt x="14021" y="20034"/>
                    <a:pt x="17811" y="20807"/>
                    <a:pt x="21600" y="2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6613222" y="3401230"/>
              <a:ext cx="5443458" cy="19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0" y="4594"/>
                  </a:moveTo>
                  <a:cubicBezTo>
                    <a:pt x="0" y="3191"/>
                    <a:pt x="0" y="1789"/>
                    <a:pt x="30" y="947"/>
                  </a:cubicBezTo>
                  <a:cubicBezTo>
                    <a:pt x="61" y="106"/>
                    <a:pt x="122" y="-175"/>
                    <a:pt x="335" y="106"/>
                  </a:cubicBezTo>
                  <a:cubicBezTo>
                    <a:pt x="548" y="386"/>
                    <a:pt x="913" y="1228"/>
                    <a:pt x="1273" y="1789"/>
                  </a:cubicBezTo>
                  <a:cubicBezTo>
                    <a:pt x="1633" y="2350"/>
                    <a:pt x="1988" y="2630"/>
                    <a:pt x="2353" y="2911"/>
                  </a:cubicBezTo>
                  <a:cubicBezTo>
                    <a:pt x="2718" y="3191"/>
                    <a:pt x="3093" y="3472"/>
                    <a:pt x="3453" y="3612"/>
                  </a:cubicBezTo>
                  <a:cubicBezTo>
                    <a:pt x="3813" y="3752"/>
                    <a:pt x="4158" y="3752"/>
                    <a:pt x="4533" y="4033"/>
                  </a:cubicBezTo>
                  <a:cubicBezTo>
                    <a:pt x="4908" y="4313"/>
                    <a:pt x="5314" y="4874"/>
                    <a:pt x="5669" y="5435"/>
                  </a:cubicBezTo>
                  <a:cubicBezTo>
                    <a:pt x="6024" y="5996"/>
                    <a:pt x="6328" y="6557"/>
                    <a:pt x="6652" y="7119"/>
                  </a:cubicBezTo>
                  <a:cubicBezTo>
                    <a:pt x="6977" y="7680"/>
                    <a:pt x="7322" y="8241"/>
                    <a:pt x="7661" y="8942"/>
                  </a:cubicBezTo>
                  <a:cubicBezTo>
                    <a:pt x="8001" y="9643"/>
                    <a:pt x="8336" y="10485"/>
                    <a:pt x="8675" y="11186"/>
                  </a:cubicBezTo>
                  <a:cubicBezTo>
                    <a:pt x="9015" y="11887"/>
                    <a:pt x="9360" y="12448"/>
                    <a:pt x="9715" y="13150"/>
                  </a:cubicBezTo>
                  <a:cubicBezTo>
                    <a:pt x="10070" y="13851"/>
                    <a:pt x="10435" y="14693"/>
                    <a:pt x="10810" y="15394"/>
                  </a:cubicBezTo>
                  <a:cubicBezTo>
                    <a:pt x="11185" y="16095"/>
                    <a:pt x="11571" y="16656"/>
                    <a:pt x="11926" y="17217"/>
                  </a:cubicBezTo>
                  <a:cubicBezTo>
                    <a:pt x="12281" y="17778"/>
                    <a:pt x="12605" y="18339"/>
                    <a:pt x="12950" y="18760"/>
                  </a:cubicBezTo>
                  <a:cubicBezTo>
                    <a:pt x="13295" y="19181"/>
                    <a:pt x="13660" y="19461"/>
                    <a:pt x="13999" y="19602"/>
                  </a:cubicBezTo>
                  <a:cubicBezTo>
                    <a:pt x="14339" y="19742"/>
                    <a:pt x="14654" y="19742"/>
                    <a:pt x="15029" y="19602"/>
                  </a:cubicBezTo>
                  <a:cubicBezTo>
                    <a:pt x="15404" y="19461"/>
                    <a:pt x="15840" y="19181"/>
                    <a:pt x="16266" y="18760"/>
                  </a:cubicBezTo>
                  <a:cubicBezTo>
                    <a:pt x="16692" y="18339"/>
                    <a:pt x="17108" y="17778"/>
                    <a:pt x="17488" y="17357"/>
                  </a:cubicBezTo>
                  <a:cubicBezTo>
                    <a:pt x="17868" y="16937"/>
                    <a:pt x="18213" y="16656"/>
                    <a:pt x="18649" y="16376"/>
                  </a:cubicBezTo>
                  <a:cubicBezTo>
                    <a:pt x="19085" y="16095"/>
                    <a:pt x="19612" y="15815"/>
                    <a:pt x="20119" y="16656"/>
                  </a:cubicBezTo>
                  <a:cubicBezTo>
                    <a:pt x="20626" y="17498"/>
                    <a:pt x="21113" y="19461"/>
                    <a:pt x="21600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6986829" y="2890737"/>
              <a:ext cx="186074" cy="35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71" fill="norm" stroke="1" extrusionOk="0">
                  <a:moveTo>
                    <a:pt x="14247" y="1419"/>
                  </a:moveTo>
                  <a:cubicBezTo>
                    <a:pt x="14247" y="642"/>
                    <a:pt x="14247" y="-135"/>
                    <a:pt x="14101" y="20"/>
                  </a:cubicBezTo>
                  <a:cubicBezTo>
                    <a:pt x="13955" y="176"/>
                    <a:pt x="13663" y="1264"/>
                    <a:pt x="11620" y="4294"/>
                  </a:cubicBezTo>
                  <a:cubicBezTo>
                    <a:pt x="9576" y="7324"/>
                    <a:pt x="5782" y="12297"/>
                    <a:pt x="3301" y="15482"/>
                  </a:cubicBezTo>
                  <a:cubicBezTo>
                    <a:pt x="820" y="18668"/>
                    <a:pt x="-348" y="20066"/>
                    <a:pt x="90" y="20766"/>
                  </a:cubicBezTo>
                  <a:cubicBezTo>
                    <a:pt x="528" y="21465"/>
                    <a:pt x="2571" y="21465"/>
                    <a:pt x="6365" y="21232"/>
                  </a:cubicBezTo>
                  <a:cubicBezTo>
                    <a:pt x="10160" y="20999"/>
                    <a:pt x="15706" y="20533"/>
                    <a:pt x="21252" y="20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7289558" y="2895806"/>
              <a:ext cx="144017" cy="34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77" fill="norm" stroke="1" extrusionOk="0">
                  <a:moveTo>
                    <a:pt x="17945" y="2057"/>
                  </a:moveTo>
                  <a:cubicBezTo>
                    <a:pt x="17566" y="1118"/>
                    <a:pt x="17187" y="179"/>
                    <a:pt x="16239" y="23"/>
                  </a:cubicBezTo>
                  <a:cubicBezTo>
                    <a:pt x="15292" y="-134"/>
                    <a:pt x="13776" y="492"/>
                    <a:pt x="11502" y="2683"/>
                  </a:cubicBezTo>
                  <a:cubicBezTo>
                    <a:pt x="9229" y="4875"/>
                    <a:pt x="6197" y="8631"/>
                    <a:pt x="4113" y="11292"/>
                  </a:cubicBezTo>
                  <a:cubicBezTo>
                    <a:pt x="2029" y="13953"/>
                    <a:pt x="892" y="15518"/>
                    <a:pt x="323" y="17083"/>
                  </a:cubicBezTo>
                  <a:cubicBezTo>
                    <a:pt x="-245" y="18649"/>
                    <a:pt x="-245" y="20214"/>
                    <a:pt x="1839" y="20840"/>
                  </a:cubicBezTo>
                  <a:cubicBezTo>
                    <a:pt x="3923" y="21466"/>
                    <a:pt x="8092" y="21153"/>
                    <a:pt x="11692" y="20449"/>
                  </a:cubicBezTo>
                  <a:cubicBezTo>
                    <a:pt x="15292" y="19744"/>
                    <a:pt x="18323" y="18649"/>
                    <a:pt x="21355" y="17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7442556" y="2957974"/>
              <a:ext cx="167356" cy="318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228" fill="norm" stroke="1" extrusionOk="0">
                  <a:moveTo>
                    <a:pt x="9650" y="7282"/>
                  </a:moveTo>
                  <a:cubicBezTo>
                    <a:pt x="9650" y="6432"/>
                    <a:pt x="9650" y="5582"/>
                    <a:pt x="8996" y="5412"/>
                  </a:cubicBezTo>
                  <a:cubicBezTo>
                    <a:pt x="8341" y="5242"/>
                    <a:pt x="7032" y="5752"/>
                    <a:pt x="5396" y="7623"/>
                  </a:cubicBezTo>
                  <a:cubicBezTo>
                    <a:pt x="3759" y="9493"/>
                    <a:pt x="1796" y="12725"/>
                    <a:pt x="814" y="14936"/>
                  </a:cubicBezTo>
                  <a:cubicBezTo>
                    <a:pt x="-168" y="17147"/>
                    <a:pt x="-168" y="18338"/>
                    <a:pt x="323" y="19273"/>
                  </a:cubicBezTo>
                  <a:cubicBezTo>
                    <a:pt x="814" y="20208"/>
                    <a:pt x="1796" y="20889"/>
                    <a:pt x="3105" y="21144"/>
                  </a:cubicBezTo>
                  <a:cubicBezTo>
                    <a:pt x="4414" y="21399"/>
                    <a:pt x="6050" y="21229"/>
                    <a:pt x="8668" y="18338"/>
                  </a:cubicBezTo>
                  <a:cubicBezTo>
                    <a:pt x="11287" y="15446"/>
                    <a:pt x="14887" y="9834"/>
                    <a:pt x="16687" y="6517"/>
                  </a:cubicBezTo>
                  <a:cubicBezTo>
                    <a:pt x="18487" y="3201"/>
                    <a:pt x="18487" y="2180"/>
                    <a:pt x="17832" y="1330"/>
                  </a:cubicBezTo>
                  <a:cubicBezTo>
                    <a:pt x="17177" y="479"/>
                    <a:pt x="15868" y="-201"/>
                    <a:pt x="13741" y="54"/>
                  </a:cubicBezTo>
                  <a:cubicBezTo>
                    <a:pt x="11614" y="309"/>
                    <a:pt x="8668" y="1500"/>
                    <a:pt x="6868" y="3116"/>
                  </a:cubicBezTo>
                  <a:cubicBezTo>
                    <a:pt x="5068" y="4731"/>
                    <a:pt x="4414" y="6772"/>
                    <a:pt x="5887" y="8218"/>
                  </a:cubicBezTo>
                  <a:cubicBezTo>
                    <a:pt x="7359" y="9664"/>
                    <a:pt x="10959" y="10514"/>
                    <a:pt x="13905" y="10684"/>
                  </a:cubicBezTo>
                  <a:cubicBezTo>
                    <a:pt x="16850" y="10854"/>
                    <a:pt x="19141" y="10344"/>
                    <a:pt x="21432" y="9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7701913" y="2845065"/>
              <a:ext cx="63969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4" h="21600" fill="norm" stroke="1" extrusionOk="0">
                  <a:moveTo>
                    <a:pt x="2400" y="0"/>
                  </a:moveTo>
                  <a:cubicBezTo>
                    <a:pt x="7200" y="2760"/>
                    <a:pt x="12000" y="5520"/>
                    <a:pt x="15600" y="8340"/>
                  </a:cubicBezTo>
                  <a:cubicBezTo>
                    <a:pt x="19200" y="11160"/>
                    <a:pt x="21600" y="14040"/>
                    <a:pt x="18800" y="16260"/>
                  </a:cubicBezTo>
                  <a:cubicBezTo>
                    <a:pt x="16000" y="18480"/>
                    <a:pt x="8000" y="200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7939586" y="3059736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7985587" y="3220740"/>
              <a:ext cx="145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8384262" y="2923391"/>
              <a:ext cx="228302" cy="36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25" fill="norm" stroke="1" extrusionOk="0">
                  <a:moveTo>
                    <a:pt x="17280" y="4372"/>
                  </a:moveTo>
                  <a:cubicBezTo>
                    <a:pt x="17040" y="3329"/>
                    <a:pt x="16800" y="2286"/>
                    <a:pt x="16080" y="1691"/>
                  </a:cubicBezTo>
                  <a:cubicBezTo>
                    <a:pt x="15360" y="1095"/>
                    <a:pt x="14160" y="946"/>
                    <a:pt x="12960" y="1169"/>
                  </a:cubicBezTo>
                  <a:cubicBezTo>
                    <a:pt x="11760" y="1393"/>
                    <a:pt x="10560" y="1989"/>
                    <a:pt x="8640" y="3851"/>
                  </a:cubicBezTo>
                  <a:cubicBezTo>
                    <a:pt x="6720" y="5713"/>
                    <a:pt x="4080" y="8841"/>
                    <a:pt x="2400" y="11597"/>
                  </a:cubicBezTo>
                  <a:cubicBezTo>
                    <a:pt x="720" y="14353"/>
                    <a:pt x="0" y="16736"/>
                    <a:pt x="0" y="18226"/>
                  </a:cubicBezTo>
                  <a:cubicBezTo>
                    <a:pt x="0" y="19715"/>
                    <a:pt x="720" y="20311"/>
                    <a:pt x="1680" y="20758"/>
                  </a:cubicBezTo>
                  <a:cubicBezTo>
                    <a:pt x="2640" y="21205"/>
                    <a:pt x="3840" y="21503"/>
                    <a:pt x="5760" y="21205"/>
                  </a:cubicBezTo>
                  <a:cubicBezTo>
                    <a:pt x="7680" y="20907"/>
                    <a:pt x="10320" y="20013"/>
                    <a:pt x="13080" y="17779"/>
                  </a:cubicBezTo>
                  <a:cubicBezTo>
                    <a:pt x="15840" y="15544"/>
                    <a:pt x="18720" y="11969"/>
                    <a:pt x="20160" y="9362"/>
                  </a:cubicBezTo>
                  <a:cubicBezTo>
                    <a:pt x="21600" y="6755"/>
                    <a:pt x="21600" y="5117"/>
                    <a:pt x="21240" y="4000"/>
                  </a:cubicBezTo>
                  <a:cubicBezTo>
                    <a:pt x="20880" y="2882"/>
                    <a:pt x="20160" y="2286"/>
                    <a:pt x="19320" y="1691"/>
                  </a:cubicBezTo>
                  <a:cubicBezTo>
                    <a:pt x="18480" y="1095"/>
                    <a:pt x="17520" y="499"/>
                    <a:pt x="16440" y="201"/>
                  </a:cubicBezTo>
                  <a:cubicBezTo>
                    <a:pt x="15360" y="-97"/>
                    <a:pt x="14160" y="-97"/>
                    <a:pt x="12600" y="424"/>
                  </a:cubicBezTo>
                  <a:cubicBezTo>
                    <a:pt x="11040" y="946"/>
                    <a:pt x="9120" y="1989"/>
                    <a:pt x="7800" y="2957"/>
                  </a:cubicBezTo>
                  <a:cubicBezTo>
                    <a:pt x="6480" y="3925"/>
                    <a:pt x="5760" y="4819"/>
                    <a:pt x="5280" y="5936"/>
                  </a:cubicBezTo>
                  <a:cubicBezTo>
                    <a:pt x="4800" y="7053"/>
                    <a:pt x="4560" y="8394"/>
                    <a:pt x="7200" y="8841"/>
                  </a:cubicBezTo>
                  <a:cubicBezTo>
                    <a:pt x="9840" y="9288"/>
                    <a:pt x="15360" y="8841"/>
                    <a:pt x="20880" y="8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8621934" y="2772549"/>
              <a:ext cx="153338" cy="1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5441"/>
                  </a:moveTo>
                  <a:cubicBezTo>
                    <a:pt x="0" y="3780"/>
                    <a:pt x="0" y="2118"/>
                    <a:pt x="1620" y="1121"/>
                  </a:cubicBezTo>
                  <a:cubicBezTo>
                    <a:pt x="3240" y="124"/>
                    <a:pt x="6480" y="-208"/>
                    <a:pt x="8820" y="124"/>
                  </a:cubicBezTo>
                  <a:cubicBezTo>
                    <a:pt x="11160" y="457"/>
                    <a:pt x="12600" y="1454"/>
                    <a:pt x="13320" y="3614"/>
                  </a:cubicBezTo>
                  <a:cubicBezTo>
                    <a:pt x="14040" y="5774"/>
                    <a:pt x="14040" y="9097"/>
                    <a:pt x="13320" y="11423"/>
                  </a:cubicBezTo>
                  <a:cubicBezTo>
                    <a:pt x="12600" y="13749"/>
                    <a:pt x="11160" y="15078"/>
                    <a:pt x="9360" y="16574"/>
                  </a:cubicBezTo>
                  <a:cubicBezTo>
                    <a:pt x="7560" y="18069"/>
                    <a:pt x="5400" y="19730"/>
                    <a:pt x="5400" y="20561"/>
                  </a:cubicBezTo>
                  <a:cubicBezTo>
                    <a:pt x="5400" y="21392"/>
                    <a:pt x="7560" y="21392"/>
                    <a:pt x="10620" y="21060"/>
                  </a:cubicBezTo>
                  <a:cubicBezTo>
                    <a:pt x="13680" y="20727"/>
                    <a:pt x="17640" y="20063"/>
                    <a:pt x="21600" y="19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8869434" y="2917162"/>
              <a:ext cx="151177" cy="282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0981" fill="norm" stroke="1" extrusionOk="0">
                  <a:moveTo>
                    <a:pt x="20947" y="339"/>
                  </a:moveTo>
                  <a:cubicBezTo>
                    <a:pt x="19177" y="-40"/>
                    <a:pt x="17406" y="-419"/>
                    <a:pt x="14042" y="1097"/>
                  </a:cubicBezTo>
                  <a:cubicBezTo>
                    <a:pt x="10678" y="2613"/>
                    <a:pt x="5721" y="6023"/>
                    <a:pt x="2888" y="8960"/>
                  </a:cubicBezTo>
                  <a:cubicBezTo>
                    <a:pt x="55" y="11897"/>
                    <a:pt x="-653" y="14360"/>
                    <a:pt x="586" y="16349"/>
                  </a:cubicBezTo>
                  <a:cubicBezTo>
                    <a:pt x="1826" y="18339"/>
                    <a:pt x="5013" y="19855"/>
                    <a:pt x="7845" y="20518"/>
                  </a:cubicBezTo>
                  <a:cubicBezTo>
                    <a:pt x="10678" y="21181"/>
                    <a:pt x="13157" y="20992"/>
                    <a:pt x="15636" y="20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9071275" y="2975401"/>
              <a:ext cx="4900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600" fill="norm" stroke="1" extrusionOk="0">
                  <a:moveTo>
                    <a:pt x="20709" y="0"/>
                  </a:moveTo>
                  <a:cubicBezTo>
                    <a:pt x="14229" y="1800"/>
                    <a:pt x="7749" y="3600"/>
                    <a:pt x="3969" y="6525"/>
                  </a:cubicBezTo>
                  <a:cubicBezTo>
                    <a:pt x="189" y="9450"/>
                    <a:pt x="-891" y="13500"/>
                    <a:pt x="729" y="16200"/>
                  </a:cubicBezTo>
                  <a:cubicBezTo>
                    <a:pt x="2349" y="18900"/>
                    <a:pt x="6669" y="20250"/>
                    <a:pt x="109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9173947" y="3105737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9382171" y="2975447"/>
              <a:ext cx="251787" cy="22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95" fill="norm" stroke="1" extrusionOk="0">
                  <a:moveTo>
                    <a:pt x="10369" y="4926"/>
                  </a:moveTo>
                  <a:cubicBezTo>
                    <a:pt x="10151" y="3752"/>
                    <a:pt x="9932" y="2578"/>
                    <a:pt x="9278" y="2109"/>
                  </a:cubicBezTo>
                  <a:cubicBezTo>
                    <a:pt x="8623" y="1639"/>
                    <a:pt x="7532" y="1874"/>
                    <a:pt x="5896" y="3635"/>
                  </a:cubicBezTo>
                  <a:cubicBezTo>
                    <a:pt x="4260" y="5396"/>
                    <a:pt x="2078" y="8683"/>
                    <a:pt x="987" y="11500"/>
                  </a:cubicBezTo>
                  <a:cubicBezTo>
                    <a:pt x="-104" y="14318"/>
                    <a:pt x="-104" y="16665"/>
                    <a:pt x="114" y="18426"/>
                  </a:cubicBezTo>
                  <a:cubicBezTo>
                    <a:pt x="332" y="20187"/>
                    <a:pt x="769" y="21361"/>
                    <a:pt x="3169" y="20891"/>
                  </a:cubicBezTo>
                  <a:cubicBezTo>
                    <a:pt x="5569" y="20422"/>
                    <a:pt x="9932" y="18309"/>
                    <a:pt x="12551" y="15022"/>
                  </a:cubicBezTo>
                  <a:cubicBezTo>
                    <a:pt x="15169" y="11735"/>
                    <a:pt x="16041" y="7274"/>
                    <a:pt x="15496" y="4457"/>
                  </a:cubicBezTo>
                  <a:cubicBezTo>
                    <a:pt x="14951" y="1639"/>
                    <a:pt x="12987" y="465"/>
                    <a:pt x="11460" y="113"/>
                  </a:cubicBezTo>
                  <a:cubicBezTo>
                    <a:pt x="9932" y="-239"/>
                    <a:pt x="8841" y="231"/>
                    <a:pt x="7969" y="1522"/>
                  </a:cubicBezTo>
                  <a:cubicBezTo>
                    <a:pt x="7096" y="2813"/>
                    <a:pt x="6441" y="4926"/>
                    <a:pt x="8078" y="6570"/>
                  </a:cubicBezTo>
                  <a:cubicBezTo>
                    <a:pt x="9714" y="8213"/>
                    <a:pt x="13641" y="9387"/>
                    <a:pt x="16260" y="9974"/>
                  </a:cubicBezTo>
                  <a:cubicBezTo>
                    <a:pt x="18878" y="10561"/>
                    <a:pt x="20187" y="10561"/>
                    <a:pt x="21496" y="10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9687625" y="2891066"/>
              <a:ext cx="117722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1350" y="0"/>
                  </a:moveTo>
                  <a:cubicBezTo>
                    <a:pt x="8100" y="2400"/>
                    <a:pt x="14850" y="4800"/>
                    <a:pt x="18225" y="7389"/>
                  </a:cubicBezTo>
                  <a:cubicBezTo>
                    <a:pt x="21600" y="9979"/>
                    <a:pt x="21600" y="12758"/>
                    <a:pt x="18000" y="15158"/>
                  </a:cubicBezTo>
                  <a:cubicBezTo>
                    <a:pt x="14400" y="17558"/>
                    <a:pt x="7200" y="195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10248079" y="8219519"/>
              <a:ext cx="152563" cy="1079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6" fill="norm" stroke="1" extrusionOk="0">
                  <a:moveTo>
                    <a:pt x="21491" y="0"/>
                  </a:moveTo>
                  <a:cubicBezTo>
                    <a:pt x="19691" y="511"/>
                    <a:pt x="17891" y="1021"/>
                    <a:pt x="15551" y="2170"/>
                  </a:cubicBezTo>
                  <a:cubicBezTo>
                    <a:pt x="13211" y="3319"/>
                    <a:pt x="10331" y="5106"/>
                    <a:pt x="8351" y="6740"/>
                  </a:cubicBezTo>
                  <a:cubicBezTo>
                    <a:pt x="6371" y="8374"/>
                    <a:pt x="5291" y="9855"/>
                    <a:pt x="4391" y="11489"/>
                  </a:cubicBezTo>
                  <a:cubicBezTo>
                    <a:pt x="3491" y="13123"/>
                    <a:pt x="2771" y="14911"/>
                    <a:pt x="2051" y="16494"/>
                  </a:cubicBezTo>
                  <a:cubicBezTo>
                    <a:pt x="1331" y="18077"/>
                    <a:pt x="611" y="19455"/>
                    <a:pt x="251" y="20323"/>
                  </a:cubicBezTo>
                  <a:cubicBezTo>
                    <a:pt x="-109" y="21191"/>
                    <a:pt x="-109" y="21549"/>
                    <a:pt x="431" y="21574"/>
                  </a:cubicBezTo>
                  <a:cubicBezTo>
                    <a:pt x="971" y="21600"/>
                    <a:pt x="2051" y="21294"/>
                    <a:pt x="2951" y="21038"/>
                  </a:cubicBezTo>
                  <a:cubicBezTo>
                    <a:pt x="3851" y="20783"/>
                    <a:pt x="4571" y="20579"/>
                    <a:pt x="5291" y="20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10185970" y="8250187"/>
              <a:ext cx="1173685" cy="103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2395" y="2880"/>
                  </a:moveTo>
                  <a:cubicBezTo>
                    <a:pt x="2395" y="2613"/>
                    <a:pt x="2395" y="2347"/>
                    <a:pt x="2559" y="2133"/>
                  </a:cubicBezTo>
                  <a:cubicBezTo>
                    <a:pt x="2723" y="1920"/>
                    <a:pt x="3052" y="1760"/>
                    <a:pt x="4062" y="1520"/>
                  </a:cubicBezTo>
                  <a:cubicBezTo>
                    <a:pt x="5071" y="1280"/>
                    <a:pt x="6762" y="960"/>
                    <a:pt x="8358" y="747"/>
                  </a:cubicBezTo>
                  <a:cubicBezTo>
                    <a:pt x="9955" y="533"/>
                    <a:pt x="11457" y="427"/>
                    <a:pt x="13101" y="320"/>
                  </a:cubicBezTo>
                  <a:cubicBezTo>
                    <a:pt x="14744" y="213"/>
                    <a:pt x="16529" y="107"/>
                    <a:pt x="17820" y="53"/>
                  </a:cubicBezTo>
                  <a:cubicBezTo>
                    <a:pt x="19111" y="0"/>
                    <a:pt x="19910" y="0"/>
                    <a:pt x="20426" y="0"/>
                  </a:cubicBezTo>
                  <a:cubicBezTo>
                    <a:pt x="20943" y="0"/>
                    <a:pt x="21177" y="0"/>
                    <a:pt x="21342" y="133"/>
                  </a:cubicBezTo>
                  <a:cubicBezTo>
                    <a:pt x="21506" y="267"/>
                    <a:pt x="21600" y="533"/>
                    <a:pt x="21553" y="1280"/>
                  </a:cubicBezTo>
                  <a:cubicBezTo>
                    <a:pt x="21506" y="2027"/>
                    <a:pt x="21318" y="3253"/>
                    <a:pt x="21130" y="4613"/>
                  </a:cubicBezTo>
                  <a:cubicBezTo>
                    <a:pt x="20943" y="5973"/>
                    <a:pt x="20755" y="7467"/>
                    <a:pt x="20567" y="8880"/>
                  </a:cubicBezTo>
                  <a:cubicBezTo>
                    <a:pt x="20379" y="10293"/>
                    <a:pt x="20191" y="11627"/>
                    <a:pt x="20027" y="13040"/>
                  </a:cubicBezTo>
                  <a:cubicBezTo>
                    <a:pt x="19863" y="14453"/>
                    <a:pt x="19722" y="15947"/>
                    <a:pt x="19651" y="16960"/>
                  </a:cubicBezTo>
                  <a:cubicBezTo>
                    <a:pt x="19581" y="17973"/>
                    <a:pt x="19581" y="18507"/>
                    <a:pt x="19557" y="19013"/>
                  </a:cubicBezTo>
                  <a:cubicBezTo>
                    <a:pt x="19534" y="19520"/>
                    <a:pt x="19487" y="20000"/>
                    <a:pt x="19323" y="20187"/>
                  </a:cubicBezTo>
                  <a:cubicBezTo>
                    <a:pt x="19158" y="20373"/>
                    <a:pt x="18877" y="20267"/>
                    <a:pt x="17867" y="20213"/>
                  </a:cubicBezTo>
                  <a:cubicBezTo>
                    <a:pt x="16857" y="20160"/>
                    <a:pt x="15120" y="20160"/>
                    <a:pt x="13477" y="20187"/>
                  </a:cubicBezTo>
                  <a:cubicBezTo>
                    <a:pt x="11833" y="20213"/>
                    <a:pt x="10283" y="20267"/>
                    <a:pt x="8617" y="20373"/>
                  </a:cubicBezTo>
                  <a:cubicBezTo>
                    <a:pt x="6950" y="20480"/>
                    <a:pt x="5165" y="20640"/>
                    <a:pt x="3710" y="20853"/>
                  </a:cubicBezTo>
                  <a:cubicBezTo>
                    <a:pt x="2254" y="21067"/>
                    <a:pt x="1127" y="213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9943549" y="1719521"/>
              <a:ext cx="1059280" cy="152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527" fill="norm" stroke="1" extrusionOk="0">
                  <a:moveTo>
                    <a:pt x="19724" y="738"/>
                  </a:moveTo>
                  <a:cubicBezTo>
                    <a:pt x="19879" y="413"/>
                    <a:pt x="20035" y="87"/>
                    <a:pt x="20191" y="15"/>
                  </a:cubicBezTo>
                  <a:cubicBezTo>
                    <a:pt x="20347" y="-57"/>
                    <a:pt x="20503" y="124"/>
                    <a:pt x="20684" y="665"/>
                  </a:cubicBezTo>
                  <a:cubicBezTo>
                    <a:pt x="20866" y="1207"/>
                    <a:pt x="21074" y="2110"/>
                    <a:pt x="21229" y="3212"/>
                  </a:cubicBezTo>
                  <a:cubicBezTo>
                    <a:pt x="21385" y="4314"/>
                    <a:pt x="21489" y="5614"/>
                    <a:pt x="21515" y="6806"/>
                  </a:cubicBezTo>
                  <a:cubicBezTo>
                    <a:pt x="21541" y="7998"/>
                    <a:pt x="21489" y="9081"/>
                    <a:pt x="21437" y="9840"/>
                  </a:cubicBezTo>
                  <a:cubicBezTo>
                    <a:pt x="21385" y="10599"/>
                    <a:pt x="21333" y="11032"/>
                    <a:pt x="21307" y="11483"/>
                  </a:cubicBezTo>
                  <a:cubicBezTo>
                    <a:pt x="21281" y="11935"/>
                    <a:pt x="21281" y="12405"/>
                    <a:pt x="20658" y="12784"/>
                  </a:cubicBezTo>
                  <a:cubicBezTo>
                    <a:pt x="20035" y="13163"/>
                    <a:pt x="18789" y="13452"/>
                    <a:pt x="17283" y="13867"/>
                  </a:cubicBezTo>
                  <a:cubicBezTo>
                    <a:pt x="15778" y="14283"/>
                    <a:pt x="14012" y="14825"/>
                    <a:pt x="12403" y="15421"/>
                  </a:cubicBezTo>
                  <a:cubicBezTo>
                    <a:pt x="10793" y="16017"/>
                    <a:pt x="9339" y="16667"/>
                    <a:pt x="7859" y="17353"/>
                  </a:cubicBezTo>
                  <a:cubicBezTo>
                    <a:pt x="6379" y="18039"/>
                    <a:pt x="4874" y="18762"/>
                    <a:pt x="3602" y="19412"/>
                  </a:cubicBezTo>
                  <a:cubicBezTo>
                    <a:pt x="2329" y="20062"/>
                    <a:pt x="1291" y="20640"/>
                    <a:pt x="694" y="21001"/>
                  </a:cubicBezTo>
                  <a:cubicBezTo>
                    <a:pt x="97" y="21362"/>
                    <a:pt x="-59" y="21507"/>
                    <a:pt x="19" y="21525"/>
                  </a:cubicBezTo>
                  <a:cubicBezTo>
                    <a:pt x="97" y="21543"/>
                    <a:pt x="408" y="21435"/>
                    <a:pt x="668" y="21326"/>
                  </a:cubicBezTo>
                  <a:cubicBezTo>
                    <a:pt x="928" y="21218"/>
                    <a:pt x="1135" y="21110"/>
                    <a:pt x="1343" y="210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10034629" y="2888510"/>
              <a:ext cx="212677" cy="3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77" fill="norm" stroke="1" extrusionOk="0">
                  <a:moveTo>
                    <a:pt x="16573" y="1674"/>
                  </a:moveTo>
                  <a:cubicBezTo>
                    <a:pt x="15302" y="837"/>
                    <a:pt x="14032" y="0"/>
                    <a:pt x="13142" y="0"/>
                  </a:cubicBezTo>
                  <a:cubicBezTo>
                    <a:pt x="12253" y="0"/>
                    <a:pt x="11745" y="837"/>
                    <a:pt x="9966" y="3349"/>
                  </a:cubicBezTo>
                  <a:cubicBezTo>
                    <a:pt x="8187" y="5860"/>
                    <a:pt x="5138" y="10047"/>
                    <a:pt x="3359" y="12642"/>
                  </a:cubicBezTo>
                  <a:cubicBezTo>
                    <a:pt x="1580" y="15237"/>
                    <a:pt x="1072" y="16242"/>
                    <a:pt x="563" y="17163"/>
                  </a:cubicBezTo>
                  <a:cubicBezTo>
                    <a:pt x="55" y="18084"/>
                    <a:pt x="-453" y="18921"/>
                    <a:pt x="691" y="19674"/>
                  </a:cubicBezTo>
                  <a:cubicBezTo>
                    <a:pt x="1834" y="20428"/>
                    <a:pt x="4629" y="21098"/>
                    <a:pt x="8314" y="21349"/>
                  </a:cubicBezTo>
                  <a:cubicBezTo>
                    <a:pt x="11999" y="21600"/>
                    <a:pt x="16573" y="21433"/>
                    <a:pt x="21147" y="2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0256110" y="2115118"/>
              <a:ext cx="113865" cy="32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68" fill="norm" stroke="1" extrusionOk="0">
                  <a:moveTo>
                    <a:pt x="21386" y="2131"/>
                  </a:moveTo>
                  <a:cubicBezTo>
                    <a:pt x="19946" y="1456"/>
                    <a:pt x="18506" y="781"/>
                    <a:pt x="16586" y="359"/>
                  </a:cubicBezTo>
                  <a:cubicBezTo>
                    <a:pt x="14666" y="-63"/>
                    <a:pt x="12266" y="-232"/>
                    <a:pt x="9866" y="527"/>
                  </a:cubicBezTo>
                  <a:cubicBezTo>
                    <a:pt x="7466" y="1287"/>
                    <a:pt x="5066" y="2974"/>
                    <a:pt x="3146" y="5084"/>
                  </a:cubicBezTo>
                  <a:cubicBezTo>
                    <a:pt x="1226" y="7193"/>
                    <a:pt x="-214" y="9724"/>
                    <a:pt x="26" y="12424"/>
                  </a:cubicBezTo>
                  <a:cubicBezTo>
                    <a:pt x="266" y="15124"/>
                    <a:pt x="2186" y="17993"/>
                    <a:pt x="5306" y="19512"/>
                  </a:cubicBezTo>
                  <a:cubicBezTo>
                    <a:pt x="8426" y="21031"/>
                    <a:pt x="12746" y="21199"/>
                    <a:pt x="17066" y="2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0389460" y="2169785"/>
              <a:ext cx="202853" cy="185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59" fill="norm" stroke="1" extrusionOk="0">
                  <a:moveTo>
                    <a:pt x="8471" y="2695"/>
                  </a:moveTo>
                  <a:cubicBezTo>
                    <a:pt x="7661" y="1527"/>
                    <a:pt x="6851" y="360"/>
                    <a:pt x="5771" y="68"/>
                  </a:cubicBezTo>
                  <a:cubicBezTo>
                    <a:pt x="4691" y="-224"/>
                    <a:pt x="3341" y="360"/>
                    <a:pt x="2261" y="2987"/>
                  </a:cubicBezTo>
                  <a:cubicBezTo>
                    <a:pt x="1181" y="5614"/>
                    <a:pt x="371" y="10284"/>
                    <a:pt x="101" y="13495"/>
                  </a:cubicBezTo>
                  <a:cubicBezTo>
                    <a:pt x="-169" y="16706"/>
                    <a:pt x="101" y="18457"/>
                    <a:pt x="911" y="19625"/>
                  </a:cubicBezTo>
                  <a:cubicBezTo>
                    <a:pt x="1721" y="20792"/>
                    <a:pt x="3071" y="21376"/>
                    <a:pt x="4151" y="21084"/>
                  </a:cubicBezTo>
                  <a:cubicBezTo>
                    <a:pt x="5231" y="20792"/>
                    <a:pt x="6041" y="19625"/>
                    <a:pt x="6716" y="17435"/>
                  </a:cubicBezTo>
                  <a:cubicBezTo>
                    <a:pt x="7391" y="15246"/>
                    <a:pt x="7931" y="12035"/>
                    <a:pt x="8066" y="9554"/>
                  </a:cubicBezTo>
                  <a:cubicBezTo>
                    <a:pt x="8201" y="7073"/>
                    <a:pt x="7931" y="5322"/>
                    <a:pt x="7931" y="5176"/>
                  </a:cubicBezTo>
                  <a:cubicBezTo>
                    <a:pt x="7931" y="5030"/>
                    <a:pt x="8201" y="6490"/>
                    <a:pt x="9011" y="7803"/>
                  </a:cubicBezTo>
                  <a:cubicBezTo>
                    <a:pt x="9821" y="9117"/>
                    <a:pt x="11171" y="10284"/>
                    <a:pt x="13331" y="9992"/>
                  </a:cubicBezTo>
                  <a:cubicBezTo>
                    <a:pt x="15491" y="9700"/>
                    <a:pt x="18461" y="7949"/>
                    <a:pt x="21431" y="6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10584645" y="2070714"/>
              <a:ext cx="8580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0" y="0"/>
                  </a:moveTo>
                  <a:cubicBezTo>
                    <a:pt x="6353" y="1705"/>
                    <a:pt x="12706" y="3411"/>
                    <a:pt x="16518" y="6347"/>
                  </a:cubicBezTo>
                  <a:cubicBezTo>
                    <a:pt x="20329" y="9284"/>
                    <a:pt x="21600" y="13453"/>
                    <a:pt x="21282" y="16200"/>
                  </a:cubicBezTo>
                  <a:cubicBezTo>
                    <a:pt x="20965" y="18947"/>
                    <a:pt x="19059" y="20274"/>
                    <a:pt x="171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10745649" y="1978712"/>
              <a:ext cx="437010" cy="30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10800"/>
                  </a:moveTo>
                  <a:cubicBezTo>
                    <a:pt x="379" y="13320"/>
                    <a:pt x="758" y="15840"/>
                    <a:pt x="1200" y="17730"/>
                  </a:cubicBezTo>
                  <a:cubicBezTo>
                    <a:pt x="1642" y="19620"/>
                    <a:pt x="2147" y="20880"/>
                    <a:pt x="2653" y="21240"/>
                  </a:cubicBezTo>
                  <a:cubicBezTo>
                    <a:pt x="3158" y="21600"/>
                    <a:pt x="3663" y="21060"/>
                    <a:pt x="5368" y="18270"/>
                  </a:cubicBezTo>
                  <a:cubicBezTo>
                    <a:pt x="7074" y="15480"/>
                    <a:pt x="9979" y="10440"/>
                    <a:pt x="12884" y="7020"/>
                  </a:cubicBezTo>
                  <a:cubicBezTo>
                    <a:pt x="15789" y="3600"/>
                    <a:pt x="1869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2112787" y="2676395"/>
              <a:ext cx="11850" cy="100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600" fill="norm" stroke="1" extrusionOk="0">
                  <a:moveTo>
                    <a:pt x="0" y="0"/>
                  </a:moveTo>
                  <a:cubicBezTo>
                    <a:pt x="8640" y="1924"/>
                    <a:pt x="17280" y="3847"/>
                    <a:pt x="19440" y="5853"/>
                  </a:cubicBezTo>
                  <a:cubicBezTo>
                    <a:pt x="21600" y="7860"/>
                    <a:pt x="17280" y="9948"/>
                    <a:pt x="15120" y="11927"/>
                  </a:cubicBezTo>
                  <a:cubicBezTo>
                    <a:pt x="12960" y="13905"/>
                    <a:pt x="12960" y="15774"/>
                    <a:pt x="12960" y="17368"/>
                  </a:cubicBezTo>
                  <a:cubicBezTo>
                    <a:pt x="12960" y="18962"/>
                    <a:pt x="12960" y="20281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097454" y="2528169"/>
              <a:ext cx="3514145" cy="137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5" fill="norm" stroke="1" extrusionOk="0">
                  <a:moveTo>
                    <a:pt x="471" y="3894"/>
                  </a:moveTo>
                  <a:cubicBezTo>
                    <a:pt x="926" y="3613"/>
                    <a:pt x="1381" y="3332"/>
                    <a:pt x="1892" y="3071"/>
                  </a:cubicBezTo>
                  <a:cubicBezTo>
                    <a:pt x="2402" y="2810"/>
                    <a:pt x="2967" y="2570"/>
                    <a:pt x="3556" y="2369"/>
                  </a:cubicBezTo>
                  <a:cubicBezTo>
                    <a:pt x="4144" y="2168"/>
                    <a:pt x="4756" y="2007"/>
                    <a:pt x="5353" y="1867"/>
                  </a:cubicBezTo>
                  <a:cubicBezTo>
                    <a:pt x="5949" y="1726"/>
                    <a:pt x="6530" y="1606"/>
                    <a:pt x="7127" y="1506"/>
                  </a:cubicBezTo>
                  <a:cubicBezTo>
                    <a:pt x="7723" y="1405"/>
                    <a:pt x="8335" y="1325"/>
                    <a:pt x="8932" y="1265"/>
                  </a:cubicBezTo>
                  <a:cubicBezTo>
                    <a:pt x="9528" y="1204"/>
                    <a:pt x="10109" y="1164"/>
                    <a:pt x="10682" y="1104"/>
                  </a:cubicBezTo>
                  <a:cubicBezTo>
                    <a:pt x="11255" y="1044"/>
                    <a:pt x="11820" y="964"/>
                    <a:pt x="12417" y="903"/>
                  </a:cubicBezTo>
                  <a:cubicBezTo>
                    <a:pt x="13013" y="843"/>
                    <a:pt x="13641" y="803"/>
                    <a:pt x="14214" y="743"/>
                  </a:cubicBezTo>
                  <a:cubicBezTo>
                    <a:pt x="14787" y="683"/>
                    <a:pt x="15305" y="602"/>
                    <a:pt x="15815" y="522"/>
                  </a:cubicBezTo>
                  <a:cubicBezTo>
                    <a:pt x="16326" y="442"/>
                    <a:pt x="16828" y="361"/>
                    <a:pt x="17322" y="301"/>
                  </a:cubicBezTo>
                  <a:cubicBezTo>
                    <a:pt x="17817" y="241"/>
                    <a:pt x="18303" y="201"/>
                    <a:pt x="18665" y="141"/>
                  </a:cubicBezTo>
                  <a:cubicBezTo>
                    <a:pt x="19026" y="80"/>
                    <a:pt x="19261" y="0"/>
                    <a:pt x="19536" y="0"/>
                  </a:cubicBezTo>
                  <a:cubicBezTo>
                    <a:pt x="19810" y="0"/>
                    <a:pt x="20124" y="80"/>
                    <a:pt x="20360" y="181"/>
                  </a:cubicBezTo>
                  <a:cubicBezTo>
                    <a:pt x="20595" y="281"/>
                    <a:pt x="20752" y="401"/>
                    <a:pt x="20847" y="723"/>
                  </a:cubicBezTo>
                  <a:cubicBezTo>
                    <a:pt x="20941" y="1044"/>
                    <a:pt x="20972" y="1566"/>
                    <a:pt x="21043" y="2449"/>
                  </a:cubicBezTo>
                  <a:cubicBezTo>
                    <a:pt x="21113" y="3332"/>
                    <a:pt x="21223" y="4577"/>
                    <a:pt x="21325" y="5942"/>
                  </a:cubicBezTo>
                  <a:cubicBezTo>
                    <a:pt x="21427" y="7307"/>
                    <a:pt x="21522" y="8793"/>
                    <a:pt x="21561" y="10218"/>
                  </a:cubicBezTo>
                  <a:cubicBezTo>
                    <a:pt x="21600" y="11643"/>
                    <a:pt x="21584" y="13008"/>
                    <a:pt x="21569" y="14233"/>
                  </a:cubicBezTo>
                  <a:cubicBezTo>
                    <a:pt x="21553" y="15457"/>
                    <a:pt x="21537" y="16541"/>
                    <a:pt x="21419" y="17384"/>
                  </a:cubicBezTo>
                  <a:cubicBezTo>
                    <a:pt x="21302" y="18228"/>
                    <a:pt x="21082" y="18830"/>
                    <a:pt x="20744" y="19332"/>
                  </a:cubicBezTo>
                  <a:cubicBezTo>
                    <a:pt x="20407" y="19833"/>
                    <a:pt x="19952" y="20235"/>
                    <a:pt x="19418" y="20576"/>
                  </a:cubicBezTo>
                  <a:cubicBezTo>
                    <a:pt x="18884" y="20917"/>
                    <a:pt x="18272" y="21199"/>
                    <a:pt x="17683" y="21359"/>
                  </a:cubicBezTo>
                  <a:cubicBezTo>
                    <a:pt x="17095" y="21520"/>
                    <a:pt x="16530" y="21560"/>
                    <a:pt x="15933" y="21580"/>
                  </a:cubicBezTo>
                  <a:cubicBezTo>
                    <a:pt x="15337" y="21600"/>
                    <a:pt x="14709" y="21600"/>
                    <a:pt x="14128" y="21580"/>
                  </a:cubicBezTo>
                  <a:cubicBezTo>
                    <a:pt x="13547" y="21560"/>
                    <a:pt x="13013" y="21520"/>
                    <a:pt x="12456" y="21459"/>
                  </a:cubicBezTo>
                  <a:cubicBezTo>
                    <a:pt x="11899" y="21399"/>
                    <a:pt x="11318" y="21319"/>
                    <a:pt x="10753" y="21219"/>
                  </a:cubicBezTo>
                  <a:cubicBezTo>
                    <a:pt x="10188" y="21118"/>
                    <a:pt x="9638" y="20998"/>
                    <a:pt x="9089" y="20857"/>
                  </a:cubicBezTo>
                  <a:cubicBezTo>
                    <a:pt x="8540" y="20717"/>
                    <a:pt x="7990" y="20556"/>
                    <a:pt x="7394" y="20396"/>
                  </a:cubicBezTo>
                  <a:cubicBezTo>
                    <a:pt x="6797" y="20235"/>
                    <a:pt x="6153" y="20074"/>
                    <a:pt x="5549" y="19954"/>
                  </a:cubicBezTo>
                  <a:cubicBezTo>
                    <a:pt x="4945" y="19833"/>
                    <a:pt x="4380" y="19753"/>
                    <a:pt x="3697" y="19713"/>
                  </a:cubicBezTo>
                  <a:cubicBezTo>
                    <a:pt x="3014" y="19673"/>
                    <a:pt x="2213" y="19673"/>
                    <a:pt x="1578" y="19753"/>
                  </a:cubicBezTo>
                  <a:cubicBezTo>
                    <a:pt x="942" y="19833"/>
                    <a:pt x="471" y="19994"/>
                    <a:pt x="0" y="20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191" y="126729"/>
            <a:ext cx="9867901" cy="2921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9" name="Drawing"/>
          <p:cNvGrpSpPr/>
          <p:nvPr/>
        </p:nvGrpSpPr>
        <p:grpSpPr>
          <a:xfrm>
            <a:off x="969821" y="214003"/>
            <a:ext cx="12010139" cy="9002984"/>
            <a:chOff x="0" y="0"/>
            <a:chExt cx="12010137" cy="9002983"/>
          </a:xfrm>
        </p:grpSpPr>
        <p:sp>
          <p:nvSpPr>
            <p:cNvPr id="659" name="Line"/>
            <p:cNvSpPr/>
            <p:nvPr/>
          </p:nvSpPr>
          <p:spPr>
            <a:xfrm>
              <a:off x="4897866" y="200325"/>
              <a:ext cx="1339142" cy="79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2" fill="norm" stroke="1" extrusionOk="0">
                  <a:moveTo>
                    <a:pt x="17890" y="827"/>
                  </a:moveTo>
                  <a:cubicBezTo>
                    <a:pt x="18137" y="618"/>
                    <a:pt x="18385" y="409"/>
                    <a:pt x="18344" y="270"/>
                  </a:cubicBezTo>
                  <a:cubicBezTo>
                    <a:pt x="18302" y="130"/>
                    <a:pt x="17973" y="61"/>
                    <a:pt x="17024" y="26"/>
                  </a:cubicBezTo>
                  <a:cubicBezTo>
                    <a:pt x="16076" y="-9"/>
                    <a:pt x="14510" y="-9"/>
                    <a:pt x="13088" y="26"/>
                  </a:cubicBezTo>
                  <a:cubicBezTo>
                    <a:pt x="11666" y="61"/>
                    <a:pt x="10388" y="130"/>
                    <a:pt x="9089" y="374"/>
                  </a:cubicBezTo>
                  <a:cubicBezTo>
                    <a:pt x="7791" y="618"/>
                    <a:pt x="6472" y="1036"/>
                    <a:pt x="5400" y="1419"/>
                  </a:cubicBezTo>
                  <a:cubicBezTo>
                    <a:pt x="4328" y="1803"/>
                    <a:pt x="3504" y="2151"/>
                    <a:pt x="3009" y="2430"/>
                  </a:cubicBezTo>
                  <a:cubicBezTo>
                    <a:pt x="2515" y="2708"/>
                    <a:pt x="2350" y="2917"/>
                    <a:pt x="2226" y="3370"/>
                  </a:cubicBezTo>
                  <a:cubicBezTo>
                    <a:pt x="2102" y="3823"/>
                    <a:pt x="2020" y="4520"/>
                    <a:pt x="1773" y="5809"/>
                  </a:cubicBezTo>
                  <a:cubicBezTo>
                    <a:pt x="1525" y="7098"/>
                    <a:pt x="1113" y="8979"/>
                    <a:pt x="804" y="11105"/>
                  </a:cubicBezTo>
                  <a:cubicBezTo>
                    <a:pt x="495" y="13230"/>
                    <a:pt x="289" y="15599"/>
                    <a:pt x="165" y="17132"/>
                  </a:cubicBezTo>
                  <a:cubicBezTo>
                    <a:pt x="41" y="18665"/>
                    <a:pt x="0" y="19361"/>
                    <a:pt x="0" y="19884"/>
                  </a:cubicBezTo>
                  <a:cubicBezTo>
                    <a:pt x="0" y="20406"/>
                    <a:pt x="41" y="20755"/>
                    <a:pt x="392" y="21034"/>
                  </a:cubicBezTo>
                  <a:cubicBezTo>
                    <a:pt x="742" y="21312"/>
                    <a:pt x="1402" y="21521"/>
                    <a:pt x="2453" y="21556"/>
                  </a:cubicBezTo>
                  <a:cubicBezTo>
                    <a:pt x="3504" y="21591"/>
                    <a:pt x="4947" y="21452"/>
                    <a:pt x="6431" y="21312"/>
                  </a:cubicBezTo>
                  <a:cubicBezTo>
                    <a:pt x="7915" y="21173"/>
                    <a:pt x="9440" y="21034"/>
                    <a:pt x="11006" y="20964"/>
                  </a:cubicBezTo>
                  <a:cubicBezTo>
                    <a:pt x="12573" y="20894"/>
                    <a:pt x="14180" y="20894"/>
                    <a:pt x="15355" y="20929"/>
                  </a:cubicBezTo>
                  <a:cubicBezTo>
                    <a:pt x="16530" y="20964"/>
                    <a:pt x="17272" y="21034"/>
                    <a:pt x="17746" y="21034"/>
                  </a:cubicBezTo>
                  <a:cubicBezTo>
                    <a:pt x="18220" y="21034"/>
                    <a:pt x="18426" y="20964"/>
                    <a:pt x="18591" y="20755"/>
                  </a:cubicBezTo>
                  <a:cubicBezTo>
                    <a:pt x="18756" y="20546"/>
                    <a:pt x="18879" y="20197"/>
                    <a:pt x="19024" y="19466"/>
                  </a:cubicBezTo>
                  <a:cubicBezTo>
                    <a:pt x="19168" y="18734"/>
                    <a:pt x="19333" y="17619"/>
                    <a:pt x="19642" y="15877"/>
                  </a:cubicBezTo>
                  <a:cubicBezTo>
                    <a:pt x="19951" y="14136"/>
                    <a:pt x="20405" y="11766"/>
                    <a:pt x="20755" y="9816"/>
                  </a:cubicBezTo>
                  <a:cubicBezTo>
                    <a:pt x="21105" y="7865"/>
                    <a:pt x="21353" y="6332"/>
                    <a:pt x="21476" y="5391"/>
                  </a:cubicBezTo>
                  <a:cubicBezTo>
                    <a:pt x="21600" y="4450"/>
                    <a:pt x="21600" y="4102"/>
                    <a:pt x="21600" y="3754"/>
                  </a:cubicBezTo>
                  <a:cubicBezTo>
                    <a:pt x="21600" y="3405"/>
                    <a:pt x="21600" y="3057"/>
                    <a:pt x="21518" y="2778"/>
                  </a:cubicBezTo>
                  <a:cubicBezTo>
                    <a:pt x="21435" y="2499"/>
                    <a:pt x="21270" y="2290"/>
                    <a:pt x="20611" y="1942"/>
                  </a:cubicBezTo>
                  <a:cubicBezTo>
                    <a:pt x="19951" y="1594"/>
                    <a:pt x="18797" y="1106"/>
                    <a:pt x="17498" y="1071"/>
                  </a:cubicBezTo>
                  <a:cubicBezTo>
                    <a:pt x="16200" y="1036"/>
                    <a:pt x="14757" y="1454"/>
                    <a:pt x="13315" y="1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6398011" y="315008"/>
              <a:ext cx="20700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2160"/>
                    <a:pt x="4800" y="4320"/>
                    <a:pt x="7600" y="7380"/>
                  </a:cubicBezTo>
                  <a:cubicBezTo>
                    <a:pt x="10400" y="10440"/>
                    <a:pt x="13600" y="14400"/>
                    <a:pt x="15733" y="16920"/>
                  </a:cubicBezTo>
                  <a:cubicBezTo>
                    <a:pt x="17867" y="19440"/>
                    <a:pt x="18933" y="20520"/>
                    <a:pt x="19733" y="21060"/>
                  </a:cubicBezTo>
                  <a:cubicBezTo>
                    <a:pt x="20533" y="21600"/>
                    <a:pt x="2106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6490012" y="323113"/>
              <a:ext cx="92003" cy="29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21600" y="531"/>
                  </a:moveTo>
                  <a:cubicBezTo>
                    <a:pt x="18600" y="156"/>
                    <a:pt x="15600" y="-220"/>
                    <a:pt x="13500" y="156"/>
                  </a:cubicBezTo>
                  <a:cubicBezTo>
                    <a:pt x="11400" y="531"/>
                    <a:pt x="10200" y="1658"/>
                    <a:pt x="8400" y="4851"/>
                  </a:cubicBezTo>
                  <a:cubicBezTo>
                    <a:pt x="6600" y="8044"/>
                    <a:pt x="4200" y="13303"/>
                    <a:pt x="2700" y="16403"/>
                  </a:cubicBezTo>
                  <a:cubicBezTo>
                    <a:pt x="1200" y="19502"/>
                    <a:pt x="600" y="20441"/>
                    <a:pt x="0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6321342" y="223006"/>
              <a:ext cx="199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6689351" y="315008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6758352" y="430011"/>
              <a:ext cx="84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7026692" y="32810"/>
              <a:ext cx="191672" cy="26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1" fill="norm" stroke="1" extrusionOk="0">
                  <a:moveTo>
                    <a:pt x="0" y="6052"/>
                  </a:moveTo>
                  <a:cubicBezTo>
                    <a:pt x="2880" y="4407"/>
                    <a:pt x="5760" y="2761"/>
                    <a:pt x="8208" y="1732"/>
                  </a:cubicBezTo>
                  <a:cubicBezTo>
                    <a:pt x="10656" y="704"/>
                    <a:pt x="12672" y="292"/>
                    <a:pt x="14544" y="87"/>
                  </a:cubicBezTo>
                  <a:cubicBezTo>
                    <a:pt x="16416" y="-119"/>
                    <a:pt x="18144" y="-119"/>
                    <a:pt x="19152" y="1938"/>
                  </a:cubicBezTo>
                  <a:cubicBezTo>
                    <a:pt x="20160" y="3995"/>
                    <a:pt x="20448" y="8110"/>
                    <a:pt x="20736" y="11710"/>
                  </a:cubicBezTo>
                  <a:cubicBezTo>
                    <a:pt x="21024" y="15310"/>
                    <a:pt x="21312" y="18395"/>
                    <a:pt x="21600" y="214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7134028" y="161671"/>
              <a:ext cx="138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7337418" y="23668"/>
              <a:ext cx="57283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1050" y="0"/>
                  </a:moveTo>
                  <a:cubicBezTo>
                    <a:pt x="16354" y="3757"/>
                    <a:pt x="11659" y="7513"/>
                    <a:pt x="7902" y="10722"/>
                  </a:cubicBezTo>
                  <a:cubicBezTo>
                    <a:pt x="4146" y="13930"/>
                    <a:pt x="1328" y="16591"/>
                    <a:pt x="389" y="18313"/>
                  </a:cubicBezTo>
                  <a:cubicBezTo>
                    <a:pt x="-550" y="20035"/>
                    <a:pt x="389" y="20817"/>
                    <a:pt x="132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7410034" y="187227"/>
              <a:ext cx="166838" cy="253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399" fill="norm" stroke="1" extrusionOk="0">
                  <a:moveTo>
                    <a:pt x="0" y="5616"/>
                  </a:moveTo>
                  <a:cubicBezTo>
                    <a:pt x="0" y="4536"/>
                    <a:pt x="0" y="3456"/>
                    <a:pt x="645" y="2592"/>
                  </a:cubicBezTo>
                  <a:cubicBezTo>
                    <a:pt x="1290" y="1728"/>
                    <a:pt x="2579" y="1080"/>
                    <a:pt x="4352" y="648"/>
                  </a:cubicBezTo>
                  <a:cubicBezTo>
                    <a:pt x="6125" y="216"/>
                    <a:pt x="8382" y="0"/>
                    <a:pt x="10316" y="0"/>
                  </a:cubicBezTo>
                  <a:cubicBezTo>
                    <a:pt x="12251" y="0"/>
                    <a:pt x="13863" y="216"/>
                    <a:pt x="14830" y="972"/>
                  </a:cubicBezTo>
                  <a:cubicBezTo>
                    <a:pt x="15797" y="1728"/>
                    <a:pt x="16119" y="3024"/>
                    <a:pt x="15797" y="4104"/>
                  </a:cubicBezTo>
                  <a:cubicBezTo>
                    <a:pt x="15475" y="5184"/>
                    <a:pt x="14507" y="6048"/>
                    <a:pt x="15152" y="7236"/>
                  </a:cubicBezTo>
                  <a:cubicBezTo>
                    <a:pt x="15797" y="8424"/>
                    <a:pt x="18054" y="9936"/>
                    <a:pt x="19504" y="11772"/>
                  </a:cubicBezTo>
                  <a:cubicBezTo>
                    <a:pt x="20955" y="13608"/>
                    <a:pt x="21600" y="15768"/>
                    <a:pt x="20472" y="17496"/>
                  </a:cubicBezTo>
                  <a:cubicBezTo>
                    <a:pt x="19343" y="19224"/>
                    <a:pt x="16442" y="20520"/>
                    <a:pt x="12895" y="21060"/>
                  </a:cubicBezTo>
                  <a:cubicBezTo>
                    <a:pt x="9349" y="21600"/>
                    <a:pt x="5158" y="21384"/>
                    <a:pt x="967" y="21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82092" y="-1"/>
              <a:ext cx="2138236" cy="124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523" fill="norm" stroke="1" extrusionOk="0">
                  <a:moveTo>
                    <a:pt x="20075" y="5169"/>
                  </a:moveTo>
                  <a:cubicBezTo>
                    <a:pt x="19535" y="4155"/>
                    <a:pt x="18996" y="3141"/>
                    <a:pt x="18290" y="2480"/>
                  </a:cubicBezTo>
                  <a:cubicBezTo>
                    <a:pt x="17583" y="1819"/>
                    <a:pt x="16710" y="1510"/>
                    <a:pt x="15786" y="1201"/>
                  </a:cubicBezTo>
                  <a:cubicBezTo>
                    <a:pt x="14861" y="893"/>
                    <a:pt x="13885" y="584"/>
                    <a:pt x="12845" y="342"/>
                  </a:cubicBezTo>
                  <a:cubicBezTo>
                    <a:pt x="11805" y="99"/>
                    <a:pt x="10700" y="-77"/>
                    <a:pt x="9660" y="33"/>
                  </a:cubicBezTo>
                  <a:cubicBezTo>
                    <a:pt x="8620" y="143"/>
                    <a:pt x="7644" y="540"/>
                    <a:pt x="6694" y="1157"/>
                  </a:cubicBezTo>
                  <a:cubicBezTo>
                    <a:pt x="5743" y="1774"/>
                    <a:pt x="4819" y="2612"/>
                    <a:pt x="3971" y="3538"/>
                  </a:cubicBezTo>
                  <a:cubicBezTo>
                    <a:pt x="3123" y="4463"/>
                    <a:pt x="2353" y="5477"/>
                    <a:pt x="1724" y="6491"/>
                  </a:cubicBezTo>
                  <a:cubicBezTo>
                    <a:pt x="1094" y="7505"/>
                    <a:pt x="606" y="8519"/>
                    <a:pt x="311" y="9753"/>
                  </a:cubicBezTo>
                  <a:cubicBezTo>
                    <a:pt x="16" y="10987"/>
                    <a:pt x="-87" y="12442"/>
                    <a:pt x="80" y="13743"/>
                  </a:cubicBezTo>
                  <a:cubicBezTo>
                    <a:pt x="247" y="15043"/>
                    <a:pt x="684" y="16189"/>
                    <a:pt x="1338" y="17181"/>
                  </a:cubicBezTo>
                  <a:cubicBezTo>
                    <a:pt x="1993" y="18173"/>
                    <a:pt x="2867" y="19010"/>
                    <a:pt x="3727" y="19650"/>
                  </a:cubicBezTo>
                  <a:cubicBezTo>
                    <a:pt x="4587" y="20289"/>
                    <a:pt x="5435" y="20730"/>
                    <a:pt x="6372" y="21038"/>
                  </a:cubicBezTo>
                  <a:cubicBezTo>
                    <a:pt x="7310" y="21347"/>
                    <a:pt x="8337" y="21523"/>
                    <a:pt x="9326" y="21523"/>
                  </a:cubicBezTo>
                  <a:cubicBezTo>
                    <a:pt x="10315" y="21523"/>
                    <a:pt x="11265" y="21347"/>
                    <a:pt x="12164" y="21016"/>
                  </a:cubicBezTo>
                  <a:cubicBezTo>
                    <a:pt x="13063" y="20685"/>
                    <a:pt x="13911" y="20201"/>
                    <a:pt x="14758" y="19429"/>
                  </a:cubicBezTo>
                  <a:cubicBezTo>
                    <a:pt x="15606" y="18658"/>
                    <a:pt x="16453" y="17600"/>
                    <a:pt x="17198" y="16476"/>
                  </a:cubicBezTo>
                  <a:cubicBezTo>
                    <a:pt x="17943" y="15352"/>
                    <a:pt x="18585" y="14161"/>
                    <a:pt x="19176" y="12905"/>
                  </a:cubicBezTo>
                  <a:cubicBezTo>
                    <a:pt x="19767" y="11649"/>
                    <a:pt x="20306" y="10326"/>
                    <a:pt x="20730" y="8894"/>
                  </a:cubicBezTo>
                  <a:cubicBezTo>
                    <a:pt x="21153" y="7461"/>
                    <a:pt x="21462" y="5918"/>
                    <a:pt x="21487" y="4574"/>
                  </a:cubicBezTo>
                  <a:cubicBezTo>
                    <a:pt x="21513" y="3229"/>
                    <a:pt x="21256" y="2083"/>
                    <a:pt x="20832" y="1378"/>
                  </a:cubicBezTo>
                  <a:cubicBezTo>
                    <a:pt x="20409" y="672"/>
                    <a:pt x="19818" y="408"/>
                    <a:pt x="19227" y="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223978" y="3081646"/>
              <a:ext cx="159635" cy="42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427" fill="norm" stroke="1" extrusionOk="0">
                  <a:moveTo>
                    <a:pt x="1683" y="0"/>
                  </a:moveTo>
                  <a:cubicBezTo>
                    <a:pt x="842" y="1277"/>
                    <a:pt x="0" y="2554"/>
                    <a:pt x="0" y="4469"/>
                  </a:cubicBezTo>
                  <a:cubicBezTo>
                    <a:pt x="0" y="6384"/>
                    <a:pt x="842" y="8938"/>
                    <a:pt x="1543" y="11917"/>
                  </a:cubicBezTo>
                  <a:cubicBezTo>
                    <a:pt x="2244" y="14897"/>
                    <a:pt x="2805" y="18301"/>
                    <a:pt x="3506" y="18780"/>
                  </a:cubicBezTo>
                  <a:cubicBezTo>
                    <a:pt x="4208" y="19259"/>
                    <a:pt x="5049" y="16812"/>
                    <a:pt x="6031" y="15163"/>
                  </a:cubicBezTo>
                  <a:cubicBezTo>
                    <a:pt x="7013" y="13513"/>
                    <a:pt x="8135" y="12662"/>
                    <a:pt x="9397" y="12130"/>
                  </a:cubicBezTo>
                  <a:cubicBezTo>
                    <a:pt x="10660" y="11598"/>
                    <a:pt x="12062" y="11385"/>
                    <a:pt x="13465" y="11279"/>
                  </a:cubicBezTo>
                  <a:cubicBezTo>
                    <a:pt x="14868" y="11172"/>
                    <a:pt x="16270" y="11172"/>
                    <a:pt x="17532" y="11385"/>
                  </a:cubicBezTo>
                  <a:cubicBezTo>
                    <a:pt x="18795" y="11598"/>
                    <a:pt x="19917" y="12024"/>
                    <a:pt x="20618" y="12822"/>
                  </a:cubicBezTo>
                  <a:cubicBezTo>
                    <a:pt x="21319" y="13620"/>
                    <a:pt x="21600" y="14790"/>
                    <a:pt x="19777" y="16280"/>
                  </a:cubicBezTo>
                  <a:cubicBezTo>
                    <a:pt x="17953" y="17769"/>
                    <a:pt x="14026" y="19578"/>
                    <a:pt x="11361" y="20536"/>
                  </a:cubicBezTo>
                  <a:cubicBezTo>
                    <a:pt x="8696" y="21494"/>
                    <a:pt x="7294" y="21600"/>
                    <a:pt x="5751" y="21228"/>
                  </a:cubicBezTo>
                  <a:cubicBezTo>
                    <a:pt x="4208" y="20855"/>
                    <a:pt x="2525" y="20004"/>
                    <a:pt x="1964" y="19259"/>
                  </a:cubicBezTo>
                  <a:cubicBezTo>
                    <a:pt x="1403" y="18514"/>
                    <a:pt x="1964" y="17876"/>
                    <a:pt x="2525" y="17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395428" y="3129181"/>
              <a:ext cx="117445" cy="38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3" h="21546" fill="norm" stroke="1" extrusionOk="0">
                  <a:moveTo>
                    <a:pt x="9885" y="895"/>
                  </a:moveTo>
                  <a:cubicBezTo>
                    <a:pt x="10983" y="421"/>
                    <a:pt x="12081" y="-54"/>
                    <a:pt x="13546" y="5"/>
                  </a:cubicBezTo>
                  <a:cubicBezTo>
                    <a:pt x="15010" y="65"/>
                    <a:pt x="16841" y="658"/>
                    <a:pt x="18488" y="2498"/>
                  </a:cubicBezTo>
                  <a:cubicBezTo>
                    <a:pt x="20136" y="4337"/>
                    <a:pt x="21600" y="7423"/>
                    <a:pt x="18488" y="10805"/>
                  </a:cubicBezTo>
                  <a:cubicBezTo>
                    <a:pt x="15376" y="14188"/>
                    <a:pt x="7688" y="17867"/>
                    <a:pt x="0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-1" y="3214946"/>
              <a:ext cx="103330" cy="2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51" fill="norm" stroke="1" extrusionOk="0">
                  <a:moveTo>
                    <a:pt x="8129" y="459"/>
                  </a:moveTo>
                  <a:cubicBezTo>
                    <a:pt x="5969" y="155"/>
                    <a:pt x="3809" y="-149"/>
                    <a:pt x="2513" y="79"/>
                  </a:cubicBezTo>
                  <a:cubicBezTo>
                    <a:pt x="1217" y="307"/>
                    <a:pt x="785" y="1068"/>
                    <a:pt x="353" y="3578"/>
                  </a:cubicBezTo>
                  <a:cubicBezTo>
                    <a:pt x="-79" y="6088"/>
                    <a:pt x="-511" y="10347"/>
                    <a:pt x="1649" y="13465"/>
                  </a:cubicBezTo>
                  <a:cubicBezTo>
                    <a:pt x="3809" y="16583"/>
                    <a:pt x="8561" y="18561"/>
                    <a:pt x="12233" y="19702"/>
                  </a:cubicBezTo>
                  <a:cubicBezTo>
                    <a:pt x="15905" y="20843"/>
                    <a:pt x="18497" y="21147"/>
                    <a:pt x="21089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869797" y="3172770"/>
              <a:ext cx="287632" cy="37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21" fill="norm" stroke="1" extrusionOk="0">
                  <a:moveTo>
                    <a:pt x="13384" y="1692"/>
                  </a:moveTo>
                  <a:cubicBezTo>
                    <a:pt x="12911" y="1085"/>
                    <a:pt x="12438" y="479"/>
                    <a:pt x="11729" y="175"/>
                  </a:cubicBezTo>
                  <a:cubicBezTo>
                    <a:pt x="11019" y="-128"/>
                    <a:pt x="10073" y="-128"/>
                    <a:pt x="8497" y="903"/>
                  </a:cubicBezTo>
                  <a:cubicBezTo>
                    <a:pt x="6920" y="1935"/>
                    <a:pt x="4713" y="3998"/>
                    <a:pt x="3136" y="6850"/>
                  </a:cubicBezTo>
                  <a:cubicBezTo>
                    <a:pt x="1559" y="9701"/>
                    <a:pt x="613" y="13342"/>
                    <a:pt x="219" y="15829"/>
                  </a:cubicBezTo>
                  <a:cubicBezTo>
                    <a:pt x="-175" y="18317"/>
                    <a:pt x="-17" y="19652"/>
                    <a:pt x="534" y="20441"/>
                  </a:cubicBezTo>
                  <a:cubicBezTo>
                    <a:pt x="1086" y="21229"/>
                    <a:pt x="2032" y="21472"/>
                    <a:pt x="3215" y="21411"/>
                  </a:cubicBezTo>
                  <a:cubicBezTo>
                    <a:pt x="4397" y="21351"/>
                    <a:pt x="5816" y="20987"/>
                    <a:pt x="8024" y="19106"/>
                  </a:cubicBezTo>
                  <a:cubicBezTo>
                    <a:pt x="10231" y="17225"/>
                    <a:pt x="13226" y="13827"/>
                    <a:pt x="14882" y="10915"/>
                  </a:cubicBezTo>
                  <a:cubicBezTo>
                    <a:pt x="16537" y="8002"/>
                    <a:pt x="16853" y="5575"/>
                    <a:pt x="16695" y="3876"/>
                  </a:cubicBezTo>
                  <a:cubicBezTo>
                    <a:pt x="16537" y="2178"/>
                    <a:pt x="15907" y="1207"/>
                    <a:pt x="14488" y="721"/>
                  </a:cubicBezTo>
                  <a:cubicBezTo>
                    <a:pt x="13069" y="236"/>
                    <a:pt x="10861" y="236"/>
                    <a:pt x="9127" y="1207"/>
                  </a:cubicBezTo>
                  <a:cubicBezTo>
                    <a:pt x="7393" y="2178"/>
                    <a:pt x="6132" y="4119"/>
                    <a:pt x="5580" y="5393"/>
                  </a:cubicBezTo>
                  <a:cubicBezTo>
                    <a:pt x="5028" y="6668"/>
                    <a:pt x="5186" y="7274"/>
                    <a:pt x="6920" y="7820"/>
                  </a:cubicBezTo>
                  <a:cubicBezTo>
                    <a:pt x="8654" y="8366"/>
                    <a:pt x="11965" y="8852"/>
                    <a:pt x="14645" y="8912"/>
                  </a:cubicBezTo>
                  <a:cubicBezTo>
                    <a:pt x="17326" y="8973"/>
                    <a:pt x="19375" y="8609"/>
                    <a:pt x="21425" y="8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954228" y="2978308"/>
              <a:ext cx="114301" cy="14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5" fill="norm" stroke="1" extrusionOk="0">
                  <a:moveTo>
                    <a:pt x="0" y="21225"/>
                  </a:moveTo>
                  <a:cubicBezTo>
                    <a:pt x="2800" y="16460"/>
                    <a:pt x="5600" y="11696"/>
                    <a:pt x="7600" y="8519"/>
                  </a:cubicBezTo>
                  <a:cubicBezTo>
                    <a:pt x="9600" y="5343"/>
                    <a:pt x="10800" y="3754"/>
                    <a:pt x="12000" y="2325"/>
                  </a:cubicBezTo>
                  <a:cubicBezTo>
                    <a:pt x="13200" y="896"/>
                    <a:pt x="14400" y="-375"/>
                    <a:pt x="15400" y="101"/>
                  </a:cubicBezTo>
                  <a:cubicBezTo>
                    <a:pt x="16400" y="578"/>
                    <a:pt x="17200" y="2801"/>
                    <a:pt x="18200" y="6454"/>
                  </a:cubicBezTo>
                  <a:cubicBezTo>
                    <a:pt x="19200" y="10107"/>
                    <a:pt x="20400" y="15190"/>
                    <a:pt x="21600" y="20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1176478" y="3385316"/>
              <a:ext cx="215901" cy="26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21521"/>
                  </a:moveTo>
                  <a:cubicBezTo>
                    <a:pt x="635" y="18290"/>
                    <a:pt x="1271" y="15058"/>
                    <a:pt x="2329" y="11741"/>
                  </a:cubicBezTo>
                  <a:cubicBezTo>
                    <a:pt x="3388" y="8425"/>
                    <a:pt x="4871" y="5023"/>
                    <a:pt x="5824" y="2897"/>
                  </a:cubicBezTo>
                  <a:cubicBezTo>
                    <a:pt x="6776" y="771"/>
                    <a:pt x="7200" y="-79"/>
                    <a:pt x="7624" y="6"/>
                  </a:cubicBezTo>
                  <a:cubicBezTo>
                    <a:pt x="8047" y="91"/>
                    <a:pt x="8471" y="1112"/>
                    <a:pt x="8682" y="2727"/>
                  </a:cubicBezTo>
                  <a:cubicBezTo>
                    <a:pt x="8894" y="4343"/>
                    <a:pt x="8894" y="6554"/>
                    <a:pt x="9212" y="8000"/>
                  </a:cubicBezTo>
                  <a:cubicBezTo>
                    <a:pt x="9529" y="9445"/>
                    <a:pt x="10165" y="10126"/>
                    <a:pt x="10906" y="10211"/>
                  </a:cubicBezTo>
                  <a:cubicBezTo>
                    <a:pt x="11647" y="10296"/>
                    <a:pt x="12494" y="9786"/>
                    <a:pt x="13447" y="8595"/>
                  </a:cubicBezTo>
                  <a:cubicBezTo>
                    <a:pt x="14400" y="7404"/>
                    <a:pt x="15459" y="5534"/>
                    <a:pt x="16306" y="4258"/>
                  </a:cubicBezTo>
                  <a:cubicBezTo>
                    <a:pt x="17153" y="2982"/>
                    <a:pt x="17788" y="2302"/>
                    <a:pt x="18424" y="2302"/>
                  </a:cubicBezTo>
                  <a:cubicBezTo>
                    <a:pt x="19059" y="2302"/>
                    <a:pt x="19694" y="2982"/>
                    <a:pt x="20118" y="5619"/>
                  </a:cubicBezTo>
                  <a:cubicBezTo>
                    <a:pt x="20541" y="8255"/>
                    <a:pt x="20753" y="12847"/>
                    <a:pt x="20965" y="15568"/>
                  </a:cubicBezTo>
                  <a:cubicBezTo>
                    <a:pt x="21176" y="18290"/>
                    <a:pt x="21388" y="19140"/>
                    <a:pt x="21600" y="19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1437622" y="3399146"/>
              <a:ext cx="126207" cy="23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55" fill="norm" stroke="1" extrusionOk="0">
                  <a:moveTo>
                    <a:pt x="8505" y="0"/>
                  </a:moveTo>
                  <a:cubicBezTo>
                    <a:pt x="6345" y="4588"/>
                    <a:pt x="4185" y="9175"/>
                    <a:pt x="2745" y="12234"/>
                  </a:cubicBezTo>
                  <a:cubicBezTo>
                    <a:pt x="1305" y="15292"/>
                    <a:pt x="585" y="16821"/>
                    <a:pt x="225" y="18064"/>
                  </a:cubicBezTo>
                  <a:cubicBezTo>
                    <a:pt x="-135" y="19306"/>
                    <a:pt x="-135" y="20262"/>
                    <a:pt x="765" y="20835"/>
                  </a:cubicBezTo>
                  <a:cubicBezTo>
                    <a:pt x="1665" y="21409"/>
                    <a:pt x="3465" y="21600"/>
                    <a:pt x="7065" y="20931"/>
                  </a:cubicBezTo>
                  <a:cubicBezTo>
                    <a:pt x="10665" y="20262"/>
                    <a:pt x="16065" y="18733"/>
                    <a:pt x="21465" y="17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1594598" y="3402691"/>
              <a:ext cx="134331" cy="24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0977" fill="norm" stroke="1" extrusionOk="0">
                  <a:moveTo>
                    <a:pt x="21089" y="2378"/>
                  </a:moveTo>
                  <a:cubicBezTo>
                    <a:pt x="20092" y="1664"/>
                    <a:pt x="19095" y="950"/>
                    <a:pt x="17600" y="415"/>
                  </a:cubicBezTo>
                  <a:cubicBezTo>
                    <a:pt x="16104" y="-121"/>
                    <a:pt x="14111" y="-478"/>
                    <a:pt x="10954" y="1575"/>
                  </a:cubicBezTo>
                  <a:cubicBezTo>
                    <a:pt x="7797" y="3628"/>
                    <a:pt x="3477" y="8091"/>
                    <a:pt x="1483" y="11572"/>
                  </a:cubicBezTo>
                  <a:cubicBezTo>
                    <a:pt x="-511" y="15053"/>
                    <a:pt x="-179" y="17552"/>
                    <a:pt x="652" y="19069"/>
                  </a:cubicBezTo>
                  <a:cubicBezTo>
                    <a:pt x="1483" y="20586"/>
                    <a:pt x="2812" y="21122"/>
                    <a:pt x="5803" y="20943"/>
                  </a:cubicBezTo>
                  <a:cubicBezTo>
                    <a:pt x="8794" y="20765"/>
                    <a:pt x="13446" y="19872"/>
                    <a:pt x="18098" y="18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1646863" y="3538846"/>
              <a:ext cx="693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5572" y="21600"/>
                  </a:moveTo>
                  <a:cubicBezTo>
                    <a:pt x="2395" y="21600"/>
                    <a:pt x="-781" y="21600"/>
                    <a:pt x="172" y="21600"/>
                  </a:cubicBezTo>
                  <a:cubicBezTo>
                    <a:pt x="1125" y="21600"/>
                    <a:pt x="6207" y="21600"/>
                    <a:pt x="10337" y="18000"/>
                  </a:cubicBezTo>
                  <a:cubicBezTo>
                    <a:pt x="14466" y="14400"/>
                    <a:pt x="17643" y="7200"/>
                    <a:pt x="208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2008328" y="3291196"/>
              <a:ext cx="107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2014678" y="3386446"/>
              <a:ext cx="2032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2643328" y="3198861"/>
              <a:ext cx="162829" cy="29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86" fill="norm" stroke="1" extrusionOk="0">
                  <a:moveTo>
                    <a:pt x="0" y="2529"/>
                  </a:moveTo>
                  <a:cubicBezTo>
                    <a:pt x="0" y="1768"/>
                    <a:pt x="0" y="1008"/>
                    <a:pt x="820" y="551"/>
                  </a:cubicBezTo>
                  <a:cubicBezTo>
                    <a:pt x="1641" y="95"/>
                    <a:pt x="3281" y="-57"/>
                    <a:pt x="5878" y="19"/>
                  </a:cubicBezTo>
                  <a:cubicBezTo>
                    <a:pt x="8476" y="95"/>
                    <a:pt x="12030" y="399"/>
                    <a:pt x="14491" y="1388"/>
                  </a:cubicBezTo>
                  <a:cubicBezTo>
                    <a:pt x="16952" y="2377"/>
                    <a:pt x="18319" y="4050"/>
                    <a:pt x="18046" y="5571"/>
                  </a:cubicBezTo>
                  <a:cubicBezTo>
                    <a:pt x="17772" y="7092"/>
                    <a:pt x="15858" y="8461"/>
                    <a:pt x="14218" y="9374"/>
                  </a:cubicBezTo>
                  <a:cubicBezTo>
                    <a:pt x="12577" y="10287"/>
                    <a:pt x="11210" y="10743"/>
                    <a:pt x="9843" y="11047"/>
                  </a:cubicBezTo>
                  <a:cubicBezTo>
                    <a:pt x="8476" y="11351"/>
                    <a:pt x="7109" y="11504"/>
                    <a:pt x="7382" y="11656"/>
                  </a:cubicBezTo>
                  <a:cubicBezTo>
                    <a:pt x="7656" y="11808"/>
                    <a:pt x="9570" y="11960"/>
                    <a:pt x="12030" y="12416"/>
                  </a:cubicBezTo>
                  <a:cubicBezTo>
                    <a:pt x="14491" y="12873"/>
                    <a:pt x="17499" y="13633"/>
                    <a:pt x="19276" y="14622"/>
                  </a:cubicBezTo>
                  <a:cubicBezTo>
                    <a:pt x="21053" y="15611"/>
                    <a:pt x="21600" y="16828"/>
                    <a:pt x="20370" y="17892"/>
                  </a:cubicBezTo>
                  <a:cubicBezTo>
                    <a:pt x="19139" y="18957"/>
                    <a:pt x="16132" y="19870"/>
                    <a:pt x="13808" y="20478"/>
                  </a:cubicBezTo>
                  <a:cubicBezTo>
                    <a:pt x="11484" y="21087"/>
                    <a:pt x="9843" y="21391"/>
                    <a:pt x="8203" y="21467"/>
                  </a:cubicBezTo>
                  <a:cubicBezTo>
                    <a:pt x="6562" y="21543"/>
                    <a:pt x="4922" y="21391"/>
                    <a:pt x="5058" y="21087"/>
                  </a:cubicBezTo>
                  <a:cubicBezTo>
                    <a:pt x="5195" y="20782"/>
                    <a:pt x="7109" y="20326"/>
                    <a:pt x="9023" y="19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3056078" y="3361046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4400"/>
                    <a:pt x="5891" y="7200"/>
                    <a:pt x="9491" y="3600"/>
                  </a:cubicBezTo>
                  <a:cubicBezTo>
                    <a:pt x="13091" y="0"/>
                    <a:pt x="173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3456128" y="3183246"/>
              <a:ext cx="1968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9" y="2560"/>
                    <a:pt x="6039" y="5120"/>
                    <a:pt x="9174" y="8320"/>
                  </a:cubicBezTo>
                  <a:cubicBezTo>
                    <a:pt x="12310" y="11520"/>
                    <a:pt x="15561" y="15360"/>
                    <a:pt x="17652" y="17680"/>
                  </a:cubicBezTo>
                  <a:cubicBezTo>
                    <a:pt x="19742" y="20000"/>
                    <a:pt x="20671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3456128" y="3189596"/>
              <a:ext cx="22860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176"/>
                    <a:pt x="16800" y="2351"/>
                    <a:pt x="13800" y="4849"/>
                  </a:cubicBezTo>
                  <a:cubicBezTo>
                    <a:pt x="10800" y="7347"/>
                    <a:pt x="7200" y="11167"/>
                    <a:pt x="4800" y="14180"/>
                  </a:cubicBezTo>
                  <a:cubicBezTo>
                    <a:pt x="2400" y="17192"/>
                    <a:pt x="1200" y="193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3430728" y="3024496"/>
              <a:ext cx="317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5300"/>
                    <a:pt x="8352" y="9000"/>
                    <a:pt x="11952" y="5400"/>
                  </a:cubicBezTo>
                  <a:cubicBezTo>
                    <a:pt x="15552" y="1800"/>
                    <a:pt x="18576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530894" y="2047134"/>
              <a:ext cx="23285" cy="48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15709" y="1660"/>
                  </a:moveTo>
                  <a:cubicBezTo>
                    <a:pt x="11782" y="912"/>
                    <a:pt x="7855" y="164"/>
                    <a:pt x="5891" y="23"/>
                  </a:cubicBezTo>
                  <a:cubicBezTo>
                    <a:pt x="3927" y="-117"/>
                    <a:pt x="3927" y="351"/>
                    <a:pt x="2945" y="2361"/>
                  </a:cubicBezTo>
                  <a:cubicBezTo>
                    <a:pt x="1964" y="4371"/>
                    <a:pt x="0" y="7925"/>
                    <a:pt x="0" y="11104"/>
                  </a:cubicBezTo>
                  <a:cubicBezTo>
                    <a:pt x="0" y="14283"/>
                    <a:pt x="1964" y="17088"/>
                    <a:pt x="3927" y="18771"/>
                  </a:cubicBezTo>
                  <a:cubicBezTo>
                    <a:pt x="5891" y="20454"/>
                    <a:pt x="7855" y="21015"/>
                    <a:pt x="10800" y="21249"/>
                  </a:cubicBezTo>
                  <a:cubicBezTo>
                    <a:pt x="13745" y="21483"/>
                    <a:pt x="17673" y="21389"/>
                    <a:pt x="21600" y="2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503378" y="1934413"/>
              <a:ext cx="1107869" cy="57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0" y="8974"/>
                  </a:moveTo>
                  <a:cubicBezTo>
                    <a:pt x="907" y="8418"/>
                    <a:pt x="1814" y="7862"/>
                    <a:pt x="2927" y="7147"/>
                  </a:cubicBezTo>
                  <a:cubicBezTo>
                    <a:pt x="4040" y="6432"/>
                    <a:pt x="5359" y="5559"/>
                    <a:pt x="6595" y="4804"/>
                  </a:cubicBezTo>
                  <a:cubicBezTo>
                    <a:pt x="7832" y="4050"/>
                    <a:pt x="8986" y="3415"/>
                    <a:pt x="10223" y="2859"/>
                  </a:cubicBezTo>
                  <a:cubicBezTo>
                    <a:pt x="11460" y="2303"/>
                    <a:pt x="12779" y="1826"/>
                    <a:pt x="14263" y="1390"/>
                  </a:cubicBezTo>
                  <a:cubicBezTo>
                    <a:pt x="15747" y="953"/>
                    <a:pt x="17395" y="556"/>
                    <a:pt x="18447" y="318"/>
                  </a:cubicBezTo>
                  <a:cubicBezTo>
                    <a:pt x="19498" y="79"/>
                    <a:pt x="19951" y="0"/>
                    <a:pt x="20281" y="0"/>
                  </a:cubicBezTo>
                  <a:cubicBezTo>
                    <a:pt x="20611" y="0"/>
                    <a:pt x="20817" y="79"/>
                    <a:pt x="20940" y="318"/>
                  </a:cubicBezTo>
                  <a:cubicBezTo>
                    <a:pt x="21064" y="556"/>
                    <a:pt x="21105" y="953"/>
                    <a:pt x="21147" y="2303"/>
                  </a:cubicBezTo>
                  <a:cubicBezTo>
                    <a:pt x="21188" y="3653"/>
                    <a:pt x="21229" y="5956"/>
                    <a:pt x="21291" y="8378"/>
                  </a:cubicBezTo>
                  <a:cubicBezTo>
                    <a:pt x="21353" y="10800"/>
                    <a:pt x="21435" y="13341"/>
                    <a:pt x="21497" y="15247"/>
                  </a:cubicBezTo>
                  <a:cubicBezTo>
                    <a:pt x="21559" y="17153"/>
                    <a:pt x="21600" y="18424"/>
                    <a:pt x="21559" y="19218"/>
                  </a:cubicBezTo>
                  <a:cubicBezTo>
                    <a:pt x="21518" y="20012"/>
                    <a:pt x="21394" y="20329"/>
                    <a:pt x="21085" y="20528"/>
                  </a:cubicBezTo>
                  <a:cubicBezTo>
                    <a:pt x="20776" y="20726"/>
                    <a:pt x="20281" y="20806"/>
                    <a:pt x="19250" y="20846"/>
                  </a:cubicBezTo>
                  <a:cubicBezTo>
                    <a:pt x="18220" y="20885"/>
                    <a:pt x="16653" y="20885"/>
                    <a:pt x="15169" y="20925"/>
                  </a:cubicBezTo>
                  <a:cubicBezTo>
                    <a:pt x="13685" y="20965"/>
                    <a:pt x="12284" y="21044"/>
                    <a:pt x="10553" y="21163"/>
                  </a:cubicBezTo>
                  <a:cubicBezTo>
                    <a:pt x="8821" y="21282"/>
                    <a:pt x="6760" y="21441"/>
                    <a:pt x="5194" y="21521"/>
                  </a:cubicBezTo>
                  <a:cubicBezTo>
                    <a:pt x="3627" y="21600"/>
                    <a:pt x="2556" y="21600"/>
                    <a:pt x="1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751028" y="41611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639080" y="4132835"/>
              <a:ext cx="140611" cy="24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84" fill="norm" stroke="1" extrusionOk="0">
                  <a:moveTo>
                    <a:pt x="19659" y="3050"/>
                  </a:moveTo>
                  <a:cubicBezTo>
                    <a:pt x="19659" y="2118"/>
                    <a:pt x="19659" y="1187"/>
                    <a:pt x="18706" y="629"/>
                  </a:cubicBezTo>
                  <a:cubicBezTo>
                    <a:pt x="17753" y="70"/>
                    <a:pt x="15847" y="-116"/>
                    <a:pt x="13306" y="70"/>
                  </a:cubicBezTo>
                  <a:cubicBezTo>
                    <a:pt x="10765" y="256"/>
                    <a:pt x="7588" y="815"/>
                    <a:pt x="5206" y="1560"/>
                  </a:cubicBezTo>
                  <a:cubicBezTo>
                    <a:pt x="2823" y="2305"/>
                    <a:pt x="1235" y="3236"/>
                    <a:pt x="441" y="4632"/>
                  </a:cubicBezTo>
                  <a:cubicBezTo>
                    <a:pt x="-353" y="6029"/>
                    <a:pt x="-353" y="7891"/>
                    <a:pt x="2823" y="9567"/>
                  </a:cubicBezTo>
                  <a:cubicBezTo>
                    <a:pt x="6000" y="11243"/>
                    <a:pt x="12353" y="12732"/>
                    <a:pt x="16165" y="13850"/>
                  </a:cubicBezTo>
                  <a:cubicBezTo>
                    <a:pt x="19976" y="14967"/>
                    <a:pt x="21247" y="15712"/>
                    <a:pt x="21088" y="16829"/>
                  </a:cubicBezTo>
                  <a:cubicBezTo>
                    <a:pt x="20929" y="17946"/>
                    <a:pt x="19341" y="19436"/>
                    <a:pt x="16482" y="20274"/>
                  </a:cubicBezTo>
                  <a:cubicBezTo>
                    <a:pt x="13623" y="21112"/>
                    <a:pt x="9494" y="21298"/>
                    <a:pt x="5365" y="21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848496" y="4176025"/>
              <a:ext cx="118433" cy="17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335" fill="norm" stroke="1" extrusionOk="0">
                  <a:moveTo>
                    <a:pt x="2961" y="9764"/>
                  </a:moveTo>
                  <a:cubicBezTo>
                    <a:pt x="7430" y="7964"/>
                    <a:pt x="11899" y="6164"/>
                    <a:pt x="14320" y="4492"/>
                  </a:cubicBezTo>
                  <a:cubicBezTo>
                    <a:pt x="16740" y="2821"/>
                    <a:pt x="17113" y="1278"/>
                    <a:pt x="16368" y="506"/>
                  </a:cubicBezTo>
                  <a:cubicBezTo>
                    <a:pt x="15623" y="-265"/>
                    <a:pt x="13761" y="-265"/>
                    <a:pt x="10968" y="1278"/>
                  </a:cubicBezTo>
                  <a:cubicBezTo>
                    <a:pt x="8175" y="2821"/>
                    <a:pt x="4451" y="5906"/>
                    <a:pt x="2216" y="8864"/>
                  </a:cubicBezTo>
                  <a:cubicBezTo>
                    <a:pt x="-18" y="11821"/>
                    <a:pt x="-763" y="14649"/>
                    <a:pt x="913" y="16706"/>
                  </a:cubicBezTo>
                  <a:cubicBezTo>
                    <a:pt x="2589" y="18764"/>
                    <a:pt x="6685" y="20049"/>
                    <a:pt x="10409" y="20692"/>
                  </a:cubicBezTo>
                  <a:cubicBezTo>
                    <a:pt x="14134" y="21335"/>
                    <a:pt x="17485" y="21335"/>
                    <a:pt x="20837" y="21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059241" y="4053297"/>
              <a:ext cx="129938" cy="35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66" fill="norm" stroke="1" extrusionOk="0">
                  <a:moveTo>
                    <a:pt x="21047" y="1528"/>
                  </a:moveTo>
                  <a:cubicBezTo>
                    <a:pt x="20704" y="888"/>
                    <a:pt x="20361" y="249"/>
                    <a:pt x="19161" y="58"/>
                  </a:cubicBezTo>
                  <a:cubicBezTo>
                    <a:pt x="17961" y="-134"/>
                    <a:pt x="15904" y="122"/>
                    <a:pt x="13161" y="1272"/>
                  </a:cubicBezTo>
                  <a:cubicBezTo>
                    <a:pt x="10418" y="2422"/>
                    <a:pt x="6990" y="4467"/>
                    <a:pt x="4247" y="6576"/>
                  </a:cubicBezTo>
                  <a:cubicBezTo>
                    <a:pt x="1504" y="8685"/>
                    <a:pt x="-553" y="10858"/>
                    <a:pt x="133" y="13350"/>
                  </a:cubicBezTo>
                  <a:cubicBezTo>
                    <a:pt x="818" y="15842"/>
                    <a:pt x="4247" y="18654"/>
                    <a:pt x="7333" y="20060"/>
                  </a:cubicBezTo>
                  <a:cubicBezTo>
                    <a:pt x="10418" y="21466"/>
                    <a:pt x="13161" y="21466"/>
                    <a:pt x="15904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240925" y="4149198"/>
              <a:ext cx="170504" cy="24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0795" fill="norm" stroke="1" extrusionOk="0">
                  <a:moveTo>
                    <a:pt x="15881" y="3655"/>
                  </a:moveTo>
                  <a:cubicBezTo>
                    <a:pt x="15881" y="2770"/>
                    <a:pt x="15881" y="1885"/>
                    <a:pt x="15481" y="1088"/>
                  </a:cubicBezTo>
                  <a:cubicBezTo>
                    <a:pt x="15081" y="291"/>
                    <a:pt x="14281" y="-417"/>
                    <a:pt x="11881" y="291"/>
                  </a:cubicBezTo>
                  <a:cubicBezTo>
                    <a:pt x="9481" y="999"/>
                    <a:pt x="5481" y="3124"/>
                    <a:pt x="3081" y="5780"/>
                  </a:cubicBezTo>
                  <a:cubicBezTo>
                    <a:pt x="681" y="8435"/>
                    <a:pt x="-119" y="11622"/>
                    <a:pt x="14" y="14278"/>
                  </a:cubicBezTo>
                  <a:cubicBezTo>
                    <a:pt x="148" y="16934"/>
                    <a:pt x="1214" y="19058"/>
                    <a:pt x="2414" y="20121"/>
                  </a:cubicBezTo>
                  <a:cubicBezTo>
                    <a:pt x="3614" y="21183"/>
                    <a:pt x="4948" y="21183"/>
                    <a:pt x="7348" y="18704"/>
                  </a:cubicBezTo>
                  <a:cubicBezTo>
                    <a:pt x="9748" y="16226"/>
                    <a:pt x="13214" y="11268"/>
                    <a:pt x="14948" y="8170"/>
                  </a:cubicBezTo>
                  <a:cubicBezTo>
                    <a:pt x="16681" y="5072"/>
                    <a:pt x="16681" y="3832"/>
                    <a:pt x="14814" y="2947"/>
                  </a:cubicBezTo>
                  <a:cubicBezTo>
                    <a:pt x="12948" y="2062"/>
                    <a:pt x="9214" y="1531"/>
                    <a:pt x="6948" y="1708"/>
                  </a:cubicBezTo>
                  <a:cubicBezTo>
                    <a:pt x="4681" y="1885"/>
                    <a:pt x="3881" y="2770"/>
                    <a:pt x="4014" y="3655"/>
                  </a:cubicBezTo>
                  <a:cubicBezTo>
                    <a:pt x="4148" y="4540"/>
                    <a:pt x="5214" y="5426"/>
                    <a:pt x="8281" y="5780"/>
                  </a:cubicBezTo>
                  <a:cubicBezTo>
                    <a:pt x="11348" y="6134"/>
                    <a:pt x="16414" y="5957"/>
                    <a:pt x="21481" y="5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309828" y="3972372"/>
              <a:ext cx="101601" cy="14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5" fill="norm" stroke="1" extrusionOk="0">
                  <a:moveTo>
                    <a:pt x="0" y="14771"/>
                  </a:moveTo>
                  <a:cubicBezTo>
                    <a:pt x="4500" y="10388"/>
                    <a:pt x="9000" y="6006"/>
                    <a:pt x="12150" y="3345"/>
                  </a:cubicBezTo>
                  <a:cubicBezTo>
                    <a:pt x="15300" y="684"/>
                    <a:pt x="17100" y="-255"/>
                    <a:pt x="18000" y="58"/>
                  </a:cubicBezTo>
                  <a:cubicBezTo>
                    <a:pt x="18900" y="371"/>
                    <a:pt x="18900" y="1936"/>
                    <a:pt x="19350" y="5693"/>
                  </a:cubicBezTo>
                  <a:cubicBezTo>
                    <a:pt x="19800" y="9449"/>
                    <a:pt x="20700" y="15397"/>
                    <a:pt x="21600" y="21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424128" y="4291231"/>
              <a:ext cx="146051" cy="193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939" y="17736"/>
                    <a:pt x="1878" y="13980"/>
                    <a:pt x="2817" y="10810"/>
                  </a:cubicBezTo>
                  <a:cubicBezTo>
                    <a:pt x="3757" y="7641"/>
                    <a:pt x="4696" y="5058"/>
                    <a:pt x="5478" y="3180"/>
                  </a:cubicBezTo>
                  <a:cubicBezTo>
                    <a:pt x="6261" y="1302"/>
                    <a:pt x="6887" y="128"/>
                    <a:pt x="7670" y="10"/>
                  </a:cubicBezTo>
                  <a:cubicBezTo>
                    <a:pt x="8452" y="-107"/>
                    <a:pt x="9391" y="832"/>
                    <a:pt x="10017" y="1889"/>
                  </a:cubicBezTo>
                  <a:cubicBezTo>
                    <a:pt x="10643" y="2945"/>
                    <a:pt x="10957" y="4119"/>
                    <a:pt x="11113" y="5293"/>
                  </a:cubicBezTo>
                  <a:cubicBezTo>
                    <a:pt x="11270" y="6467"/>
                    <a:pt x="11270" y="7641"/>
                    <a:pt x="12678" y="7406"/>
                  </a:cubicBezTo>
                  <a:cubicBezTo>
                    <a:pt x="14087" y="7171"/>
                    <a:pt x="16904" y="5528"/>
                    <a:pt x="18470" y="5293"/>
                  </a:cubicBezTo>
                  <a:cubicBezTo>
                    <a:pt x="20035" y="5058"/>
                    <a:pt x="20348" y="6232"/>
                    <a:pt x="20661" y="8345"/>
                  </a:cubicBezTo>
                  <a:cubicBezTo>
                    <a:pt x="20974" y="10458"/>
                    <a:pt x="21287" y="13510"/>
                    <a:pt x="21600" y="16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615478" y="4307196"/>
              <a:ext cx="94401" cy="17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78" fill="norm" stroke="1" extrusionOk="0">
                  <a:moveTo>
                    <a:pt x="11327" y="0"/>
                  </a:moveTo>
                  <a:cubicBezTo>
                    <a:pt x="8447" y="2314"/>
                    <a:pt x="5567" y="4629"/>
                    <a:pt x="3647" y="7586"/>
                  </a:cubicBezTo>
                  <a:cubicBezTo>
                    <a:pt x="1727" y="10543"/>
                    <a:pt x="767" y="14143"/>
                    <a:pt x="287" y="16586"/>
                  </a:cubicBezTo>
                  <a:cubicBezTo>
                    <a:pt x="-193" y="19029"/>
                    <a:pt x="-193" y="20314"/>
                    <a:pt x="1247" y="20957"/>
                  </a:cubicBezTo>
                  <a:cubicBezTo>
                    <a:pt x="2687" y="21600"/>
                    <a:pt x="5567" y="21600"/>
                    <a:pt x="9167" y="21214"/>
                  </a:cubicBezTo>
                  <a:cubicBezTo>
                    <a:pt x="12767" y="20829"/>
                    <a:pt x="17087" y="20057"/>
                    <a:pt x="21407" y="19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722313" y="4315268"/>
              <a:ext cx="114566" cy="15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0976" fill="norm" stroke="1" extrusionOk="0">
                  <a:moveTo>
                    <a:pt x="20877" y="3222"/>
                  </a:moveTo>
                  <a:cubicBezTo>
                    <a:pt x="20877" y="1782"/>
                    <a:pt x="20877" y="342"/>
                    <a:pt x="19913" y="54"/>
                  </a:cubicBezTo>
                  <a:cubicBezTo>
                    <a:pt x="18948" y="-234"/>
                    <a:pt x="17020" y="630"/>
                    <a:pt x="13548" y="2790"/>
                  </a:cubicBezTo>
                  <a:cubicBezTo>
                    <a:pt x="10077" y="4950"/>
                    <a:pt x="5063" y="8406"/>
                    <a:pt x="2363" y="10854"/>
                  </a:cubicBezTo>
                  <a:cubicBezTo>
                    <a:pt x="-337" y="13302"/>
                    <a:pt x="-723" y="14742"/>
                    <a:pt x="1206" y="16470"/>
                  </a:cubicBezTo>
                  <a:cubicBezTo>
                    <a:pt x="3134" y="18198"/>
                    <a:pt x="7377" y="20214"/>
                    <a:pt x="10270" y="20790"/>
                  </a:cubicBezTo>
                  <a:cubicBezTo>
                    <a:pt x="13163" y="21366"/>
                    <a:pt x="14706" y="20502"/>
                    <a:pt x="16248" y="19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798778" y="4389746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919428" y="4054897"/>
              <a:ext cx="110067" cy="39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07" fill="norm" stroke="1" extrusionOk="0">
                  <a:moveTo>
                    <a:pt x="0" y="604"/>
                  </a:moveTo>
                  <a:cubicBezTo>
                    <a:pt x="2038" y="255"/>
                    <a:pt x="4075" y="-93"/>
                    <a:pt x="6113" y="23"/>
                  </a:cubicBezTo>
                  <a:cubicBezTo>
                    <a:pt x="8151" y="139"/>
                    <a:pt x="10189" y="720"/>
                    <a:pt x="12634" y="2520"/>
                  </a:cubicBezTo>
                  <a:cubicBezTo>
                    <a:pt x="15079" y="4320"/>
                    <a:pt x="17932" y="7339"/>
                    <a:pt x="19562" y="10475"/>
                  </a:cubicBezTo>
                  <a:cubicBezTo>
                    <a:pt x="21192" y="13610"/>
                    <a:pt x="21600" y="16862"/>
                    <a:pt x="20785" y="18720"/>
                  </a:cubicBezTo>
                  <a:cubicBezTo>
                    <a:pt x="19970" y="20578"/>
                    <a:pt x="17932" y="21042"/>
                    <a:pt x="15894" y="21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275028" y="4237346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300428" y="4357996"/>
              <a:ext cx="152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2789378" y="3916918"/>
              <a:ext cx="1136651" cy="614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16803"/>
                  </a:moveTo>
                  <a:cubicBezTo>
                    <a:pt x="161" y="18140"/>
                    <a:pt x="322" y="19476"/>
                    <a:pt x="483" y="20329"/>
                  </a:cubicBezTo>
                  <a:cubicBezTo>
                    <a:pt x="644" y="21183"/>
                    <a:pt x="804" y="21554"/>
                    <a:pt x="905" y="21554"/>
                  </a:cubicBezTo>
                  <a:cubicBezTo>
                    <a:pt x="1006" y="21554"/>
                    <a:pt x="1046" y="21183"/>
                    <a:pt x="1026" y="19698"/>
                  </a:cubicBezTo>
                  <a:cubicBezTo>
                    <a:pt x="1006" y="18214"/>
                    <a:pt x="925" y="15616"/>
                    <a:pt x="845" y="13166"/>
                  </a:cubicBezTo>
                  <a:cubicBezTo>
                    <a:pt x="764" y="10717"/>
                    <a:pt x="684" y="8416"/>
                    <a:pt x="644" y="6820"/>
                  </a:cubicBezTo>
                  <a:cubicBezTo>
                    <a:pt x="603" y="5224"/>
                    <a:pt x="603" y="4333"/>
                    <a:pt x="603" y="3665"/>
                  </a:cubicBezTo>
                  <a:cubicBezTo>
                    <a:pt x="603" y="2997"/>
                    <a:pt x="603" y="2552"/>
                    <a:pt x="784" y="2366"/>
                  </a:cubicBezTo>
                  <a:cubicBezTo>
                    <a:pt x="965" y="2181"/>
                    <a:pt x="1327" y="2255"/>
                    <a:pt x="2253" y="2181"/>
                  </a:cubicBezTo>
                  <a:cubicBezTo>
                    <a:pt x="3178" y="2107"/>
                    <a:pt x="4666" y="1884"/>
                    <a:pt x="6134" y="1661"/>
                  </a:cubicBezTo>
                  <a:cubicBezTo>
                    <a:pt x="7602" y="1439"/>
                    <a:pt x="9050" y="1216"/>
                    <a:pt x="10599" y="956"/>
                  </a:cubicBezTo>
                  <a:cubicBezTo>
                    <a:pt x="12147" y="696"/>
                    <a:pt x="13797" y="399"/>
                    <a:pt x="15406" y="214"/>
                  </a:cubicBezTo>
                  <a:cubicBezTo>
                    <a:pt x="17015" y="28"/>
                    <a:pt x="18583" y="-46"/>
                    <a:pt x="19609" y="28"/>
                  </a:cubicBezTo>
                  <a:cubicBezTo>
                    <a:pt x="20635" y="102"/>
                    <a:pt x="21117" y="325"/>
                    <a:pt x="21600" y="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2935428" y="4142096"/>
              <a:ext cx="177801" cy="33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610"/>
                  </a:moveTo>
                  <a:cubicBezTo>
                    <a:pt x="1543" y="4427"/>
                    <a:pt x="3086" y="7245"/>
                    <a:pt x="4629" y="9861"/>
                  </a:cubicBezTo>
                  <a:cubicBezTo>
                    <a:pt x="6171" y="12477"/>
                    <a:pt x="7714" y="14892"/>
                    <a:pt x="8614" y="16636"/>
                  </a:cubicBezTo>
                  <a:cubicBezTo>
                    <a:pt x="9514" y="18380"/>
                    <a:pt x="9771" y="19453"/>
                    <a:pt x="10286" y="20258"/>
                  </a:cubicBezTo>
                  <a:cubicBezTo>
                    <a:pt x="10800" y="21063"/>
                    <a:pt x="11571" y="21600"/>
                    <a:pt x="12214" y="21533"/>
                  </a:cubicBezTo>
                  <a:cubicBezTo>
                    <a:pt x="12857" y="21466"/>
                    <a:pt x="13371" y="20795"/>
                    <a:pt x="14400" y="18514"/>
                  </a:cubicBezTo>
                  <a:cubicBezTo>
                    <a:pt x="15429" y="16234"/>
                    <a:pt x="16971" y="12343"/>
                    <a:pt x="18257" y="8989"/>
                  </a:cubicBezTo>
                  <a:cubicBezTo>
                    <a:pt x="19543" y="5635"/>
                    <a:pt x="20571" y="2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111111" y="4321075"/>
              <a:ext cx="110068" cy="113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12877" y="5777"/>
                  </a:moveTo>
                  <a:cubicBezTo>
                    <a:pt x="12462" y="3777"/>
                    <a:pt x="12046" y="1777"/>
                    <a:pt x="10800" y="777"/>
                  </a:cubicBezTo>
                  <a:cubicBezTo>
                    <a:pt x="9554" y="-223"/>
                    <a:pt x="7477" y="-223"/>
                    <a:pt x="5815" y="577"/>
                  </a:cubicBezTo>
                  <a:cubicBezTo>
                    <a:pt x="4154" y="1377"/>
                    <a:pt x="2908" y="2977"/>
                    <a:pt x="1869" y="5377"/>
                  </a:cubicBezTo>
                  <a:cubicBezTo>
                    <a:pt x="831" y="7777"/>
                    <a:pt x="0" y="10977"/>
                    <a:pt x="0" y="13577"/>
                  </a:cubicBezTo>
                  <a:cubicBezTo>
                    <a:pt x="0" y="16177"/>
                    <a:pt x="831" y="18177"/>
                    <a:pt x="2285" y="18777"/>
                  </a:cubicBezTo>
                  <a:cubicBezTo>
                    <a:pt x="3738" y="19377"/>
                    <a:pt x="5815" y="18577"/>
                    <a:pt x="7685" y="17377"/>
                  </a:cubicBezTo>
                  <a:cubicBezTo>
                    <a:pt x="9554" y="16177"/>
                    <a:pt x="11215" y="14577"/>
                    <a:pt x="13085" y="12177"/>
                  </a:cubicBezTo>
                  <a:cubicBezTo>
                    <a:pt x="14954" y="9777"/>
                    <a:pt x="17031" y="6577"/>
                    <a:pt x="18069" y="5977"/>
                  </a:cubicBezTo>
                  <a:cubicBezTo>
                    <a:pt x="19108" y="5377"/>
                    <a:pt x="19108" y="7377"/>
                    <a:pt x="19523" y="10377"/>
                  </a:cubicBezTo>
                  <a:cubicBezTo>
                    <a:pt x="19938" y="13377"/>
                    <a:pt x="20769" y="17377"/>
                    <a:pt x="21600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3252928" y="4300846"/>
              <a:ext cx="107951" cy="15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728"/>
                  </a:moveTo>
                  <a:cubicBezTo>
                    <a:pt x="2118" y="1440"/>
                    <a:pt x="4235" y="1152"/>
                    <a:pt x="7624" y="2736"/>
                  </a:cubicBezTo>
                  <a:cubicBezTo>
                    <a:pt x="11012" y="4320"/>
                    <a:pt x="15671" y="7776"/>
                    <a:pt x="18000" y="10944"/>
                  </a:cubicBezTo>
                  <a:cubicBezTo>
                    <a:pt x="20329" y="14112"/>
                    <a:pt x="20329" y="16992"/>
                    <a:pt x="19271" y="18864"/>
                  </a:cubicBezTo>
                  <a:cubicBezTo>
                    <a:pt x="18212" y="20736"/>
                    <a:pt x="16094" y="21600"/>
                    <a:pt x="14400" y="21456"/>
                  </a:cubicBezTo>
                  <a:cubicBezTo>
                    <a:pt x="12706" y="21312"/>
                    <a:pt x="11435" y="20160"/>
                    <a:pt x="10800" y="18000"/>
                  </a:cubicBezTo>
                  <a:cubicBezTo>
                    <a:pt x="10165" y="15840"/>
                    <a:pt x="10165" y="12672"/>
                    <a:pt x="12071" y="9504"/>
                  </a:cubicBezTo>
                  <a:cubicBezTo>
                    <a:pt x="13976" y="6336"/>
                    <a:pt x="17788" y="31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3451894" y="4180196"/>
              <a:ext cx="124885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2" h="21600" fill="norm" stroke="1" extrusionOk="0">
                  <a:moveTo>
                    <a:pt x="20892" y="0"/>
                  </a:moveTo>
                  <a:cubicBezTo>
                    <a:pt x="16997" y="655"/>
                    <a:pt x="13102" y="1309"/>
                    <a:pt x="9384" y="3109"/>
                  </a:cubicBezTo>
                  <a:cubicBezTo>
                    <a:pt x="5666" y="4909"/>
                    <a:pt x="2125" y="7855"/>
                    <a:pt x="708" y="10718"/>
                  </a:cubicBezTo>
                  <a:cubicBezTo>
                    <a:pt x="-708" y="13582"/>
                    <a:pt x="0" y="16364"/>
                    <a:pt x="2833" y="18164"/>
                  </a:cubicBezTo>
                  <a:cubicBezTo>
                    <a:pt x="5666" y="19964"/>
                    <a:pt x="10623" y="20782"/>
                    <a:pt x="155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3652978" y="4238289"/>
              <a:ext cx="128215" cy="20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64" fill="norm" stroke="1" extrusionOk="0">
                  <a:moveTo>
                    <a:pt x="0" y="4531"/>
                  </a:moveTo>
                  <a:cubicBezTo>
                    <a:pt x="354" y="3429"/>
                    <a:pt x="708" y="2326"/>
                    <a:pt x="3187" y="1445"/>
                  </a:cubicBezTo>
                  <a:cubicBezTo>
                    <a:pt x="5666" y="563"/>
                    <a:pt x="10269" y="-98"/>
                    <a:pt x="13456" y="12"/>
                  </a:cubicBezTo>
                  <a:cubicBezTo>
                    <a:pt x="16643" y="122"/>
                    <a:pt x="18413" y="1004"/>
                    <a:pt x="19298" y="1996"/>
                  </a:cubicBezTo>
                  <a:cubicBezTo>
                    <a:pt x="20184" y="2988"/>
                    <a:pt x="20184" y="4090"/>
                    <a:pt x="18413" y="5522"/>
                  </a:cubicBezTo>
                  <a:cubicBezTo>
                    <a:pt x="16643" y="6955"/>
                    <a:pt x="13102" y="8718"/>
                    <a:pt x="10446" y="9820"/>
                  </a:cubicBezTo>
                  <a:cubicBezTo>
                    <a:pt x="7790" y="10922"/>
                    <a:pt x="6020" y="11363"/>
                    <a:pt x="6020" y="11584"/>
                  </a:cubicBezTo>
                  <a:cubicBezTo>
                    <a:pt x="6020" y="11804"/>
                    <a:pt x="7790" y="11804"/>
                    <a:pt x="10446" y="12135"/>
                  </a:cubicBezTo>
                  <a:cubicBezTo>
                    <a:pt x="13102" y="12465"/>
                    <a:pt x="16643" y="13126"/>
                    <a:pt x="18767" y="14008"/>
                  </a:cubicBezTo>
                  <a:cubicBezTo>
                    <a:pt x="20892" y="14890"/>
                    <a:pt x="21600" y="15992"/>
                    <a:pt x="21423" y="16984"/>
                  </a:cubicBezTo>
                  <a:cubicBezTo>
                    <a:pt x="21246" y="17975"/>
                    <a:pt x="20184" y="18857"/>
                    <a:pt x="18590" y="19629"/>
                  </a:cubicBezTo>
                  <a:cubicBezTo>
                    <a:pt x="16997" y="20400"/>
                    <a:pt x="14872" y="21061"/>
                    <a:pt x="12393" y="21282"/>
                  </a:cubicBezTo>
                  <a:cubicBezTo>
                    <a:pt x="9915" y="21502"/>
                    <a:pt x="7082" y="21282"/>
                    <a:pt x="5666" y="20620"/>
                  </a:cubicBezTo>
                  <a:cubicBezTo>
                    <a:pt x="4249" y="19959"/>
                    <a:pt x="4249" y="18857"/>
                    <a:pt x="4249" y="17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3881578" y="4364346"/>
              <a:ext cx="952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103828" y="4243696"/>
              <a:ext cx="146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5400"/>
                    <a:pt x="11270" y="10800"/>
                    <a:pt x="14870" y="14400"/>
                  </a:cubicBezTo>
                  <a:cubicBezTo>
                    <a:pt x="18470" y="18000"/>
                    <a:pt x="20035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135578" y="4250046"/>
              <a:ext cx="1460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91" y="3697"/>
                    <a:pt x="11583" y="7395"/>
                    <a:pt x="7983" y="10995"/>
                  </a:cubicBezTo>
                  <a:cubicBezTo>
                    <a:pt x="4383" y="14595"/>
                    <a:pt x="2191" y="1809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4072078" y="4180196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5429"/>
                    <a:pt x="12000" y="9257"/>
                    <a:pt x="15600" y="5657"/>
                  </a:cubicBezTo>
                  <a:cubicBezTo>
                    <a:pt x="19200" y="2057"/>
                    <a:pt x="204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4402278" y="4154796"/>
              <a:ext cx="93645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0" y="0"/>
                  </a:moveTo>
                  <a:cubicBezTo>
                    <a:pt x="2348" y="0"/>
                    <a:pt x="4696" y="0"/>
                    <a:pt x="7983" y="1067"/>
                  </a:cubicBezTo>
                  <a:cubicBezTo>
                    <a:pt x="11270" y="2133"/>
                    <a:pt x="15496" y="4267"/>
                    <a:pt x="18078" y="7000"/>
                  </a:cubicBezTo>
                  <a:cubicBezTo>
                    <a:pt x="20661" y="9733"/>
                    <a:pt x="21600" y="13067"/>
                    <a:pt x="19957" y="15600"/>
                  </a:cubicBezTo>
                  <a:cubicBezTo>
                    <a:pt x="18313" y="18133"/>
                    <a:pt x="14087" y="19867"/>
                    <a:pt x="98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4973778" y="4230996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4992828" y="4345296"/>
              <a:ext cx="133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5500828" y="3856875"/>
              <a:ext cx="1663701" cy="75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7" fill="norm" stroke="1" extrusionOk="0">
                  <a:moveTo>
                    <a:pt x="0" y="16276"/>
                  </a:moveTo>
                  <a:cubicBezTo>
                    <a:pt x="192" y="17784"/>
                    <a:pt x="385" y="19292"/>
                    <a:pt x="522" y="20227"/>
                  </a:cubicBezTo>
                  <a:cubicBezTo>
                    <a:pt x="660" y="21163"/>
                    <a:pt x="742" y="21525"/>
                    <a:pt x="811" y="21555"/>
                  </a:cubicBezTo>
                  <a:cubicBezTo>
                    <a:pt x="879" y="21585"/>
                    <a:pt x="934" y="21283"/>
                    <a:pt x="948" y="20227"/>
                  </a:cubicBezTo>
                  <a:cubicBezTo>
                    <a:pt x="962" y="19172"/>
                    <a:pt x="934" y="17362"/>
                    <a:pt x="879" y="15461"/>
                  </a:cubicBezTo>
                  <a:cubicBezTo>
                    <a:pt x="824" y="13560"/>
                    <a:pt x="742" y="11569"/>
                    <a:pt x="701" y="9759"/>
                  </a:cubicBezTo>
                  <a:cubicBezTo>
                    <a:pt x="660" y="7949"/>
                    <a:pt x="660" y="6320"/>
                    <a:pt x="646" y="5204"/>
                  </a:cubicBezTo>
                  <a:cubicBezTo>
                    <a:pt x="632" y="4088"/>
                    <a:pt x="605" y="3484"/>
                    <a:pt x="577" y="3032"/>
                  </a:cubicBezTo>
                  <a:cubicBezTo>
                    <a:pt x="550" y="2579"/>
                    <a:pt x="522" y="2278"/>
                    <a:pt x="577" y="2157"/>
                  </a:cubicBezTo>
                  <a:cubicBezTo>
                    <a:pt x="632" y="2036"/>
                    <a:pt x="769" y="2097"/>
                    <a:pt x="1044" y="2006"/>
                  </a:cubicBezTo>
                  <a:cubicBezTo>
                    <a:pt x="1319" y="1916"/>
                    <a:pt x="1731" y="1674"/>
                    <a:pt x="2418" y="1373"/>
                  </a:cubicBezTo>
                  <a:cubicBezTo>
                    <a:pt x="3105" y="1071"/>
                    <a:pt x="4067" y="709"/>
                    <a:pt x="5070" y="468"/>
                  </a:cubicBezTo>
                  <a:cubicBezTo>
                    <a:pt x="6073" y="226"/>
                    <a:pt x="7118" y="106"/>
                    <a:pt x="8217" y="45"/>
                  </a:cubicBezTo>
                  <a:cubicBezTo>
                    <a:pt x="9316" y="-15"/>
                    <a:pt x="10470" y="-15"/>
                    <a:pt x="11597" y="45"/>
                  </a:cubicBezTo>
                  <a:cubicBezTo>
                    <a:pt x="12724" y="106"/>
                    <a:pt x="13823" y="226"/>
                    <a:pt x="14895" y="317"/>
                  </a:cubicBezTo>
                  <a:cubicBezTo>
                    <a:pt x="15966" y="407"/>
                    <a:pt x="17011" y="468"/>
                    <a:pt x="18041" y="558"/>
                  </a:cubicBezTo>
                  <a:cubicBezTo>
                    <a:pt x="19072" y="649"/>
                    <a:pt x="20089" y="769"/>
                    <a:pt x="20679" y="830"/>
                  </a:cubicBezTo>
                  <a:cubicBezTo>
                    <a:pt x="21270" y="890"/>
                    <a:pt x="21435" y="890"/>
                    <a:pt x="21600" y="8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5856428" y="4021446"/>
              <a:ext cx="317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60"/>
                    <a:pt x="5760" y="9720"/>
                    <a:pt x="7920" y="13140"/>
                  </a:cubicBezTo>
                  <a:cubicBezTo>
                    <a:pt x="10080" y="16560"/>
                    <a:pt x="11520" y="18540"/>
                    <a:pt x="13680" y="19710"/>
                  </a:cubicBezTo>
                  <a:cubicBezTo>
                    <a:pt x="15840" y="20880"/>
                    <a:pt x="18720" y="21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5723078" y="4300846"/>
              <a:ext cx="3048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0" y="14400"/>
                    <a:pt x="7500" y="7200"/>
                    <a:pt x="11100" y="3600"/>
                  </a:cubicBezTo>
                  <a:cubicBezTo>
                    <a:pt x="14700" y="0"/>
                    <a:pt x="181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5811978" y="4440546"/>
              <a:ext cx="158751" cy="197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0"/>
                  </a:moveTo>
                  <a:cubicBezTo>
                    <a:pt x="288" y="6434"/>
                    <a:pt x="576" y="12868"/>
                    <a:pt x="720" y="16660"/>
                  </a:cubicBezTo>
                  <a:cubicBezTo>
                    <a:pt x="864" y="20451"/>
                    <a:pt x="864" y="21600"/>
                    <a:pt x="720" y="21485"/>
                  </a:cubicBezTo>
                  <a:cubicBezTo>
                    <a:pt x="576" y="21370"/>
                    <a:pt x="288" y="19991"/>
                    <a:pt x="720" y="17119"/>
                  </a:cubicBezTo>
                  <a:cubicBezTo>
                    <a:pt x="1152" y="14247"/>
                    <a:pt x="2304" y="9881"/>
                    <a:pt x="4176" y="6894"/>
                  </a:cubicBezTo>
                  <a:cubicBezTo>
                    <a:pt x="6048" y="3906"/>
                    <a:pt x="8640" y="2298"/>
                    <a:pt x="11088" y="2068"/>
                  </a:cubicBezTo>
                  <a:cubicBezTo>
                    <a:pt x="13536" y="1838"/>
                    <a:pt x="15840" y="2987"/>
                    <a:pt x="17568" y="5860"/>
                  </a:cubicBezTo>
                  <a:cubicBezTo>
                    <a:pt x="19296" y="8732"/>
                    <a:pt x="20448" y="13328"/>
                    <a:pt x="21600" y="17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6218378" y="426909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6358078" y="4040496"/>
              <a:ext cx="203201" cy="358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0"/>
                  </a:moveTo>
                  <a:cubicBezTo>
                    <a:pt x="2250" y="2033"/>
                    <a:pt x="4500" y="4066"/>
                    <a:pt x="6525" y="7052"/>
                  </a:cubicBezTo>
                  <a:cubicBezTo>
                    <a:pt x="8550" y="10038"/>
                    <a:pt x="10350" y="13976"/>
                    <a:pt x="11363" y="16391"/>
                  </a:cubicBezTo>
                  <a:cubicBezTo>
                    <a:pt x="12375" y="18805"/>
                    <a:pt x="12600" y="19694"/>
                    <a:pt x="13050" y="20393"/>
                  </a:cubicBezTo>
                  <a:cubicBezTo>
                    <a:pt x="13500" y="21092"/>
                    <a:pt x="14175" y="21600"/>
                    <a:pt x="14625" y="21536"/>
                  </a:cubicBezTo>
                  <a:cubicBezTo>
                    <a:pt x="15075" y="21473"/>
                    <a:pt x="15300" y="20838"/>
                    <a:pt x="15750" y="18233"/>
                  </a:cubicBezTo>
                  <a:cubicBezTo>
                    <a:pt x="16200" y="15628"/>
                    <a:pt x="16875" y="11054"/>
                    <a:pt x="17325" y="7941"/>
                  </a:cubicBezTo>
                  <a:cubicBezTo>
                    <a:pt x="17775" y="4828"/>
                    <a:pt x="18000" y="3176"/>
                    <a:pt x="18337" y="2033"/>
                  </a:cubicBezTo>
                  <a:cubicBezTo>
                    <a:pt x="18675" y="889"/>
                    <a:pt x="19125" y="254"/>
                    <a:pt x="19687" y="381"/>
                  </a:cubicBezTo>
                  <a:cubicBezTo>
                    <a:pt x="20250" y="508"/>
                    <a:pt x="20925" y="1398"/>
                    <a:pt x="21600" y="2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6561783" y="4275438"/>
              <a:ext cx="126496" cy="8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62" fill="norm" stroke="1" extrusionOk="0">
                  <a:moveTo>
                    <a:pt x="12874" y="9722"/>
                  </a:moveTo>
                  <a:cubicBezTo>
                    <a:pt x="11794" y="7022"/>
                    <a:pt x="10714" y="4322"/>
                    <a:pt x="9274" y="2432"/>
                  </a:cubicBezTo>
                  <a:cubicBezTo>
                    <a:pt x="7834" y="542"/>
                    <a:pt x="6034" y="-538"/>
                    <a:pt x="4594" y="272"/>
                  </a:cubicBezTo>
                  <a:cubicBezTo>
                    <a:pt x="3154" y="1082"/>
                    <a:pt x="2074" y="3782"/>
                    <a:pt x="1354" y="6482"/>
                  </a:cubicBezTo>
                  <a:cubicBezTo>
                    <a:pt x="634" y="9182"/>
                    <a:pt x="274" y="11882"/>
                    <a:pt x="94" y="14582"/>
                  </a:cubicBezTo>
                  <a:cubicBezTo>
                    <a:pt x="-86" y="17282"/>
                    <a:pt x="-86" y="19982"/>
                    <a:pt x="814" y="20522"/>
                  </a:cubicBezTo>
                  <a:cubicBezTo>
                    <a:pt x="1714" y="21062"/>
                    <a:pt x="3514" y="19442"/>
                    <a:pt x="4954" y="17552"/>
                  </a:cubicBezTo>
                  <a:cubicBezTo>
                    <a:pt x="6394" y="15662"/>
                    <a:pt x="7474" y="13502"/>
                    <a:pt x="8734" y="13502"/>
                  </a:cubicBezTo>
                  <a:cubicBezTo>
                    <a:pt x="9994" y="13502"/>
                    <a:pt x="11434" y="15662"/>
                    <a:pt x="13594" y="17282"/>
                  </a:cubicBezTo>
                  <a:cubicBezTo>
                    <a:pt x="15754" y="18902"/>
                    <a:pt x="18634" y="19982"/>
                    <a:pt x="21514" y="21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6694628" y="4211946"/>
              <a:ext cx="165101" cy="18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5891"/>
                  </a:moveTo>
                  <a:cubicBezTo>
                    <a:pt x="2492" y="6873"/>
                    <a:pt x="4985" y="7855"/>
                    <a:pt x="6785" y="10064"/>
                  </a:cubicBezTo>
                  <a:cubicBezTo>
                    <a:pt x="8585" y="12273"/>
                    <a:pt x="9692" y="15709"/>
                    <a:pt x="9969" y="18041"/>
                  </a:cubicBezTo>
                  <a:cubicBezTo>
                    <a:pt x="10246" y="20373"/>
                    <a:pt x="9692" y="21600"/>
                    <a:pt x="9138" y="21477"/>
                  </a:cubicBezTo>
                  <a:cubicBezTo>
                    <a:pt x="8585" y="21355"/>
                    <a:pt x="8031" y="19882"/>
                    <a:pt x="8585" y="16936"/>
                  </a:cubicBezTo>
                  <a:cubicBezTo>
                    <a:pt x="9138" y="13991"/>
                    <a:pt x="10800" y="9573"/>
                    <a:pt x="13154" y="6505"/>
                  </a:cubicBezTo>
                  <a:cubicBezTo>
                    <a:pt x="15508" y="3436"/>
                    <a:pt x="18554" y="17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6944893" y="4103447"/>
              <a:ext cx="92636" cy="27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313" fill="norm" stroke="1" extrusionOk="0">
                  <a:moveTo>
                    <a:pt x="18127" y="3011"/>
                  </a:moveTo>
                  <a:cubicBezTo>
                    <a:pt x="17647" y="2021"/>
                    <a:pt x="17167" y="1032"/>
                    <a:pt x="15727" y="455"/>
                  </a:cubicBezTo>
                  <a:cubicBezTo>
                    <a:pt x="14287" y="-122"/>
                    <a:pt x="11887" y="-287"/>
                    <a:pt x="9007" y="785"/>
                  </a:cubicBezTo>
                  <a:cubicBezTo>
                    <a:pt x="6127" y="1857"/>
                    <a:pt x="2767" y="4165"/>
                    <a:pt x="1087" y="7133"/>
                  </a:cubicBezTo>
                  <a:cubicBezTo>
                    <a:pt x="-593" y="10101"/>
                    <a:pt x="-593" y="13728"/>
                    <a:pt x="3007" y="16202"/>
                  </a:cubicBezTo>
                  <a:cubicBezTo>
                    <a:pt x="6607" y="18675"/>
                    <a:pt x="13807" y="19994"/>
                    <a:pt x="21007" y="213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7101028" y="4123046"/>
              <a:ext cx="13970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3840"/>
                    <a:pt x="9164" y="7680"/>
                    <a:pt x="12764" y="11280"/>
                  </a:cubicBezTo>
                  <a:cubicBezTo>
                    <a:pt x="16364" y="14880"/>
                    <a:pt x="18982" y="182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7139128" y="4175547"/>
              <a:ext cx="107951" cy="23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21600" y="1012"/>
                  </a:moveTo>
                  <a:cubicBezTo>
                    <a:pt x="19906" y="428"/>
                    <a:pt x="18212" y="-156"/>
                    <a:pt x="16518" y="39"/>
                  </a:cubicBezTo>
                  <a:cubicBezTo>
                    <a:pt x="14824" y="233"/>
                    <a:pt x="13129" y="1206"/>
                    <a:pt x="10376" y="3541"/>
                  </a:cubicBezTo>
                  <a:cubicBezTo>
                    <a:pt x="7624" y="5876"/>
                    <a:pt x="3812" y="9574"/>
                    <a:pt x="1906" y="12785"/>
                  </a:cubicBezTo>
                  <a:cubicBezTo>
                    <a:pt x="0" y="15995"/>
                    <a:pt x="0" y="18720"/>
                    <a:pt x="0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7310578" y="4065896"/>
              <a:ext cx="79547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0" y="0"/>
                  </a:moveTo>
                  <a:cubicBezTo>
                    <a:pt x="7200" y="2700"/>
                    <a:pt x="14400" y="5400"/>
                    <a:pt x="18000" y="8400"/>
                  </a:cubicBezTo>
                  <a:cubicBezTo>
                    <a:pt x="21600" y="11400"/>
                    <a:pt x="21600" y="14700"/>
                    <a:pt x="18831" y="16950"/>
                  </a:cubicBezTo>
                  <a:cubicBezTo>
                    <a:pt x="16062" y="19200"/>
                    <a:pt x="10523" y="20400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4859478" y="3994823"/>
              <a:ext cx="635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880" y="11040"/>
                    <a:pt x="5760" y="1783"/>
                    <a:pt x="9360" y="240"/>
                  </a:cubicBezTo>
                  <a:cubicBezTo>
                    <a:pt x="12960" y="-1303"/>
                    <a:pt x="17280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5005528" y="3976996"/>
              <a:ext cx="1905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5119828" y="3970646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5291278" y="3926196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9066071" y="3803420"/>
              <a:ext cx="260673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836"/>
                    <a:pt x="6776" y="5673"/>
                    <a:pt x="9953" y="8945"/>
                  </a:cubicBezTo>
                  <a:cubicBezTo>
                    <a:pt x="13129" y="12218"/>
                    <a:pt x="16094" y="15927"/>
                    <a:pt x="18000" y="18109"/>
                  </a:cubicBezTo>
                  <a:cubicBezTo>
                    <a:pt x="19906" y="20291"/>
                    <a:pt x="20753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9135073" y="3780419"/>
              <a:ext cx="230005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400" y="953"/>
                  </a:cubicBezTo>
                  <a:cubicBezTo>
                    <a:pt x="15600" y="1906"/>
                    <a:pt x="13200" y="3812"/>
                    <a:pt x="10800" y="6300"/>
                  </a:cubicBezTo>
                  <a:cubicBezTo>
                    <a:pt x="8400" y="8788"/>
                    <a:pt x="6000" y="11859"/>
                    <a:pt x="4200" y="14506"/>
                  </a:cubicBezTo>
                  <a:cubicBezTo>
                    <a:pt x="2400" y="17153"/>
                    <a:pt x="1200" y="193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9447127" y="3988034"/>
              <a:ext cx="147956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256" fill="norm" stroke="1" extrusionOk="0">
                  <a:moveTo>
                    <a:pt x="327" y="21256"/>
                  </a:moveTo>
                  <a:cubicBezTo>
                    <a:pt x="-39" y="14056"/>
                    <a:pt x="-405" y="6856"/>
                    <a:pt x="1059" y="3256"/>
                  </a:cubicBezTo>
                  <a:cubicBezTo>
                    <a:pt x="2524" y="-344"/>
                    <a:pt x="5819" y="-344"/>
                    <a:pt x="9480" y="376"/>
                  </a:cubicBezTo>
                  <a:cubicBezTo>
                    <a:pt x="13141" y="1096"/>
                    <a:pt x="17168" y="2536"/>
                    <a:pt x="21195" y="3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9449413" y="4125427"/>
              <a:ext cx="107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9822665" y="3568136"/>
              <a:ext cx="255429" cy="86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59" fill="norm" stroke="1" extrusionOk="0">
                  <a:moveTo>
                    <a:pt x="19450" y="1267"/>
                  </a:moveTo>
                  <a:cubicBezTo>
                    <a:pt x="17526" y="825"/>
                    <a:pt x="15601" y="383"/>
                    <a:pt x="13569" y="162"/>
                  </a:cubicBezTo>
                  <a:cubicBezTo>
                    <a:pt x="11537" y="-59"/>
                    <a:pt x="9399" y="-59"/>
                    <a:pt x="7474" y="194"/>
                  </a:cubicBezTo>
                  <a:cubicBezTo>
                    <a:pt x="5549" y="446"/>
                    <a:pt x="3838" y="952"/>
                    <a:pt x="2876" y="1520"/>
                  </a:cubicBezTo>
                  <a:cubicBezTo>
                    <a:pt x="1914" y="2088"/>
                    <a:pt x="1700" y="2720"/>
                    <a:pt x="2983" y="3446"/>
                  </a:cubicBezTo>
                  <a:cubicBezTo>
                    <a:pt x="4266" y="4173"/>
                    <a:pt x="7046" y="4994"/>
                    <a:pt x="8757" y="5909"/>
                  </a:cubicBezTo>
                  <a:cubicBezTo>
                    <a:pt x="10468" y="6825"/>
                    <a:pt x="11110" y="7836"/>
                    <a:pt x="10040" y="8909"/>
                  </a:cubicBezTo>
                  <a:cubicBezTo>
                    <a:pt x="8971" y="9983"/>
                    <a:pt x="6191" y="11120"/>
                    <a:pt x="4159" y="11720"/>
                  </a:cubicBezTo>
                  <a:cubicBezTo>
                    <a:pt x="2127" y="12320"/>
                    <a:pt x="844" y="12383"/>
                    <a:pt x="310" y="12257"/>
                  </a:cubicBezTo>
                  <a:cubicBezTo>
                    <a:pt x="-225" y="12130"/>
                    <a:pt x="-11" y="11815"/>
                    <a:pt x="524" y="11562"/>
                  </a:cubicBezTo>
                  <a:cubicBezTo>
                    <a:pt x="1058" y="11309"/>
                    <a:pt x="1914" y="11120"/>
                    <a:pt x="2876" y="11057"/>
                  </a:cubicBezTo>
                  <a:cubicBezTo>
                    <a:pt x="3838" y="10994"/>
                    <a:pt x="4908" y="11057"/>
                    <a:pt x="5656" y="11278"/>
                  </a:cubicBezTo>
                  <a:cubicBezTo>
                    <a:pt x="6405" y="11499"/>
                    <a:pt x="6832" y="11878"/>
                    <a:pt x="6619" y="12825"/>
                  </a:cubicBezTo>
                  <a:cubicBezTo>
                    <a:pt x="6405" y="13773"/>
                    <a:pt x="5549" y="15288"/>
                    <a:pt x="4587" y="16615"/>
                  </a:cubicBezTo>
                  <a:cubicBezTo>
                    <a:pt x="3625" y="17941"/>
                    <a:pt x="2555" y="19078"/>
                    <a:pt x="2021" y="19867"/>
                  </a:cubicBezTo>
                  <a:cubicBezTo>
                    <a:pt x="1486" y="20657"/>
                    <a:pt x="1486" y="21099"/>
                    <a:pt x="2128" y="21320"/>
                  </a:cubicBezTo>
                  <a:cubicBezTo>
                    <a:pt x="2769" y="21541"/>
                    <a:pt x="4052" y="21541"/>
                    <a:pt x="7367" y="21004"/>
                  </a:cubicBezTo>
                  <a:cubicBezTo>
                    <a:pt x="10682" y="20467"/>
                    <a:pt x="16028" y="19394"/>
                    <a:pt x="21375" y="18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0202817" y="3440473"/>
              <a:ext cx="197285" cy="26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04" fill="norm" stroke="1" extrusionOk="0">
                  <a:moveTo>
                    <a:pt x="1439" y="3950"/>
                  </a:moveTo>
                  <a:cubicBezTo>
                    <a:pt x="608" y="2704"/>
                    <a:pt x="-223" y="1458"/>
                    <a:pt x="54" y="731"/>
                  </a:cubicBezTo>
                  <a:cubicBezTo>
                    <a:pt x="331" y="4"/>
                    <a:pt x="1715" y="-204"/>
                    <a:pt x="4069" y="211"/>
                  </a:cubicBezTo>
                  <a:cubicBezTo>
                    <a:pt x="6423" y="627"/>
                    <a:pt x="9746" y="1665"/>
                    <a:pt x="11685" y="3534"/>
                  </a:cubicBezTo>
                  <a:cubicBezTo>
                    <a:pt x="13623" y="5404"/>
                    <a:pt x="14177" y="8104"/>
                    <a:pt x="12931" y="10908"/>
                  </a:cubicBezTo>
                  <a:cubicBezTo>
                    <a:pt x="11685" y="13711"/>
                    <a:pt x="8639" y="16619"/>
                    <a:pt x="6562" y="18488"/>
                  </a:cubicBezTo>
                  <a:cubicBezTo>
                    <a:pt x="4485" y="20358"/>
                    <a:pt x="3377" y="21188"/>
                    <a:pt x="4485" y="21292"/>
                  </a:cubicBezTo>
                  <a:cubicBezTo>
                    <a:pt x="5592" y="21396"/>
                    <a:pt x="8915" y="20773"/>
                    <a:pt x="12100" y="20358"/>
                  </a:cubicBezTo>
                  <a:cubicBezTo>
                    <a:pt x="15285" y="19942"/>
                    <a:pt x="18331" y="19734"/>
                    <a:pt x="21377" y="19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0830471" y="3574012"/>
              <a:ext cx="189686" cy="11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708" fill="norm" stroke="1" extrusionOk="0">
                  <a:moveTo>
                    <a:pt x="1612" y="2768"/>
                  </a:moveTo>
                  <a:cubicBezTo>
                    <a:pt x="1036" y="5168"/>
                    <a:pt x="460" y="7568"/>
                    <a:pt x="172" y="9968"/>
                  </a:cubicBezTo>
                  <a:cubicBezTo>
                    <a:pt x="-116" y="12368"/>
                    <a:pt x="-116" y="14768"/>
                    <a:pt x="748" y="16448"/>
                  </a:cubicBezTo>
                  <a:cubicBezTo>
                    <a:pt x="1612" y="18128"/>
                    <a:pt x="3340" y="19088"/>
                    <a:pt x="4924" y="19088"/>
                  </a:cubicBezTo>
                  <a:cubicBezTo>
                    <a:pt x="6508" y="19088"/>
                    <a:pt x="7948" y="18128"/>
                    <a:pt x="8956" y="16448"/>
                  </a:cubicBezTo>
                  <a:cubicBezTo>
                    <a:pt x="9964" y="14768"/>
                    <a:pt x="10540" y="12368"/>
                    <a:pt x="10972" y="12368"/>
                  </a:cubicBezTo>
                  <a:cubicBezTo>
                    <a:pt x="11404" y="12368"/>
                    <a:pt x="11692" y="14768"/>
                    <a:pt x="12412" y="16688"/>
                  </a:cubicBezTo>
                  <a:cubicBezTo>
                    <a:pt x="13132" y="18608"/>
                    <a:pt x="14284" y="20048"/>
                    <a:pt x="15580" y="20528"/>
                  </a:cubicBezTo>
                  <a:cubicBezTo>
                    <a:pt x="16876" y="21008"/>
                    <a:pt x="18316" y="20528"/>
                    <a:pt x="19324" y="19088"/>
                  </a:cubicBezTo>
                  <a:cubicBezTo>
                    <a:pt x="20332" y="17648"/>
                    <a:pt x="20908" y="15248"/>
                    <a:pt x="21196" y="12128"/>
                  </a:cubicBezTo>
                  <a:cubicBezTo>
                    <a:pt x="21484" y="9008"/>
                    <a:pt x="21484" y="5168"/>
                    <a:pt x="20764" y="2768"/>
                  </a:cubicBezTo>
                  <a:cubicBezTo>
                    <a:pt x="20044" y="368"/>
                    <a:pt x="18604" y="-592"/>
                    <a:pt x="17740" y="368"/>
                  </a:cubicBezTo>
                  <a:cubicBezTo>
                    <a:pt x="16876" y="1328"/>
                    <a:pt x="16588" y="4208"/>
                    <a:pt x="16300" y="7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7" name="Line"/>
            <p:cNvSpPr/>
            <p:nvPr/>
          </p:nvSpPr>
          <p:spPr>
            <a:xfrm>
              <a:off x="11067116" y="3657750"/>
              <a:ext cx="30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8" name="Line"/>
            <p:cNvSpPr/>
            <p:nvPr/>
          </p:nvSpPr>
          <p:spPr>
            <a:xfrm>
              <a:off x="11179563" y="3505554"/>
              <a:ext cx="65978" cy="31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1044" fill="norm" stroke="1" extrusionOk="0">
                  <a:moveTo>
                    <a:pt x="5600" y="9618"/>
                  </a:moveTo>
                  <a:cubicBezTo>
                    <a:pt x="4800" y="15571"/>
                    <a:pt x="4000" y="21524"/>
                    <a:pt x="2800" y="21014"/>
                  </a:cubicBezTo>
                  <a:cubicBezTo>
                    <a:pt x="1600" y="20504"/>
                    <a:pt x="0" y="13530"/>
                    <a:pt x="0" y="9108"/>
                  </a:cubicBezTo>
                  <a:cubicBezTo>
                    <a:pt x="0" y="4686"/>
                    <a:pt x="1600" y="2815"/>
                    <a:pt x="4000" y="1625"/>
                  </a:cubicBezTo>
                  <a:cubicBezTo>
                    <a:pt x="6400" y="434"/>
                    <a:pt x="9600" y="-76"/>
                    <a:pt x="12400" y="9"/>
                  </a:cubicBezTo>
                  <a:cubicBezTo>
                    <a:pt x="15200" y="94"/>
                    <a:pt x="17600" y="774"/>
                    <a:pt x="19200" y="2220"/>
                  </a:cubicBezTo>
                  <a:cubicBezTo>
                    <a:pt x="20800" y="3666"/>
                    <a:pt x="21600" y="5877"/>
                    <a:pt x="18800" y="7748"/>
                  </a:cubicBezTo>
                  <a:cubicBezTo>
                    <a:pt x="16000" y="9618"/>
                    <a:pt x="9600" y="11149"/>
                    <a:pt x="3200" y="12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9" name="Line"/>
            <p:cNvSpPr/>
            <p:nvPr/>
          </p:nvSpPr>
          <p:spPr>
            <a:xfrm>
              <a:off x="11335455" y="3588748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0" name="Line"/>
            <p:cNvSpPr/>
            <p:nvPr/>
          </p:nvSpPr>
          <p:spPr>
            <a:xfrm>
              <a:off x="11512771" y="3440999"/>
              <a:ext cx="252028" cy="29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155" fill="norm" stroke="1" extrusionOk="0">
                  <a:moveTo>
                    <a:pt x="14173" y="704"/>
                  </a:moveTo>
                  <a:cubicBezTo>
                    <a:pt x="13093" y="519"/>
                    <a:pt x="12013" y="335"/>
                    <a:pt x="10285" y="1073"/>
                  </a:cubicBezTo>
                  <a:cubicBezTo>
                    <a:pt x="8557" y="1812"/>
                    <a:pt x="6181" y="3473"/>
                    <a:pt x="4237" y="6243"/>
                  </a:cubicBezTo>
                  <a:cubicBezTo>
                    <a:pt x="2293" y="9012"/>
                    <a:pt x="781" y="12889"/>
                    <a:pt x="241" y="15473"/>
                  </a:cubicBezTo>
                  <a:cubicBezTo>
                    <a:pt x="-299" y="18058"/>
                    <a:pt x="133" y="19350"/>
                    <a:pt x="889" y="20181"/>
                  </a:cubicBezTo>
                  <a:cubicBezTo>
                    <a:pt x="1645" y="21012"/>
                    <a:pt x="2725" y="21381"/>
                    <a:pt x="5425" y="21012"/>
                  </a:cubicBezTo>
                  <a:cubicBezTo>
                    <a:pt x="8125" y="20643"/>
                    <a:pt x="12445" y="19535"/>
                    <a:pt x="15361" y="17043"/>
                  </a:cubicBezTo>
                  <a:cubicBezTo>
                    <a:pt x="18277" y="14550"/>
                    <a:pt x="19789" y="10673"/>
                    <a:pt x="20437" y="7812"/>
                  </a:cubicBezTo>
                  <a:cubicBezTo>
                    <a:pt x="21085" y="4950"/>
                    <a:pt x="20869" y="3104"/>
                    <a:pt x="19141" y="1812"/>
                  </a:cubicBezTo>
                  <a:cubicBezTo>
                    <a:pt x="17413" y="519"/>
                    <a:pt x="14173" y="-219"/>
                    <a:pt x="11689" y="58"/>
                  </a:cubicBezTo>
                  <a:cubicBezTo>
                    <a:pt x="9205" y="335"/>
                    <a:pt x="7477" y="1627"/>
                    <a:pt x="6505" y="2735"/>
                  </a:cubicBezTo>
                  <a:cubicBezTo>
                    <a:pt x="5533" y="3843"/>
                    <a:pt x="5317" y="4766"/>
                    <a:pt x="5749" y="5412"/>
                  </a:cubicBezTo>
                  <a:cubicBezTo>
                    <a:pt x="6181" y="6058"/>
                    <a:pt x="7261" y="6427"/>
                    <a:pt x="9961" y="6612"/>
                  </a:cubicBezTo>
                  <a:cubicBezTo>
                    <a:pt x="12661" y="6796"/>
                    <a:pt x="16981" y="6796"/>
                    <a:pt x="21301" y="6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1" name="Line"/>
            <p:cNvSpPr/>
            <p:nvPr/>
          </p:nvSpPr>
          <p:spPr>
            <a:xfrm>
              <a:off x="10310654" y="4084537"/>
              <a:ext cx="138936" cy="31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547" fill="norm" stroke="1" extrusionOk="0">
                  <a:moveTo>
                    <a:pt x="3086" y="3832"/>
                  </a:moveTo>
                  <a:cubicBezTo>
                    <a:pt x="1929" y="2787"/>
                    <a:pt x="771" y="1742"/>
                    <a:pt x="1157" y="1045"/>
                  </a:cubicBezTo>
                  <a:cubicBezTo>
                    <a:pt x="1543" y="348"/>
                    <a:pt x="3471" y="0"/>
                    <a:pt x="6750" y="0"/>
                  </a:cubicBezTo>
                  <a:cubicBezTo>
                    <a:pt x="10029" y="0"/>
                    <a:pt x="14657" y="348"/>
                    <a:pt x="17550" y="1306"/>
                  </a:cubicBezTo>
                  <a:cubicBezTo>
                    <a:pt x="20443" y="2265"/>
                    <a:pt x="21600" y="3832"/>
                    <a:pt x="20636" y="5748"/>
                  </a:cubicBezTo>
                  <a:cubicBezTo>
                    <a:pt x="19671" y="7665"/>
                    <a:pt x="16586" y="9929"/>
                    <a:pt x="14079" y="11410"/>
                  </a:cubicBezTo>
                  <a:cubicBezTo>
                    <a:pt x="11571" y="12890"/>
                    <a:pt x="9643" y="13587"/>
                    <a:pt x="9643" y="14284"/>
                  </a:cubicBezTo>
                  <a:cubicBezTo>
                    <a:pt x="9643" y="14981"/>
                    <a:pt x="11571" y="15677"/>
                    <a:pt x="13500" y="16287"/>
                  </a:cubicBezTo>
                  <a:cubicBezTo>
                    <a:pt x="15429" y="16897"/>
                    <a:pt x="17357" y="17419"/>
                    <a:pt x="18514" y="18116"/>
                  </a:cubicBezTo>
                  <a:cubicBezTo>
                    <a:pt x="19671" y="18813"/>
                    <a:pt x="20057" y="19684"/>
                    <a:pt x="19286" y="20294"/>
                  </a:cubicBezTo>
                  <a:cubicBezTo>
                    <a:pt x="18514" y="20903"/>
                    <a:pt x="16586" y="21252"/>
                    <a:pt x="13693" y="21426"/>
                  </a:cubicBezTo>
                  <a:cubicBezTo>
                    <a:pt x="10800" y="21600"/>
                    <a:pt x="6943" y="21600"/>
                    <a:pt x="4243" y="21339"/>
                  </a:cubicBezTo>
                  <a:cubicBezTo>
                    <a:pt x="1543" y="21077"/>
                    <a:pt x="0" y="20555"/>
                    <a:pt x="0" y="20032"/>
                  </a:cubicBezTo>
                  <a:cubicBezTo>
                    <a:pt x="0" y="19510"/>
                    <a:pt x="1543" y="18987"/>
                    <a:pt x="3086" y="18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10827968" y="4255763"/>
              <a:ext cx="196271" cy="129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026" fill="norm" stroke="1" extrusionOk="0">
                  <a:moveTo>
                    <a:pt x="991" y="0"/>
                  </a:moveTo>
                  <a:cubicBezTo>
                    <a:pt x="437" y="4569"/>
                    <a:pt x="-117" y="9138"/>
                    <a:pt x="21" y="12877"/>
                  </a:cubicBezTo>
                  <a:cubicBezTo>
                    <a:pt x="160" y="16615"/>
                    <a:pt x="991" y="19523"/>
                    <a:pt x="2652" y="20562"/>
                  </a:cubicBezTo>
                  <a:cubicBezTo>
                    <a:pt x="4314" y="21600"/>
                    <a:pt x="6806" y="20769"/>
                    <a:pt x="8329" y="19315"/>
                  </a:cubicBezTo>
                  <a:cubicBezTo>
                    <a:pt x="9852" y="17862"/>
                    <a:pt x="10406" y="15785"/>
                    <a:pt x="10960" y="15785"/>
                  </a:cubicBezTo>
                  <a:cubicBezTo>
                    <a:pt x="11514" y="15785"/>
                    <a:pt x="12068" y="17862"/>
                    <a:pt x="13314" y="18900"/>
                  </a:cubicBezTo>
                  <a:cubicBezTo>
                    <a:pt x="14560" y="19938"/>
                    <a:pt x="16498" y="19938"/>
                    <a:pt x="17883" y="19108"/>
                  </a:cubicBezTo>
                  <a:cubicBezTo>
                    <a:pt x="19268" y="18277"/>
                    <a:pt x="20098" y="16615"/>
                    <a:pt x="20652" y="14746"/>
                  </a:cubicBezTo>
                  <a:cubicBezTo>
                    <a:pt x="21206" y="12877"/>
                    <a:pt x="21483" y="10800"/>
                    <a:pt x="21068" y="9138"/>
                  </a:cubicBezTo>
                  <a:cubicBezTo>
                    <a:pt x="20652" y="7477"/>
                    <a:pt x="19545" y="6231"/>
                    <a:pt x="18437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1097783" y="4347766"/>
              <a:ext cx="2300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1159118" y="4250652"/>
              <a:ext cx="111129" cy="220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8" h="21159" fill="norm" stroke="1" extrusionOk="0">
                  <a:moveTo>
                    <a:pt x="9861" y="12273"/>
                  </a:moveTo>
                  <a:cubicBezTo>
                    <a:pt x="7513" y="16445"/>
                    <a:pt x="5165" y="20618"/>
                    <a:pt x="3757" y="21109"/>
                  </a:cubicBezTo>
                  <a:cubicBezTo>
                    <a:pt x="2348" y="21600"/>
                    <a:pt x="1878" y="18409"/>
                    <a:pt x="1878" y="14605"/>
                  </a:cubicBezTo>
                  <a:cubicBezTo>
                    <a:pt x="1878" y="10800"/>
                    <a:pt x="2348" y="6382"/>
                    <a:pt x="3287" y="3682"/>
                  </a:cubicBezTo>
                  <a:cubicBezTo>
                    <a:pt x="4226" y="982"/>
                    <a:pt x="5635" y="0"/>
                    <a:pt x="8452" y="0"/>
                  </a:cubicBezTo>
                  <a:cubicBezTo>
                    <a:pt x="11270" y="0"/>
                    <a:pt x="15496" y="982"/>
                    <a:pt x="18078" y="2823"/>
                  </a:cubicBezTo>
                  <a:cubicBezTo>
                    <a:pt x="20661" y="4664"/>
                    <a:pt x="21600" y="7364"/>
                    <a:pt x="18313" y="9818"/>
                  </a:cubicBezTo>
                  <a:cubicBezTo>
                    <a:pt x="15026" y="12273"/>
                    <a:pt x="7513" y="14482"/>
                    <a:pt x="0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1335455" y="4363099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1143784" y="4455101"/>
              <a:ext cx="3066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154"/>
                    <a:pt x="10800" y="8308"/>
                    <a:pt x="14400" y="11908"/>
                  </a:cubicBezTo>
                  <a:cubicBezTo>
                    <a:pt x="18000" y="15508"/>
                    <a:pt x="19800" y="185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1490850" y="4207476"/>
              <a:ext cx="105279" cy="25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364" fill="norm" stroke="1" extrusionOk="0">
                  <a:moveTo>
                    <a:pt x="21186" y="192"/>
                  </a:moveTo>
                  <a:cubicBezTo>
                    <a:pt x="17072" y="-22"/>
                    <a:pt x="12957" y="-236"/>
                    <a:pt x="9872" y="619"/>
                  </a:cubicBezTo>
                  <a:cubicBezTo>
                    <a:pt x="6786" y="1475"/>
                    <a:pt x="4729" y="3400"/>
                    <a:pt x="2929" y="6287"/>
                  </a:cubicBezTo>
                  <a:cubicBezTo>
                    <a:pt x="1129" y="9174"/>
                    <a:pt x="-414" y="13023"/>
                    <a:pt x="100" y="15697"/>
                  </a:cubicBezTo>
                  <a:cubicBezTo>
                    <a:pt x="615" y="18370"/>
                    <a:pt x="3186" y="19867"/>
                    <a:pt x="5757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1608229" y="4301764"/>
              <a:ext cx="2623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411"/>
                    <a:pt x="4448" y="6821"/>
                    <a:pt x="1502" y="10421"/>
                  </a:cubicBezTo>
                  <a:cubicBezTo>
                    <a:pt x="-1443" y="14021"/>
                    <a:pt x="521" y="17811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11680463" y="4363099"/>
              <a:ext cx="6133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11740323" y="4305896"/>
              <a:ext cx="121590" cy="15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0716" fill="norm" stroke="1" extrusionOk="0">
                  <a:moveTo>
                    <a:pt x="10834" y="5618"/>
                  </a:moveTo>
                  <a:cubicBezTo>
                    <a:pt x="9071" y="4589"/>
                    <a:pt x="7308" y="3560"/>
                    <a:pt x="5765" y="3732"/>
                  </a:cubicBezTo>
                  <a:cubicBezTo>
                    <a:pt x="4222" y="3903"/>
                    <a:pt x="2900" y="5275"/>
                    <a:pt x="1798" y="6818"/>
                  </a:cubicBezTo>
                  <a:cubicBezTo>
                    <a:pt x="696" y="8360"/>
                    <a:pt x="-186" y="10075"/>
                    <a:pt x="34" y="12646"/>
                  </a:cubicBezTo>
                  <a:cubicBezTo>
                    <a:pt x="255" y="15218"/>
                    <a:pt x="1577" y="18646"/>
                    <a:pt x="3561" y="20018"/>
                  </a:cubicBezTo>
                  <a:cubicBezTo>
                    <a:pt x="5545" y="21389"/>
                    <a:pt x="8189" y="20703"/>
                    <a:pt x="11275" y="18303"/>
                  </a:cubicBezTo>
                  <a:cubicBezTo>
                    <a:pt x="14361" y="15903"/>
                    <a:pt x="17887" y="11789"/>
                    <a:pt x="19651" y="8875"/>
                  </a:cubicBezTo>
                  <a:cubicBezTo>
                    <a:pt x="21414" y="5960"/>
                    <a:pt x="21414" y="4246"/>
                    <a:pt x="19651" y="2875"/>
                  </a:cubicBezTo>
                  <a:cubicBezTo>
                    <a:pt x="17887" y="1503"/>
                    <a:pt x="14361" y="475"/>
                    <a:pt x="11275" y="132"/>
                  </a:cubicBezTo>
                  <a:cubicBezTo>
                    <a:pt x="8189" y="-211"/>
                    <a:pt x="5545" y="132"/>
                    <a:pt x="4883" y="989"/>
                  </a:cubicBezTo>
                  <a:cubicBezTo>
                    <a:pt x="4222" y="1846"/>
                    <a:pt x="5545" y="3218"/>
                    <a:pt x="7969" y="4075"/>
                  </a:cubicBezTo>
                  <a:cubicBezTo>
                    <a:pt x="10394" y="4932"/>
                    <a:pt x="13920" y="5275"/>
                    <a:pt x="17447" y="5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11826133" y="4271097"/>
              <a:ext cx="120537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7192" y="0"/>
                  </a:moveTo>
                  <a:cubicBezTo>
                    <a:pt x="19396" y="3287"/>
                    <a:pt x="21600" y="6574"/>
                    <a:pt x="20498" y="9783"/>
                  </a:cubicBezTo>
                  <a:cubicBezTo>
                    <a:pt x="19396" y="12991"/>
                    <a:pt x="14988" y="16122"/>
                    <a:pt x="11020" y="18078"/>
                  </a:cubicBezTo>
                  <a:cubicBezTo>
                    <a:pt x="7053" y="20035"/>
                    <a:pt x="3526" y="208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8668612" y="4985429"/>
              <a:ext cx="190455" cy="360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57" fill="norm" stroke="1" extrusionOk="0">
                  <a:moveTo>
                    <a:pt x="20599" y="2660"/>
                  </a:moveTo>
                  <a:cubicBezTo>
                    <a:pt x="18295" y="1747"/>
                    <a:pt x="15991" y="835"/>
                    <a:pt x="14119" y="378"/>
                  </a:cubicBezTo>
                  <a:cubicBezTo>
                    <a:pt x="12247" y="-78"/>
                    <a:pt x="10807" y="-78"/>
                    <a:pt x="9511" y="150"/>
                  </a:cubicBezTo>
                  <a:cubicBezTo>
                    <a:pt x="8215" y="378"/>
                    <a:pt x="7063" y="835"/>
                    <a:pt x="5911" y="1899"/>
                  </a:cubicBezTo>
                  <a:cubicBezTo>
                    <a:pt x="4759" y="2964"/>
                    <a:pt x="3607" y="4637"/>
                    <a:pt x="2599" y="7452"/>
                  </a:cubicBezTo>
                  <a:cubicBezTo>
                    <a:pt x="1591" y="10266"/>
                    <a:pt x="727" y="14221"/>
                    <a:pt x="295" y="16654"/>
                  </a:cubicBezTo>
                  <a:cubicBezTo>
                    <a:pt x="-137" y="19088"/>
                    <a:pt x="-137" y="20001"/>
                    <a:pt x="583" y="20609"/>
                  </a:cubicBezTo>
                  <a:cubicBezTo>
                    <a:pt x="1303" y="21218"/>
                    <a:pt x="2743" y="21522"/>
                    <a:pt x="5767" y="21446"/>
                  </a:cubicBezTo>
                  <a:cubicBezTo>
                    <a:pt x="8791" y="21370"/>
                    <a:pt x="13399" y="20914"/>
                    <a:pt x="16279" y="20381"/>
                  </a:cubicBezTo>
                  <a:cubicBezTo>
                    <a:pt x="19159" y="19849"/>
                    <a:pt x="20311" y="19240"/>
                    <a:pt x="21463" y="18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8728730" y="5168117"/>
              <a:ext cx="12267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7486"/>
                    <a:pt x="9900" y="13371"/>
                    <a:pt x="13500" y="9771"/>
                  </a:cubicBezTo>
                  <a:cubicBezTo>
                    <a:pt x="17100" y="6171"/>
                    <a:pt x="1935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8884302" y="4989824"/>
              <a:ext cx="227771" cy="38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304" fill="norm" stroke="1" extrusionOk="0">
                  <a:moveTo>
                    <a:pt x="21390" y="1826"/>
                  </a:moveTo>
                  <a:cubicBezTo>
                    <a:pt x="20670" y="1253"/>
                    <a:pt x="19950" y="681"/>
                    <a:pt x="18390" y="324"/>
                  </a:cubicBezTo>
                  <a:cubicBezTo>
                    <a:pt x="16830" y="-34"/>
                    <a:pt x="14430" y="-177"/>
                    <a:pt x="12270" y="324"/>
                  </a:cubicBezTo>
                  <a:cubicBezTo>
                    <a:pt x="10110" y="824"/>
                    <a:pt x="8190" y="1969"/>
                    <a:pt x="6990" y="3685"/>
                  </a:cubicBezTo>
                  <a:cubicBezTo>
                    <a:pt x="5790" y="5402"/>
                    <a:pt x="5310" y="7691"/>
                    <a:pt x="4230" y="10194"/>
                  </a:cubicBezTo>
                  <a:cubicBezTo>
                    <a:pt x="3150" y="12697"/>
                    <a:pt x="1470" y="15415"/>
                    <a:pt x="630" y="17275"/>
                  </a:cubicBezTo>
                  <a:cubicBezTo>
                    <a:pt x="-210" y="19134"/>
                    <a:pt x="-210" y="20136"/>
                    <a:pt x="630" y="20708"/>
                  </a:cubicBezTo>
                  <a:cubicBezTo>
                    <a:pt x="1470" y="21280"/>
                    <a:pt x="3150" y="21423"/>
                    <a:pt x="6390" y="21208"/>
                  </a:cubicBezTo>
                  <a:cubicBezTo>
                    <a:pt x="9630" y="20994"/>
                    <a:pt x="14430" y="20422"/>
                    <a:pt x="19230" y="19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9096738" y="5099116"/>
              <a:ext cx="161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4560"/>
                    <a:pt x="10286" y="9120"/>
                    <a:pt x="13200" y="12000"/>
                  </a:cubicBezTo>
                  <a:cubicBezTo>
                    <a:pt x="16114" y="14880"/>
                    <a:pt x="16800" y="16080"/>
                    <a:pt x="17657" y="17400"/>
                  </a:cubicBezTo>
                  <a:cubicBezTo>
                    <a:pt x="18514" y="18720"/>
                    <a:pt x="19543" y="20160"/>
                    <a:pt x="20229" y="20880"/>
                  </a:cubicBezTo>
                  <a:cubicBezTo>
                    <a:pt x="20914" y="21600"/>
                    <a:pt x="21257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9135511" y="5099116"/>
              <a:ext cx="12223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523" y="0"/>
                  </a:moveTo>
                  <a:cubicBezTo>
                    <a:pt x="19273" y="212"/>
                    <a:pt x="17023" y="424"/>
                    <a:pt x="13873" y="2753"/>
                  </a:cubicBezTo>
                  <a:cubicBezTo>
                    <a:pt x="10723" y="5082"/>
                    <a:pt x="6673" y="9529"/>
                    <a:pt x="4198" y="12494"/>
                  </a:cubicBezTo>
                  <a:cubicBezTo>
                    <a:pt x="1723" y="15459"/>
                    <a:pt x="823" y="16941"/>
                    <a:pt x="373" y="18212"/>
                  </a:cubicBezTo>
                  <a:cubicBezTo>
                    <a:pt x="-77" y="19482"/>
                    <a:pt x="-77" y="20541"/>
                    <a:pt x="148" y="21071"/>
                  </a:cubicBezTo>
                  <a:cubicBezTo>
                    <a:pt x="373" y="21600"/>
                    <a:pt x="823" y="21600"/>
                    <a:pt x="12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9265409" y="4969739"/>
              <a:ext cx="178894" cy="41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08" fill="norm" stroke="1" extrusionOk="0">
                  <a:moveTo>
                    <a:pt x="0" y="2717"/>
                  </a:moveTo>
                  <a:cubicBezTo>
                    <a:pt x="608" y="2058"/>
                    <a:pt x="1217" y="1400"/>
                    <a:pt x="3651" y="939"/>
                  </a:cubicBezTo>
                  <a:cubicBezTo>
                    <a:pt x="6084" y="478"/>
                    <a:pt x="10344" y="214"/>
                    <a:pt x="13538" y="83"/>
                  </a:cubicBezTo>
                  <a:cubicBezTo>
                    <a:pt x="16732" y="-49"/>
                    <a:pt x="18862" y="-49"/>
                    <a:pt x="20079" y="280"/>
                  </a:cubicBezTo>
                  <a:cubicBezTo>
                    <a:pt x="21296" y="610"/>
                    <a:pt x="21600" y="1268"/>
                    <a:pt x="20992" y="3112"/>
                  </a:cubicBezTo>
                  <a:cubicBezTo>
                    <a:pt x="20383" y="4956"/>
                    <a:pt x="18862" y="7985"/>
                    <a:pt x="18558" y="10883"/>
                  </a:cubicBezTo>
                  <a:cubicBezTo>
                    <a:pt x="18253" y="13780"/>
                    <a:pt x="19166" y="16546"/>
                    <a:pt x="19623" y="18258"/>
                  </a:cubicBezTo>
                  <a:cubicBezTo>
                    <a:pt x="20079" y="19971"/>
                    <a:pt x="20079" y="20629"/>
                    <a:pt x="18862" y="21024"/>
                  </a:cubicBezTo>
                  <a:cubicBezTo>
                    <a:pt x="17645" y="21419"/>
                    <a:pt x="15211" y="21551"/>
                    <a:pt x="13842" y="21222"/>
                  </a:cubicBezTo>
                  <a:cubicBezTo>
                    <a:pt x="12473" y="20892"/>
                    <a:pt x="12169" y="20102"/>
                    <a:pt x="11865" y="19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9541414" y="5129783"/>
              <a:ext cx="76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9518414" y="5283120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10085760" y="5024163"/>
              <a:ext cx="186088" cy="30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66" fill="norm" stroke="1" extrusionOk="0">
                  <a:moveTo>
                    <a:pt x="0" y="3094"/>
                  </a:moveTo>
                  <a:cubicBezTo>
                    <a:pt x="876" y="2201"/>
                    <a:pt x="1751" y="1309"/>
                    <a:pt x="4378" y="684"/>
                  </a:cubicBezTo>
                  <a:cubicBezTo>
                    <a:pt x="7005" y="59"/>
                    <a:pt x="11384" y="-298"/>
                    <a:pt x="14449" y="327"/>
                  </a:cubicBezTo>
                  <a:cubicBezTo>
                    <a:pt x="17514" y="952"/>
                    <a:pt x="19265" y="2558"/>
                    <a:pt x="19411" y="4076"/>
                  </a:cubicBezTo>
                  <a:cubicBezTo>
                    <a:pt x="19557" y="5593"/>
                    <a:pt x="18097" y="7021"/>
                    <a:pt x="16492" y="8003"/>
                  </a:cubicBezTo>
                  <a:cubicBezTo>
                    <a:pt x="14886" y="8985"/>
                    <a:pt x="13135" y="9520"/>
                    <a:pt x="13573" y="10234"/>
                  </a:cubicBezTo>
                  <a:cubicBezTo>
                    <a:pt x="14011" y="10948"/>
                    <a:pt x="16638" y="11841"/>
                    <a:pt x="18535" y="12644"/>
                  </a:cubicBezTo>
                  <a:cubicBezTo>
                    <a:pt x="20432" y="13447"/>
                    <a:pt x="21600" y="14162"/>
                    <a:pt x="21162" y="15500"/>
                  </a:cubicBezTo>
                  <a:cubicBezTo>
                    <a:pt x="20724" y="16839"/>
                    <a:pt x="18681" y="18803"/>
                    <a:pt x="16930" y="19874"/>
                  </a:cubicBezTo>
                  <a:cubicBezTo>
                    <a:pt x="15178" y="20945"/>
                    <a:pt x="13719" y="21123"/>
                    <a:pt x="11822" y="21213"/>
                  </a:cubicBezTo>
                  <a:cubicBezTo>
                    <a:pt x="9924" y="21302"/>
                    <a:pt x="7589" y="21302"/>
                    <a:pt x="7297" y="21034"/>
                  </a:cubicBezTo>
                  <a:cubicBezTo>
                    <a:pt x="7005" y="20766"/>
                    <a:pt x="8757" y="20231"/>
                    <a:pt x="10508" y="19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10461436" y="5190438"/>
              <a:ext cx="207005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2400" y="11375"/>
                    <a:pt x="4800" y="2735"/>
                    <a:pt x="8400" y="575"/>
                  </a:cubicBezTo>
                  <a:cubicBezTo>
                    <a:pt x="12000" y="-1585"/>
                    <a:pt x="168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10856757" y="5058271"/>
              <a:ext cx="333029" cy="27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178" fill="norm" stroke="1" extrusionOk="0">
                  <a:moveTo>
                    <a:pt x="11594" y="3167"/>
                  </a:moveTo>
                  <a:cubicBezTo>
                    <a:pt x="11594" y="2176"/>
                    <a:pt x="11594" y="1185"/>
                    <a:pt x="11182" y="690"/>
                  </a:cubicBezTo>
                  <a:cubicBezTo>
                    <a:pt x="10769" y="194"/>
                    <a:pt x="9945" y="194"/>
                    <a:pt x="8214" y="2077"/>
                  </a:cubicBezTo>
                  <a:cubicBezTo>
                    <a:pt x="6482" y="3959"/>
                    <a:pt x="3844" y="7725"/>
                    <a:pt x="2278" y="10796"/>
                  </a:cubicBezTo>
                  <a:cubicBezTo>
                    <a:pt x="711" y="13868"/>
                    <a:pt x="217" y="16246"/>
                    <a:pt x="52" y="17930"/>
                  </a:cubicBezTo>
                  <a:cubicBezTo>
                    <a:pt x="-113" y="19615"/>
                    <a:pt x="52" y="20605"/>
                    <a:pt x="1536" y="21002"/>
                  </a:cubicBezTo>
                  <a:cubicBezTo>
                    <a:pt x="3020" y="21398"/>
                    <a:pt x="5823" y="21200"/>
                    <a:pt x="8543" y="19615"/>
                  </a:cubicBezTo>
                  <a:cubicBezTo>
                    <a:pt x="11264" y="18029"/>
                    <a:pt x="13902" y="15057"/>
                    <a:pt x="15386" y="11985"/>
                  </a:cubicBezTo>
                  <a:cubicBezTo>
                    <a:pt x="16870" y="8914"/>
                    <a:pt x="17200" y="5743"/>
                    <a:pt x="17118" y="3662"/>
                  </a:cubicBezTo>
                  <a:cubicBezTo>
                    <a:pt x="17035" y="1581"/>
                    <a:pt x="16540" y="591"/>
                    <a:pt x="14974" y="194"/>
                  </a:cubicBezTo>
                  <a:cubicBezTo>
                    <a:pt x="13408" y="-202"/>
                    <a:pt x="10769" y="-4"/>
                    <a:pt x="8791" y="888"/>
                  </a:cubicBezTo>
                  <a:cubicBezTo>
                    <a:pt x="6812" y="1780"/>
                    <a:pt x="5493" y="3365"/>
                    <a:pt x="4834" y="4653"/>
                  </a:cubicBezTo>
                  <a:cubicBezTo>
                    <a:pt x="4174" y="5941"/>
                    <a:pt x="4174" y="6932"/>
                    <a:pt x="5163" y="7626"/>
                  </a:cubicBezTo>
                  <a:cubicBezTo>
                    <a:pt x="6153" y="8319"/>
                    <a:pt x="8131" y="8715"/>
                    <a:pt x="11017" y="8815"/>
                  </a:cubicBezTo>
                  <a:cubicBezTo>
                    <a:pt x="13902" y="8914"/>
                    <a:pt x="17695" y="8715"/>
                    <a:pt x="21487" y="8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8474179" y="5649497"/>
              <a:ext cx="231551" cy="33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182" fill="norm" stroke="1" extrusionOk="0">
                  <a:moveTo>
                    <a:pt x="19159" y="2559"/>
                  </a:moveTo>
                  <a:cubicBezTo>
                    <a:pt x="19629" y="1741"/>
                    <a:pt x="20098" y="922"/>
                    <a:pt x="19511" y="432"/>
                  </a:cubicBezTo>
                  <a:cubicBezTo>
                    <a:pt x="18924" y="-59"/>
                    <a:pt x="17281" y="-223"/>
                    <a:pt x="14816" y="432"/>
                  </a:cubicBezTo>
                  <a:cubicBezTo>
                    <a:pt x="12350" y="1086"/>
                    <a:pt x="9063" y="2559"/>
                    <a:pt x="6481" y="4604"/>
                  </a:cubicBezTo>
                  <a:cubicBezTo>
                    <a:pt x="3898" y="6650"/>
                    <a:pt x="2020" y="9268"/>
                    <a:pt x="963" y="11722"/>
                  </a:cubicBezTo>
                  <a:cubicBezTo>
                    <a:pt x="-93" y="14177"/>
                    <a:pt x="-328" y="16468"/>
                    <a:pt x="494" y="18104"/>
                  </a:cubicBezTo>
                  <a:cubicBezTo>
                    <a:pt x="1315" y="19741"/>
                    <a:pt x="3194" y="20722"/>
                    <a:pt x="6363" y="21050"/>
                  </a:cubicBezTo>
                  <a:cubicBezTo>
                    <a:pt x="9533" y="21377"/>
                    <a:pt x="13994" y="21050"/>
                    <a:pt x="16694" y="20559"/>
                  </a:cubicBezTo>
                  <a:cubicBezTo>
                    <a:pt x="19394" y="20068"/>
                    <a:pt x="20333" y="19413"/>
                    <a:pt x="21272" y="187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8521726" y="5789131"/>
              <a:ext cx="24533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6200"/>
                    <a:pt x="9450" y="10800"/>
                    <a:pt x="13050" y="7200"/>
                  </a:cubicBezTo>
                  <a:cubicBezTo>
                    <a:pt x="16650" y="3600"/>
                    <a:pt x="1912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8829805" y="5637987"/>
              <a:ext cx="236267" cy="342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463" fill="norm" stroke="1" extrusionOk="0">
                  <a:moveTo>
                    <a:pt x="18776" y="2263"/>
                  </a:moveTo>
                  <a:cubicBezTo>
                    <a:pt x="18551" y="1463"/>
                    <a:pt x="18326" y="663"/>
                    <a:pt x="17201" y="263"/>
                  </a:cubicBezTo>
                  <a:cubicBezTo>
                    <a:pt x="16076" y="-137"/>
                    <a:pt x="14051" y="-137"/>
                    <a:pt x="11463" y="663"/>
                  </a:cubicBezTo>
                  <a:cubicBezTo>
                    <a:pt x="8876" y="1463"/>
                    <a:pt x="5726" y="3063"/>
                    <a:pt x="3814" y="5063"/>
                  </a:cubicBezTo>
                  <a:cubicBezTo>
                    <a:pt x="1901" y="7063"/>
                    <a:pt x="1226" y="9463"/>
                    <a:pt x="551" y="11863"/>
                  </a:cubicBezTo>
                  <a:cubicBezTo>
                    <a:pt x="-124" y="14263"/>
                    <a:pt x="-799" y="16663"/>
                    <a:pt x="2576" y="18263"/>
                  </a:cubicBezTo>
                  <a:cubicBezTo>
                    <a:pt x="5951" y="19863"/>
                    <a:pt x="13376" y="20663"/>
                    <a:pt x="20801" y="21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9058404" y="5743130"/>
              <a:ext cx="199339" cy="228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0"/>
                  </a:moveTo>
                  <a:cubicBezTo>
                    <a:pt x="4431" y="4800"/>
                    <a:pt x="8862" y="9600"/>
                    <a:pt x="11908" y="12960"/>
                  </a:cubicBezTo>
                  <a:cubicBezTo>
                    <a:pt x="14954" y="16320"/>
                    <a:pt x="16615" y="18240"/>
                    <a:pt x="18000" y="19560"/>
                  </a:cubicBezTo>
                  <a:cubicBezTo>
                    <a:pt x="19385" y="20880"/>
                    <a:pt x="20492" y="21600"/>
                    <a:pt x="21046" y="21480"/>
                  </a:cubicBezTo>
                  <a:cubicBezTo>
                    <a:pt x="21600" y="21360"/>
                    <a:pt x="21600" y="20400"/>
                    <a:pt x="2160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9099539" y="5789131"/>
              <a:ext cx="142870" cy="21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66" fill="norm" stroke="1" extrusionOk="0">
                  <a:moveTo>
                    <a:pt x="21185" y="0"/>
                  </a:moveTo>
                  <a:cubicBezTo>
                    <a:pt x="19290" y="0"/>
                    <a:pt x="17396" y="0"/>
                    <a:pt x="13796" y="2888"/>
                  </a:cubicBezTo>
                  <a:cubicBezTo>
                    <a:pt x="10196" y="5777"/>
                    <a:pt x="4890" y="11553"/>
                    <a:pt x="2238" y="15195"/>
                  </a:cubicBezTo>
                  <a:cubicBezTo>
                    <a:pt x="-415" y="18837"/>
                    <a:pt x="-415" y="20344"/>
                    <a:pt x="722" y="20972"/>
                  </a:cubicBezTo>
                  <a:cubicBezTo>
                    <a:pt x="1859" y="21600"/>
                    <a:pt x="4132" y="21349"/>
                    <a:pt x="6406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9196407" y="5635795"/>
              <a:ext cx="145671" cy="12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fill="norm" stroke="1" extrusionOk="0">
                  <a:moveTo>
                    <a:pt x="0" y="0"/>
                  </a:moveTo>
                  <a:cubicBezTo>
                    <a:pt x="1895" y="0"/>
                    <a:pt x="3789" y="0"/>
                    <a:pt x="6063" y="1512"/>
                  </a:cubicBezTo>
                  <a:cubicBezTo>
                    <a:pt x="8337" y="3024"/>
                    <a:pt x="10989" y="6048"/>
                    <a:pt x="12316" y="8640"/>
                  </a:cubicBezTo>
                  <a:cubicBezTo>
                    <a:pt x="13642" y="11232"/>
                    <a:pt x="13642" y="13392"/>
                    <a:pt x="12505" y="15552"/>
                  </a:cubicBezTo>
                  <a:cubicBezTo>
                    <a:pt x="11368" y="17712"/>
                    <a:pt x="9095" y="19872"/>
                    <a:pt x="9474" y="20736"/>
                  </a:cubicBezTo>
                  <a:cubicBezTo>
                    <a:pt x="9853" y="21600"/>
                    <a:pt x="12884" y="21168"/>
                    <a:pt x="15347" y="20736"/>
                  </a:cubicBezTo>
                  <a:cubicBezTo>
                    <a:pt x="17811" y="20304"/>
                    <a:pt x="19705" y="19872"/>
                    <a:pt x="2160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9311410" y="5644602"/>
              <a:ext cx="186363" cy="45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546" fill="norm" stroke="1" extrusionOk="0">
                  <a:moveTo>
                    <a:pt x="7005" y="1044"/>
                  </a:moveTo>
                  <a:cubicBezTo>
                    <a:pt x="8173" y="556"/>
                    <a:pt x="9341" y="68"/>
                    <a:pt x="11676" y="7"/>
                  </a:cubicBezTo>
                  <a:cubicBezTo>
                    <a:pt x="14011" y="-54"/>
                    <a:pt x="17514" y="312"/>
                    <a:pt x="19411" y="1105"/>
                  </a:cubicBezTo>
                  <a:cubicBezTo>
                    <a:pt x="21308" y="1899"/>
                    <a:pt x="21600" y="3119"/>
                    <a:pt x="21016" y="5254"/>
                  </a:cubicBezTo>
                  <a:cubicBezTo>
                    <a:pt x="20432" y="7390"/>
                    <a:pt x="18973" y="10441"/>
                    <a:pt x="18097" y="12515"/>
                  </a:cubicBezTo>
                  <a:cubicBezTo>
                    <a:pt x="17222" y="14590"/>
                    <a:pt x="16930" y="15688"/>
                    <a:pt x="17368" y="16543"/>
                  </a:cubicBezTo>
                  <a:cubicBezTo>
                    <a:pt x="17805" y="17397"/>
                    <a:pt x="18973" y="18007"/>
                    <a:pt x="19557" y="18617"/>
                  </a:cubicBezTo>
                  <a:cubicBezTo>
                    <a:pt x="20141" y="19227"/>
                    <a:pt x="20141" y="19838"/>
                    <a:pt x="19265" y="20265"/>
                  </a:cubicBezTo>
                  <a:cubicBezTo>
                    <a:pt x="18389" y="20692"/>
                    <a:pt x="16638" y="20936"/>
                    <a:pt x="13281" y="21119"/>
                  </a:cubicBezTo>
                  <a:cubicBezTo>
                    <a:pt x="9924" y="21302"/>
                    <a:pt x="4962" y="21424"/>
                    <a:pt x="0" y="2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9648751" y="5881134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9671751" y="6019136"/>
              <a:ext cx="76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9983432" y="5804465"/>
              <a:ext cx="163664" cy="23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346" fill="norm" stroke="1" extrusionOk="0">
                  <a:moveTo>
                    <a:pt x="12309" y="0"/>
                  </a:moveTo>
                  <a:cubicBezTo>
                    <a:pt x="9983" y="3757"/>
                    <a:pt x="7656" y="7513"/>
                    <a:pt x="5663" y="10448"/>
                  </a:cubicBezTo>
                  <a:cubicBezTo>
                    <a:pt x="3669" y="13383"/>
                    <a:pt x="2007" y="15496"/>
                    <a:pt x="1010" y="17257"/>
                  </a:cubicBezTo>
                  <a:cubicBezTo>
                    <a:pt x="13" y="19017"/>
                    <a:pt x="-319" y="20426"/>
                    <a:pt x="346" y="21013"/>
                  </a:cubicBezTo>
                  <a:cubicBezTo>
                    <a:pt x="1010" y="21600"/>
                    <a:pt x="2672" y="21365"/>
                    <a:pt x="6327" y="20661"/>
                  </a:cubicBezTo>
                  <a:cubicBezTo>
                    <a:pt x="9983" y="19957"/>
                    <a:pt x="15632" y="18783"/>
                    <a:pt x="21281" y="17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10093427" y="5973135"/>
              <a:ext cx="30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10279987" y="5849786"/>
              <a:ext cx="180307" cy="3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90" fill="norm" stroke="1" extrusionOk="0">
                  <a:moveTo>
                    <a:pt x="16124" y="583"/>
                  </a:moveTo>
                  <a:cubicBezTo>
                    <a:pt x="14603" y="226"/>
                    <a:pt x="13082" y="-131"/>
                    <a:pt x="11865" y="48"/>
                  </a:cubicBezTo>
                  <a:cubicBezTo>
                    <a:pt x="10648" y="226"/>
                    <a:pt x="9735" y="940"/>
                    <a:pt x="7910" y="3707"/>
                  </a:cubicBezTo>
                  <a:cubicBezTo>
                    <a:pt x="6084" y="6474"/>
                    <a:pt x="3346" y="11294"/>
                    <a:pt x="1825" y="14150"/>
                  </a:cubicBezTo>
                  <a:cubicBezTo>
                    <a:pt x="304" y="17006"/>
                    <a:pt x="0" y="17899"/>
                    <a:pt x="0" y="18791"/>
                  </a:cubicBezTo>
                  <a:cubicBezTo>
                    <a:pt x="0" y="19684"/>
                    <a:pt x="304" y="20576"/>
                    <a:pt x="1369" y="21023"/>
                  </a:cubicBezTo>
                  <a:cubicBezTo>
                    <a:pt x="2434" y="21469"/>
                    <a:pt x="4259" y="21469"/>
                    <a:pt x="7454" y="20130"/>
                  </a:cubicBezTo>
                  <a:cubicBezTo>
                    <a:pt x="10648" y="18791"/>
                    <a:pt x="15211" y="16114"/>
                    <a:pt x="17949" y="13257"/>
                  </a:cubicBezTo>
                  <a:cubicBezTo>
                    <a:pt x="20687" y="10401"/>
                    <a:pt x="21600" y="7367"/>
                    <a:pt x="21448" y="5314"/>
                  </a:cubicBezTo>
                  <a:cubicBezTo>
                    <a:pt x="21296" y="3261"/>
                    <a:pt x="20079" y="2190"/>
                    <a:pt x="18710" y="1654"/>
                  </a:cubicBezTo>
                  <a:cubicBezTo>
                    <a:pt x="17341" y="1119"/>
                    <a:pt x="15820" y="1119"/>
                    <a:pt x="14146" y="1297"/>
                  </a:cubicBezTo>
                  <a:cubicBezTo>
                    <a:pt x="12473" y="1476"/>
                    <a:pt x="10648" y="1833"/>
                    <a:pt x="9431" y="2636"/>
                  </a:cubicBezTo>
                  <a:cubicBezTo>
                    <a:pt x="8214" y="3439"/>
                    <a:pt x="7606" y="4689"/>
                    <a:pt x="7453" y="5760"/>
                  </a:cubicBezTo>
                  <a:cubicBezTo>
                    <a:pt x="7301" y="6831"/>
                    <a:pt x="7606" y="7724"/>
                    <a:pt x="9887" y="8527"/>
                  </a:cubicBezTo>
                  <a:cubicBezTo>
                    <a:pt x="12169" y="9330"/>
                    <a:pt x="16428" y="10044"/>
                    <a:pt x="20687" y="10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10614772" y="6011470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10699107" y="5911801"/>
              <a:ext cx="7668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10916334" y="5813111"/>
              <a:ext cx="157233" cy="30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353" fill="norm" stroke="1" extrusionOk="0">
                  <a:moveTo>
                    <a:pt x="17419" y="3145"/>
                  </a:moveTo>
                  <a:cubicBezTo>
                    <a:pt x="17768" y="2252"/>
                    <a:pt x="18116" y="1360"/>
                    <a:pt x="17071" y="735"/>
                  </a:cubicBezTo>
                  <a:cubicBezTo>
                    <a:pt x="16026" y="110"/>
                    <a:pt x="13587" y="-247"/>
                    <a:pt x="10626" y="199"/>
                  </a:cubicBezTo>
                  <a:cubicBezTo>
                    <a:pt x="7665" y="646"/>
                    <a:pt x="4181" y="1895"/>
                    <a:pt x="2265" y="2966"/>
                  </a:cubicBezTo>
                  <a:cubicBezTo>
                    <a:pt x="348" y="4037"/>
                    <a:pt x="0" y="4930"/>
                    <a:pt x="0" y="5822"/>
                  </a:cubicBezTo>
                  <a:cubicBezTo>
                    <a:pt x="0" y="6715"/>
                    <a:pt x="348" y="7608"/>
                    <a:pt x="2265" y="8054"/>
                  </a:cubicBezTo>
                  <a:cubicBezTo>
                    <a:pt x="4181" y="8500"/>
                    <a:pt x="7665" y="8500"/>
                    <a:pt x="10277" y="8143"/>
                  </a:cubicBezTo>
                  <a:cubicBezTo>
                    <a:pt x="12890" y="7786"/>
                    <a:pt x="14632" y="7072"/>
                    <a:pt x="16374" y="5912"/>
                  </a:cubicBezTo>
                  <a:cubicBezTo>
                    <a:pt x="18116" y="4751"/>
                    <a:pt x="19858" y="3145"/>
                    <a:pt x="20729" y="2788"/>
                  </a:cubicBezTo>
                  <a:cubicBezTo>
                    <a:pt x="21600" y="2431"/>
                    <a:pt x="21600" y="3323"/>
                    <a:pt x="21077" y="6090"/>
                  </a:cubicBezTo>
                  <a:cubicBezTo>
                    <a:pt x="20555" y="8857"/>
                    <a:pt x="19510" y="13498"/>
                    <a:pt x="18987" y="16355"/>
                  </a:cubicBezTo>
                  <a:cubicBezTo>
                    <a:pt x="18464" y="19211"/>
                    <a:pt x="18464" y="20282"/>
                    <a:pt x="18464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11202259" y="5801604"/>
              <a:ext cx="156197" cy="31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48" fill="norm" stroke="1" extrusionOk="0">
                  <a:moveTo>
                    <a:pt x="21293" y="1749"/>
                  </a:moveTo>
                  <a:cubicBezTo>
                    <a:pt x="20248" y="1058"/>
                    <a:pt x="19203" y="366"/>
                    <a:pt x="17635" y="107"/>
                  </a:cubicBezTo>
                  <a:cubicBezTo>
                    <a:pt x="16067" y="-152"/>
                    <a:pt x="13977" y="21"/>
                    <a:pt x="11538" y="1058"/>
                  </a:cubicBezTo>
                  <a:cubicBezTo>
                    <a:pt x="9099" y="2094"/>
                    <a:pt x="6312" y="3995"/>
                    <a:pt x="4222" y="6933"/>
                  </a:cubicBezTo>
                  <a:cubicBezTo>
                    <a:pt x="2132" y="9870"/>
                    <a:pt x="738" y="13845"/>
                    <a:pt x="216" y="16264"/>
                  </a:cubicBezTo>
                  <a:cubicBezTo>
                    <a:pt x="-307" y="18683"/>
                    <a:pt x="41" y="19547"/>
                    <a:pt x="2132" y="20152"/>
                  </a:cubicBezTo>
                  <a:cubicBezTo>
                    <a:pt x="4222" y="20757"/>
                    <a:pt x="8054" y="21102"/>
                    <a:pt x="11887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11366122" y="5888800"/>
              <a:ext cx="15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11412124" y="6011470"/>
              <a:ext cx="161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4400"/>
                    <a:pt x="2057" y="7200"/>
                    <a:pt x="5657" y="3600"/>
                  </a:cubicBezTo>
                  <a:cubicBezTo>
                    <a:pt x="9257" y="0"/>
                    <a:pt x="154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11564604" y="5906406"/>
              <a:ext cx="215529" cy="20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985" fill="norm" stroke="1" extrusionOk="0">
                  <a:moveTo>
                    <a:pt x="15908" y="2927"/>
                  </a:moveTo>
                  <a:cubicBezTo>
                    <a:pt x="15154" y="1873"/>
                    <a:pt x="14401" y="820"/>
                    <a:pt x="13396" y="293"/>
                  </a:cubicBezTo>
                  <a:cubicBezTo>
                    <a:pt x="12391" y="-234"/>
                    <a:pt x="11135" y="-234"/>
                    <a:pt x="8749" y="1873"/>
                  </a:cubicBezTo>
                  <a:cubicBezTo>
                    <a:pt x="6363" y="3981"/>
                    <a:pt x="2847" y="8195"/>
                    <a:pt x="1215" y="11620"/>
                  </a:cubicBezTo>
                  <a:cubicBezTo>
                    <a:pt x="-418" y="15044"/>
                    <a:pt x="-167" y="17678"/>
                    <a:pt x="587" y="19259"/>
                  </a:cubicBezTo>
                  <a:cubicBezTo>
                    <a:pt x="1340" y="20839"/>
                    <a:pt x="2596" y="21366"/>
                    <a:pt x="5108" y="20707"/>
                  </a:cubicBezTo>
                  <a:cubicBezTo>
                    <a:pt x="7619" y="20049"/>
                    <a:pt x="11387" y="18205"/>
                    <a:pt x="13522" y="15703"/>
                  </a:cubicBezTo>
                  <a:cubicBezTo>
                    <a:pt x="15656" y="13200"/>
                    <a:pt x="16159" y="10039"/>
                    <a:pt x="16033" y="7800"/>
                  </a:cubicBezTo>
                  <a:cubicBezTo>
                    <a:pt x="15908" y="5561"/>
                    <a:pt x="15154" y="4244"/>
                    <a:pt x="13898" y="3190"/>
                  </a:cubicBezTo>
                  <a:cubicBezTo>
                    <a:pt x="12642" y="2137"/>
                    <a:pt x="10884" y="1346"/>
                    <a:pt x="10508" y="1478"/>
                  </a:cubicBezTo>
                  <a:cubicBezTo>
                    <a:pt x="10131" y="1610"/>
                    <a:pt x="11135" y="2664"/>
                    <a:pt x="13145" y="3717"/>
                  </a:cubicBezTo>
                  <a:cubicBezTo>
                    <a:pt x="15154" y="4771"/>
                    <a:pt x="18168" y="5825"/>
                    <a:pt x="21182" y="6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11757131" y="5835132"/>
              <a:ext cx="121217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600" fill="norm" stroke="1" extrusionOk="0">
                  <a:moveTo>
                    <a:pt x="15552" y="0"/>
                  </a:moveTo>
                  <a:cubicBezTo>
                    <a:pt x="18576" y="3450"/>
                    <a:pt x="21600" y="6900"/>
                    <a:pt x="20088" y="10275"/>
                  </a:cubicBezTo>
                  <a:cubicBezTo>
                    <a:pt x="18576" y="13650"/>
                    <a:pt x="12528" y="16950"/>
                    <a:pt x="8424" y="18825"/>
                  </a:cubicBezTo>
                  <a:cubicBezTo>
                    <a:pt x="4320" y="20700"/>
                    <a:pt x="2160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9702419" y="6456146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9710086" y="6601816"/>
              <a:ext cx="176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10263572" y="6438142"/>
              <a:ext cx="181253" cy="29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239" fill="norm" stroke="1" extrusionOk="0">
                  <a:moveTo>
                    <a:pt x="17827" y="3516"/>
                  </a:moveTo>
                  <a:cubicBezTo>
                    <a:pt x="17527" y="2593"/>
                    <a:pt x="17227" y="1670"/>
                    <a:pt x="15427" y="931"/>
                  </a:cubicBezTo>
                  <a:cubicBezTo>
                    <a:pt x="13627" y="193"/>
                    <a:pt x="10327" y="-361"/>
                    <a:pt x="7477" y="285"/>
                  </a:cubicBezTo>
                  <a:cubicBezTo>
                    <a:pt x="4627" y="931"/>
                    <a:pt x="2227" y="2777"/>
                    <a:pt x="1027" y="4162"/>
                  </a:cubicBezTo>
                  <a:cubicBezTo>
                    <a:pt x="-173" y="5547"/>
                    <a:pt x="-173" y="6470"/>
                    <a:pt x="277" y="7301"/>
                  </a:cubicBezTo>
                  <a:cubicBezTo>
                    <a:pt x="727" y="8131"/>
                    <a:pt x="1627" y="8870"/>
                    <a:pt x="3727" y="8870"/>
                  </a:cubicBezTo>
                  <a:cubicBezTo>
                    <a:pt x="5827" y="8870"/>
                    <a:pt x="9127" y="8131"/>
                    <a:pt x="11677" y="7301"/>
                  </a:cubicBezTo>
                  <a:cubicBezTo>
                    <a:pt x="14227" y="6470"/>
                    <a:pt x="16027" y="5547"/>
                    <a:pt x="17527" y="4808"/>
                  </a:cubicBezTo>
                  <a:cubicBezTo>
                    <a:pt x="19027" y="4070"/>
                    <a:pt x="20227" y="3516"/>
                    <a:pt x="20827" y="3701"/>
                  </a:cubicBezTo>
                  <a:cubicBezTo>
                    <a:pt x="21427" y="3885"/>
                    <a:pt x="21427" y="4808"/>
                    <a:pt x="20827" y="7393"/>
                  </a:cubicBezTo>
                  <a:cubicBezTo>
                    <a:pt x="20227" y="9977"/>
                    <a:pt x="19027" y="14224"/>
                    <a:pt x="18727" y="16808"/>
                  </a:cubicBezTo>
                  <a:cubicBezTo>
                    <a:pt x="18427" y="19393"/>
                    <a:pt x="19027" y="20316"/>
                    <a:pt x="19627" y="21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10568771" y="6605869"/>
              <a:ext cx="161005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486" y="11918"/>
                    <a:pt x="10971" y="3818"/>
                    <a:pt x="14571" y="1118"/>
                  </a:cubicBezTo>
                  <a:cubicBezTo>
                    <a:pt x="18171" y="-1582"/>
                    <a:pt x="1988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10867778" y="6448479"/>
              <a:ext cx="191672" cy="26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19"/>
                    <a:pt x="12960" y="839"/>
                    <a:pt x="9936" y="1363"/>
                  </a:cubicBezTo>
                  <a:cubicBezTo>
                    <a:pt x="6912" y="1887"/>
                    <a:pt x="5184" y="2517"/>
                    <a:pt x="4320" y="3355"/>
                  </a:cubicBezTo>
                  <a:cubicBezTo>
                    <a:pt x="3456" y="4194"/>
                    <a:pt x="3456" y="5243"/>
                    <a:pt x="3456" y="6291"/>
                  </a:cubicBezTo>
                  <a:cubicBezTo>
                    <a:pt x="3456" y="7340"/>
                    <a:pt x="3456" y="8388"/>
                    <a:pt x="4176" y="9018"/>
                  </a:cubicBezTo>
                  <a:cubicBezTo>
                    <a:pt x="4896" y="9647"/>
                    <a:pt x="6336" y="9856"/>
                    <a:pt x="7776" y="9961"/>
                  </a:cubicBezTo>
                  <a:cubicBezTo>
                    <a:pt x="9216" y="10066"/>
                    <a:pt x="10656" y="10066"/>
                    <a:pt x="11952" y="10800"/>
                  </a:cubicBezTo>
                  <a:cubicBezTo>
                    <a:pt x="13248" y="11534"/>
                    <a:pt x="14400" y="13002"/>
                    <a:pt x="14976" y="14365"/>
                  </a:cubicBezTo>
                  <a:cubicBezTo>
                    <a:pt x="15552" y="15728"/>
                    <a:pt x="15552" y="16986"/>
                    <a:pt x="14832" y="18035"/>
                  </a:cubicBezTo>
                  <a:cubicBezTo>
                    <a:pt x="14112" y="19083"/>
                    <a:pt x="12672" y="19922"/>
                    <a:pt x="10512" y="20551"/>
                  </a:cubicBezTo>
                  <a:cubicBezTo>
                    <a:pt x="8352" y="21181"/>
                    <a:pt x="5472" y="21600"/>
                    <a:pt x="3600" y="21600"/>
                  </a:cubicBezTo>
                  <a:cubicBezTo>
                    <a:pt x="1728" y="21600"/>
                    <a:pt x="864" y="21181"/>
                    <a:pt x="0" y="207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11092183" y="6477320"/>
              <a:ext cx="258607" cy="28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965" fill="norm" stroke="1" extrusionOk="0">
                  <a:moveTo>
                    <a:pt x="14441" y="4079"/>
                  </a:moveTo>
                  <a:cubicBezTo>
                    <a:pt x="13594" y="3516"/>
                    <a:pt x="12747" y="2952"/>
                    <a:pt x="10947" y="3516"/>
                  </a:cubicBezTo>
                  <a:cubicBezTo>
                    <a:pt x="9147" y="4079"/>
                    <a:pt x="6394" y="5769"/>
                    <a:pt x="4382" y="8117"/>
                  </a:cubicBezTo>
                  <a:cubicBezTo>
                    <a:pt x="2370" y="10465"/>
                    <a:pt x="1100" y="13470"/>
                    <a:pt x="464" y="15724"/>
                  </a:cubicBezTo>
                  <a:cubicBezTo>
                    <a:pt x="-171" y="17978"/>
                    <a:pt x="-171" y="19481"/>
                    <a:pt x="570" y="20326"/>
                  </a:cubicBezTo>
                  <a:cubicBezTo>
                    <a:pt x="1311" y="21171"/>
                    <a:pt x="2794" y="21359"/>
                    <a:pt x="5653" y="19762"/>
                  </a:cubicBezTo>
                  <a:cubicBezTo>
                    <a:pt x="8511" y="18166"/>
                    <a:pt x="12747" y="14785"/>
                    <a:pt x="15182" y="11780"/>
                  </a:cubicBezTo>
                  <a:cubicBezTo>
                    <a:pt x="17617" y="8775"/>
                    <a:pt x="18253" y="6145"/>
                    <a:pt x="18570" y="4173"/>
                  </a:cubicBezTo>
                  <a:cubicBezTo>
                    <a:pt x="18888" y="2201"/>
                    <a:pt x="18888" y="886"/>
                    <a:pt x="16982" y="322"/>
                  </a:cubicBezTo>
                  <a:cubicBezTo>
                    <a:pt x="15076" y="-241"/>
                    <a:pt x="11264" y="-53"/>
                    <a:pt x="8617" y="792"/>
                  </a:cubicBezTo>
                  <a:cubicBezTo>
                    <a:pt x="5970" y="1637"/>
                    <a:pt x="4488" y="3140"/>
                    <a:pt x="3747" y="4455"/>
                  </a:cubicBezTo>
                  <a:cubicBezTo>
                    <a:pt x="3006" y="5769"/>
                    <a:pt x="3006" y="6896"/>
                    <a:pt x="6076" y="7742"/>
                  </a:cubicBezTo>
                  <a:cubicBezTo>
                    <a:pt x="9147" y="8587"/>
                    <a:pt x="15288" y="9150"/>
                    <a:pt x="21429" y="97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8314720" y="7107828"/>
              <a:ext cx="222340" cy="43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0"/>
                  </a:moveTo>
                  <a:cubicBezTo>
                    <a:pt x="1490" y="3371"/>
                    <a:pt x="2979" y="6742"/>
                    <a:pt x="4097" y="9926"/>
                  </a:cubicBezTo>
                  <a:cubicBezTo>
                    <a:pt x="5214" y="13110"/>
                    <a:pt x="5959" y="16106"/>
                    <a:pt x="6579" y="18104"/>
                  </a:cubicBezTo>
                  <a:cubicBezTo>
                    <a:pt x="7200" y="20102"/>
                    <a:pt x="7697" y="21101"/>
                    <a:pt x="8317" y="21350"/>
                  </a:cubicBezTo>
                  <a:cubicBezTo>
                    <a:pt x="8938" y="21600"/>
                    <a:pt x="9683" y="21101"/>
                    <a:pt x="10924" y="18541"/>
                  </a:cubicBezTo>
                  <a:cubicBezTo>
                    <a:pt x="12166" y="15981"/>
                    <a:pt x="13903" y="11362"/>
                    <a:pt x="15021" y="8428"/>
                  </a:cubicBezTo>
                  <a:cubicBezTo>
                    <a:pt x="16138" y="5494"/>
                    <a:pt x="16634" y="4245"/>
                    <a:pt x="17255" y="3246"/>
                  </a:cubicBezTo>
                  <a:cubicBezTo>
                    <a:pt x="17876" y="2247"/>
                    <a:pt x="18621" y="1498"/>
                    <a:pt x="19366" y="1373"/>
                  </a:cubicBezTo>
                  <a:cubicBezTo>
                    <a:pt x="20110" y="1249"/>
                    <a:pt x="20855" y="1748"/>
                    <a:pt x="21600" y="2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8507351" y="7368440"/>
              <a:ext cx="175379" cy="1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44" fill="norm" stroke="1" extrusionOk="0">
                  <a:moveTo>
                    <a:pt x="11153" y="1036"/>
                  </a:moveTo>
                  <a:cubicBezTo>
                    <a:pt x="9587" y="351"/>
                    <a:pt x="8022" y="-335"/>
                    <a:pt x="6457" y="179"/>
                  </a:cubicBezTo>
                  <a:cubicBezTo>
                    <a:pt x="4892" y="694"/>
                    <a:pt x="3327" y="2408"/>
                    <a:pt x="2231" y="5322"/>
                  </a:cubicBezTo>
                  <a:cubicBezTo>
                    <a:pt x="1135" y="8236"/>
                    <a:pt x="509" y="12351"/>
                    <a:pt x="196" y="15265"/>
                  </a:cubicBezTo>
                  <a:cubicBezTo>
                    <a:pt x="-117" y="18179"/>
                    <a:pt x="-117" y="19894"/>
                    <a:pt x="666" y="20579"/>
                  </a:cubicBezTo>
                  <a:cubicBezTo>
                    <a:pt x="1448" y="21265"/>
                    <a:pt x="3013" y="20922"/>
                    <a:pt x="4266" y="20065"/>
                  </a:cubicBezTo>
                  <a:cubicBezTo>
                    <a:pt x="5518" y="19208"/>
                    <a:pt x="6457" y="17836"/>
                    <a:pt x="7709" y="16122"/>
                  </a:cubicBezTo>
                  <a:cubicBezTo>
                    <a:pt x="8961" y="14408"/>
                    <a:pt x="10526" y="12351"/>
                    <a:pt x="11622" y="12179"/>
                  </a:cubicBezTo>
                  <a:cubicBezTo>
                    <a:pt x="12718" y="12008"/>
                    <a:pt x="13344" y="13722"/>
                    <a:pt x="14126" y="15265"/>
                  </a:cubicBezTo>
                  <a:cubicBezTo>
                    <a:pt x="14909" y="16808"/>
                    <a:pt x="15848" y="18179"/>
                    <a:pt x="17100" y="18865"/>
                  </a:cubicBezTo>
                  <a:cubicBezTo>
                    <a:pt x="18353" y="19551"/>
                    <a:pt x="19918" y="19551"/>
                    <a:pt x="21483" y="19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8682729" y="7383834"/>
              <a:ext cx="184005" cy="16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5982"/>
                  </a:moveTo>
                  <a:cubicBezTo>
                    <a:pt x="0" y="4320"/>
                    <a:pt x="0" y="2658"/>
                    <a:pt x="900" y="1828"/>
                  </a:cubicBezTo>
                  <a:cubicBezTo>
                    <a:pt x="1800" y="997"/>
                    <a:pt x="3600" y="997"/>
                    <a:pt x="5700" y="2326"/>
                  </a:cubicBezTo>
                  <a:cubicBezTo>
                    <a:pt x="7800" y="3655"/>
                    <a:pt x="10200" y="6314"/>
                    <a:pt x="11700" y="9305"/>
                  </a:cubicBezTo>
                  <a:cubicBezTo>
                    <a:pt x="13200" y="12295"/>
                    <a:pt x="13800" y="15618"/>
                    <a:pt x="13650" y="17945"/>
                  </a:cubicBezTo>
                  <a:cubicBezTo>
                    <a:pt x="13500" y="20271"/>
                    <a:pt x="12600" y="21600"/>
                    <a:pt x="12000" y="21434"/>
                  </a:cubicBezTo>
                  <a:cubicBezTo>
                    <a:pt x="11400" y="21268"/>
                    <a:pt x="11100" y="19606"/>
                    <a:pt x="11100" y="16948"/>
                  </a:cubicBezTo>
                  <a:cubicBezTo>
                    <a:pt x="11100" y="14289"/>
                    <a:pt x="11400" y="10634"/>
                    <a:pt x="13200" y="7643"/>
                  </a:cubicBezTo>
                  <a:cubicBezTo>
                    <a:pt x="15000" y="4652"/>
                    <a:pt x="18300" y="23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9012403" y="7452836"/>
              <a:ext cx="13800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9012403" y="7552505"/>
              <a:ext cx="122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9002180" y="7575505"/>
              <a:ext cx="14056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0"/>
                  </a:moveTo>
                  <a:cubicBezTo>
                    <a:pt x="1964" y="0"/>
                    <a:pt x="0" y="0"/>
                    <a:pt x="0" y="2400"/>
                  </a:cubicBezTo>
                  <a:cubicBezTo>
                    <a:pt x="0" y="4800"/>
                    <a:pt x="1964" y="9600"/>
                    <a:pt x="5891" y="13200"/>
                  </a:cubicBezTo>
                  <a:cubicBezTo>
                    <a:pt x="9818" y="16800"/>
                    <a:pt x="15709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9326564" y="7284165"/>
              <a:ext cx="14585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600" fill="norm" stroke="1" extrusionOk="0">
                  <a:moveTo>
                    <a:pt x="20893" y="0"/>
                  </a:moveTo>
                  <a:cubicBezTo>
                    <a:pt x="17964" y="766"/>
                    <a:pt x="15035" y="1532"/>
                    <a:pt x="11374" y="3983"/>
                  </a:cubicBezTo>
                  <a:cubicBezTo>
                    <a:pt x="7713" y="6434"/>
                    <a:pt x="3320" y="10570"/>
                    <a:pt x="1307" y="13404"/>
                  </a:cubicBezTo>
                  <a:cubicBezTo>
                    <a:pt x="-707" y="16238"/>
                    <a:pt x="-341" y="17770"/>
                    <a:pt x="2039" y="18919"/>
                  </a:cubicBezTo>
                  <a:cubicBezTo>
                    <a:pt x="4418" y="20068"/>
                    <a:pt x="8812" y="20834"/>
                    <a:pt x="132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9550299" y="7364558"/>
              <a:ext cx="121453" cy="30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17" fill="norm" stroke="1" extrusionOk="0">
                  <a:moveTo>
                    <a:pt x="21386" y="4636"/>
                  </a:moveTo>
                  <a:cubicBezTo>
                    <a:pt x="21386" y="3729"/>
                    <a:pt x="21386" y="2821"/>
                    <a:pt x="21161" y="1914"/>
                  </a:cubicBezTo>
                  <a:cubicBezTo>
                    <a:pt x="20936" y="1006"/>
                    <a:pt x="20486" y="99"/>
                    <a:pt x="17561" y="8"/>
                  </a:cubicBezTo>
                  <a:cubicBezTo>
                    <a:pt x="14636" y="-83"/>
                    <a:pt x="9236" y="643"/>
                    <a:pt x="5861" y="1369"/>
                  </a:cubicBezTo>
                  <a:cubicBezTo>
                    <a:pt x="2486" y="2095"/>
                    <a:pt x="1136" y="2821"/>
                    <a:pt x="461" y="3638"/>
                  </a:cubicBezTo>
                  <a:cubicBezTo>
                    <a:pt x="-214" y="4455"/>
                    <a:pt x="-214" y="5362"/>
                    <a:pt x="911" y="5816"/>
                  </a:cubicBezTo>
                  <a:cubicBezTo>
                    <a:pt x="2036" y="6270"/>
                    <a:pt x="4286" y="6270"/>
                    <a:pt x="6536" y="5998"/>
                  </a:cubicBezTo>
                  <a:cubicBezTo>
                    <a:pt x="8786" y="5725"/>
                    <a:pt x="11036" y="5181"/>
                    <a:pt x="13511" y="4546"/>
                  </a:cubicBezTo>
                  <a:cubicBezTo>
                    <a:pt x="15986" y="3910"/>
                    <a:pt x="18686" y="3184"/>
                    <a:pt x="20036" y="3547"/>
                  </a:cubicBezTo>
                  <a:cubicBezTo>
                    <a:pt x="21386" y="3910"/>
                    <a:pt x="21386" y="5362"/>
                    <a:pt x="20711" y="8539"/>
                  </a:cubicBezTo>
                  <a:cubicBezTo>
                    <a:pt x="20036" y="11715"/>
                    <a:pt x="18686" y="16616"/>
                    <a:pt x="17336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9733086" y="7514110"/>
              <a:ext cx="153338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1080" y="11670"/>
                    <a:pt x="2160" y="3363"/>
                    <a:pt x="5760" y="870"/>
                  </a:cubicBezTo>
                  <a:cubicBezTo>
                    <a:pt x="9360" y="-1622"/>
                    <a:pt x="1548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10055093" y="7348055"/>
              <a:ext cx="153338" cy="29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372"/>
                  </a:moveTo>
                  <a:cubicBezTo>
                    <a:pt x="18000" y="186"/>
                    <a:pt x="14400" y="0"/>
                    <a:pt x="10800" y="0"/>
                  </a:cubicBezTo>
                  <a:cubicBezTo>
                    <a:pt x="7200" y="0"/>
                    <a:pt x="3600" y="186"/>
                    <a:pt x="1800" y="1397"/>
                  </a:cubicBezTo>
                  <a:cubicBezTo>
                    <a:pt x="0" y="2607"/>
                    <a:pt x="0" y="4841"/>
                    <a:pt x="0" y="6424"/>
                  </a:cubicBezTo>
                  <a:cubicBezTo>
                    <a:pt x="0" y="8007"/>
                    <a:pt x="0" y="8938"/>
                    <a:pt x="720" y="9124"/>
                  </a:cubicBezTo>
                  <a:cubicBezTo>
                    <a:pt x="1440" y="9310"/>
                    <a:pt x="2880" y="8752"/>
                    <a:pt x="4500" y="8472"/>
                  </a:cubicBezTo>
                  <a:cubicBezTo>
                    <a:pt x="6120" y="8193"/>
                    <a:pt x="7920" y="8193"/>
                    <a:pt x="10440" y="8938"/>
                  </a:cubicBezTo>
                  <a:cubicBezTo>
                    <a:pt x="12960" y="9683"/>
                    <a:pt x="16200" y="11172"/>
                    <a:pt x="18180" y="12476"/>
                  </a:cubicBezTo>
                  <a:cubicBezTo>
                    <a:pt x="20160" y="13779"/>
                    <a:pt x="20880" y="14897"/>
                    <a:pt x="21240" y="16107"/>
                  </a:cubicBezTo>
                  <a:cubicBezTo>
                    <a:pt x="21600" y="17317"/>
                    <a:pt x="21600" y="18621"/>
                    <a:pt x="20520" y="19645"/>
                  </a:cubicBezTo>
                  <a:cubicBezTo>
                    <a:pt x="19440" y="20669"/>
                    <a:pt x="17280" y="21414"/>
                    <a:pt x="14040" y="21507"/>
                  </a:cubicBezTo>
                  <a:cubicBezTo>
                    <a:pt x="10800" y="21600"/>
                    <a:pt x="6480" y="21041"/>
                    <a:pt x="2160" y="20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10264165" y="7409390"/>
              <a:ext cx="220272" cy="22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68" fill="norm" stroke="1" extrusionOk="0">
                  <a:moveTo>
                    <a:pt x="10971" y="1920"/>
                  </a:moveTo>
                  <a:cubicBezTo>
                    <a:pt x="10227" y="960"/>
                    <a:pt x="9482" y="0"/>
                    <a:pt x="8489" y="0"/>
                  </a:cubicBezTo>
                  <a:cubicBezTo>
                    <a:pt x="7496" y="0"/>
                    <a:pt x="6254" y="960"/>
                    <a:pt x="4765" y="3960"/>
                  </a:cubicBezTo>
                  <a:cubicBezTo>
                    <a:pt x="3275" y="6960"/>
                    <a:pt x="1537" y="12000"/>
                    <a:pt x="668" y="15120"/>
                  </a:cubicBezTo>
                  <a:cubicBezTo>
                    <a:pt x="-201" y="18240"/>
                    <a:pt x="-201" y="19440"/>
                    <a:pt x="544" y="20280"/>
                  </a:cubicBezTo>
                  <a:cubicBezTo>
                    <a:pt x="1289" y="21120"/>
                    <a:pt x="2778" y="21600"/>
                    <a:pt x="5385" y="21000"/>
                  </a:cubicBezTo>
                  <a:cubicBezTo>
                    <a:pt x="7992" y="20400"/>
                    <a:pt x="11716" y="18720"/>
                    <a:pt x="13578" y="15720"/>
                  </a:cubicBezTo>
                  <a:cubicBezTo>
                    <a:pt x="15440" y="12720"/>
                    <a:pt x="15440" y="8400"/>
                    <a:pt x="15068" y="5760"/>
                  </a:cubicBezTo>
                  <a:cubicBezTo>
                    <a:pt x="14696" y="3120"/>
                    <a:pt x="13951" y="2160"/>
                    <a:pt x="12461" y="1440"/>
                  </a:cubicBezTo>
                  <a:cubicBezTo>
                    <a:pt x="10971" y="720"/>
                    <a:pt x="8737" y="240"/>
                    <a:pt x="7496" y="840"/>
                  </a:cubicBezTo>
                  <a:cubicBezTo>
                    <a:pt x="6254" y="1440"/>
                    <a:pt x="6006" y="3120"/>
                    <a:pt x="7868" y="4800"/>
                  </a:cubicBezTo>
                  <a:cubicBezTo>
                    <a:pt x="9730" y="6480"/>
                    <a:pt x="13702" y="8160"/>
                    <a:pt x="16309" y="9120"/>
                  </a:cubicBezTo>
                  <a:cubicBezTo>
                    <a:pt x="18916" y="10080"/>
                    <a:pt x="20158" y="10320"/>
                    <a:pt x="21399" y="10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10499770" y="7330166"/>
              <a:ext cx="114188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600" fill="norm" stroke="1" extrusionOk="0">
                  <a:moveTo>
                    <a:pt x="0" y="0"/>
                  </a:moveTo>
                  <a:cubicBezTo>
                    <a:pt x="6894" y="2533"/>
                    <a:pt x="13787" y="5067"/>
                    <a:pt x="17464" y="7333"/>
                  </a:cubicBezTo>
                  <a:cubicBezTo>
                    <a:pt x="21140" y="9600"/>
                    <a:pt x="21600" y="11600"/>
                    <a:pt x="18383" y="13933"/>
                  </a:cubicBezTo>
                  <a:cubicBezTo>
                    <a:pt x="15166" y="16267"/>
                    <a:pt x="8272" y="18933"/>
                    <a:pt x="13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10775776" y="7518604"/>
              <a:ext cx="199339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492" y="12302"/>
                    <a:pt x="4985" y="4448"/>
                    <a:pt x="8585" y="1502"/>
                  </a:cubicBezTo>
                  <a:cubicBezTo>
                    <a:pt x="12185" y="-1443"/>
                    <a:pt x="16892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11092946" y="7368501"/>
              <a:ext cx="89173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600" fill="norm" stroke="1" extrusionOk="0">
                  <a:moveTo>
                    <a:pt x="20936" y="0"/>
                  </a:moveTo>
                  <a:cubicBezTo>
                    <a:pt x="17936" y="176"/>
                    <a:pt x="14936" y="351"/>
                    <a:pt x="11936" y="1405"/>
                  </a:cubicBezTo>
                  <a:cubicBezTo>
                    <a:pt x="8936" y="2459"/>
                    <a:pt x="5936" y="4390"/>
                    <a:pt x="3536" y="7288"/>
                  </a:cubicBezTo>
                  <a:cubicBezTo>
                    <a:pt x="1136" y="10185"/>
                    <a:pt x="-664" y="14049"/>
                    <a:pt x="236" y="16595"/>
                  </a:cubicBezTo>
                  <a:cubicBezTo>
                    <a:pt x="1136" y="19141"/>
                    <a:pt x="4736" y="20371"/>
                    <a:pt x="83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1243453" y="7365377"/>
              <a:ext cx="121533" cy="29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4" fill="norm" stroke="1" extrusionOk="0">
                  <a:moveTo>
                    <a:pt x="5400" y="1920"/>
                  </a:moveTo>
                  <a:cubicBezTo>
                    <a:pt x="7200" y="1169"/>
                    <a:pt x="9000" y="417"/>
                    <a:pt x="11025" y="136"/>
                  </a:cubicBezTo>
                  <a:cubicBezTo>
                    <a:pt x="13050" y="-146"/>
                    <a:pt x="15300" y="42"/>
                    <a:pt x="17325" y="417"/>
                  </a:cubicBezTo>
                  <a:cubicBezTo>
                    <a:pt x="19350" y="793"/>
                    <a:pt x="21150" y="1357"/>
                    <a:pt x="21375" y="2577"/>
                  </a:cubicBezTo>
                  <a:cubicBezTo>
                    <a:pt x="21600" y="3798"/>
                    <a:pt x="20250" y="5677"/>
                    <a:pt x="18675" y="6897"/>
                  </a:cubicBezTo>
                  <a:cubicBezTo>
                    <a:pt x="17100" y="8118"/>
                    <a:pt x="15300" y="8682"/>
                    <a:pt x="13275" y="9151"/>
                  </a:cubicBezTo>
                  <a:cubicBezTo>
                    <a:pt x="11250" y="9621"/>
                    <a:pt x="9000" y="9997"/>
                    <a:pt x="9000" y="10372"/>
                  </a:cubicBezTo>
                  <a:cubicBezTo>
                    <a:pt x="9000" y="10748"/>
                    <a:pt x="11250" y="11124"/>
                    <a:pt x="13500" y="11781"/>
                  </a:cubicBezTo>
                  <a:cubicBezTo>
                    <a:pt x="15750" y="12438"/>
                    <a:pt x="18000" y="13377"/>
                    <a:pt x="19350" y="14317"/>
                  </a:cubicBezTo>
                  <a:cubicBezTo>
                    <a:pt x="20700" y="15256"/>
                    <a:pt x="21150" y="16195"/>
                    <a:pt x="19125" y="17322"/>
                  </a:cubicBezTo>
                  <a:cubicBezTo>
                    <a:pt x="17100" y="18449"/>
                    <a:pt x="12600" y="19764"/>
                    <a:pt x="9000" y="20515"/>
                  </a:cubicBezTo>
                  <a:cubicBezTo>
                    <a:pt x="5400" y="21266"/>
                    <a:pt x="2700" y="21454"/>
                    <a:pt x="1350" y="21454"/>
                  </a:cubicBezTo>
                  <a:cubicBezTo>
                    <a:pt x="0" y="21454"/>
                    <a:pt x="0" y="21266"/>
                    <a:pt x="0" y="21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1435124" y="7537171"/>
              <a:ext cx="92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1601451" y="7426300"/>
              <a:ext cx="176126" cy="231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232" fill="norm" stroke="1" extrusionOk="0">
                  <a:moveTo>
                    <a:pt x="12317" y="3142"/>
                  </a:moveTo>
                  <a:cubicBezTo>
                    <a:pt x="11083" y="2438"/>
                    <a:pt x="9849" y="1733"/>
                    <a:pt x="8615" y="1733"/>
                  </a:cubicBezTo>
                  <a:cubicBezTo>
                    <a:pt x="7380" y="1733"/>
                    <a:pt x="6146" y="2438"/>
                    <a:pt x="4603" y="5138"/>
                  </a:cubicBezTo>
                  <a:cubicBezTo>
                    <a:pt x="3060" y="7838"/>
                    <a:pt x="1209" y="12533"/>
                    <a:pt x="437" y="15585"/>
                  </a:cubicBezTo>
                  <a:cubicBezTo>
                    <a:pt x="-334" y="18638"/>
                    <a:pt x="-25" y="20046"/>
                    <a:pt x="900" y="20751"/>
                  </a:cubicBezTo>
                  <a:cubicBezTo>
                    <a:pt x="1826" y="21455"/>
                    <a:pt x="3369" y="21455"/>
                    <a:pt x="6455" y="20281"/>
                  </a:cubicBezTo>
                  <a:cubicBezTo>
                    <a:pt x="9540" y="19107"/>
                    <a:pt x="14169" y="16759"/>
                    <a:pt x="17100" y="13472"/>
                  </a:cubicBezTo>
                  <a:cubicBezTo>
                    <a:pt x="20032" y="10185"/>
                    <a:pt x="21266" y="5959"/>
                    <a:pt x="21266" y="3494"/>
                  </a:cubicBezTo>
                  <a:cubicBezTo>
                    <a:pt x="21266" y="1029"/>
                    <a:pt x="20032" y="325"/>
                    <a:pt x="18026" y="90"/>
                  </a:cubicBezTo>
                  <a:cubicBezTo>
                    <a:pt x="16020" y="-145"/>
                    <a:pt x="13243" y="90"/>
                    <a:pt x="11392" y="677"/>
                  </a:cubicBezTo>
                  <a:cubicBezTo>
                    <a:pt x="9540" y="1264"/>
                    <a:pt x="8615" y="2203"/>
                    <a:pt x="10157" y="3846"/>
                  </a:cubicBezTo>
                  <a:cubicBezTo>
                    <a:pt x="11700" y="5490"/>
                    <a:pt x="15712" y="7838"/>
                    <a:pt x="19723" y="10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1803132" y="7376167"/>
              <a:ext cx="98021" cy="36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1487" fill="norm" stroke="1" extrusionOk="0">
                  <a:moveTo>
                    <a:pt x="8100" y="0"/>
                  </a:moveTo>
                  <a:cubicBezTo>
                    <a:pt x="12960" y="3499"/>
                    <a:pt x="17820" y="6997"/>
                    <a:pt x="19710" y="10116"/>
                  </a:cubicBezTo>
                  <a:cubicBezTo>
                    <a:pt x="21600" y="13234"/>
                    <a:pt x="20520" y="15972"/>
                    <a:pt x="18900" y="17721"/>
                  </a:cubicBezTo>
                  <a:cubicBezTo>
                    <a:pt x="17280" y="19470"/>
                    <a:pt x="15120" y="20231"/>
                    <a:pt x="12690" y="20763"/>
                  </a:cubicBezTo>
                  <a:cubicBezTo>
                    <a:pt x="10260" y="21296"/>
                    <a:pt x="7560" y="21600"/>
                    <a:pt x="5400" y="21448"/>
                  </a:cubicBezTo>
                  <a:cubicBezTo>
                    <a:pt x="3240" y="21296"/>
                    <a:pt x="1620" y="20687"/>
                    <a:pt x="0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1818466" y="7158720"/>
              <a:ext cx="191672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2944"/>
                  </a:moveTo>
                  <a:cubicBezTo>
                    <a:pt x="864" y="1776"/>
                    <a:pt x="1728" y="609"/>
                    <a:pt x="3024" y="171"/>
                  </a:cubicBezTo>
                  <a:cubicBezTo>
                    <a:pt x="4320" y="-267"/>
                    <a:pt x="6048" y="25"/>
                    <a:pt x="7488" y="2360"/>
                  </a:cubicBezTo>
                  <a:cubicBezTo>
                    <a:pt x="8928" y="4695"/>
                    <a:pt x="10080" y="9074"/>
                    <a:pt x="10080" y="11847"/>
                  </a:cubicBezTo>
                  <a:cubicBezTo>
                    <a:pt x="10080" y="14620"/>
                    <a:pt x="8928" y="15787"/>
                    <a:pt x="7776" y="16809"/>
                  </a:cubicBezTo>
                  <a:cubicBezTo>
                    <a:pt x="6624" y="17830"/>
                    <a:pt x="5472" y="18706"/>
                    <a:pt x="6048" y="19144"/>
                  </a:cubicBezTo>
                  <a:cubicBezTo>
                    <a:pt x="6624" y="19582"/>
                    <a:pt x="8928" y="19582"/>
                    <a:pt x="11808" y="19874"/>
                  </a:cubicBezTo>
                  <a:cubicBezTo>
                    <a:pt x="14688" y="20165"/>
                    <a:pt x="18144" y="20749"/>
                    <a:pt x="21600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8836065" y="8242520"/>
              <a:ext cx="176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8851399" y="8372856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297734" y="8117525"/>
              <a:ext cx="243681" cy="33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20" fill="norm" stroke="1" extrusionOk="0">
                  <a:moveTo>
                    <a:pt x="17404" y="2128"/>
                  </a:moveTo>
                  <a:cubicBezTo>
                    <a:pt x="17179" y="1304"/>
                    <a:pt x="16954" y="480"/>
                    <a:pt x="16167" y="150"/>
                  </a:cubicBezTo>
                  <a:cubicBezTo>
                    <a:pt x="15379" y="-180"/>
                    <a:pt x="14029" y="-15"/>
                    <a:pt x="12004" y="1139"/>
                  </a:cubicBezTo>
                  <a:cubicBezTo>
                    <a:pt x="9979" y="2293"/>
                    <a:pt x="7279" y="4437"/>
                    <a:pt x="5142" y="7157"/>
                  </a:cubicBezTo>
                  <a:cubicBezTo>
                    <a:pt x="3004" y="9878"/>
                    <a:pt x="1429" y="13176"/>
                    <a:pt x="642" y="15484"/>
                  </a:cubicBezTo>
                  <a:cubicBezTo>
                    <a:pt x="-146" y="17793"/>
                    <a:pt x="-146" y="19112"/>
                    <a:pt x="304" y="20018"/>
                  </a:cubicBezTo>
                  <a:cubicBezTo>
                    <a:pt x="754" y="20925"/>
                    <a:pt x="1654" y="21420"/>
                    <a:pt x="3454" y="21420"/>
                  </a:cubicBezTo>
                  <a:cubicBezTo>
                    <a:pt x="5254" y="21420"/>
                    <a:pt x="7954" y="20925"/>
                    <a:pt x="10767" y="19112"/>
                  </a:cubicBezTo>
                  <a:cubicBezTo>
                    <a:pt x="13579" y="17298"/>
                    <a:pt x="16504" y="14165"/>
                    <a:pt x="17854" y="11362"/>
                  </a:cubicBezTo>
                  <a:cubicBezTo>
                    <a:pt x="19204" y="8559"/>
                    <a:pt x="18979" y="6086"/>
                    <a:pt x="18079" y="4272"/>
                  </a:cubicBezTo>
                  <a:cubicBezTo>
                    <a:pt x="17179" y="2458"/>
                    <a:pt x="15604" y="1304"/>
                    <a:pt x="13804" y="974"/>
                  </a:cubicBezTo>
                  <a:cubicBezTo>
                    <a:pt x="12004" y="644"/>
                    <a:pt x="9979" y="1139"/>
                    <a:pt x="8629" y="2293"/>
                  </a:cubicBezTo>
                  <a:cubicBezTo>
                    <a:pt x="7279" y="3447"/>
                    <a:pt x="6604" y="5261"/>
                    <a:pt x="6491" y="6580"/>
                  </a:cubicBezTo>
                  <a:cubicBezTo>
                    <a:pt x="6379" y="7899"/>
                    <a:pt x="6829" y="8724"/>
                    <a:pt x="9416" y="9136"/>
                  </a:cubicBezTo>
                  <a:cubicBezTo>
                    <a:pt x="12004" y="9548"/>
                    <a:pt x="16729" y="9548"/>
                    <a:pt x="21454" y="9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9625750" y="8120639"/>
              <a:ext cx="176339" cy="33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21600" y="2368"/>
                  </a:moveTo>
                  <a:cubicBezTo>
                    <a:pt x="21287" y="1401"/>
                    <a:pt x="20974" y="434"/>
                    <a:pt x="20035" y="111"/>
                  </a:cubicBezTo>
                  <a:cubicBezTo>
                    <a:pt x="19096" y="-211"/>
                    <a:pt x="17530" y="111"/>
                    <a:pt x="14400" y="1804"/>
                  </a:cubicBezTo>
                  <a:cubicBezTo>
                    <a:pt x="11270" y="3496"/>
                    <a:pt x="6574" y="6559"/>
                    <a:pt x="3757" y="9783"/>
                  </a:cubicBezTo>
                  <a:cubicBezTo>
                    <a:pt x="939" y="13007"/>
                    <a:pt x="0" y="16392"/>
                    <a:pt x="0" y="18407"/>
                  </a:cubicBezTo>
                  <a:cubicBezTo>
                    <a:pt x="0" y="20422"/>
                    <a:pt x="939" y="21067"/>
                    <a:pt x="3130" y="21228"/>
                  </a:cubicBezTo>
                  <a:cubicBezTo>
                    <a:pt x="5322" y="21389"/>
                    <a:pt x="8765" y="21067"/>
                    <a:pt x="12209" y="20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9840361" y="8204186"/>
              <a:ext cx="30729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4659"/>
                    <a:pt x="3363" y="9318"/>
                    <a:pt x="870" y="12918"/>
                  </a:cubicBezTo>
                  <a:cubicBezTo>
                    <a:pt x="-1622" y="16518"/>
                    <a:pt x="1701" y="19059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9917090" y="8319188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4400"/>
                    <a:pt x="4469" y="7200"/>
                    <a:pt x="8069" y="3600"/>
                  </a:cubicBezTo>
                  <a:cubicBezTo>
                    <a:pt x="11669" y="0"/>
                    <a:pt x="1663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10220249" y="8191212"/>
              <a:ext cx="233521" cy="29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00" fill="norm" stroke="1" extrusionOk="0">
                  <a:moveTo>
                    <a:pt x="20044" y="3644"/>
                  </a:moveTo>
                  <a:cubicBezTo>
                    <a:pt x="18636" y="2555"/>
                    <a:pt x="17227" y="1466"/>
                    <a:pt x="15936" y="1193"/>
                  </a:cubicBezTo>
                  <a:cubicBezTo>
                    <a:pt x="14644" y="921"/>
                    <a:pt x="13470" y="1466"/>
                    <a:pt x="11123" y="3371"/>
                  </a:cubicBezTo>
                  <a:cubicBezTo>
                    <a:pt x="8775" y="5277"/>
                    <a:pt x="5253" y="8545"/>
                    <a:pt x="3140" y="11267"/>
                  </a:cubicBezTo>
                  <a:cubicBezTo>
                    <a:pt x="1027" y="13990"/>
                    <a:pt x="323" y="16168"/>
                    <a:pt x="88" y="17711"/>
                  </a:cubicBezTo>
                  <a:cubicBezTo>
                    <a:pt x="-147" y="19254"/>
                    <a:pt x="88" y="20161"/>
                    <a:pt x="792" y="20706"/>
                  </a:cubicBezTo>
                  <a:cubicBezTo>
                    <a:pt x="1496" y="21250"/>
                    <a:pt x="2670" y="21432"/>
                    <a:pt x="4901" y="20797"/>
                  </a:cubicBezTo>
                  <a:cubicBezTo>
                    <a:pt x="7131" y="20161"/>
                    <a:pt x="10418" y="18709"/>
                    <a:pt x="13236" y="16168"/>
                  </a:cubicBezTo>
                  <a:cubicBezTo>
                    <a:pt x="16053" y="13627"/>
                    <a:pt x="18401" y="9997"/>
                    <a:pt x="19575" y="7546"/>
                  </a:cubicBezTo>
                  <a:cubicBezTo>
                    <a:pt x="20749" y="5096"/>
                    <a:pt x="20749" y="3825"/>
                    <a:pt x="20396" y="2736"/>
                  </a:cubicBezTo>
                  <a:cubicBezTo>
                    <a:pt x="20044" y="1647"/>
                    <a:pt x="19340" y="740"/>
                    <a:pt x="18283" y="286"/>
                  </a:cubicBezTo>
                  <a:cubicBezTo>
                    <a:pt x="17227" y="-168"/>
                    <a:pt x="15818" y="-168"/>
                    <a:pt x="13940" y="921"/>
                  </a:cubicBezTo>
                  <a:cubicBezTo>
                    <a:pt x="12062" y="2010"/>
                    <a:pt x="9714" y="4188"/>
                    <a:pt x="8540" y="5731"/>
                  </a:cubicBezTo>
                  <a:cubicBezTo>
                    <a:pt x="7366" y="7274"/>
                    <a:pt x="7366" y="8182"/>
                    <a:pt x="7953" y="8817"/>
                  </a:cubicBezTo>
                  <a:cubicBezTo>
                    <a:pt x="8540" y="9452"/>
                    <a:pt x="9714" y="9815"/>
                    <a:pt x="12062" y="9906"/>
                  </a:cubicBezTo>
                  <a:cubicBezTo>
                    <a:pt x="14410" y="9997"/>
                    <a:pt x="17931" y="9815"/>
                    <a:pt x="21453" y="9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10423102" y="8127518"/>
              <a:ext cx="169003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3341" y="0"/>
                  </a:moveTo>
                  <a:cubicBezTo>
                    <a:pt x="16200" y="2007"/>
                    <a:pt x="19059" y="4013"/>
                    <a:pt x="20329" y="6433"/>
                  </a:cubicBezTo>
                  <a:cubicBezTo>
                    <a:pt x="21600" y="8852"/>
                    <a:pt x="21282" y="11685"/>
                    <a:pt x="17629" y="14282"/>
                  </a:cubicBezTo>
                  <a:cubicBezTo>
                    <a:pt x="13976" y="16879"/>
                    <a:pt x="6988" y="192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2142915" y="5313787"/>
              <a:ext cx="222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2119914" y="5459457"/>
              <a:ext cx="26067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2771596" y="5104051"/>
              <a:ext cx="1288030" cy="79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3" fill="norm" stroke="1" extrusionOk="0">
                  <a:moveTo>
                    <a:pt x="0" y="14242"/>
                  </a:moveTo>
                  <a:cubicBezTo>
                    <a:pt x="86" y="16326"/>
                    <a:pt x="171" y="18410"/>
                    <a:pt x="236" y="19694"/>
                  </a:cubicBezTo>
                  <a:cubicBezTo>
                    <a:pt x="300" y="20979"/>
                    <a:pt x="343" y="21466"/>
                    <a:pt x="429" y="21500"/>
                  </a:cubicBezTo>
                  <a:cubicBezTo>
                    <a:pt x="514" y="21535"/>
                    <a:pt x="643" y="21118"/>
                    <a:pt x="750" y="19833"/>
                  </a:cubicBezTo>
                  <a:cubicBezTo>
                    <a:pt x="857" y="18549"/>
                    <a:pt x="943" y="16395"/>
                    <a:pt x="1007" y="14242"/>
                  </a:cubicBezTo>
                  <a:cubicBezTo>
                    <a:pt x="1071" y="12089"/>
                    <a:pt x="1114" y="9936"/>
                    <a:pt x="1050" y="8304"/>
                  </a:cubicBezTo>
                  <a:cubicBezTo>
                    <a:pt x="986" y="6672"/>
                    <a:pt x="814" y="5561"/>
                    <a:pt x="750" y="4693"/>
                  </a:cubicBezTo>
                  <a:cubicBezTo>
                    <a:pt x="686" y="3824"/>
                    <a:pt x="729" y="3199"/>
                    <a:pt x="836" y="2991"/>
                  </a:cubicBezTo>
                  <a:cubicBezTo>
                    <a:pt x="943" y="2783"/>
                    <a:pt x="1114" y="2991"/>
                    <a:pt x="1543" y="3095"/>
                  </a:cubicBezTo>
                  <a:cubicBezTo>
                    <a:pt x="1971" y="3199"/>
                    <a:pt x="2657" y="3199"/>
                    <a:pt x="3771" y="3095"/>
                  </a:cubicBezTo>
                  <a:cubicBezTo>
                    <a:pt x="4886" y="2991"/>
                    <a:pt x="6429" y="2783"/>
                    <a:pt x="8057" y="2574"/>
                  </a:cubicBezTo>
                  <a:cubicBezTo>
                    <a:pt x="9686" y="2366"/>
                    <a:pt x="11400" y="2158"/>
                    <a:pt x="13071" y="1914"/>
                  </a:cubicBezTo>
                  <a:cubicBezTo>
                    <a:pt x="14743" y="1671"/>
                    <a:pt x="16371" y="1394"/>
                    <a:pt x="17743" y="1046"/>
                  </a:cubicBezTo>
                  <a:cubicBezTo>
                    <a:pt x="19114" y="699"/>
                    <a:pt x="20229" y="282"/>
                    <a:pt x="20829" y="109"/>
                  </a:cubicBezTo>
                  <a:cubicBezTo>
                    <a:pt x="21429" y="-65"/>
                    <a:pt x="21514" y="4"/>
                    <a:pt x="21600" y="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2989570" y="5328798"/>
              <a:ext cx="184614" cy="236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0626" fill="norm" stroke="1" extrusionOk="0">
                  <a:moveTo>
                    <a:pt x="17772" y="4036"/>
                  </a:moveTo>
                  <a:cubicBezTo>
                    <a:pt x="16908" y="3145"/>
                    <a:pt x="16044" y="2254"/>
                    <a:pt x="14748" y="1920"/>
                  </a:cubicBezTo>
                  <a:cubicBezTo>
                    <a:pt x="13452" y="1586"/>
                    <a:pt x="11724" y="1809"/>
                    <a:pt x="9132" y="4147"/>
                  </a:cubicBezTo>
                  <a:cubicBezTo>
                    <a:pt x="6540" y="6485"/>
                    <a:pt x="3084" y="10939"/>
                    <a:pt x="1356" y="13723"/>
                  </a:cubicBezTo>
                  <a:cubicBezTo>
                    <a:pt x="-372" y="16506"/>
                    <a:pt x="-372" y="17619"/>
                    <a:pt x="924" y="18844"/>
                  </a:cubicBezTo>
                  <a:cubicBezTo>
                    <a:pt x="2220" y="20069"/>
                    <a:pt x="4812" y="21405"/>
                    <a:pt x="8412" y="20069"/>
                  </a:cubicBezTo>
                  <a:cubicBezTo>
                    <a:pt x="12012" y="18733"/>
                    <a:pt x="16620" y="14725"/>
                    <a:pt x="18924" y="11273"/>
                  </a:cubicBezTo>
                  <a:cubicBezTo>
                    <a:pt x="21228" y="7821"/>
                    <a:pt x="21228" y="4927"/>
                    <a:pt x="19932" y="2923"/>
                  </a:cubicBezTo>
                  <a:cubicBezTo>
                    <a:pt x="18636" y="918"/>
                    <a:pt x="16044" y="-195"/>
                    <a:pt x="13164" y="28"/>
                  </a:cubicBezTo>
                  <a:cubicBezTo>
                    <a:pt x="10284" y="250"/>
                    <a:pt x="7116" y="1809"/>
                    <a:pt x="5388" y="3257"/>
                  </a:cubicBezTo>
                  <a:cubicBezTo>
                    <a:pt x="3660" y="4704"/>
                    <a:pt x="3372" y="6040"/>
                    <a:pt x="3804" y="7042"/>
                  </a:cubicBezTo>
                  <a:cubicBezTo>
                    <a:pt x="4236" y="8044"/>
                    <a:pt x="5388" y="8712"/>
                    <a:pt x="8124" y="9158"/>
                  </a:cubicBezTo>
                  <a:cubicBezTo>
                    <a:pt x="10860" y="9603"/>
                    <a:pt x="15180" y="9826"/>
                    <a:pt x="19500" y="10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3249132" y="5298454"/>
              <a:ext cx="14347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21275" y="0"/>
                  </a:moveTo>
                  <a:cubicBezTo>
                    <a:pt x="15970" y="1091"/>
                    <a:pt x="10664" y="2182"/>
                    <a:pt x="7064" y="4364"/>
                  </a:cubicBezTo>
                  <a:cubicBezTo>
                    <a:pt x="3464" y="6545"/>
                    <a:pt x="1570" y="9818"/>
                    <a:pt x="622" y="12000"/>
                  </a:cubicBezTo>
                  <a:cubicBezTo>
                    <a:pt x="-325" y="14182"/>
                    <a:pt x="-325" y="15273"/>
                    <a:pt x="1570" y="16691"/>
                  </a:cubicBezTo>
                  <a:cubicBezTo>
                    <a:pt x="3464" y="18109"/>
                    <a:pt x="7254" y="19855"/>
                    <a:pt x="110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3430934" y="5344455"/>
              <a:ext cx="46012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600" fill="norm" stroke="1" extrusionOk="0">
                  <a:moveTo>
                    <a:pt x="13647" y="0"/>
                  </a:moveTo>
                  <a:cubicBezTo>
                    <a:pt x="7963" y="3972"/>
                    <a:pt x="2279" y="7945"/>
                    <a:pt x="573" y="11172"/>
                  </a:cubicBezTo>
                  <a:cubicBezTo>
                    <a:pt x="-1132" y="14400"/>
                    <a:pt x="1142" y="16883"/>
                    <a:pt x="5121" y="18497"/>
                  </a:cubicBezTo>
                  <a:cubicBezTo>
                    <a:pt x="9100" y="20110"/>
                    <a:pt x="14784" y="20855"/>
                    <a:pt x="204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3515279" y="5413456"/>
              <a:ext cx="237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3751406" y="5315328"/>
              <a:ext cx="223884" cy="263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247" fill="norm" stroke="1" extrusionOk="0">
                  <a:moveTo>
                    <a:pt x="12524" y="4196"/>
                  </a:moveTo>
                  <a:cubicBezTo>
                    <a:pt x="11068" y="3579"/>
                    <a:pt x="9612" y="2962"/>
                    <a:pt x="8398" y="2962"/>
                  </a:cubicBezTo>
                  <a:cubicBezTo>
                    <a:pt x="7185" y="2962"/>
                    <a:pt x="6214" y="3579"/>
                    <a:pt x="4758" y="6253"/>
                  </a:cubicBezTo>
                  <a:cubicBezTo>
                    <a:pt x="3301" y="8927"/>
                    <a:pt x="1360" y="13659"/>
                    <a:pt x="510" y="16539"/>
                  </a:cubicBezTo>
                  <a:cubicBezTo>
                    <a:pt x="-339" y="19419"/>
                    <a:pt x="-96" y="20447"/>
                    <a:pt x="996" y="20962"/>
                  </a:cubicBezTo>
                  <a:cubicBezTo>
                    <a:pt x="2088" y="21476"/>
                    <a:pt x="4030" y="21476"/>
                    <a:pt x="7063" y="19419"/>
                  </a:cubicBezTo>
                  <a:cubicBezTo>
                    <a:pt x="10097" y="17362"/>
                    <a:pt x="14223" y="13247"/>
                    <a:pt x="16407" y="9956"/>
                  </a:cubicBezTo>
                  <a:cubicBezTo>
                    <a:pt x="18591" y="6665"/>
                    <a:pt x="18834" y="4196"/>
                    <a:pt x="18349" y="2653"/>
                  </a:cubicBezTo>
                  <a:cubicBezTo>
                    <a:pt x="17863" y="1110"/>
                    <a:pt x="16650" y="493"/>
                    <a:pt x="15315" y="185"/>
                  </a:cubicBezTo>
                  <a:cubicBezTo>
                    <a:pt x="13980" y="-124"/>
                    <a:pt x="12524" y="-124"/>
                    <a:pt x="11553" y="802"/>
                  </a:cubicBezTo>
                  <a:cubicBezTo>
                    <a:pt x="10582" y="1727"/>
                    <a:pt x="10097" y="3579"/>
                    <a:pt x="11068" y="4916"/>
                  </a:cubicBezTo>
                  <a:cubicBezTo>
                    <a:pt x="12039" y="6253"/>
                    <a:pt x="14465" y="7076"/>
                    <a:pt x="16407" y="7693"/>
                  </a:cubicBezTo>
                  <a:cubicBezTo>
                    <a:pt x="18349" y="8310"/>
                    <a:pt x="19805" y="8722"/>
                    <a:pt x="21261" y="9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3921621" y="5244786"/>
              <a:ext cx="139370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16495" y="0"/>
                  </a:moveTo>
                  <a:cubicBezTo>
                    <a:pt x="18851" y="2749"/>
                    <a:pt x="21207" y="5498"/>
                    <a:pt x="21404" y="8247"/>
                  </a:cubicBezTo>
                  <a:cubicBezTo>
                    <a:pt x="21600" y="10996"/>
                    <a:pt x="19636" y="13745"/>
                    <a:pt x="15709" y="15971"/>
                  </a:cubicBezTo>
                  <a:cubicBezTo>
                    <a:pt x="11782" y="18196"/>
                    <a:pt x="5891" y="198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3108937" y="5605127"/>
              <a:ext cx="79735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4" y="17723"/>
                    <a:pt x="4708" y="13846"/>
                    <a:pt x="7165" y="10246"/>
                  </a:cubicBezTo>
                  <a:cubicBezTo>
                    <a:pt x="9623" y="6646"/>
                    <a:pt x="12185" y="3323"/>
                    <a:pt x="14608" y="1662"/>
                  </a:cubicBezTo>
                  <a:cubicBezTo>
                    <a:pt x="17031" y="0"/>
                    <a:pt x="1931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3515279" y="5745759"/>
              <a:ext cx="202515" cy="22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53" fill="norm" stroke="1" extrusionOk="0">
                  <a:moveTo>
                    <a:pt x="0" y="6233"/>
                  </a:moveTo>
                  <a:cubicBezTo>
                    <a:pt x="0" y="8873"/>
                    <a:pt x="0" y="11513"/>
                    <a:pt x="133" y="13673"/>
                  </a:cubicBezTo>
                  <a:cubicBezTo>
                    <a:pt x="267" y="15833"/>
                    <a:pt x="533" y="17513"/>
                    <a:pt x="933" y="17633"/>
                  </a:cubicBezTo>
                  <a:cubicBezTo>
                    <a:pt x="1333" y="17753"/>
                    <a:pt x="1867" y="16313"/>
                    <a:pt x="3200" y="13673"/>
                  </a:cubicBezTo>
                  <a:cubicBezTo>
                    <a:pt x="4533" y="11033"/>
                    <a:pt x="6667" y="7193"/>
                    <a:pt x="8133" y="4673"/>
                  </a:cubicBezTo>
                  <a:cubicBezTo>
                    <a:pt x="9600" y="2153"/>
                    <a:pt x="10400" y="953"/>
                    <a:pt x="11467" y="353"/>
                  </a:cubicBezTo>
                  <a:cubicBezTo>
                    <a:pt x="12533" y="-247"/>
                    <a:pt x="13867" y="-247"/>
                    <a:pt x="15733" y="1673"/>
                  </a:cubicBezTo>
                  <a:cubicBezTo>
                    <a:pt x="17600" y="3593"/>
                    <a:pt x="20000" y="7433"/>
                    <a:pt x="20800" y="11033"/>
                  </a:cubicBezTo>
                  <a:cubicBezTo>
                    <a:pt x="21600" y="14633"/>
                    <a:pt x="20800" y="17993"/>
                    <a:pt x="20000" y="21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767240" y="2423827"/>
              <a:ext cx="1295696" cy="4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1394"/>
                  </a:moveTo>
                  <a:cubicBezTo>
                    <a:pt x="895" y="17794"/>
                    <a:pt x="1789" y="14194"/>
                    <a:pt x="3004" y="12394"/>
                  </a:cubicBezTo>
                  <a:cubicBezTo>
                    <a:pt x="4218" y="10594"/>
                    <a:pt x="5751" y="10594"/>
                    <a:pt x="7072" y="9394"/>
                  </a:cubicBezTo>
                  <a:cubicBezTo>
                    <a:pt x="8393" y="8194"/>
                    <a:pt x="9501" y="5794"/>
                    <a:pt x="10715" y="3994"/>
                  </a:cubicBezTo>
                  <a:cubicBezTo>
                    <a:pt x="11929" y="2194"/>
                    <a:pt x="13250" y="994"/>
                    <a:pt x="14720" y="394"/>
                  </a:cubicBezTo>
                  <a:cubicBezTo>
                    <a:pt x="16189" y="-206"/>
                    <a:pt x="17808" y="-206"/>
                    <a:pt x="18980" y="994"/>
                  </a:cubicBezTo>
                  <a:cubicBezTo>
                    <a:pt x="20151" y="2194"/>
                    <a:pt x="20876" y="4594"/>
                    <a:pt x="21600" y="6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2411254" y="2837398"/>
              <a:ext cx="130337" cy="91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176" y="1634"/>
                    <a:pt x="20753" y="3267"/>
                    <a:pt x="19694" y="5203"/>
                  </a:cubicBezTo>
                  <a:cubicBezTo>
                    <a:pt x="18635" y="7139"/>
                    <a:pt x="16941" y="9378"/>
                    <a:pt x="14188" y="11496"/>
                  </a:cubicBezTo>
                  <a:cubicBezTo>
                    <a:pt x="11435" y="13613"/>
                    <a:pt x="7624" y="15610"/>
                    <a:pt x="5082" y="17274"/>
                  </a:cubicBezTo>
                  <a:cubicBezTo>
                    <a:pt x="2541" y="18938"/>
                    <a:pt x="1271" y="2026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2380587" y="2769614"/>
              <a:ext cx="2105826" cy="98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2752" y="2504"/>
                  </a:moveTo>
                  <a:cubicBezTo>
                    <a:pt x="3696" y="2223"/>
                    <a:pt x="4640" y="1942"/>
                    <a:pt x="5623" y="1689"/>
                  </a:cubicBezTo>
                  <a:cubicBezTo>
                    <a:pt x="6606" y="1436"/>
                    <a:pt x="7628" y="1211"/>
                    <a:pt x="8598" y="1014"/>
                  </a:cubicBezTo>
                  <a:cubicBezTo>
                    <a:pt x="9568" y="817"/>
                    <a:pt x="10485" y="648"/>
                    <a:pt x="11416" y="479"/>
                  </a:cubicBezTo>
                  <a:cubicBezTo>
                    <a:pt x="12347" y="310"/>
                    <a:pt x="13290" y="142"/>
                    <a:pt x="14326" y="57"/>
                  </a:cubicBezTo>
                  <a:cubicBezTo>
                    <a:pt x="15361" y="-27"/>
                    <a:pt x="16488" y="-27"/>
                    <a:pt x="17524" y="114"/>
                  </a:cubicBezTo>
                  <a:cubicBezTo>
                    <a:pt x="18559" y="254"/>
                    <a:pt x="19503" y="536"/>
                    <a:pt x="20158" y="1098"/>
                  </a:cubicBezTo>
                  <a:cubicBezTo>
                    <a:pt x="20814" y="1661"/>
                    <a:pt x="21181" y="2504"/>
                    <a:pt x="21377" y="3911"/>
                  </a:cubicBezTo>
                  <a:cubicBezTo>
                    <a:pt x="21574" y="5317"/>
                    <a:pt x="21600" y="7286"/>
                    <a:pt x="21600" y="9254"/>
                  </a:cubicBezTo>
                  <a:cubicBezTo>
                    <a:pt x="21600" y="11223"/>
                    <a:pt x="21574" y="13192"/>
                    <a:pt x="21469" y="14823"/>
                  </a:cubicBezTo>
                  <a:cubicBezTo>
                    <a:pt x="21364" y="16454"/>
                    <a:pt x="21181" y="17748"/>
                    <a:pt x="21023" y="18479"/>
                  </a:cubicBezTo>
                  <a:cubicBezTo>
                    <a:pt x="20866" y="19210"/>
                    <a:pt x="20735" y="19379"/>
                    <a:pt x="20407" y="19492"/>
                  </a:cubicBezTo>
                  <a:cubicBezTo>
                    <a:pt x="20080" y="19604"/>
                    <a:pt x="19555" y="19661"/>
                    <a:pt x="18900" y="19857"/>
                  </a:cubicBezTo>
                  <a:cubicBezTo>
                    <a:pt x="18245" y="20054"/>
                    <a:pt x="17458" y="20392"/>
                    <a:pt x="16593" y="20673"/>
                  </a:cubicBezTo>
                  <a:cubicBezTo>
                    <a:pt x="15728" y="20954"/>
                    <a:pt x="14784" y="21179"/>
                    <a:pt x="13828" y="21292"/>
                  </a:cubicBezTo>
                  <a:cubicBezTo>
                    <a:pt x="12871" y="21404"/>
                    <a:pt x="11901" y="21404"/>
                    <a:pt x="10866" y="21348"/>
                  </a:cubicBezTo>
                  <a:cubicBezTo>
                    <a:pt x="9830" y="21292"/>
                    <a:pt x="8729" y="21179"/>
                    <a:pt x="7707" y="21039"/>
                  </a:cubicBezTo>
                  <a:cubicBezTo>
                    <a:pt x="6684" y="20898"/>
                    <a:pt x="5741" y="20729"/>
                    <a:pt x="4705" y="20673"/>
                  </a:cubicBezTo>
                  <a:cubicBezTo>
                    <a:pt x="3670" y="20617"/>
                    <a:pt x="2543" y="20673"/>
                    <a:pt x="1743" y="20842"/>
                  </a:cubicBezTo>
                  <a:cubicBezTo>
                    <a:pt x="944" y="21011"/>
                    <a:pt x="472" y="21292"/>
                    <a:pt x="0" y="21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419777" y="6397982"/>
              <a:ext cx="182104" cy="33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265" fill="norm" stroke="1" extrusionOk="0">
                  <a:moveTo>
                    <a:pt x="21377" y="4215"/>
                  </a:moveTo>
                  <a:cubicBezTo>
                    <a:pt x="21377" y="2742"/>
                    <a:pt x="21377" y="1270"/>
                    <a:pt x="20477" y="533"/>
                  </a:cubicBezTo>
                  <a:cubicBezTo>
                    <a:pt x="19577" y="-203"/>
                    <a:pt x="17777" y="-203"/>
                    <a:pt x="14627" y="697"/>
                  </a:cubicBezTo>
                  <a:cubicBezTo>
                    <a:pt x="11477" y="1597"/>
                    <a:pt x="6977" y="3397"/>
                    <a:pt x="4277" y="4624"/>
                  </a:cubicBezTo>
                  <a:cubicBezTo>
                    <a:pt x="1577" y="5852"/>
                    <a:pt x="677" y="6506"/>
                    <a:pt x="227" y="7324"/>
                  </a:cubicBezTo>
                  <a:cubicBezTo>
                    <a:pt x="-223" y="8142"/>
                    <a:pt x="-223" y="9124"/>
                    <a:pt x="2327" y="10433"/>
                  </a:cubicBezTo>
                  <a:cubicBezTo>
                    <a:pt x="4877" y="11742"/>
                    <a:pt x="9977" y="13379"/>
                    <a:pt x="13127" y="14933"/>
                  </a:cubicBezTo>
                  <a:cubicBezTo>
                    <a:pt x="16277" y="16488"/>
                    <a:pt x="17477" y="17961"/>
                    <a:pt x="16727" y="19106"/>
                  </a:cubicBezTo>
                  <a:cubicBezTo>
                    <a:pt x="15977" y="20252"/>
                    <a:pt x="13277" y="21070"/>
                    <a:pt x="11177" y="21233"/>
                  </a:cubicBezTo>
                  <a:cubicBezTo>
                    <a:pt x="9077" y="21397"/>
                    <a:pt x="7577" y="20906"/>
                    <a:pt x="6077" y="20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678548" y="6435649"/>
              <a:ext cx="199339" cy="24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5815" y="8644"/>
                  </a:moveTo>
                  <a:cubicBezTo>
                    <a:pt x="7200" y="8644"/>
                    <a:pt x="8585" y="8644"/>
                    <a:pt x="10385" y="7735"/>
                  </a:cubicBezTo>
                  <a:cubicBezTo>
                    <a:pt x="12185" y="6825"/>
                    <a:pt x="14400" y="5006"/>
                    <a:pt x="15785" y="3529"/>
                  </a:cubicBezTo>
                  <a:cubicBezTo>
                    <a:pt x="17169" y="2051"/>
                    <a:pt x="17723" y="914"/>
                    <a:pt x="17169" y="345"/>
                  </a:cubicBezTo>
                  <a:cubicBezTo>
                    <a:pt x="16615" y="-223"/>
                    <a:pt x="14954" y="-223"/>
                    <a:pt x="12185" y="1369"/>
                  </a:cubicBezTo>
                  <a:cubicBezTo>
                    <a:pt x="9415" y="2960"/>
                    <a:pt x="5538" y="6143"/>
                    <a:pt x="3185" y="9440"/>
                  </a:cubicBezTo>
                  <a:cubicBezTo>
                    <a:pt x="831" y="12737"/>
                    <a:pt x="0" y="16148"/>
                    <a:pt x="0" y="18308"/>
                  </a:cubicBezTo>
                  <a:cubicBezTo>
                    <a:pt x="0" y="20468"/>
                    <a:pt x="831" y="21377"/>
                    <a:pt x="4569" y="21377"/>
                  </a:cubicBezTo>
                  <a:cubicBezTo>
                    <a:pt x="8308" y="21377"/>
                    <a:pt x="14954" y="20468"/>
                    <a:pt x="21600" y="19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555879" y="6111138"/>
              <a:ext cx="191672" cy="157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0" y="18813"/>
                  </a:moveTo>
                  <a:cubicBezTo>
                    <a:pt x="864" y="20206"/>
                    <a:pt x="1728" y="21600"/>
                    <a:pt x="2592" y="21426"/>
                  </a:cubicBezTo>
                  <a:cubicBezTo>
                    <a:pt x="3456" y="21252"/>
                    <a:pt x="4320" y="19510"/>
                    <a:pt x="5616" y="16026"/>
                  </a:cubicBezTo>
                  <a:cubicBezTo>
                    <a:pt x="6912" y="12542"/>
                    <a:pt x="8640" y="7316"/>
                    <a:pt x="10080" y="4181"/>
                  </a:cubicBezTo>
                  <a:cubicBezTo>
                    <a:pt x="11520" y="1045"/>
                    <a:pt x="12672" y="0"/>
                    <a:pt x="13968" y="0"/>
                  </a:cubicBezTo>
                  <a:cubicBezTo>
                    <a:pt x="15264" y="0"/>
                    <a:pt x="16704" y="1045"/>
                    <a:pt x="18000" y="3484"/>
                  </a:cubicBezTo>
                  <a:cubicBezTo>
                    <a:pt x="19296" y="5923"/>
                    <a:pt x="20448" y="9755"/>
                    <a:pt x="21600" y="13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1039490" y="6283344"/>
              <a:ext cx="183405" cy="47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56" fill="norm" stroke="1" extrusionOk="0">
                  <a:moveTo>
                    <a:pt x="21235" y="530"/>
                  </a:moveTo>
                  <a:cubicBezTo>
                    <a:pt x="19756" y="301"/>
                    <a:pt x="18276" y="71"/>
                    <a:pt x="16649" y="13"/>
                  </a:cubicBezTo>
                  <a:cubicBezTo>
                    <a:pt x="15021" y="-44"/>
                    <a:pt x="13246" y="71"/>
                    <a:pt x="11323" y="588"/>
                  </a:cubicBezTo>
                  <a:cubicBezTo>
                    <a:pt x="9399" y="1105"/>
                    <a:pt x="7328" y="2024"/>
                    <a:pt x="5109" y="4150"/>
                  </a:cubicBezTo>
                  <a:cubicBezTo>
                    <a:pt x="2890" y="6275"/>
                    <a:pt x="523" y="9607"/>
                    <a:pt x="79" y="12479"/>
                  </a:cubicBezTo>
                  <a:cubicBezTo>
                    <a:pt x="-365" y="15352"/>
                    <a:pt x="1114" y="17765"/>
                    <a:pt x="3482" y="19201"/>
                  </a:cubicBezTo>
                  <a:cubicBezTo>
                    <a:pt x="5849" y="20637"/>
                    <a:pt x="9103" y="21096"/>
                    <a:pt x="12358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1216853" y="6399153"/>
              <a:ext cx="197961" cy="30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0851" fill="norm" stroke="1" extrusionOk="0">
                  <a:moveTo>
                    <a:pt x="16428" y="3362"/>
                  </a:moveTo>
                  <a:cubicBezTo>
                    <a:pt x="15637" y="2665"/>
                    <a:pt x="14847" y="1969"/>
                    <a:pt x="13003" y="1969"/>
                  </a:cubicBezTo>
                  <a:cubicBezTo>
                    <a:pt x="11159" y="1969"/>
                    <a:pt x="8262" y="2665"/>
                    <a:pt x="5759" y="4930"/>
                  </a:cubicBezTo>
                  <a:cubicBezTo>
                    <a:pt x="3257" y="7194"/>
                    <a:pt x="1149" y="11027"/>
                    <a:pt x="359" y="13901"/>
                  </a:cubicBezTo>
                  <a:cubicBezTo>
                    <a:pt x="-431" y="16775"/>
                    <a:pt x="96" y="18691"/>
                    <a:pt x="1808" y="19823"/>
                  </a:cubicBezTo>
                  <a:cubicBezTo>
                    <a:pt x="3520" y="20956"/>
                    <a:pt x="6418" y="21304"/>
                    <a:pt x="9974" y="20085"/>
                  </a:cubicBezTo>
                  <a:cubicBezTo>
                    <a:pt x="13530" y="18865"/>
                    <a:pt x="17745" y="16078"/>
                    <a:pt x="19457" y="12594"/>
                  </a:cubicBezTo>
                  <a:cubicBezTo>
                    <a:pt x="21169" y="9110"/>
                    <a:pt x="20379" y="4930"/>
                    <a:pt x="18535" y="2578"/>
                  </a:cubicBezTo>
                  <a:cubicBezTo>
                    <a:pt x="16691" y="227"/>
                    <a:pt x="13793" y="-296"/>
                    <a:pt x="10896" y="139"/>
                  </a:cubicBezTo>
                  <a:cubicBezTo>
                    <a:pt x="7998" y="575"/>
                    <a:pt x="5101" y="1969"/>
                    <a:pt x="3652" y="3275"/>
                  </a:cubicBezTo>
                  <a:cubicBezTo>
                    <a:pt x="2203" y="4581"/>
                    <a:pt x="2203" y="5801"/>
                    <a:pt x="4837" y="6498"/>
                  </a:cubicBezTo>
                  <a:cubicBezTo>
                    <a:pt x="7471" y="7194"/>
                    <a:pt x="12740" y="7369"/>
                    <a:pt x="18008" y="7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1291896" y="6196678"/>
              <a:ext cx="176338" cy="20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4274"/>
                  </a:moveTo>
                  <a:cubicBezTo>
                    <a:pt x="3130" y="10807"/>
                    <a:pt x="6261" y="7341"/>
                    <a:pt x="8765" y="4674"/>
                  </a:cubicBezTo>
                  <a:cubicBezTo>
                    <a:pt x="11270" y="2007"/>
                    <a:pt x="13148" y="141"/>
                    <a:pt x="14243" y="7"/>
                  </a:cubicBezTo>
                  <a:cubicBezTo>
                    <a:pt x="15339" y="-126"/>
                    <a:pt x="15652" y="1474"/>
                    <a:pt x="16748" y="5341"/>
                  </a:cubicBezTo>
                  <a:cubicBezTo>
                    <a:pt x="17843" y="9207"/>
                    <a:pt x="19722" y="15341"/>
                    <a:pt x="21600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1544901" y="6195474"/>
              <a:ext cx="170604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9" h="21600" fill="norm" stroke="1" extrusionOk="0">
                  <a:moveTo>
                    <a:pt x="0" y="0"/>
                  </a:moveTo>
                  <a:cubicBezTo>
                    <a:pt x="6389" y="2338"/>
                    <a:pt x="12777" y="4675"/>
                    <a:pt x="16580" y="7153"/>
                  </a:cubicBezTo>
                  <a:cubicBezTo>
                    <a:pt x="20383" y="9631"/>
                    <a:pt x="21600" y="12249"/>
                    <a:pt x="18710" y="14681"/>
                  </a:cubicBezTo>
                  <a:cubicBezTo>
                    <a:pt x="15820" y="17112"/>
                    <a:pt x="8823" y="19356"/>
                    <a:pt x="18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1958910" y="6609483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1920576" y="6724486"/>
              <a:ext cx="199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2621744" y="6417812"/>
              <a:ext cx="1897892" cy="81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486" fill="norm" stroke="1" extrusionOk="0">
                  <a:moveTo>
                    <a:pt x="47" y="14892"/>
                  </a:moveTo>
                  <a:cubicBezTo>
                    <a:pt x="47" y="16770"/>
                    <a:pt x="47" y="18648"/>
                    <a:pt x="33" y="19856"/>
                  </a:cubicBezTo>
                  <a:cubicBezTo>
                    <a:pt x="18" y="21063"/>
                    <a:pt x="-11" y="21600"/>
                    <a:pt x="4" y="21466"/>
                  </a:cubicBezTo>
                  <a:cubicBezTo>
                    <a:pt x="18" y="21332"/>
                    <a:pt x="76" y="20527"/>
                    <a:pt x="207" y="18917"/>
                  </a:cubicBezTo>
                  <a:cubicBezTo>
                    <a:pt x="338" y="17307"/>
                    <a:pt x="541" y="14892"/>
                    <a:pt x="759" y="12511"/>
                  </a:cubicBezTo>
                  <a:cubicBezTo>
                    <a:pt x="977" y="10129"/>
                    <a:pt x="1210" y="7781"/>
                    <a:pt x="1312" y="5903"/>
                  </a:cubicBezTo>
                  <a:cubicBezTo>
                    <a:pt x="1413" y="4025"/>
                    <a:pt x="1384" y="2616"/>
                    <a:pt x="1341" y="1744"/>
                  </a:cubicBezTo>
                  <a:cubicBezTo>
                    <a:pt x="1297" y="872"/>
                    <a:pt x="1239" y="537"/>
                    <a:pt x="1297" y="335"/>
                  </a:cubicBezTo>
                  <a:cubicBezTo>
                    <a:pt x="1355" y="134"/>
                    <a:pt x="1530" y="67"/>
                    <a:pt x="1966" y="67"/>
                  </a:cubicBezTo>
                  <a:cubicBezTo>
                    <a:pt x="2402" y="67"/>
                    <a:pt x="3100" y="134"/>
                    <a:pt x="4001" y="134"/>
                  </a:cubicBezTo>
                  <a:cubicBezTo>
                    <a:pt x="4902" y="134"/>
                    <a:pt x="6007" y="67"/>
                    <a:pt x="7170" y="34"/>
                  </a:cubicBezTo>
                  <a:cubicBezTo>
                    <a:pt x="8332" y="0"/>
                    <a:pt x="9553" y="0"/>
                    <a:pt x="10804" y="0"/>
                  </a:cubicBezTo>
                  <a:cubicBezTo>
                    <a:pt x="12054" y="0"/>
                    <a:pt x="13333" y="0"/>
                    <a:pt x="14510" y="34"/>
                  </a:cubicBezTo>
                  <a:cubicBezTo>
                    <a:pt x="15688" y="67"/>
                    <a:pt x="16763" y="134"/>
                    <a:pt x="17839" y="168"/>
                  </a:cubicBezTo>
                  <a:cubicBezTo>
                    <a:pt x="18914" y="201"/>
                    <a:pt x="19990" y="201"/>
                    <a:pt x="20615" y="268"/>
                  </a:cubicBezTo>
                  <a:cubicBezTo>
                    <a:pt x="21240" y="335"/>
                    <a:pt x="21415" y="470"/>
                    <a:pt x="21589" y="6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2855266" y="6578816"/>
              <a:ext cx="146336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20963" y="0"/>
                  </a:moveTo>
                  <a:cubicBezTo>
                    <a:pt x="16936" y="1091"/>
                    <a:pt x="12909" y="2182"/>
                    <a:pt x="9248" y="3818"/>
                  </a:cubicBezTo>
                  <a:cubicBezTo>
                    <a:pt x="5587" y="5455"/>
                    <a:pt x="2292" y="7636"/>
                    <a:pt x="827" y="9927"/>
                  </a:cubicBezTo>
                  <a:cubicBezTo>
                    <a:pt x="-637" y="12218"/>
                    <a:pt x="-271" y="14618"/>
                    <a:pt x="2841" y="16582"/>
                  </a:cubicBezTo>
                  <a:cubicBezTo>
                    <a:pt x="5953" y="18545"/>
                    <a:pt x="11810" y="20073"/>
                    <a:pt x="176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3055268" y="6573067"/>
              <a:ext cx="140434" cy="21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51" fill="norm" stroke="1" extrusionOk="0">
                  <a:moveTo>
                    <a:pt x="0" y="2793"/>
                  </a:moveTo>
                  <a:cubicBezTo>
                    <a:pt x="1157" y="1800"/>
                    <a:pt x="2314" y="807"/>
                    <a:pt x="4436" y="311"/>
                  </a:cubicBezTo>
                  <a:cubicBezTo>
                    <a:pt x="6557" y="-186"/>
                    <a:pt x="9643" y="-186"/>
                    <a:pt x="11764" y="1055"/>
                  </a:cubicBezTo>
                  <a:cubicBezTo>
                    <a:pt x="13886" y="2297"/>
                    <a:pt x="15043" y="4780"/>
                    <a:pt x="14657" y="6517"/>
                  </a:cubicBezTo>
                  <a:cubicBezTo>
                    <a:pt x="14271" y="8255"/>
                    <a:pt x="12343" y="9248"/>
                    <a:pt x="10414" y="9993"/>
                  </a:cubicBezTo>
                  <a:cubicBezTo>
                    <a:pt x="8486" y="10738"/>
                    <a:pt x="6557" y="11235"/>
                    <a:pt x="6557" y="11359"/>
                  </a:cubicBezTo>
                  <a:cubicBezTo>
                    <a:pt x="6557" y="11483"/>
                    <a:pt x="8486" y="11235"/>
                    <a:pt x="10414" y="11111"/>
                  </a:cubicBezTo>
                  <a:cubicBezTo>
                    <a:pt x="12343" y="10986"/>
                    <a:pt x="14271" y="10986"/>
                    <a:pt x="16200" y="11359"/>
                  </a:cubicBezTo>
                  <a:cubicBezTo>
                    <a:pt x="18129" y="11731"/>
                    <a:pt x="20057" y="12476"/>
                    <a:pt x="20829" y="13469"/>
                  </a:cubicBezTo>
                  <a:cubicBezTo>
                    <a:pt x="21600" y="14462"/>
                    <a:pt x="21214" y="15704"/>
                    <a:pt x="19093" y="17069"/>
                  </a:cubicBezTo>
                  <a:cubicBezTo>
                    <a:pt x="16971" y="18435"/>
                    <a:pt x="13114" y="19924"/>
                    <a:pt x="10221" y="20669"/>
                  </a:cubicBezTo>
                  <a:cubicBezTo>
                    <a:pt x="7329" y="21414"/>
                    <a:pt x="5400" y="21414"/>
                    <a:pt x="4436" y="21290"/>
                  </a:cubicBezTo>
                  <a:cubicBezTo>
                    <a:pt x="3471" y="21166"/>
                    <a:pt x="3471" y="20917"/>
                    <a:pt x="3471" y="20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3315941" y="6716819"/>
              <a:ext cx="99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3499945" y="6624816"/>
              <a:ext cx="214673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680"/>
                    <a:pt x="7200" y="3360"/>
                    <a:pt x="10286" y="5400"/>
                  </a:cubicBezTo>
                  <a:cubicBezTo>
                    <a:pt x="13371" y="7440"/>
                    <a:pt x="15943" y="9840"/>
                    <a:pt x="17743" y="12600"/>
                  </a:cubicBezTo>
                  <a:cubicBezTo>
                    <a:pt x="19543" y="15360"/>
                    <a:pt x="20571" y="18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3561280" y="6640150"/>
              <a:ext cx="161005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5086" y="2400"/>
                  </a:cubicBezTo>
                  <a:cubicBezTo>
                    <a:pt x="12000" y="4800"/>
                    <a:pt x="7543" y="9600"/>
                    <a:pt x="4800" y="13200"/>
                  </a:cubicBezTo>
                  <a:cubicBezTo>
                    <a:pt x="2057" y="16800"/>
                    <a:pt x="1029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3415610" y="6525148"/>
              <a:ext cx="291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3829619" y="6532815"/>
              <a:ext cx="128204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6113" y="0"/>
                  </a:moveTo>
                  <a:cubicBezTo>
                    <a:pt x="11819" y="3820"/>
                    <a:pt x="17525" y="7641"/>
                    <a:pt x="19562" y="10800"/>
                  </a:cubicBezTo>
                  <a:cubicBezTo>
                    <a:pt x="21600" y="13959"/>
                    <a:pt x="19970" y="16457"/>
                    <a:pt x="16098" y="18147"/>
                  </a:cubicBezTo>
                  <a:cubicBezTo>
                    <a:pt x="12226" y="19837"/>
                    <a:pt x="6113" y="207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4119160" y="6555815"/>
              <a:ext cx="147470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21126" y="0"/>
                  </a:moveTo>
                  <a:cubicBezTo>
                    <a:pt x="18929" y="0"/>
                    <a:pt x="16733" y="0"/>
                    <a:pt x="13987" y="560"/>
                  </a:cubicBezTo>
                  <a:cubicBezTo>
                    <a:pt x="11241" y="1120"/>
                    <a:pt x="7946" y="2240"/>
                    <a:pt x="5018" y="4080"/>
                  </a:cubicBezTo>
                  <a:cubicBezTo>
                    <a:pt x="2089" y="5920"/>
                    <a:pt x="-474" y="8480"/>
                    <a:pt x="75" y="11360"/>
                  </a:cubicBezTo>
                  <a:cubicBezTo>
                    <a:pt x="624" y="14240"/>
                    <a:pt x="4285" y="17440"/>
                    <a:pt x="7031" y="19200"/>
                  </a:cubicBezTo>
                  <a:cubicBezTo>
                    <a:pt x="9777" y="20960"/>
                    <a:pt x="11607" y="21280"/>
                    <a:pt x="134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4504301" y="6448479"/>
              <a:ext cx="70535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4" y="0"/>
                    <a:pt x="5948" y="0"/>
                    <a:pt x="9039" y="3600"/>
                  </a:cubicBezTo>
                  <a:cubicBezTo>
                    <a:pt x="12130" y="7200"/>
                    <a:pt x="15339" y="14400"/>
                    <a:pt x="17452" y="18000"/>
                  </a:cubicBezTo>
                  <a:cubicBezTo>
                    <a:pt x="19565" y="21600"/>
                    <a:pt x="2058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4381632" y="6640150"/>
              <a:ext cx="176338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218"/>
                    <a:pt x="3130" y="436"/>
                    <a:pt x="5478" y="2291"/>
                  </a:cubicBezTo>
                  <a:cubicBezTo>
                    <a:pt x="7826" y="4145"/>
                    <a:pt x="10957" y="7636"/>
                    <a:pt x="13148" y="10800"/>
                  </a:cubicBezTo>
                  <a:cubicBezTo>
                    <a:pt x="15339" y="13964"/>
                    <a:pt x="16591" y="16800"/>
                    <a:pt x="17843" y="18545"/>
                  </a:cubicBezTo>
                  <a:cubicBezTo>
                    <a:pt x="19096" y="20291"/>
                    <a:pt x="20348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4442966" y="6670818"/>
              <a:ext cx="130338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47" y="5891"/>
                    <a:pt x="8894" y="11782"/>
                    <a:pt x="5294" y="15382"/>
                  </a:cubicBezTo>
                  <a:cubicBezTo>
                    <a:pt x="1694" y="18982"/>
                    <a:pt x="847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4335631" y="6571149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4726640" y="6778154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4948978" y="6666665"/>
              <a:ext cx="214672" cy="187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3978"/>
                  </a:moveTo>
                  <a:cubicBezTo>
                    <a:pt x="2571" y="2810"/>
                    <a:pt x="5143" y="1642"/>
                    <a:pt x="7071" y="913"/>
                  </a:cubicBezTo>
                  <a:cubicBezTo>
                    <a:pt x="9000" y="183"/>
                    <a:pt x="10286" y="-109"/>
                    <a:pt x="11571" y="37"/>
                  </a:cubicBezTo>
                  <a:cubicBezTo>
                    <a:pt x="12857" y="183"/>
                    <a:pt x="14143" y="767"/>
                    <a:pt x="14143" y="3102"/>
                  </a:cubicBezTo>
                  <a:cubicBezTo>
                    <a:pt x="14143" y="5437"/>
                    <a:pt x="12857" y="9523"/>
                    <a:pt x="11571" y="12150"/>
                  </a:cubicBezTo>
                  <a:cubicBezTo>
                    <a:pt x="10286" y="14778"/>
                    <a:pt x="9000" y="15945"/>
                    <a:pt x="7714" y="17259"/>
                  </a:cubicBezTo>
                  <a:cubicBezTo>
                    <a:pt x="6429" y="18572"/>
                    <a:pt x="5143" y="20032"/>
                    <a:pt x="5143" y="20761"/>
                  </a:cubicBezTo>
                  <a:cubicBezTo>
                    <a:pt x="5143" y="21491"/>
                    <a:pt x="6429" y="21491"/>
                    <a:pt x="9386" y="21199"/>
                  </a:cubicBezTo>
                  <a:cubicBezTo>
                    <a:pt x="12343" y="20907"/>
                    <a:pt x="16971" y="20323"/>
                    <a:pt x="21600" y="19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5201984" y="6632483"/>
              <a:ext cx="129675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4800" y="0"/>
                  </a:moveTo>
                  <a:cubicBezTo>
                    <a:pt x="9600" y="1507"/>
                    <a:pt x="14400" y="3014"/>
                    <a:pt x="17400" y="5023"/>
                  </a:cubicBezTo>
                  <a:cubicBezTo>
                    <a:pt x="20400" y="7033"/>
                    <a:pt x="21600" y="9544"/>
                    <a:pt x="18400" y="12391"/>
                  </a:cubicBezTo>
                  <a:cubicBezTo>
                    <a:pt x="15200" y="15237"/>
                    <a:pt x="7600" y="18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3231606" y="7077160"/>
              <a:ext cx="15410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61" y="16800"/>
                    <a:pt x="2722" y="12000"/>
                    <a:pt x="3976" y="8400"/>
                  </a:cubicBezTo>
                  <a:cubicBezTo>
                    <a:pt x="5230" y="4800"/>
                    <a:pt x="6376" y="2400"/>
                    <a:pt x="7701" y="1200"/>
                  </a:cubicBezTo>
                  <a:cubicBezTo>
                    <a:pt x="9027" y="0"/>
                    <a:pt x="10531" y="0"/>
                    <a:pt x="12072" y="0"/>
                  </a:cubicBezTo>
                  <a:cubicBezTo>
                    <a:pt x="13612" y="0"/>
                    <a:pt x="15188" y="0"/>
                    <a:pt x="16782" y="3600"/>
                  </a:cubicBezTo>
                  <a:cubicBezTo>
                    <a:pt x="18376" y="7200"/>
                    <a:pt x="19988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3830133" y="7271387"/>
              <a:ext cx="22949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fill="norm" stroke="1" extrusionOk="0">
                  <a:moveTo>
                    <a:pt x="2112" y="2215"/>
                  </a:moveTo>
                  <a:cubicBezTo>
                    <a:pt x="1392" y="7754"/>
                    <a:pt x="672" y="13292"/>
                    <a:pt x="312" y="16754"/>
                  </a:cubicBezTo>
                  <a:cubicBezTo>
                    <a:pt x="-48" y="20215"/>
                    <a:pt x="-48" y="21600"/>
                    <a:pt x="72" y="21600"/>
                  </a:cubicBezTo>
                  <a:cubicBezTo>
                    <a:pt x="192" y="21600"/>
                    <a:pt x="432" y="20215"/>
                    <a:pt x="1992" y="16754"/>
                  </a:cubicBezTo>
                  <a:cubicBezTo>
                    <a:pt x="3552" y="13292"/>
                    <a:pt x="6432" y="7754"/>
                    <a:pt x="8472" y="4431"/>
                  </a:cubicBezTo>
                  <a:cubicBezTo>
                    <a:pt x="10512" y="1108"/>
                    <a:pt x="11712" y="0"/>
                    <a:pt x="13512" y="0"/>
                  </a:cubicBezTo>
                  <a:cubicBezTo>
                    <a:pt x="15312" y="0"/>
                    <a:pt x="17712" y="1108"/>
                    <a:pt x="19272" y="4154"/>
                  </a:cubicBezTo>
                  <a:cubicBezTo>
                    <a:pt x="20832" y="7200"/>
                    <a:pt x="21552" y="12185"/>
                    <a:pt x="21552" y="15231"/>
                  </a:cubicBezTo>
                  <a:cubicBezTo>
                    <a:pt x="21552" y="18277"/>
                    <a:pt x="20832" y="19385"/>
                    <a:pt x="20112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5470323" y="7123161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5431989" y="7261164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5792330" y="6502922"/>
              <a:ext cx="2177384" cy="1168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fill="norm" stroke="1" extrusionOk="0">
                  <a:moveTo>
                    <a:pt x="0" y="17955"/>
                  </a:moveTo>
                  <a:cubicBezTo>
                    <a:pt x="76" y="18756"/>
                    <a:pt x="152" y="19558"/>
                    <a:pt x="215" y="20077"/>
                  </a:cubicBezTo>
                  <a:cubicBezTo>
                    <a:pt x="279" y="20596"/>
                    <a:pt x="330" y="20831"/>
                    <a:pt x="368" y="21067"/>
                  </a:cubicBezTo>
                  <a:cubicBezTo>
                    <a:pt x="406" y="21303"/>
                    <a:pt x="431" y="21539"/>
                    <a:pt x="482" y="21562"/>
                  </a:cubicBezTo>
                  <a:cubicBezTo>
                    <a:pt x="532" y="21586"/>
                    <a:pt x="608" y="21397"/>
                    <a:pt x="710" y="20643"/>
                  </a:cubicBezTo>
                  <a:cubicBezTo>
                    <a:pt x="811" y="19888"/>
                    <a:pt x="938" y="18568"/>
                    <a:pt x="1027" y="17082"/>
                  </a:cubicBezTo>
                  <a:cubicBezTo>
                    <a:pt x="1115" y="15596"/>
                    <a:pt x="1166" y="13946"/>
                    <a:pt x="1230" y="12177"/>
                  </a:cubicBezTo>
                  <a:cubicBezTo>
                    <a:pt x="1293" y="10409"/>
                    <a:pt x="1369" y="8522"/>
                    <a:pt x="1445" y="6872"/>
                  </a:cubicBezTo>
                  <a:cubicBezTo>
                    <a:pt x="1521" y="5221"/>
                    <a:pt x="1597" y="3806"/>
                    <a:pt x="1635" y="2910"/>
                  </a:cubicBezTo>
                  <a:cubicBezTo>
                    <a:pt x="1673" y="2014"/>
                    <a:pt x="1673" y="1637"/>
                    <a:pt x="1635" y="1354"/>
                  </a:cubicBezTo>
                  <a:cubicBezTo>
                    <a:pt x="1597" y="1071"/>
                    <a:pt x="1521" y="882"/>
                    <a:pt x="1546" y="764"/>
                  </a:cubicBezTo>
                  <a:cubicBezTo>
                    <a:pt x="1572" y="646"/>
                    <a:pt x="1699" y="599"/>
                    <a:pt x="2142" y="552"/>
                  </a:cubicBezTo>
                  <a:cubicBezTo>
                    <a:pt x="2586" y="505"/>
                    <a:pt x="3346" y="458"/>
                    <a:pt x="4221" y="363"/>
                  </a:cubicBezTo>
                  <a:cubicBezTo>
                    <a:pt x="5096" y="269"/>
                    <a:pt x="6085" y="127"/>
                    <a:pt x="7061" y="57"/>
                  </a:cubicBezTo>
                  <a:cubicBezTo>
                    <a:pt x="8037" y="-14"/>
                    <a:pt x="9000" y="-14"/>
                    <a:pt x="9976" y="33"/>
                  </a:cubicBezTo>
                  <a:cubicBezTo>
                    <a:pt x="10952" y="80"/>
                    <a:pt x="11941" y="175"/>
                    <a:pt x="12904" y="245"/>
                  </a:cubicBezTo>
                  <a:cubicBezTo>
                    <a:pt x="13868" y="316"/>
                    <a:pt x="14806" y="363"/>
                    <a:pt x="15769" y="410"/>
                  </a:cubicBezTo>
                  <a:cubicBezTo>
                    <a:pt x="16732" y="458"/>
                    <a:pt x="17721" y="505"/>
                    <a:pt x="18697" y="528"/>
                  </a:cubicBezTo>
                  <a:cubicBezTo>
                    <a:pt x="19673" y="552"/>
                    <a:pt x="20637" y="552"/>
                    <a:pt x="21600" y="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6112585" y="6686151"/>
              <a:ext cx="109089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600" fill="norm" stroke="1" extrusionOk="0">
                  <a:moveTo>
                    <a:pt x="20489" y="0"/>
                  </a:moveTo>
                  <a:cubicBezTo>
                    <a:pt x="18089" y="150"/>
                    <a:pt x="15689" y="300"/>
                    <a:pt x="12569" y="1350"/>
                  </a:cubicBezTo>
                  <a:cubicBezTo>
                    <a:pt x="9449" y="2400"/>
                    <a:pt x="5609" y="4350"/>
                    <a:pt x="2969" y="7125"/>
                  </a:cubicBezTo>
                  <a:cubicBezTo>
                    <a:pt x="329" y="9900"/>
                    <a:pt x="-1111" y="13500"/>
                    <a:pt x="1049" y="16050"/>
                  </a:cubicBezTo>
                  <a:cubicBezTo>
                    <a:pt x="3209" y="18600"/>
                    <a:pt x="8969" y="20100"/>
                    <a:pt x="147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6275341" y="6666671"/>
              <a:ext cx="105913" cy="2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498" fill="norm" stroke="1" extrusionOk="0">
                  <a:moveTo>
                    <a:pt x="3086" y="4488"/>
                  </a:moveTo>
                  <a:cubicBezTo>
                    <a:pt x="4114" y="3138"/>
                    <a:pt x="5143" y="1788"/>
                    <a:pt x="6943" y="978"/>
                  </a:cubicBezTo>
                  <a:cubicBezTo>
                    <a:pt x="8743" y="168"/>
                    <a:pt x="11314" y="-102"/>
                    <a:pt x="13886" y="33"/>
                  </a:cubicBezTo>
                  <a:cubicBezTo>
                    <a:pt x="16457" y="168"/>
                    <a:pt x="19029" y="708"/>
                    <a:pt x="20314" y="1653"/>
                  </a:cubicBezTo>
                  <a:cubicBezTo>
                    <a:pt x="21600" y="2598"/>
                    <a:pt x="21600" y="3948"/>
                    <a:pt x="20571" y="5028"/>
                  </a:cubicBezTo>
                  <a:cubicBezTo>
                    <a:pt x="19543" y="6108"/>
                    <a:pt x="17486" y="6918"/>
                    <a:pt x="15171" y="7593"/>
                  </a:cubicBezTo>
                  <a:cubicBezTo>
                    <a:pt x="12857" y="8268"/>
                    <a:pt x="10286" y="8808"/>
                    <a:pt x="10286" y="9213"/>
                  </a:cubicBezTo>
                  <a:cubicBezTo>
                    <a:pt x="10286" y="9618"/>
                    <a:pt x="12857" y="9888"/>
                    <a:pt x="15171" y="10833"/>
                  </a:cubicBezTo>
                  <a:cubicBezTo>
                    <a:pt x="17486" y="11778"/>
                    <a:pt x="19543" y="13398"/>
                    <a:pt x="19800" y="14748"/>
                  </a:cubicBezTo>
                  <a:cubicBezTo>
                    <a:pt x="20057" y="16098"/>
                    <a:pt x="18514" y="17178"/>
                    <a:pt x="14914" y="18258"/>
                  </a:cubicBezTo>
                  <a:cubicBezTo>
                    <a:pt x="11314" y="19338"/>
                    <a:pt x="5657" y="20418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6459345" y="6785821"/>
              <a:ext cx="61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6612682" y="6663796"/>
              <a:ext cx="155411" cy="19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530" fill="norm" stroke="1" extrusionOk="0">
                  <a:moveTo>
                    <a:pt x="0" y="3253"/>
                  </a:moveTo>
                  <a:cubicBezTo>
                    <a:pt x="1394" y="2422"/>
                    <a:pt x="2787" y="1591"/>
                    <a:pt x="5400" y="1038"/>
                  </a:cubicBezTo>
                  <a:cubicBezTo>
                    <a:pt x="8013" y="484"/>
                    <a:pt x="11845" y="207"/>
                    <a:pt x="14632" y="68"/>
                  </a:cubicBezTo>
                  <a:cubicBezTo>
                    <a:pt x="17419" y="-70"/>
                    <a:pt x="19161" y="-70"/>
                    <a:pt x="20206" y="761"/>
                  </a:cubicBezTo>
                  <a:cubicBezTo>
                    <a:pt x="21252" y="1592"/>
                    <a:pt x="21600" y="3253"/>
                    <a:pt x="20555" y="6853"/>
                  </a:cubicBezTo>
                  <a:cubicBezTo>
                    <a:pt x="19510" y="10453"/>
                    <a:pt x="17071" y="15992"/>
                    <a:pt x="14632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6658683" y="6756291"/>
              <a:ext cx="138005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200" y="10932"/>
                    <a:pt x="2400" y="1332"/>
                    <a:pt x="6000" y="132"/>
                  </a:cubicBezTo>
                  <a:cubicBezTo>
                    <a:pt x="9600" y="-1068"/>
                    <a:pt x="156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6628016" y="6916157"/>
              <a:ext cx="176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6720018" y="6946824"/>
              <a:ext cx="121012" cy="15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0" y="2197"/>
                  </a:moveTo>
                  <a:cubicBezTo>
                    <a:pt x="1800" y="1098"/>
                    <a:pt x="3600" y="0"/>
                    <a:pt x="5625" y="0"/>
                  </a:cubicBezTo>
                  <a:cubicBezTo>
                    <a:pt x="7650" y="0"/>
                    <a:pt x="9900" y="1098"/>
                    <a:pt x="11250" y="2563"/>
                  </a:cubicBezTo>
                  <a:cubicBezTo>
                    <a:pt x="12600" y="4027"/>
                    <a:pt x="13050" y="5858"/>
                    <a:pt x="11475" y="7505"/>
                  </a:cubicBezTo>
                  <a:cubicBezTo>
                    <a:pt x="9900" y="9153"/>
                    <a:pt x="6300" y="10617"/>
                    <a:pt x="5625" y="10983"/>
                  </a:cubicBezTo>
                  <a:cubicBezTo>
                    <a:pt x="4950" y="11349"/>
                    <a:pt x="7200" y="10617"/>
                    <a:pt x="9450" y="10251"/>
                  </a:cubicBezTo>
                  <a:cubicBezTo>
                    <a:pt x="11700" y="9885"/>
                    <a:pt x="13950" y="9885"/>
                    <a:pt x="15975" y="10434"/>
                  </a:cubicBezTo>
                  <a:cubicBezTo>
                    <a:pt x="18000" y="10983"/>
                    <a:pt x="19800" y="12081"/>
                    <a:pt x="20700" y="13546"/>
                  </a:cubicBezTo>
                  <a:cubicBezTo>
                    <a:pt x="21600" y="15010"/>
                    <a:pt x="21600" y="16841"/>
                    <a:pt x="20025" y="18488"/>
                  </a:cubicBezTo>
                  <a:cubicBezTo>
                    <a:pt x="18450" y="20136"/>
                    <a:pt x="15300" y="21600"/>
                    <a:pt x="13050" y="21600"/>
                  </a:cubicBezTo>
                  <a:cubicBezTo>
                    <a:pt x="10800" y="21600"/>
                    <a:pt x="9450" y="20136"/>
                    <a:pt x="8100" y="18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6927023" y="6670757"/>
              <a:ext cx="124474" cy="429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475" fill="norm" stroke="1" extrusionOk="0">
                  <a:moveTo>
                    <a:pt x="1296" y="386"/>
                  </a:moveTo>
                  <a:cubicBezTo>
                    <a:pt x="4320" y="131"/>
                    <a:pt x="7344" y="-125"/>
                    <a:pt x="9720" y="67"/>
                  </a:cubicBezTo>
                  <a:cubicBezTo>
                    <a:pt x="12096" y="258"/>
                    <a:pt x="13824" y="897"/>
                    <a:pt x="16200" y="3006"/>
                  </a:cubicBezTo>
                  <a:cubicBezTo>
                    <a:pt x="18576" y="5115"/>
                    <a:pt x="21600" y="8694"/>
                    <a:pt x="20952" y="11634"/>
                  </a:cubicBezTo>
                  <a:cubicBezTo>
                    <a:pt x="20304" y="14573"/>
                    <a:pt x="15984" y="16874"/>
                    <a:pt x="11880" y="18408"/>
                  </a:cubicBezTo>
                  <a:cubicBezTo>
                    <a:pt x="7776" y="19941"/>
                    <a:pt x="3888" y="20708"/>
                    <a:pt x="0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7139937" y="6709152"/>
              <a:ext cx="139761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21094" y="882"/>
                  </a:moveTo>
                  <a:cubicBezTo>
                    <a:pt x="19165" y="441"/>
                    <a:pt x="17237" y="0"/>
                    <a:pt x="15501" y="0"/>
                  </a:cubicBezTo>
                  <a:cubicBezTo>
                    <a:pt x="13765" y="0"/>
                    <a:pt x="12223" y="441"/>
                    <a:pt x="9715" y="2278"/>
                  </a:cubicBezTo>
                  <a:cubicBezTo>
                    <a:pt x="7208" y="4114"/>
                    <a:pt x="3737" y="7347"/>
                    <a:pt x="1808" y="10286"/>
                  </a:cubicBezTo>
                  <a:cubicBezTo>
                    <a:pt x="-120" y="13224"/>
                    <a:pt x="-506" y="15869"/>
                    <a:pt x="651" y="17706"/>
                  </a:cubicBezTo>
                  <a:cubicBezTo>
                    <a:pt x="1808" y="19543"/>
                    <a:pt x="4508" y="20571"/>
                    <a:pt x="6823" y="21086"/>
                  </a:cubicBezTo>
                  <a:cubicBezTo>
                    <a:pt x="9137" y="21600"/>
                    <a:pt x="11065" y="21600"/>
                    <a:pt x="129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7295031" y="6659009"/>
              <a:ext cx="194140" cy="24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14" fill="norm" stroke="1" extrusionOk="0">
                  <a:moveTo>
                    <a:pt x="0" y="3097"/>
                  </a:moveTo>
                  <a:cubicBezTo>
                    <a:pt x="2525" y="2415"/>
                    <a:pt x="5049" y="1733"/>
                    <a:pt x="7995" y="1164"/>
                  </a:cubicBezTo>
                  <a:cubicBezTo>
                    <a:pt x="10940" y="596"/>
                    <a:pt x="14307" y="141"/>
                    <a:pt x="16691" y="28"/>
                  </a:cubicBezTo>
                  <a:cubicBezTo>
                    <a:pt x="19075" y="-86"/>
                    <a:pt x="20478" y="141"/>
                    <a:pt x="21039" y="937"/>
                  </a:cubicBezTo>
                  <a:cubicBezTo>
                    <a:pt x="21600" y="1733"/>
                    <a:pt x="21319" y="3097"/>
                    <a:pt x="19917" y="6053"/>
                  </a:cubicBezTo>
                  <a:cubicBezTo>
                    <a:pt x="18514" y="9009"/>
                    <a:pt x="15990" y="13556"/>
                    <a:pt x="14727" y="16398"/>
                  </a:cubicBezTo>
                  <a:cubicBezTo>
                    <a:pt x="13465" y="19240"/>
                    <a:pt x="13465" y="20377"/>
                    <a:pt x="13465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7341032" y="6770487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7318032" y="6916157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7371700" y="6981011"/>
              <a:ext cx="92002" cy="13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0" y="1849"/>
                  </a:moveTo>
                  <a:cubicBezTo>
                    <a:pt x="3000" y="1049"/>
                    <a:pt x="6000" y="249"/>
                    <a:pt x="9000" y="49"/>
                  </a:cubicBezTo>
                  <a:cubicBezTo>
                    <a:pt x="12000" y="-151"/>
                    <a:pt x="15000" y="249"/>
                    <a:pt x="17100" y="1449"/>
                  </a:cubicBezTo>
                  <a:cubicBezTo>
                    <a:pt x="19200" y="2649"/>
                    <a:pt x="20400" y="4649"/>
                    <a:pt x="18900" y="6449"/>
                  </a:cubicBezTo>
                  <a:cubicBezTo>
                    <a:pt x="17400" y="8249"/>
                    <a:pt x="13200" y="9849"/>
                    <a:pt x="12600" y="10649"/>
                  </a:cubicBezTo>
                  <a:cubicBezTo>
                    <a:pt x="12000" y="11449"/>
                    <a:pt x="15000" y="11449"/>
                    <a:pt x="17400" y="12249"/>
                  </a:cubicBezTo>
                  <a:cubicBezTo>
                    <a:pt x="19800" y="13049"/>
                    <a:pt x="21600" y="14649"/>
                    <a:pt x="21600" y="16449"/>
                  </a:cubicBezTo>
                  <a:cubicBezTo>
                    <a:pt x="21600" y="18249"/>
                    <a:pt x="19800" y="20249"/>
                    <a:pt x="16800" y="20849"/>
                  </a:cubicBezTo>
                  <a:cubicBezTo>
                    <a:pt x="13800" y="21449"/>
                    <a:pt x="9600" y="20649"/>
                    <a:pt x="5400" y="19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7624705" y="6893156"/>
              <a:ext cx="115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7778041" y="6769010"/>
              <a:ext cx="153339" cy="16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1207"/>
                  </a:moveTo>
                  <a:cubicBezTo>
                    <a:pt x="3960" y="532"/>
                    <a:pt x="7920" y="-143"/>
                    <a:pt x="10800" y="26"/>
                  </a:cubicBezTo>
                  <a:cubicBezTo>
                    <a:pt x="13680" y="195"/>
                    <a:pt x="15480" y="1207"/>
                    <a:pt x="16200" y="3401"/>
                  </a:cubicBezTo>
                  <a:cubicBezTo>
                    <a:pt x="16920" y="5595"/>
                    <a:pt x="16560" y="8969"/>
                    <a:pt x="15480" y="11163"/>
                  </a:cubicBezTo>
                  <a:cubicBezTo>
                    <a:pt x="14400" y="13357"/>
                    <a:pt x="12600" y="14370"/>
                    <a:pt x="10260" y="15888"/>
                  </a:cubicBezTo>
                  <a:cubicBezTo>
                    <a:pt x="7920" y="17407"/>
                    <a:pt x="5040" y="19432"/>
                    <a:pt x="4500" y="20445"/>
                  </a:cubicBezTo>
                  <a:cubicBezTo>
                    <a:pt x="3960" y="21457"/>
                    <a:pt x="5760" y="21457"/>
                    <a:pt x="9000" y="21119"/>
                  </a:cubicBezTo>
                  <a:cubicBezTo>
                    <a:pt x="12240" y="20782"/>
                    <a:pt x="16920" y="20107"/>
                    <a:pt x="21600" y="19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7870044" y="6739820"/>
              <a:ext cx="199037" cy="51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600" fill="norm" stroke="1" extrusionOk="0">
                  <a:moveTo>
                    <a:pt x="16000" y="0"/>
                  </a:moveTo>
                  <a:cubicBezTo>
                    <a:pt x="17333" y="1827"/>
                    <a:pt x="18667" y="3654"/>
                    <a:pt x="19733" y="5642"/>
                  </a:cubicBezTo>
                  <a:cubicBezTo>
                    <a:pt x="20800" y="7630"/>
                    <a:pt x="21600" y="9779"/>
                    <a:pt x="19200" y="12251"/>
                  </a:cubicBezTo>
                  <a:cubicBezTo>
                    <a:pt x="16800" y="14722"/>
                    <a:pt x="11200" y="17516"/>
                    <a:pt x="7467" y="19128"/>
                  </a:cubicBezTo>
                  <a:cubicBezTo>
                    <a:pt x="3733" y="20740"/>
                    <a:pt x="1867" y="211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6367343" y="7277814"/>
              <a:ext cx="1326364" cy="8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0" y="21263"/>
                  </a:moveTo>
                  <a:cubicBezTo>
                    <a:pt x="583" y="17336"/>
                    <a:pt x="1165" y="13408"/>
                    <a:pt x="2102" y="10790"/>
                  </a:cubicBezTo>
                  <a:cubicBezTo>
                    <a:pt x="3038" y="8172"/>
                    <a:pt x="4328" y="6863"/>
                    <a:pt x="5743" y="5227"/>
                  </a:cubicBezTo>
                  <a:cubicBezTo>
                    <a:pt x="7158" y="3590"/>
                    <a:pt x="8698" y="1627"/>
                    <a:pt x="10509" y="645"/>
                  </a:cubicBezTo>
                  <a:cubicBezTo>
                    <a:pt x="12319" y="-337"/>
                    <a:pt x="14400" y="-337"/>
                    <a:pt x="16294" y="1627"/>
                  </a:cubicBezTo>
                  <a:cubicBezTo>
                    <a:pt x="18187" y="3590"/>
                    <a:pt x="19894" y="7518"/>
                    <a:pt x="21600" y="11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6973024" y="7370341"/>
              <a:ext cx="212116" cy="33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3123" y="1846"/>
                  </a:moveTo>
                  <a:cubicBezTo>
                    <a:pt x="5465" y="1191"/>
                    <a:pt x="7807" y="537"/>
                    <a:pt x="9629" y="209"/>
                  </a:cubicBezTo>
                  <a:cubicBezTo>
                    <a:pt x="11451" y="-118"/>
                    <a:pt x="12752" y="-118"/>
                    <a:pt x="13923" y="618"/>
                  </a:cubicBezTo>
                  <a:cubicBezTo>
                    <a:pt x="15094" y="1355"/>
                    <a:pt x="16135" y="2827"/>
                    <a:pt x="15614" y="4137"/>
                  </a:cubicBezTo>
                  <a:cubicBezTo>
                    <a:pt x="15094" y="5446"/>
                    <a:pt x="13012" y="6591"/>
                    <a:pt x="11451" y="7409"/>
                  </a:cubicBezTo>
                  <a:cubicBezTo>
                    <a:pt x="9889" y="8227"/>
                    <a:pt x="8848" y="8718"/>
                    <a:pt x="8978" y="9046"/>
                  </a:cubicBezTo>
                  <a:cubicBezTo>
                    <a:pt x="9108" y="9373"/>
                    <a:pt x="10410" y="9537"/>
                    <a:pt x="12361" y="9946"/>
                  </a:cubicBezTo>
                  <a:cubicBezTo>
                    <a:pt x="14313" y="10355"/>
                    <a:pt x="16916" y="11009"/>
                    <a:pt x="18737" y="11664"/>
                  </a:cubicBezTo>
                  <a:cubicBezTo>
                    <a:pt x="20559" y="12318"/>
                    <a:pt x="21600" y="12973"/>
                    <a:pt x="21600" y="13955"/>
                  </a:cubicBezTo>
                  <a:cubicBezTo>
                    <a:pt x="21600" y="14937"/>
                    <a:pt x="20559" y="16246"/>
                    <a:pt x="16786" y="17555"/>
                  </a:cubicBezTo>
                  <a:cubicBezTo>
                    <a:pt x="13012" y="18864"/>
                    <a:pt x="6506" y="20173"/>
                    <a:pt x="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4749640" y="1672039"/>
              <a:ext cx="153338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2286"/>
                    <a:pt x="16560" y="4571"/>
                    <a:pt x="13500" y="7314"/>
                  </a:cubicBezTo>
                  <a:cubicBezTo>
                    <a:pt x="10440" y="10057"/>
                    <a:pt x="6840" y="13257"/>
                    <a:pt x="4500" y="15714"/>
                  </a:cubicBezTo>
                  <a:cubicBezTo>
                    <a:pt x="2160" y="18171"/>
                    <a:pt x="108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4864643" y="1588788"/>
              <a:ext cx="3175544" cy="53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56" fill="norm" stroke="1" extrusionOk="0">
                  <a:moveTo>
                    <a:pt x="0" y="8905"/>
                  </a:moveTo>
                  <a:cubicBezTo>
                    <a:pt x="348" y="8287"/>
                    <a:pt x="695" y="7670"/>
                    <a:pt x="1190" y="7310"/>
                  </a:cubicBezTo>
                  <a:cubicBezTo>
                    <a:pt x="1686" y="6950"/>
                    <a:pt x="2329" y="6847"/>
                    <a:pt x="2980" y="6693"/>
                  </a:cubicBezTo>
                  <a:cubicBezTo>
                    <a:pt x="3632" y="6539"/>
                    <a:pt x="4292" y="6333"/>
                    <a:pt x="4918" y="6076"/>
                  </a:cubicBezTo>
                  <a:cubicBezTo>
                    <a:pt x="5543" y="5819"/>
                    <a:pt x="6134" y="5510"/>
                    <a:pt x="6708" y="5253"/>
                  </a:cubicBezTo>
                  <a:cubicBezTo>
                    <a:pt x="7281" y="4996"/>
                    <a:pt x="7837" y="4790"/>
                    <a:pt x="8393" y="4636"/>
                  </a:cubicBezTo>
                  <a:cubicBezTo>
                    <a:pt x="8949" y="4482"/>
                    <a:pt x="9505" y="4379"/>
                    <a:pt x="10114" y="4019"/>
                  </a:cubicBezTo>
                  <a:cubicBezTo>
                    <a:pt x="10722" y="3659"/>
                    <a:pt x="11382" y="3042"/>
                    <a:pt x="12016" y="2527"/>
                  </a:cubicBezTo>
                  <a:cubicBezTo>
                    <a:pt x="12651" y="2013"/>
                    <a:pt x="13259" y="1602"/>
                    <a:pt x="13867" y="1293"/>
                  </a:cubicBezTo>
                  <a:cubicBezTo>
                    <a:pt x="14475" y="985"/>
                    <a:pt x="15084" y="779"/>
                    <a:pt x="15622" y="573"/>
                  </a:cubicBezTo>
                  <a:cubicBezTo>
                    <a:pt x="16161" y="367"/>
                    <a:pt x="16630" y="162"/>
                    <a:pt x="17204" y="59"/>
                  </a:cubicBezTo>
                  <a:cubicBezTo>
                    <a:pt x="17777" y="-44"/>
                    <a:pt x="18455" y="-44"/>
                    <a:pt x="19019" y="316"/>
                  </a:cubicBezTo>
                  <a:cubicBezTo>
                    <a:pt x="19584" y="676"/>
                    <a:pt x="20036" y="1396"/>
                    <a:pt x="20392" y="2116"/>
                  </a:cubicBezTo>
                  <a:cubicBezTo>
                    <a:pt x="20749" y="2836"/>
                    <a:pt x="21009" y="3556"/>
                    <a:pt x="21183" y="4070"/>
                  </a:cubicBezTo>
                  <a:cubicBezTo>
                    <a:pt x="21357" y="4585"/>
                    <a:pt x="21444" y="4893"/>
                    <a:pt x="21504" y="5665"/>
                  </a:cubicBezTo>
                  <a:cubicBezTo>
                    <a:pt x="21565" y="6436"/>
                    <a:pt x="21600" y="7670"/>
                    <a:pt x="21591" y="9676"/>
                  </a:cubicBezTo>
                  <a:cubicBezTo>
                    <a:pt x="21583" y="11682"/>
                    <a:pt x="21530" y="14459"/>
                    <a:pt x="21513" y="16362"/>
                  </a:cubicBezTo>
                  <a:cubicBezTo>
                    <a:pt x="21496" y="18265"/>
                    <a:pt x="21513" y="19293"/>
                    <a:pt x="21435" y="20013"/>
                  </a:cubicBezTo>
                  <a:cubicBezTo>
                    <a:pt x="21357" y="20733"/>
                    <a:pt x="21183" y="21145"/>
                    <a:pt x="21009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4708355" y="2098826"/>
              <a:ext cx="3575699" cy="7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18" y="13239"/>
                  </a:moveTo>
                  <a:cubicBezTo>
                    <a:pt x="2" y="9755"/>
                    <a:pt x="-13" y="6271"/>
                    <a:pt x="18" y="3832"/>
                  </a:cubicBezTo>
                  <a:cubicBezTo>
                    <a:pt x="49" y="1394"/>
                    <a:pt x="126" y="0"/>
                    <a:pt x="350" y="0"/>
                  </a:cubicBezTo>
                  <a:cubicBezTo>
                    <a:pt x="573" y="0"/>
                    <a:pt x="944" y="1394"/>
                    <a:pt x="1414" y="2439"/>
                  </a:cubicBezTo>
                  <a:cubicBezTo>
                    <a:pt x="1885" y="3484"/>
                    <a:pt x="2456" y="4181"/>
                    <a:pt x="3034" y="4877"/>
                  </a:cubicBezTo>
                  <a:cubicBezTo>
                    <a:pt x="3613" y="5574"/>
                    <a:pt x="4199" y="6271"/>
                    <a:pt x="4816" y="6968"/>
                  </a:cubicBezTo>
                  <a:cubicBezTo>
                    <a:pt x="5433" y="7665"/>
                    <a:pt x="6081" y="8361"/>
                    <a:pt x="6675" y="9058"/>
                  </a:cubicBezTo>
                  <a:cubicBezTo>
                    <a:pt x="7269" y="9755"/>
                    <a:pt x="7809" y="10452"/>
                    <a:pt x="8365" y="10800"/>
                  </a:cubicBezTo>
                  <a:cubicBezTo>
                    <a:pt x="8920" y="11148"/>
                    <a:pt x="9491" y="11148"/>
                    <a:pt x="10085" y="11497"/>
                  </a:cubicBezTo>
                  <a:cubicBezTo>
                    <a:pt x="10679" y="11845"/>
                    <a:pt x="11296" y="12542"/>
                    <a:pt x="11929" y="13239"/>
                  </a:cubicBezTo>
                  <a:cubicBezTo>
                    <a:pt x="12561" y="13935"/>
                    <a:pt x="13209" y="14632"/>
                    <a:pt x="13826" y="15329"/>
                  </a:cubicBezTo>
                  <a:cubicBezTo>
                    <a:pt x="14444" y="16026"/>
                    <a:pt x="15030" y="16723"/>
                    <a:pt x="15593" y="17071"/>
                  </a:cubicBezTo>
                  <a:cubicBezTo>
                    <a:pt x="16156" y="17419"/>
                    <a:pt x="16696" y="17419"/>
                    <a:pt x="17275" y="17768"/>
                  </a:cubicBezTo>
                  <a:cubicBezTo>
                    <a:pt x="17853" y="18116"/>
                    <a:pt x="18470" y="18813"/>
                    <a:pt x="19118" y="19161"/>
                  </a:cubicBezTo>
                  <a:cubicBezTo>
                    <a:pt x="19766" y="19510"/>
                    <a:pt x="20445" y="19510"/>
                    <a:pt x="20862" y="19858"/>
                  </a:cubicBezTo>
                  <a:cubicBezTo>
                    <a:pt x="21278" y="20206"/>
                    <a:pt x="21433" y="20903"/>
                    <a:pt x="215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471544" y="8457191"/>
              <a:ext cx="437010" cy="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74" y="18514"/>
                  </a:moveTo>
                  <a:cubicBezTo>
                    <a:pt x="1137" y="20057"/>
                    <a:pt x="0" y="21600"/>
                    <a:pt x="0" y="21600"/>
                  </a:cubicBezTo>
                  <a:cubicBezTo>
                    <a:pt x="0" y="21600"/>
                    <a:pt x="1137" y="20057"/>
                    <a:pt x="3411" y="16971"/>
                  </a:cubicBezTo>
                  <a:cubicBezTo>
                    <a:pt x="5684" y="13886"/>
                    <a:pt x="9095" y="9257"/>
                    <a:pt x="12316" y="6171"/>
                  </a:cubicBezTo>
                  <a:cubicBezTo>
                    <a:pt x="15537" y="3086"/>
                    <a:pt x="18568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813996" y="8350883"/>
              <a:ext cx="124787" cy="259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1515" fill="norm" stroke="1" extrusionOk="0">
                  <a:moveTo>
                    <a:pt x="4154" y="3727"/>
                  </a:moveTo>
                  <a:cubicBezTo>
                    <a:pt x="2077" y="2456"/>
                    <a:pt x="0" y="1186"/>
                    <a:pt x="0" y="550"/>
                  </a:cubicBezTo>
                  <a:cubicBezTo>
                    <a:pt x="0" y="-85"/>
                    <a:pt x="2077" y="-85"/>
                    <a:pt x="5192" y="127"/>
                  </a:cubicBezTo>
                  <a:cubicBezTo>
                    <a:pt x="8308" y="339"/>
                    <a:pt x="12462" y="762"/>
                    <a:pt x="15785" y="2456"/>
                  </a:cubicBezTo>
                  <a:cubicBezTo>
                    <a:pt x="19108" y="4150"/>
                    <a:pt x="21600" y="7115"/>
                    <a:pt x="19523" y="10503"/>
                  </a:cubicBezTo>
                  <a:cubicBezTo>
                    <a:pt x="17446" y="13891"/>
                    <a:pt x="10800" y="17703"/>
                    <a:pt x="4154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1184570" y="8347197"/>
              <a:ext cx="245330" cy="21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0730" fill="norm" stroke="1" extrusionOk="0">
                  <a:moveTo>
                    <a:pt x="1982" y="8452"/>
                  </a:moveTo>
                  <a:cubicBezTo>
                    <a:pt x="4627" y="8203"/>
                    <a:pt x="7272" y="7955"/>
                    <a:pt x="9036" y="7210"/>
                  </a:cubicBezTo>
                  <a:cubicBezTo>
                    <a:pt x="10799" y="6465"/>
                    <a:pt x="11680" y="5224"/>
                    <a:pt x="12121" y="3983"/>
                  </a:cubicBezTo>
                  <a:cubicBezTo>
                    <a:pt x="12562" y="2741"/>
                    <a:pt x="12562" y="1500"/>
                    <a:pt x="12011" y="755"/>
                  </a:cubicBezTo>
                  <a:cubicBezTo>
                    <a:pt x="11460" y="10"/>
                    <a:pt x="10358" y="-238"/>
                    <a:pt x="8485" y="259"/>
                  </a:cubicBezTo>
                  <a:cubicBezTo>
                    <a:pt x="6611" y="755"/>
                    <a:pt x="3966" y="1996"/>
                    <a:pt x="2203" y="4231"/>
                  </a:cubicBezTo>
                  <a:cubicBezTo>
                    <a:pt x="440" y="6465"/>
                    <a:pt x="-442" y="9693"/>
                    <a:pt x="219" y="12921"/>
                  </a:cubicBezTo>
                  <a:cubicBezTo>
                    <a:pt x="880" y="16148"/>
                    <a:pt x="3085" y="19376"/>
                    <a:pt x="6831" y="20369"/>
                  </a:cubicBezTo>
                  <a:cubicBezTo>
                    <a:pt x="10578" y="21362"/>
                    <a:pt x="15868" y="20121"/>
                    <a:pt x="21158" y="188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1406276" y="8349193"/>
              <a:ext cx="445300" cy="4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03" fill="norm" stroke="1" extrusionOk="0">
                  <a:moveTo>
                    <a:pt x="7436" y="2743"/>
                  </a:moveTo>
                  <a:cubicBezTo>
                    <a:pt x="7313" y="1839"/>
                    <a:pt x="7189" y="934"/>
                    <a:pt x="6696" y="425"/>
                  </a:cubicBezTo>
                  <a:cubicBezTo>
                    <a:pt x="6202" y="-84"/>
                    <a:pt x="5338" y="-197"/>
                    <a:pt x="4227" y="425"/>
                  </a:cubicBezTo>
                  <a:cubicBezTo>
                    <a:pt x="3116" y="1047"/>
                    <a:pt x="1758" y="2404"/>
                    <a:pt x="956" y="3705"/>
                  </a:cubicBezTo>
                  <a:cubicBezTo>
                    <a:pt x="154" y="5005"/>
                    <a:pt x="-93" y="6249"/>
                    <a:pt x="30" y="7041"/>
                  </a:cubicBezTo>
                  <a:cubicBezTo>
                    <a:pt x="154" y="7832"/>
                    <a:pt x="648" y="8172"/>
                    <a:pt x="1635" y="8058"/>
                  </a:cubicBezTo>
                  <a:cubicBezTo>
                    <a:pt x="2622" y="7945"/>
                    <a:pt x="4104" y="7380"/>
                    <a:pt x="5153" y="6588"/>
                  </a:cubicBezTo>
                  <a:cubicBezTo>
                    <a:pt x="6202" y="5797"/>
                    <a:pt x="6819" y="4779"/>
                    <a:pt x="7251" y="3874"/>
                  </a:cubicBezTo>
                  <a:cubicBezTo>
                    <a:pt x="7683" y="2970"/>
                    <a:pt x="7930" y="2178"/>
                    <a:pt x="7930" y="2065"/>
                  </a:cubicBezTo>
                  <a:cubicBezTo>
                    <a:pt x="7930" y="1952"/>
                    <a:pt x="7683" y="2517"/>
                    <a:pt x="7004" y="4609"/>
                  </a:cubicBezTo>
                  <a:cubicBezTo>
                    <a:pt x="6325" y="6701"/>
                    <a:pt x="5214" y="10320"/>
                    <a:pt x="4474" y="12865"/>
                  </a:cubicBezTo>
                  <a:cubicBezTo>
                    <a:pt x="3733" y="15409"/>
                    <a:pt x="3363" y="16879"/>
                    <a:pt x="3178" y="17897"/>
                  </a:cubicBezTo>
                  <a:cubicBezTo>
                    <a:pt x="2993" y="18915"/>
                    <a:pt x="2993" y="19480"/>
                    <a:pt x="2931" y="20102"/>
                  </a:cubicBezTo>
                  <a:cubicBezTo>
                    <a:pt x="2869" y="20724"/>
                    <a:pt x="2746" y="21403"/>
                    <a:pt x="2993" y="21403"/>
                  </a:cubicBezTo>
                  <a:cubicBezTo>
                    <a:pt x="3240" y="21403"/>
                    <a:pt x="3857" y="20724"/>
                    <a:pt x="5091" y="18519"/>
                  </a:cubicBezTo>
                  <a:cubicBezTo>
                    <a:pt x="6325" y="16314"/>
                    <a:pt x="8177" y="12582"/>
                    <a:pt x="9473" y="9755"/>
                  </a:cubicBezTo>
                  <a:cubicBezTo>
                    <a:pt x="10769" y="6928"/>
                    <a:pt x="11509" y="5005"/>
                    <a:pt x="11941" y="3591"/>
                  </a:cubicBezTo>
                  <a:cubicBezTo>
                    <a:pt x="12373" y="2178"/>
                    <a:pt x="12497" y="1273"/>
                    <a:pt x="12435" y="1217"/>
                  </a:cubicBezTo>
                  <a:cubicBezTo>
                    <a:pt x="12373" y="1160"/>
                    <a:pt x="12126" y="1952"/>
                    <a:pt x="11880" y="3026"/>
                  </a:cubicBezTo>
                  <a:cubicBezTo>
                    <a:pt x="11633" y="4100"/>
                    <a:pt x="11386" y="5457"/>
                    <a:pt x="11324" y="6419"/>
                  </a:cubicBezTo>
                  <a:cubicBezTo>
                    <a:pt x="11262" y="7380"/>
                    <a:pt x="11386" y="7945"/>
                    <a:pt x="11756" y="8341"/>
                  </a:cubicBezTo>
                  <a:cubicBezTo>
                    <a:pt x="12126" y="8737"/>
                    <a:pt x="12744" y="8963"/>
                    <a:pt x="13361" y="9076"/>
                  </a:cubicBezTo>
                  <a:cubicBezTo>
                    <a:pt x="13978" y="9189"/>
                    <a:pt x="14595" y="9189"/>
                    <a:pt x="15644" y="8398"/>
                  </a:cubicBezTo>
                  <a:cubicBezTo>
                    <a:pt x="16693" y="7606"/>
                    <a:pt x="18174" y="6023"/>
                    <a:pt x="19038" y="4835"/>
                  </a:cubicBezTo>
                  <a:cubicBezTo>
                    <a:pt x="19902" y="3648"/>
                    <a:pt x="20149" y="2856"/>
                    <a:pt x="20149" y="2800"/>
                  </a:cubicBezTo>
                  <a:cubicBezTo>
                    <a:pt x="20149" y="2743"/>
                    <a:pt x="19902" y="3422"/>
                    <a:pt x="19717" y="4383"/>
                  </a:cubicBezTo>
                  <a:cubicBezTo>
                    <a:pt x="19532" y="5344"/>
                    <a:pt x="19409" y="6588"/>
                    <a:pt x="19470" y="7550"/>
                  </a:cubicBezTo>
                  <a:cubicBezTo>
                    <a:pt x="19532" y="8511"/>
                    <a:pt x="19779" y="9189"/>
                    <a:pt x="20149" y="9359"/>
                  </a:cubicBezTo>
                  <a:cubicBezTo>
                    <a:pt x="20520" y="9529"/>
                    <a:pt x="21013" y="9189"/>
                    <a:pt x="21507" y="8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1889909" y="8418857"/>
              <a:ext cx="15335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1912909" y="8311521"/>
              <a:ext cx="1" cy="11500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2066246" y="8357522"/>
              <a:ext cx="122671" cy="20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0"/>
                  </a:moveTo>
                  <a:cubicBezTo>
                    <a:pt x="450" y="4590"/>
                    <a:pt x="900" y="9180"/>
                    <a:pt x="1350" y="12420"/>
                  </a:cubicBezTo>
                  <a:cubicBezTo>
                    <a:pt x="1800" y="15660"/>
                    <a:pt x="2250" y="17550"/>
                    <a:pt x="3375" y="19035"/>
                  </a:cubicBezTo>
                  <a:cubicBezTo>
                    <a:pt x="4500" y="20520"/>
                    <a:pt x="6300" y="21600"/>
                    <a:pt x="7875" y="21465"/>
                  </a:cubicBezTo>
                  <a:cubicBezTo>
                    <a:pt x="9450" y="21330"/>
                    <a:pt x="10800" y="19980"/>
                    <a:pt x="12150" y="17145"/>
                  </a:cubicBezTo>
                  <a:cubicBezTo>
                    <a:pt x="13500" y="14310"/>
                    <a:pt x="14850" y="9990"/>
                    <a:pt x="16425" y="7290"/>
                  </a:cubicBezTo>
                  <a:cubicBezTo>
                    <a:pt x="18000" y="4590"/>
                    <a:pt x="19800" y="3510"/>
                    <a:pt x="21600" y="2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2235794" y="8385832"/>
              <a:ext cx="137127" cy="17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847" fill="norm" stroke="1" extrusionOk="0">
                  <a:moveTo>
                    <a:pt x="11863" y="8617"/>
                  </a:moveTo>
                  <a:cubicBezTo>
                    <a:pt x="12263" y="7074"/>
                    <a:pt x="12663" y="5531"/>
                    <a:pt x="12463" y="3988"/>
                  </a:cubicBezTo>
                  <a:cubicBezTo>
                    <a:pt x="12263" y="2445"/>
                    <a:pt x="11463" y="902"/>
                    <a:pt x="10063" y="285"/>
                  </a:cubicBezTo>
                  <a:cubicBezTo>
                    <a:pt x="8663" y="-332"/>
                    <a:pt x="6663" y="-23"/>
                    <a:pt x="4863" y="1982"/>
                  </a:cubicBezTo>
                  <a:cubicBezTo>
                    <a:pt x="3063" y="3988"/>
                    <a:pt x="1463" y="7691"/>
                    <a:pt x="663" y="10314"/>
                  </a:cubicBezTo>
                  <a:cubicBezTo>
                    <a:pt x="-137" y="12937"/>
                    <a:pt x="-137" y="14479"/>
                    <a:pt x="263" y="16022"/>
                  </a:cubicBezTo>
                  <a:cubicBezTo>
                    <a:pt x="663" y="17565"/>
                    <a:pt x="1463" y="19108"/>
                    <a:pt x="2863" y="20034"/>
                  </a:cubicBezTo>
                  <a:cubicBezTo>
                    <a:pt x="4263" y="20959"/>
                    <a:pt x="6263" y="21268"/>
                    <a:pt x="8263" y="20034"/>
                  </a:cubicBezTo>
                  <a:cubicBezTo>
                    <a:pt x="10263" y="18799"/>
                    <a:pt x="12263" y="16022"/>
                    <a:pt x="13863" y="13708"/>
                  </a:cubicBezTo>
                  <a:cubicBezTo>
                    <a:pt x="15463" y="11394"/>
                    <a:pt x="16663" y="9542"/>
                    <a:pt x="17263" y="9542"/>
                  </a:cubicBezTo>
                  <a:cubicBezTo>
                    <a:pt x="17863" y="9542"/>
                    <a:pt x="17863" y="11394"/>
                    <a:pt x="18463" y="13554"/>
                  </a:cubicBezTo>
                  <a:cubicBezTo>
                    <a:pt x="19063" y="15714"/>
                    <a:pt x="20263" y="18182"/>
                    <a:pt x="21463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2403587" y="8386458"/>
              <a:ext cx="161005" cy="21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4691"/>
                  </a:moveTo>
                  <a:cubicBezTo>
                    <a:pt x="0" y="3184"/>
                    <a:pt x="0" y="1677"/>
                    <a:pt x="857" y="798"/>
                  </a:cubicBezTo>
                  <a:cubicBezTo>
                    <a:pt x="1714" y="-81"/>
                    <a:pt x="3429" y="-332"/>
                    <a:pt x="5657" y="547"/>
                  </a:cubicBezTo>
                  <a:cubicBezTo>
                    <a:pt x="7886" y="1426"/>
                    <a:pt x="10629" y="3435"/>
                    <a:pt x="12686" y="6198"/>
                  </a:cubicBezTo>
                  <a:cubicBezTo>
                    <a:pt x="14743" y="8961"/>
                    <a:pt x="16114" y="12477"/>
                    <a:pt x="16800" y="14863"/>
                  </a:cubicBezTo>
                  <a:cubicBezTo>
                    <a:pt x="17486" y="17249"/>
                    <a:pt x="17486" y="18505"/>
                    <a:pt x="16800" y="19510"/>
                  </a:cubicBezTo>
                  <a:cubicBezTo>
                    <a:pt x="16114" y="20514"/>
                    <a:pt x="14743" y="21268"/>
                    <a:pt x="13886" y="20891"/>
                  </a:cubicBezTo>
                  <a:cubicBezTo>
                    <a:pt x="13029" y="20515"/>
                    <a:pt x="12686" y="19008"/>
                    <a:pt x="14057" y="15994"/>
                  </a:cubicBezTo>
                  <a:cubicBezTo>
                    <a:pt x="15429" y="12980"/>
                    <a:pt x="18514" y="8459"/>
                    <a:pt x="21600" y="3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2694927" y="8349855"/>
              <a:ext cx="30668" cy="22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9573"/>
                  </a:moveTo>
                  <a:cubicBezTo>
                    <a:pt x="0" y="12518"/>
                    <a:pt x="0" y="15464"/>
                    <a:pt x="0" y="17673"/>
                  </a:cubicBezTo>
                  <a:cubicBezTo>
                    <a:pt x="0" y="19882"/>
                    <a:pt x="0" y="21355"/>
                    <a:pt x="900" y="21477"/>
                  </a:cubicBezTo>
                  <a:cubicBezTo>
                    <a:pt x="1800" y="21600"/>
                    <a:pt x="3600" y="20373"/>
                    <a:pt x="5400" y="17182"/>
                  </a:cubicBezTo>
                  <a:cubicBezTo>
                    <a:pt x="7200" y="13991"/>
                    <a:pt x="9000" y="8836"/>
                    <a:pt x="11700" y="5645"/>
                  </a:cubicBezTo>
                  <a:cubicBezTo>
                    <a:pt x="14400" y="2455"/>
                    <a:pt x="18000" y="12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2793122" y="8428601"/>
              <a:ext cx="108811" cy="17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047" fill="norm" stroke="1" extrusionOk="0">
                  <a:moveTo>
                    <a:pt x="19880" y="7259"/>
                  </a:moveTo>
                  <a:cubicBezTo>
                    <a:pt x="17871" y="6007"/>
                    <a:pt x="15861" y="4755"/>
                    <a:pt x="13852" y="3346"/>
                  </a:cubicBezTo>
                  <a:cubicBezTo>
                    <a:pt x="11843" y="1937"/>
                    <a:pt x="9834" y="372"/>
                    <a:pt x="7824" y="59"/>
                  </a:cubicBezTo>
                  <a:cubicBezTo>
                    <a:pt x="5815" y="-254"/>
                    <a:pt x="3806" y="685"/>
                    <a:pt x="2299" y="2876"/>
                  </a:cubicBezTo>
                  <a:cubicBezTo>
                    <a:pt x="792" y="5068"/>
                    <a:pt x="-213" y="8511"/>
                    <a:pt x="38" y="11798"/>
                  </a:cubicBezTo>
                  <a:cubicBezTo>
                    <a:pt x="289" y="15085"/>
                    <a:pt x="1796" y="18216"/>
                    <a:pt x="4057" y="19781"/>
                  </a:cubicBezTo>
                  <a:cubicBezTo>
                    <a:pt x="6317" y="21346"/>
                    <a:pt x="9331" y="21346"/>
                    <a:pt x="11592" y="20407"/>
                  </a:cubicBezTo>
                  <a:cubicBezTo>
                    <a:pt x="13852" y="19468"/>
                    <a:pt x="15359" y="17589"/>
                    <a:pt x="16866" y="14459"/>
                  </a:cubicBezTo>
                  <a:cubicBezTo>
                    <a:pt x="18373" y="11329"/>
                    <a:pt x="19880" y="6946"/>
                    <a:pt x="20131" y="5537"/>
                  </a:cubicBezTo>
                  <a:cubicBezTo>
                    <a:pt x="20382" y="4129"/>
                    <a:pt x="19378" y="5694"/>
                    <a:pt x="18624" y="7416"/>
                  </a:cubicBezTo>
                  <a:cubicBezTo>
                    <a:pt x="17871" y="9137"/>
                    <a:pt x="17368" y="11016"/>
                    <a:pt x="17871" y="12581"/>
                  </a:cubicBezTo>
                  <a:cubicBezTo>
                    <a:pt x="18373" y="14146"/>
                    <a:pt x="19880" y="15398"/>
                    <a:pt x="21387" y="16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2986267" y="8426529"/>
              <a:ext cx="124141" cy="21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45" fill="norm" stroke="1" extrusionOk="0">
                  <a:moveTo>
                    <a:pt x="1322" y="5336"/>
                  </a:moveTo>
                  <a:cubicBezTo>
                    <a:pt x="882" y="9656"/>
                    <a:pt x="441" y="13976"/>
                    <a:pt x="220" y="16898"/>
                  </a:cubicBezTo>
                  <a:cubicBezTo>
                    <a:pt x="0" y="19820"/>
                    <a:pt x="0" y="21345"/>
                    <a:pt x="0" y="21345"/>
                  </a:cubicBezTo>
                  <a:cubicBezTo>
                    <a:pt x="0" y="21345"/>
                    <a:pt x="0" y="19820"/>
                    <a:pt x="1322" y="16898"/>
                  </a:cubicBezTo>
                  <a:cubicBezTo>
                    <a:pt x="2645" y="13976"/>
                    <a:pt x="5290" y="9656"/>
                    <a:pt x="7273" y="6733"/>
                  </a:cubicBezTo>
                  <a:cubicBezTo>
                    <a:pt x="9257" y="3811"/>
                    <a:pt x="10580" y="2286"/>
                    <a:pt x="12563" y="1270"/>
                  </a:cubicBezTo>
                  <a:cubicBezTo>
                    <a:pt x="14547" y="253"/>
                    <a:pt x="17192" y="-255"/>
                    <a:pt x="18955" y="126"/>
                  </a:cubicBezTo>
                  <a:cubicBezTo>
                    <a:pt x="20718" y="507"/>
                    <a:pt x="21600" y="1778"/>
                    <a:pt x="21380" y="5463"/>
                  </a:cubicBezTo>
                  <a:cubicBezTo>
                    <a:pt x="21159" y="9147"/>
                    <a:pt x="19837" y="15246"/>
                    <a:pt x="18514" y="21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3182744" y="8443229"/>
              <a:ext cx="378537" cy="22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954" fill="norm" stroke="1" extrusionOk="0">
                  <a:moveTo>
                    <a:pt x="4946" y="2031"/>
                  </a:moveTo>
                  <a:cubicBezTo>
                    <a:pt x="3786" y="3471"/>
                    <a:pt x="2626" y="4911"/>
                    <a:pt x="1757" y="7551"/>
                  </a:cubicBezTo>
                  <a:cubicBezTo>
                    <a:pt x="887" y="10191"/>
                    <a:pt x="307" y="14031"/>
                    <a:pt x="89" y="16551"/>
                  </a:cubicBezTo>
                  <a:cubicBezTo>
                    <a:pt x="-128" y="19071"/>
                    <a:pt x="17" y="20271"/>
                    <a:pt x="887" y="20751"/>
                  </a:cubicBezTo>
                  <a:cubicBezTo>
                    <a:pt x="1757" y="21231"/>
                    <a:pt x="3351" y="20991"/>
                    <a:pt x="6178" y="18591"/>
                  </a:cubicBezTo>
                  <a:cubicBezTo>
                    <a:pt x="9005" y="16191"/>
                    <a:pt x="13064" y="11631"/>
                    <a:pt x="15311" y="8871"/>
                  </a:cubicBezTo>
                  <a:cubicBezTo>
                    <a:pt x="17558" y="6111"/>
                    <a:pt x="17993" y="5151"/>
                    <a:pt x="18283" y="4071"/>
                  </a:cubicBezTo>
                  <a:cubicBezTo>
                    <a:pt x="18573" y="2991"/>
                    <a:pt x="18718" y="1791"/>
                    <a:pt x="18428" y="951"/>
                  </a:cubicBezTo>
                  <a:cubicBezTo>
                    <a:pt x="18138" y="111"/>
                    <a:pt x="17413" y="-369"/>
                    <a:pt x="16543" y="351"/>
                  </a:cubicBezTo>
                  <a:cubicBezTo>
                    <a:pt x="15673" y="1071"/>
                    <a:pt x="14659" y="2991"/>
                    <a:pt x="14006" y="5271"/>
                  </a:cubicBezTo>
                  <a:cubicBezTo>
                    <a:pt x="13354" y="7551"/>
                    <a:pt x="13064" y="10191"/>
                    <a:pt x="13136" y="11991"/>
                  </a:cubicBezTo>
                  <a:cubicBezTo>
                    <a:pt x="13209" y="13791"/>
                    <a:pt x="13644" y="14751"/>
                    <a:pt x="15093" y="15591"/>
                  </a:cubicBezTo>
                  <a:cubicBezTo>
                    <a:pt x="16543" y="16431"/>
                    <a:pt x="19008" y="17151"/>
                    <a:pt x="21472" y="178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4073133" y="8261310"/>
              <a:ext cx="415835" cy="74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95" fill="norm" stroke="1" extrusionOk="0">
                  <a:moveTo>
                    <a:pt x="8734" y="8746"/>
                  </a:moveTo>
                  <a:cubicBezTo>
                    <a:pt x="8210" y="8378"/>
                    <a:pt x="7686" y="8009"/>
                    <a:pt x="6312" y="8120"/>
                  </a:cubicBezTo>
                  <a:cubicBezTo>
                    <a:pt x="4937" y="8230"/>
                    <a:pt x="2712" y="8820"/>
                    <a:pt x="1403" y="9484"/>
                  </a:cubicBezTo>
                  <a:cubicBezTo>
                    <a:pt x="94" y="10147"/>
                    <a:pt x="-299" y="10884"/>
                    <a:pt x="225" y="11437"/>
                  </a:cubicBezTo>
                  <a:cubicBezTo>
                    <a:pt x="748" y="11990"/>
                    <a:pt x="2188" y="12359"/>
                    <a:pt x="4086" y="11916"/>
                  </a:cubicBezTo>
                  <a:cubicBezTo>
                    <a:pt x="5985" y="11474"/>
                    <a:pt x="8341" y="10221"/>
                    <a:pt x="9388" y="8636"/>
                  </a:cubicBezTo>
                  <a:cubicBezTo>
                    <a:pt x="10436" y="7051"/>
                    <a:pt x="10174" y="5134"/>
                    <a:pt x="9912" y="3991"/>
                  </a:cubicBezTo>
                  <a:cubicBezTo>
                    <a:pt x="9650" y="2849"/>
                    <a:pt x="9388" y="2480"/>
                    <a:pt x="9257" y="2112"/>
                  </a:cubicBezTo>
                  <a:cubicBezTo>
                    <a:pt x="9126" y="1743"/>
                    <a:pt x="9126" y="1374"/>
                    <a:pt x="9454" y="1080"/>
                  </a:cubicBezTo>
                  <a:cubicBezTo>
                    <a:pt x="9781" y="785"/>
                    <a:pt x="10436" y="563"/>
                    <a:pt x="11614" y="342"/>
                  </a:cubicBezTo>
                  <a:cubicBezTo>
                    <a:pt x="12792" y="121"/>
                    <a:pt x="14494" y="-100"/>
                    <a:pt x="15868" y="47"/>
                  </a:cubicBezTo>
                  <a:cubicBezTo>
                    <a:pt x="17243" y="195"/>
                    <a:pt x="18290" y="711"/>
                    <a:pt x="18683" y="1522"/>
                  </a:cubicBezTo>
                  <a:cubicBezTo>
                    <a:pt x="19076" y="2333"/>
                    <a:pt x="18814" y="3439"/>
                    <a:pt x="17505" y="5134"/>
                  </a:cubicBezTo>
                  <a:cubicBezTo>
                    <a:pt x="16196" y="6830"/>
                    <a:pt x="13839" y="9115"/>
                    <a:pt x="11941" y="11290"/>
                  </a:cubicBezTo>
                  <a:cubicBezTo>
                    <a:pt x="10043" y="13465"/>
                    <a:pt x="8603" y="15529"/>
                    <a:pt x="7883" y="17003"/>
                  </a:cubicBezTo>
                  <a:cubicBezTo>
                    <a:pt x="7163" y="18477"/>
                    <a:pt x="7163" y="19362"/>
                    <a:pt x="7425" y="19989"/>
                  </a:cubicBezTo>
                  <a:cubicBezTo>
                    <a:pt x="7686" y="20615"/>
                    <a:pt x="8210" y="20984"/>
                    <a:pt x="8996" y="21205"/>
                  </a:cubicBezTo>
                  <a:cubicBezTo>
                    <a:pt x="9781" y="21426"/>
                    <a:pt x="10828" y="21500"/>
                    <a:pt x="11941" y="21168"/>
                  </a:cubicBezTo>
                  <a:cubicBezTo>
                    <a:pt x="13054" y="20837"/>
                    <a:pt x="14232" y="20099"/>
                    <a:pt x="15017" y="18883"/>
                  </a:cubicBezTo>
                  <a:cubicBezTo>
                    <a:pt x="15803" y="17667"/>
                    <a:pt x="16196" y="15971"/>
                    <a:pt x="16196" y="14755"/>
                  </a:cubicBezTo>
                  <a:cubicBezTo>
                    <a:pt x="16196" y="13538"/>
                    <a:pt x="15803" y="12801"/>
                    <a:pt x="15934" y="12396"/>
                  </a:cubicBezTo>
                  <a:cubicBezTo>
                    <a:pt x="16065" y="11990"/>
                    <a:pt x="16719" y="11916"/>
                    <a:pt x="17701" y="11880"/>
                  </a:cubicBezTo>
                  <a:cubicBezTo>
                    <a:pt x="18683" y="11843"/>
                    <a:pt x="19992" y="11843"/>
                    <a:pt x="21301" y="11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4849309" y="8357523"/>
              <a:ext cx="319453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37" y="19037"/>
                    <a:pt x="2074" y="16475"/>
                    <a:pt x="3370" y="13119"/>
                  </a:cubicBezTo>
                  <a:cubicBezTo>
                    <a:pt x="4666" y="9763"/>
                    <a:pt x="6221" y="5614"/>
                    <a:pt x="7258" y="3173"/>
                  </a:cubicBezTo>
                  <a:cubicBezTo>
                    <a:pt x="8294" y="732"/>
                    <a:pt x="8813" y="0"/>
                    <a:pt x="9072" y="0"/>
                  </a:cubicBezTo>
                  <a:cubicBezTo>
                    <a:pt x="9331" y="0"/>
                    <a:pt x="9331" y="732"/>
                    <a:pt x="9331" y="2136"/>
                  </a:cubicBezTo>
                  <a:cubicBezTo>
                    <a:pt x="9331" y="3539"/>
                    <a:pt x="9331" y="5614"/>
                    <a:pt x="9418" y="6956"/>
                  </a:cubicBezTo>
                  <a:cubicBezTo>
                    <a:pt x="9504" y="8298"/>
                    <a:pt x="9677" y="8908"/>
                    <a:pt x="10195" y="9214"/>
                  </a:cubicBezTo>
                  <a:cubicBezTo>
                    <a:pt x="10714" y="9519"/>
                    <a:pt x="11578" y="9519"/>
                    <a:pt x="12701" y="8908"/>
                  </a:cubicBezTo>
                  <a:cubicBezTo>
                    <a:pt x="13824" y="8298"/>
                    <a:pt x="15206" y="7078"/>
                    <a:pt x="16243" y="6224"/>
                  </a:cubicBezTo>
                  <a:cubicBezTo>
                    <a:pt x="17280" y="5369"/>
                    <a:pt x="17971" y="4881"/>
                    <a:pt x="18749" y="4454"/>
                  </a:cubicBezTo>
                  <a:cubicBezTo>
                    <a:pt x="19526" y="4027"/>
                    <a:pt x="20390" y="3661"/>
                    <a:pt x="20909" y="3783"/>
                  </a:cubicBezTo>
                  <a:cubicBezTo>
                    <a:pt x="21427" y="3905"/>
                    <a:pt x="21600" y="4515"/>
                    <a:pt x="21600" y="6651"/>
                  </a:cubicBezTo>
                  <a:cubicBezTo>
                    <a:pt x="21600" y="8786"/>
                    <a:pt x="21427" y="12447"/>
                    <a:pt x="21254" y="14766"/>
                  </a:cubicBezTo>
                  <a:cubicBezTo>
                    <a:pt x="21082" y="17085"/>
                    <a:pt x="20909" y="18061"/>
                    <a:pt x="20736" y="19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5263258" y="8434191"/>
              <a:ext cx="214733" cy="34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02" fill="norm" stroke="1" extrusionOk="0">
                  <a:moveTo>
                    <a:pt x="10679" y="0"/>
                  </a:moveTo>
                  <a:cubicBezTo>
                    <a:pt x="7884" y="4888"/>
                    <a:pt x="5088" y="9775"/>
                    <a:pt x="3437" y="12771"/>
                  </a:cubicBezTo>
                  <a:cubicBezTo>
                    <a:pt x="1785" y="15766"/>
                    <a:pt x="1277" y="16870"/>
                    <a:pt x="768" y="17974"/>
                  </a:cubicBezTo>
                  <a:cubicBezTo>
                    <a:pt x="260" y="19077"/>
                    <a:pt x="-248" y="20181"/>
                    <a:pt x="133" y="20812"/>
                  </a:cubicBezTo>
                  <a:cubicBezTo>
                    <a:pt x="514" y="21442"/>
                    <a:pt x="1785" y="21600"/>
                    <a:pt x="5470" y="21127"/>
                  </a:cubicBezTo>
                  <a:cubicBezTo>
                    <a:pt x="9154" y="20654"/>
                    <a:pt x="15253" y="19550"/>
                    <a:pt x="21352" y="18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477658" y="8417608"/>
              <a:ext cx="245672" cy="341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58" fill="norm" stroke="1" extrusionOk="0">
                  <a:moveTo>
                    <a:pt x="21188" y="2958"/>
                  </a:moveTo>
                  <a:cubicBezTo>
                    <a:pt x="21188" y="1678"/>
                    <a:pt x="21188" y="398"/>
                    <a:pt x="20417" y="78"/>
                  </a:cubicBezTo>
                  <a:cubicBezTo>
                    <a:pt x="19645" y="-242"/>
                    <a:pt x="18102" y="398"/>
                    <a:pt x="15127" y="2398"/>
                  </a:cubicBezTo>
                  <a:cubicBezTo>
                    <a:pt x="12151" y="4398"/>
                    <a:pt x="7743" y="7758"/>
                    <a:pt x="4988" y="10238"/>
                  </a:cubicBezTo>
                  <a:cubicBezTo>
                    <a:pt x="2233" y="12718"/>
                    <a:pt x="1131" y="14318"/>
                    <a:pt x="470" y="15918"/>
                  </a:cubicBezTo>
                  <a:cubicBezTo>
                    <a:pt x="-192" y="17518"/>
                    <a:pt x="-412" y="19118"/>
                    <a:pt x="1572" y="20078"/>
                  </a:cubicBezTo>
                  <a:cubicBezTo>
                    <a:pt x="3555" y="21038"/>
                    <a:pt x="7743" y="21358"/>
                    <a:pt x="11380" y="21358"/>
                  </a:cubicBezTo>
                  <a:cubicBezTo>
                    <a:pt x="15017" y="21358"/>
                    <a:pt x="18102" y="21038"/>
                    <a:pt x="21188" y="20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5567436" y="8571543"/>
              <a:ext cx="217228" cy="5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868" fill="norm" stroke="1" extrusionOk="0">
                  <a:moveTo>
                    <a:pt x="251" y="20868"/>
                  </a:moveTo>
                  <a:cubicBezTo>
                    <a:pt x="0" y="14977"/>
                    <a:pt x="-251" y="9086"/>
                    <a:pt x="502" y="5159"/>
                  </a:cubicBezTo>
                  <a:cubicBezTo>
                    <a:pt x="1256" y="1232"/>
                    <a:pt x="3014" y="-732"/>
                    <a:pt x="6656" y="250"/>
                  </a:cubicBezTo>
                  <a:cubicBezTo>
                    <a:pt x="10298" y="1232"/>
                    <a:pt x="15823" y="5159"/>
                    <a:pt x="21349" y="9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605" y="157583"/>
            <a:ext cx="10058401" cy="2628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4" name="Drawing"/>
          <p:cNvGrpSpPr/>
          <p:nvPr/>
        </p:nvGrpSpPr>
        <p:grpSpPr>
          <a:xfrm>
            <a:off x="5796130" y="392226"/>
            <a:ext cx="1125712" cy="832958"/>
            <a:chOff x="0" y="0"/>
            <a:chExt cx="1125710" cy="832957"/>
          </a:xfrm>
        </p:grpSpPr>
        <p:sp>
          <p:nvSpPr>
            <p:cNvPr id="902" name="Line"/>
            <p:cNvSpPr/>
            <p:nvPr/>
          </p:nvSpPr>
          <p:spPr>
            <a:xfrm>
              <a:off x="146444" y="75451"/>
              <a:ext cx="45227" cy="75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85" fill="norm" stroke="1" extrusionOk="0">
                  <a:moveTo>
                    <a:pt x="21236" y="0"/>
                  </a:moveTo>
                  <a:cubicBezTo>
                    <a:pt x="18836" y="2102"/>
                    <a:pt x="16436" y="4204"/>
                    <a:pt x="14036" y="6451"/>
                  </a:cubicBezTo>
                  <a:cubicBezTo>
                    <a:pt x="11636" y="8698"/>
                    <a:pt x="9236" y="11090"/>
                    <a:pt x="6836" y="13518"/>
                  </a:cubicBezTo>
                  <a:cubicBezTo>
                    <a:pt x="4436" y="15946"/>
                    <a:pt x="2036" y="18411"/>
                    <a:pt x="836" y="19824"/>
                  </a:cubicBezTo>
                  <a:cubicBezTo>
                    <a:pt x="-364" y="21238"/>
                    <a:pt x="-364" y="21600"/>
                    <a:pt x="1436" y="21455"/>
                  </a:cubicBezTo>
                  <a:cubicBezTo>
                    <a:pt x="3236" y="21310"/>
                    <a:pt x="6836" y="20658"/>
                    <a:pt x="9236" y="20150"/>
                  </a:cubicBezTo>
                  <a:cubicBezTo>
                    <a:pt x="11636" y="19643"/>
                    <a:pt x="12836" y="19281"/>
                    <a:pt x="14036" y="18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0" y="-1"/>
              <a:ext cx="1125711" cy="81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568" fill="norm" stroke="1" extrusionOk="0">
                  <a:moveTo>
                    <a:pt x="2645" y="4859"/>
                  </a:moveTo>
                  <a:cubicBezTo>
                    <a:pt x="2449" y="4519"/>
                    <a:pt x="2253" y="4179"/>
                    <a:pt x="2278" y="3942"/>
                  </a:cubicBezTo>
                  <a:cubicBezTo>
                    <a:pt x="2302" y="3704"/>
                    <a:pt x="2547" y="3568"/>
                    <a:pt x="3478" y="3296"/>
                  </a:cubicBezTo>
                  <a:cubicBezTo>
                    <a:pt x="4408" y="3025"/>
                    <a:pt x="6024" y="2617"/>
                    <a:pt x="7812" y="2142"/>
                  </a:cubicBezTo>
                  <a:cubicBezTo>
                    <a:pt x="9600" y="1666"/>
                    <a:pt x="11559" y="1123"/>
                    <a:pt x="13273" y="749"/>
                  </a:cubicBezTo>
                  <a:cubicBezTo>
                    <a:pt x="14988" y="376"/>
                    <a:pt x="16457" y="172"/>
                    <a:pt x="17412" y="70"/>
                  </a:cubicBezTo>
                  <a:cubicBezTo>
                    <a:pt x="18367" y="-32"/>
                    <a:pt x="18808" y="-32"/>
                    <a:pt x="19102" y="138"/>
                  </a:cubicBezTo>
                  <a:cubicBezTo>
                    <a:pt x="19396" y="308"/>
                    <a:pt x="19543" y="647"/>
                    <a:pt x="19714" y="1870"/>
                  </a:cubicBezTo>
                  <a:cubicBezTo>
                    <a:pt x="19886" y="3093"/>
                    <a:pt x="20082" y="5198"/>
                    <a:pt x="20327" y="7372"/>
                  </a:cubicBezTo>
                  <a:cubicBezTo>
                    <a:pt x="20571" y="9545"/>
                    <a:pt x="20865" y="11787"/>
                    <a:pt x="21086" y="13485"/>
                  </a:cubicBezTo>
                  <a:cubicBezTo>
                    <a:pt x="21306" y="15183"/>
                    <a:pt x="21453" y="16338"/>
                    <a:pt x="21527" y="17085"/>
                  </a:cubicBezTo>
                  <a:cubicBezTo>
                    <a:pt x="21600" y="17832"/>
                    <a:pt x="21600" y="18172"/>
                    <a:pt x="21453" y="18443"/>
                  </a:cubicBezTo>
                  <a:cubicBezTo>
                    <a:pt x="21306" y="18715"/>
                    <a:pt x="21012" y="18919"/>
                    <a:pt x="20106" y="19123"/>
                  </a:cubicBezTo>
                  <a:cubicBezTo>
                    <a:pt x="19200" y="19326"/>
                    <a:pt x="17682" y="19530"/>
                    <a:pt x="15992" y="19700"/>
                  </a:cubicBezTo>
                  <a:cubicBezTo>
                    <a:pt x="14302" y="19870"/>
                    <a:pt x="12441" y="20006"/>
                    <a:pt x="10384" y="20176"/>
                  </a:cubicBezTo>
                  <a:cubicBezTo>
                    <a:pt x="8327" y="20345"/>
                    <a:pt x="6073" y="20549"/>
                    <a:pt x="4310" y="20787"/>
                  </a:cubicBezTo>
                  <a:cubicBezTo>
                    <a:pt x="2547" y="21025"/>
                    <a:pt x="1273" y="21296"/>
                    <a:pt x="0" y="215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26" name="Drawing"/>
          <p:cNvGrpSpPr/>
          <p:nvPr/>
        </p:nvGrpSpPr>
        <p:grpSpPr>
          <a:xfrm>
            <a:off x="916471" y="3004035"/>
            <a:ext cx="5947238" cy="806385"/>
            <a:chOff x="0" y="0"/>
            <a:chExt cx="5947236" cy="806383"/>
          </a:xfrm>
        </p:grpSpPr>
        <p:sp>
          <p:nvSpPr>
            <p:cNvPr id="905" name="Line"/>
            <p:cNvSpPr/>
            <p:nvPr/>
          </p:nvSpPr>
          <p:spPr>
            <a:xfrm>
              <a:off x="109817" y="99753"/>
              <a:ext cx="307742" cy="231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020" fill="norm" stroke="1" extrusionOk="0">
                  <a:moveTo>
                    <a:pt x="12290" y="4297"/>
                  </a:moveTo>
                  <a:cubicBezTo>
                    <a:pt x="12113" y="3136"/>
                    <a:pt x="11936" y="1975"/>
                    <a:pt x="11494" y="1046"/>
                  </a:cubicBezTo>
                  <a:cubicBezTo>
                    <a:pt x="11051" y="117"/>
                    <a:pt x="10343" y="-580"/>
                    <a:pt x="8750" y="697"/>
                  </a:cubicBezTo>
                  <a:cubicBezTo>
                    <a:pt x="7156" y="1975"/>
                    <a:pt x="4677" y="5226"/>
                    <a:pt x="3084" y="7897"/>
                  </a:cubicBezTo>
                  <a:cubicBezTo>
                    <a:pt x="1490" y="10568"/>
                    <a:pt x="782" y="12659"/>
                    <a:pt x="340" y="14285"/>
                  </a:cubicBezTo>
                  <a:cubicBezTo>
                    <a:pt x="-103" y="15910"/>
                    <a:pt x="-280" y="17072"/>
                    <a:pt x="871" y="17536"/>
                  </a:cubicBezTo>
                  <a:cubicBezTo>
                    <a:pt x="2022" y="18001"/>
                    <a:pt x="4500" y="17768"/>
                    <a:pt x="6536" y="16026"/>
                  </a:cubicBezTo>
                  <a:cubicBezTo>
                    <a:pt x="8572" y="14285"/>
                    <a:pt x="10166" y="11033"/>
                    <a:pt x="11228" y="8826"/>
                  </a:cubicBezTo>
                  <a:cubicBezTo>
                    <a:pt x="12290" y="6620"/>
                    <a:pt x="12822" y="5459"/>
                    <a:pt x="13264" y="5459"/>
                  </a:cubicBezTo>
                  <a:cubicBezTo>
                    <a:pt x="13707" y="5459"/>
                    <a:pt x="14061" y="6620"/>
                    <a:pt x="14592" y="9059"/>
                  </a:cubicBezTo>
                  <a:cubicBezTo>
                    <a:pt x="15123" y="11497"/>
                    <a:pt x="15831" y="15214"/>
                    <a:pt x="16982" y="17420"/>
                  </a:cubicBezTo>
                  <a:cubicBezTo>
                    <a:pt x="18133" y="19626"/>
                    <a:pt x="19727" y="20323"/>
                    <a:pt x="21320" y="21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448225" y="39699"/>
              <a:ext cx="111435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4226" y="0"/>
                  </a:moveTo>
                  <a:cubicBezTo>
                    <a:pt x="10330" y="3168"/>
                    <a:pt x="16435" y="6336"/>
                    <a:pt x="19017" y="9072"/>
                  </a:cubicBezTo>
                  <a:cubicBezTo>
                    <a:pt x="21600" y="11808"/>
                    <a:pt x="20661" y="14112"/>
                    <a:pt x="16904" y="16128"/>
                  </a:cubicBezTo>
                  <a:cubicBezTo>
                    <a:pt x="13148" y="18144"/>
                    <a:pt x="6574" y="198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-1" y="61340"/>
              <a:ext cx="195222" cy="400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99" fill="norm" stroke="1" extrusionOk="0">
                  <a:moveTo>
                    <a:pt x="21154" y="893"/>
                  </a:moveTo>
                  <a:cubicBezTo>
                    <a:pt x="17554" y="346"/>
                    <a:pt x="13954" y="-201"/>
                    <a:pt x="10908" y="72"/>
                  </a:cubicBezTo>
                  <a:cubicBezTo>
                    <a:pt x="7862" y="346"/>
                    <a:pt x="5369" y="1440"/>
                    <a:pt x="3292" y="3900"/>
                  </a:cubicBezTo>
                  <a:cubicBezTo>
                    <a:pt x="1216" y="6361"/>
                    <a:pt x="-446" y="10189"/>
                    <a:pt x="108" y="13333"/>
                  </a:cubicBezTo>
                  <a:cubicBezTo>
                    <a:pt x="662" y="16477"/>
                    <a:pt x="3431" y="18938"/>
                    <a:pt x="6200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037207" y="217698"/>
              <a:ext cx="254372" cy="40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50" fill="norm" stroke="1" extrusionOk="0">
                  <a:moveTo>
                    <a:pt x="15019" y="5479"/>
                  </a:moveTo>
                  <a:cubicBezTo>
                    <a:pt x="15451" y="4817"/>
                    <a:pt x="15883" y="4154"/>
                    <a:pt x="16099" y="3425"/>
                  </a:cubicBezTo>
                  <a:cubicBezTo>
                    <a:pt x="16315" y="2696"/>
                    <a:pt x="16315" y="1901"/>
                    <a:pt x="15775" y="1437"/>
                  </a:cubicBezTo>
                  <a:cubicBezTo>
                    <a:pt x="15235" y="974"/>
                    <a:pt x="14155" y="841"/>
                    <a:pt x="11887" y="1769"/>
                  </a:cubicBezTo>
                  <a:cubicBezTo>
                    <a:pt x="9619" y="2696"/>
                    <a:pt x="6163" y="4684"/>
                    <a:pt x="3787" y="7268"/>
                  </a:cubicBezTo>
                  <a:cubicBezTo>
                    <a:pt x="1411" y="9852"/>
                    <a:pt x="115" y="13033"/>
                    <a:pt x="7" y="15484"/>
                  </a:cubicBezTo>
                  <a:cubicBezTo>
                    <a:pt x="-101" y="17936"/>
                    <a:pt x="979" y="19658"/>
                    <a:pt x="2923" y="20520"/>
                  </a:cubicBezTo>
                  <a:cubicBezTo>
                    <a:pt x="4867" y="21381"/>
                    <a:pt x="7675" y="21381"/>
                    <a:pt x="10483" y="20387"/>
                  </a:cubicBezTo>
                  <a:cubicBezTo>
                    <a:pt x="13291" y="19393"/>
                    <a:pt x="16099" y="17406"/>
                    <a:pt x="17935" y="14689"/>
                  </a:cubicBezTo>
                  <a:cubicBezTo>
                    <a:pt x="19771" y="11972"/>
                    <a:pt x="20635" y="8527"/>
                    <a:pt x="20635" y="6009"/>
                  </a:cubicBezTo>
                  <a:cubicBezTo>
                    <a:pt x="20635" y="3491"/>
                    <a:pt x="19771" y="1901"/>
                    <a:pt x="18151" y="974"/>
                  </a:cubicBezTo>
                  <a:cubicBezTo>
                    <a:pt x="16531" y="46"/>
                    <a:pt x="14155" y="-219"/>
                    <a:pt x="11887" y="179"/>
                  </a:cubicBezTo>
                  <a:cubicBezTo>
                    <a:pt x="9619" y="576"/>
                    <a:pt x="7459" y="1636"/>
                    <a:pt x="6163" y="2498"/>
                  </a:cubicBezTo>
                  <a:cubicBezTo>
                    <a:pt x="4867" y="3359"/>
                    <a:pt x="4435" y="4021"/>
                    <a:pt x="4219" y="4750"/>
                  </a:cubicBezTo>
                  <a:cubicBezTo>
                    <a:pt x="4003" y="5479"/>
                    <a:pt x="4003" y="6274"/>
                    <a:pt x="6919" y="6539"/>
                  </a:cubicBezTo>
                  <a:cubicBezTo>
                    <a:pt x="9835" y="6804"/>
                    <a:pt x="15667" y="6539"/>
                    <a:pt x="21499" y="6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153575" y="0"/>
              <a:ext cx="176338" cy="13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1407"/>
                  </a:moveTo>
                  <a:cubicBezTo>
                    <a:pt x="2817" y="16007"/>
                    <a:pt x="5635" y="10607"/>
                    <a:pt x="7983" y="6661"/>
                  </a:cubicBezTo>
                  <a:cubicBezTo>
                    <a:pt x="10330" y="2715"/>
                    <a:pt x="12209" y="222"/>
                    <a:pt x="13304" y="15"/>
                  </a:cubicBezTo>
                  <a:cubicBezTo>
                    <a:pt x="14400" y="-193"/>
                    <a:pt x="14713" y="1884"/>
                    <a:pt x="15965" y="5207"/>
                  </a:cubicBezTo>
                  <a:cubicBezTo>
                    <a:pt x="17217" y="8530"/>
                    <a:pt x="19409" y="13099"/>
                    <a:pt x="21600" y="17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610050" y="367928"/>
              <a:ext cx="241208" cy="10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96" fill="norm" stroke="1" extrusionOk="0">
                  <a:moveTo>
                    <a:pt x="1679" y="20896"/>
                  </a:moveTo>
                  <a:cubicBezTo>
                    <a:pt x="997" y="18932"/>
                    <a:pt x="315" y="16969"/>
                    <a:pt x="87" y="14760"/>
                  </a:cubicBezTo>
                  <a:cubicBezTo>
                    <a:pt x="-140" y="12551"/>
                    <a:pt x="87" y="10096"/>
                    <a:pt x="656" y="7641"/>
                  </a:cubicBezTo>
                  <a:cubicBezTo>
                    <a:pt x="1224" y="5187"/>
                    <a:pt x="2134" y="2732"/>
                    <a:pt x="3271" y="1260"/>
                  </a:cubicBezTo>
                  <a:cubicBezTo>
                    <a:pt x="4407" y="-213"/>
                    <a:pt x="5772" y="-704"/>
                    <a:pt x="6908" y="1505"/>
                  </a:cubicBezTo>
                  <a:cubicBezTo>
                    <a:pt x="8045" y="3714"/>
                    <a:pt x="8955" y="8623"/>
                    <a:pt x="10205" y="11814"/>
                  </a:cubicBezTo>
                  <a:cubicBezTo>
                    <a:pt x="11456" y="15005"/>
                    <a:pt x="13047" y="16478"/>
                    <a:pt x="14980" y="14760"/>
                  </a:cubicBezTo>
                  <a:cubicBezTo>
                    <a:pt x="16913" y="13041"/>
                    <a:pt x="19186" y="8132"/>
                    <a:pt x="21460" y="3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607057" y="515043"/>
              <a:ext cx="2672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759" y="21600"/>
                  </a:moveTo>
                  <a:cubicBezTo>
                    <a:pt x="937" y="20160"/>
                    <a:pt x="114" y="18720"/>
                    <a:pt x="11" y="17040"/>
                  </a:cubicBezTo>
                  <a:cubicBezTo>
                    <a:pt x="-92" y="15360"/>
                    <a:pt x="525" y="13440"/>
                    <a:pt x="1348" y="10800"/>
                  </a:cubicBezTo>
                  <a:cubicBezTo>
                    <a:pt x="2171" y="8160"/>
                    <a:pt x="3199" y="4800"/>
                    <a:pt x="4845" y="3840"/>
                  </a:cubicBezTo>
                  <a:cubicBezTo>
                    <a:pt x="6491" y="2880"/>
                    <a:pt x="8754" y="4320"/>
                    <a:pt x="10194" y="6000"/>
                  </a:cubicBezTo>
                  <a:cubicBezTo>
                    <a:pt x="11634" y="7680"/>
                    <a:pt x="12251" y="9600"/>
                    <a:pt x="13999" y="8640"/>
                  </a:cubicBezTo>
                  <a:cubicBezTo>
                    <a:pt x="15748" y="7680"/>
                    <a:pt x="18628" y="3840"/>
                    <a:pt x="215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2281038" y="209781"/>
              <a:ext cx="267902" cy="35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15" fill="norm" stroke="1" extrusionOk="0">
                  <a:moveTo>
                    <a:pt x="582" y="7167"/>
                  </a:moveTo>
                  <a:cubicBezTo>
                    <a:pt x="376" y="12907"/>
                    <a:pt x="171" y="18647"/>
                    <a:pt x="68" y="19100"/>
                  </a:cubicBezTo>
                  <a:cubicBezTo>
                    <a:pt x="-35" y="19553"/>
                    <a:pt x="-35" y="14720"/>
                    <a:pt x="171" y="11472"/>
                  </a:cubicBezTo>
                  <a:cubicBezTo>
                    <a:pt x="376" y="8225"/>
                    <a:pt x="788" y="6563"/>
                    <a:pt x="1199" y="5279"/>
                  </a:cubicBezTo>
                  <a:cubicBezTo>
                    <a:pt x="1611" y="3995"/>
                    <a:pt x="2022" y="3089"/>
                    <a:pt x="2742" y="2636"/>
                  </a:cubicBezTo>
                  <a:cubicBezTo>
                    <a:pt x="3462" y="2183"/>
                    <a:pt x="4491" y="2183"/>
                    <a:pt x="5622" y="3618"/>
                  </a:cubicBezTo>
                  <a:cubicBezTo>
                    <a:pt x="6754" y="5053"/>
                    <a:pt x="7988" y="7923"/>
                    <a:pt x="9222" y="10642"/>
                  </a:cubicBezTo>
                  <a:cubicBezTo>
                    <a:pt x="10456" y="13360"/>
                    <a:pt x="11691" y="15928"/>
                    <a:pt x="12514" y="17590"/>
                  </a:cubicBezTo>
                  <a:cubicBezTo>
                    <a:pt x="13336" y="19251"/>
                    <a:pt x="13748" y="20007"/>
                    <a:pt x="14468" y="20535"/>
                  </a:cubicBezTo>
                  <a:cubicBezTo>
                    <a:pt x="15188" y="21064"/>
                    <a:pt x="16216" y="21366"/>
                    <a:pt x="16936" y="21139"/>
                  </a:cubicBezTo>
                  <a:cubicBezTo>
                    <a:pt x="17656" y="20913"/>
                    <a:pt x="18068" y="20158"/>
                    <a:pt x="18479" y="17288"/>
                  </a:cubicBezTo>
                  <a:cubicBezTo>
                    <a:pt x="18891" y="14418"/>
                    <a:pt x="19302" y="9433"/>
                    <a:pt x="19508" y="6412"/>
                  </a:cubicBezTo>
                  <a:cubicBezTo>
                    <a:pt x="19714" y="3391"/>
                    <a:pt x="19714" y="2334"/>
                    <a:pt x="19714" y="1428"/>
                  </a:cubicBezTo>
                  <a:cubicBezTo>
                    <a:pt x="19714" y="521"/>
                    <a:pt x="19714" y="-234"/>
                    <a:pt x="20022" y="68"/>
                  </a:cubicBezTo>
                  <a:cubicBezTo>
                    <a:pt x="20331" y="370"/>
                    <a:pt x="20948" y="1730"/>
                    <a:pt x="21565" y="3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2579607" y="396101"/>
              <a:ext cx="109415" cy="16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202" fill="norm" stroke="1" extrusionOk="0">
                  <a:moveTo>
                    <a:pt x="13255" y="3450"/>
                  </a:moveTo>
                  <a:cubicBezTo>
                    <a:pt x="12273" y="1814"/>
                    <a:pt x="11291" y="177"/>
                    <a:pt x="9573" y="14"/>
                  </a:cubicBezTo>
                  <a:cubicBezTo>
                    <a:pt x="7855" y="-150"/>
                    <a:pt x="5400" y="1159"/>
                    <a:pt x="3436" y="4432"/>
                  </a:cubicBezTo>
                  <a:cubicBezTo>
                    <a:pt x="1473" y="7705"/>
                    <a:pt x="0" y="12941"/>
                    <a:pt x="0" y="16214"/>
                  </a:cubicBezTo>
                  <a:cubicBezTo>
                    <a:pt x="0" y="19486"/>
                    <a:pt x="1473" y="20795"/>
                    <a:pt x="4664" y="21123"/>
                  </a:cubicBezTo>
                  <a:cubicBezTo>
                    <a:pt x="7855" y="21450"/>
                    <a:pt x="12764" y="20795"/>
                    <a:pt x="16200" y="18505"/>
                  </a:cubicBezTo>
                  <a:cubicBezTo>
                    <a:pt x="19636" y="16214"/>
                    <a:pt x="21600" y="12286"/>
                    <a:pt x="20864" y="9014"/>
                  </a:cubicBezTo>
                  <a:cubicBezTo>
                    <a:pt x="20127" y="5741"/>
                    <a:pt x="16691" y="3123"/>
                    <a:pt x="13255" y="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2709943" y="369373"/>
              <a:ext cx="168671" cy="20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2342"/>
                  </a:moveTo>
                  <a:cubicBezTo>
                    <a:pt x="1309" y="1561"/>
                    <a:pt x="2618" y="781"/>
                    <a:pt x="4091" y="781"/>
                  </a:cubicBezTo>
                  <a:cubicBezTo>
                    <a:pt x="5564" y="781"/>
                    <a:pt x="7200" y="1561"/>
                    <a:pt x="8836" y="4164"/>
                  </a:cubicBezTo>
                  <a:cubicBezTo>
                    <a:pt x="10473" y="6766"/>
                    <a:pt x="12109" y="11190"/>
                    <a:pt x="12927" y="14053"/>
                  </a:cubicBezTo>
                  <a:cubicBezTo>
                    <a:pt x="13745" y="16916"/>
                    <a:pt x="13745" y="18217"/>
                    <a:pt x="13255" y="19388"/>
                  </a:cubicBezTo>
                  <a:cubicBezTo>
                    <a:pt x="12764" y="20559"/>
                    <a:pt x="11782" y="21600"/>
                    <a:pt x="10473" y="21340"/>
                  </a:cubicBezTo>
                  <a:cubicBezTo>
                    <a:pt x="9164" y="21080"/>
                    <a:pt x="7527" y="19518"/>
                    <a:pt x="6709" y="16786"/>
                  </a:cubicBezTo>
                  <a:cubicBezTo>
                    <a:pt x="5891" y="14053"/>
                    <a:pt x="5891" y="10149"/>
                    <a:pt x="7691" y="7287"/>
                  </a:cubicBezTo>
                  <a:cubicBezTo>
                    <a:pt x="9491" y="4424"/>
                    <a:pt x="13091" y="2602"/>
                    <a:pt x="15709" y="1561"/>
                  </a:cubicBezTo>
                  <a:cubicBezTo>
                    <a:pt x="18327" y="520"/>
                    <a:pt x="19964" y="2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2924614" y="346373"/>
              <a:ext cx="214673" cy="20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51"/>
                  </a:moveTo>
                  <a:cubicBezTo>
                    <a:pt x="1286" y="4478"/>
                    <a:pt x="2571" y="5005"/>
                    <a:pt x="3214" y="6717"/>
                  </a:cubicBezTo>
                  <a:cubicBezTo>
                    <a:pt x="3857" y="8429"/>
                    <a:pt x="3857" y="11327"/>
                    <a:pt x="3857" y="13566"/>
                  </a:cubicBezTo>
                  <a:cubicBezTo>
                    <a:pt x="3857" y="15805"/>
                    <a:pt x="3857" y="17385"/>
                    <a:pt x="3600" y="18834"/>
                  </a:cubicBezTo>
                  <a:cubicBezTo>
                    <a:pt x="3343" y="20283"/>
                    <a:pt x="2829" y="21600"/>
                    <a:pt x="2443" y="21600"/>
                  </a:cubicBezTo>
                  <a:cubicBezTo>
                    <a:pt x="2057" y="21600"/>
                    <a:pt x="1800" y="20283"/>
                    <a:pt x="2186" y="17517"/>
                  </a:cubicBezTo>
                  <a:cubicBezTo>
                    <a:pt x="2571" y="14751"/>
                    <a:pt x="3600" y="10537"/>
                    <a:pt x="4629" y="8034"/>
                  </a:cubicBezTo>
                  <a:cubicBezTo>
                    <a:pt x="5657" y="5532"/>
                    <a:pt x="6686" y="4741"/>
                    <a:pt x="7457" y="5400"/>
                  </a:cubicBezTo>
                  <a:cubicBezTo>
                    <a:pt x="8229" y="6059"/>
                    <a:pt x="8743" y="8166"/>
                    <a:pt x="9257" y="9878"/>
                  </a:cubicBezTo>
                  <a:cubicBezTo>
                    <a:pt x="9771" y="11590"/>
                    <a:pt x="10286" y="12907"/>
                    <a:pt x="11057" y="12512"/>
                  </a:cubicBezTo>
                  <a:cubicBezTo>
                    <a:pt x="11829" y="12117"/>
                    <a:pt x="12857" y="10010"/>
                    <a:pt x="13629" y="8166"/>
                  </a:cubicBezTo>
                  <a:cubicBezTo>
                    <a:pt x="14400" y="6322"/>
                    <a:pt x="14914" y="4741"/>
                    <a:pt x="15943" y="3161"/>
                  </a:cubicBezTo>
                  <a:cubicBezTo>
                    <a:pt x="16971" y="1580"/>
                    <a:pt x="18514" y="0"/>
                    <a:pt x="19414" y="0"/>
                  </a:cubicBezTo>
                  <a:cubicBezTo>
                    <a:pt x="20314" y="0"/>
                    <a:pt x="20571" y="1580"/>
                    <a:pt x="20829" y="5400"/>
                  </a:cubicBezTo>
                  <a:cubicBezTo>
                    <a:pt x="21086" y="9220"/>
                    <a:pt x="21343" y="15278"/>
                    <a:pt x="21600" y="21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173483" y="77951"/>
              <a:ext cx="323953" cy="48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377" fill="norm" stroke="1" extrusionOk="0">
                  <a:moveTo>
                    <a:pt x="5336" y="16967"/>
                  </a:moveTo>
                  <a:cubicBezTo>
                    <a:pt x="5674" y="16401"/>
                    <a:pt x="6011" y="15836"/>
                    <a:pt x="6264" y="15101"/>
                  </a:cubicBezTo>
                  <a:cubicBezTo>
                    <a:pt x="6517" y="14365"/>
                    <a:pt x="6686" y="13461"/>
                    <a:pt x="6264" y="13065"/>
                  </a:cubicBezTo>
                  <a:cubicBezTo>
                    <a:pt x="5842" y="12669"/>
                    <a:pt x="4830" y="12782"/>
                    <a:pt x="3733" y="13348"/>
                  </a:cubicBezTo>
                  <a:cubicBezTo>
                    <a:pt x="2636" y="13913"/>
                    <a:pt x="1455" y="14931"/>
                    <a:pt x="780" y="15723"/>
                  </a:cubicBezTo>
                  <a:cubicBezTo>
                    <a:pt x="105" y="16514"/>
                    <a:pt x="-64" y="17080"/>
                    <a:pt x="20" y="17645"/>
                  </a:cubicBezTo>
                  <a:cubicBezTo>
                    <a:pt x="105" y="18211"/>
                    <a:pt x="442" y="18776"/>
                    <a:pt x="1033" y="19002"/>
                  </a:cubicBezTo>
                  <a:cubicBezTo>
                    <a:pt x="1624" y="19228"/>
                    <a:pt x="2467" y="19115"/>
                    <a:pt x="3227" y="18832"/>
                  </a:cubicBezTo>
                  <a:cubicBezTo>
                    <a:pt x="3986" y="18550"/>
                    <a:pt x="4661" y="18097"/>
                    <a:pt x="5336" y="17532"/>
                  </a:cubicBezTo>
                  <a:cubicBezTo>
                    <a:pt x="6011" y="16967"/>
                    <a:pt x="6686" y="16288"/>
                    <a:pt x="6855" y="16231"/>
                  </a:cubicBezTo>
                  <a:cubicBezTo>
                    <a:pt x="7024" y="16175"/>
                    <a:pt x="6686" y="16740"/>
                    <a:pt x="6517" y="17306"/>
                  </a:cubicBezTo>
                  <a:cubicBezTo>
                    <a:pt x="6349" y="17871"/>
                    <a:pt x="6349" y="18437"/>
                    <a:pt x="6602" y="18946"/>
                  </a:cubicBezTo>
                  <a:cubicBezTo>
                    <a:pt x="6855" y="19454"/>
                    <a:pt x="7361" y="19907"/>
                    <a:pt x="8036" y="20076"/>
                  </a:cubicBezTo>
                  <a:cubicBezTo>
                    <a:pt x="8711" y="20246"/>
                    <a:pt x="9555" y="20133"/>
                    <a:pt x="10989" y="18776"/>
                  </a:cubicBezTo>
                  <a:cubicBezTo>
                    <a:pt x="12424" y="17419"/>
                    <a:pt x="14449" y="14818"/>
                    <a:pt x="16305" y="11821"/>
                  </a:cubicBezTo>
                  <a:cubicBezTo>
                    <a:pt x="18161" y="8824"/>
                    <a:pt x="19849" y="5431"/>
                    <a:pt x="20692" y="3396"/>
                  </a:cubicBezTo>
                  <a:cubicBezTo>
                    <a:pt x="21536" y="1360"/>
                    <a:pt x="21536" y="682"/>
                    <a:pt x="21114" y="286"/>
                  </a:cubicBezTo>
                  <a:cubicBezTo>
                    <a:pt x="20692" y="-110"/>
                    <a:pt x="19849" y="-223"/>
                    <a:pt x="18583" y="795"/>
                  </a:cubicBezTo>
                  <a:cubicBezTo>
                    <a:pt x="17317" y="1813"/>
                    <a:pt x="15630" y="3961"/>
                    <a:pt x="14449" y="6789"/>
                  </a:cubicBezTo>
                  <a:cubicBezTo>
                    <a:pt x="13267" y="9616"/>
                    <a:pt x="12592" y="13122"/>
                    <a:pt x="12845" y="15666"/>
                  </a:cubicBezTo>
                  <a:cubicBezTo>
                    <a:pt x="13099" y="18211"/>
                    <a:pt x="14280" y="19794"/>
                    <a:pt x="15461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3750731" y="85700"/>
              <a:ext cx="147573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6747" y="304"/>
                    <a:pt x="12354" y="608"/>
                    <a:pt x="8876" y="1825"/>
                  </a:cubicBezTo>
                  <a:cubicBezTo>
                    <a:pt x="5398" y="3042"/>
                    <a:pt x="2835" y="5172"/>
                    <a:pt x="1371" y="7606"/>
                  </a:cubicBezTo>
                  <a:cubicBezTo>
                    <a:pt x="-94" y="10039"/>
                    <a:pt x="-460" y="12777"/>
                    <a:pt x="638" y="15008"/>
                  </a:cubicBezTo>
                  <a:cubicBezTo>
                    <a:pt x="1737" y="17239"/>
                    <a:pt x="4299" y="18963"/>
                    <a:pt x="7045" y="19977"/>
                  </a:cubicBezTo>
                  <a:cubicBezTo>
                    <a:pt x="9791" y="20992"/>
                    <a:pt x="12720" y="21296"/>
                    <a:pt x="1564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4051614" y="115740"/>
              <a:ext cx="253033" cy="45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94" fill="norm" stroke="1" extrusionOk="0">
                  <a:moveTo>
                    <a:pt x="14906" y="5126"/>
                  </a:moveTo>
                  <a:cubicBezTo>
                    <a:pt x="14690" y="4519"/>
                    <a:pt x="14474" y="3912"/>
                    <a:pt x="13718" y="3609"/>
                  </a:cubicBezTo>
                  <a:cubicBezTo>
                    <a:pt x="12962" y="3306"/>
                    <a:pt x="11666" y="3306"/>
                    <a:pt x="9722" y="4277"/>
                  </a:cubicBezTo>
                  <a:cubicBezTo>
                    <a:pt x="7778" y="5247"/>
                    <a:pt x="5186" y="7189"/>
                    <a:pt x="3350" y="9677"/>
                  </a:cubicBezTo>
                  <a:cubicBezTo>
                    <a:pt x="1514" y="12164"/>
                    <a:pt x="434" y="15198"/>
                    <a:pt x="110" y="17018"/>
                  </a:cubicBezTo>
                  <a:cubicBezTo>
                    <a:pt x="-214" y="18838"/>
                    <a:pt x="218" y="19445"/>
                    <a:pt x="866" y="19991"/>
                  </a:cubicBezTo>
                  <a:cubicBezTo>
                    <a:pt x="1514" y="20537"/>
                    <a:pt x="2378" y="21023"/>
                    <a:pt x="3458" y="21265"/>
                  </a:cubicBezTo>
                  <a:cubicBezTo>
                    <a:pt x="4538" y="21508"/>
                    <a:pt x="5834" y="21508"/>
                    <a:pt x="8210" y="20355"/>
                  </a:cubicBezTo>
                  <a:cubicBezTo>
                    <a:pt x="10586" y="19202"/>
                    <a:pt x="14042" y="16897"/>
                    <a:pt x="15986" y="13984"/>
                  </a:cubicBezTo>
                  <a:cubicBezTo>
                    <a:pt x="17930" y="11072"/>
                    <a:pt x="18362" y="7553"/>
                    <a:pt x="18254" y="5187"/>
                  </a:cubicBezTo>
                  <a:cubicBezTo>
                    <a:pt x="18146" y="2820"/>
                    <a:pt x="17498" y="1607"/>
                    <a:pt x="16634" y="879"/>
                  </a:cubicBezTo>
                  <a:cubicBezTo>
                    <a:pt x="15770" y="151"/>
                    <a:pt x="14690" y="-92"/>
                    <a:pt x="13178" y="29"/>
                  </a:cubicBezTo>
                  <a:cubicBezTo>
                    <a:pt x="11666" y="151"/>
                    <a:pt x="9722" y="636"/>
                    <a:pt x="7886" y="1971"/>
                  </a:cubicBezTo>
                  <a:cubicBezTo>
                    <a:pt x="6050" y="3306"/>
                    <a:pt x="4322" y="5490"/>
                    <a:pt x="3566" y="6886"/>
                  </a:cubicBezTo>
                  <a:cubicBezTo>
                    <a:pt x="2810" y="8281"/>
                    <a:pt x="3026" y="8888"/>
                    <a:pt x="4862" y="9312"/>
                  </a:cubicBezTo>
                  <a:cubicBezTo>
                    <a:pt x="6698" y="9737"/>
                    <a:pt x="10154" y="9980"/>
                    <a:pt x="13178" y="9919"/>
                  </a:cubicBezTo>
                  <a:cubicBezTo>
                    <a:pt x="16202" y="9859"/>
                    <a:pt x="18794" y="9495"/>
                    <a:pt x="21386" y="9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4273978" y="507376"/>
              <a:ext cx="138004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4303173" y="466487"/>
              <a:ext cx="108809" cy="2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21387" y="4066"/>
                  </a:moveTo>
                  <a:cubicBezTo>
                    <a:pt x="19378" y="3304"/>
                    <a:pt x="17368" y="2541"/>
                    <a:pt x="16113" y="2795"/>
                  </a:cubicBezTo>
                  <a:cubicBezTo>
                    <a:pt x="14857" y="3049"/>
                    <a:pt x="14354" y="4320"/>
                    <a:pt x="13350" y="6734"/>
                  </a:cubicBezTo>
                  <a:cubicBezTo>
                    <a:pt x="12345" y="9148"/>
                    <a:pt x="10838" y="12706"/>
                    <a:pt x="8829" y="14866"/>
                  </a:cubicBezTo>
                  <a:cubicBezTo>
                    <a:pt x="6820" y="17026"/>
                    <a:pt x="4308" y="17788"/>
                    <a:pt x="2550" y="17534"/>
                  </a:cubicBezTo>
                  <a:cubicBezTo>
                    <a:pt x="792" y="17280"/>
                    <a:pt x="-213" y="16009"/>
                    <a:pt x="38" y="14866"/>
                  </a:cubicBezTo>
                  <a:cubicBezTo>
                    <a:pt x="289" y="13722"/>
                    <a:pt x="1796" y="12706"/>
                    <a:pt x="5313" y="10673"/>
                  </a:cubicBezTo>
                  <a:cubicBezTo>
                    <a:pt x="8829" y="8640"/>
                    <a:pt x="14354" y="5591"/>
                    <a:pt x="17368" y="3431"/>
                  </a:cubicBezTo>
                  <a:cubicBezTo>
                    <a:pt x="20382" y="1271"/>
                    <a:pt x="20885" y="0"/>
                    <a:pt x="20131" y="0"/>
                  </a:cubicBezTo>
                  <a:cubicBezTo>
                    <a:pt x="19378" y="0"/>
                    <a:pt x="17368" y="1271"/>
                    <a:pt x="15861" y="4447"/>
                  </a:cubicBezTo>
                  <a:cubicBezTo>
                    <a:pt x="14354" y="7624"/>
                    <a:pt x="13350" y="12706"/>
                    <a:pt x="13601" y="15882"/>
                  </a:cubicBezTo>
                  <a:cubicBezTo>
                    <a:pt x="13852" y="19059"/>
                    <a:pt x="15359" y="20329"/>
                    <a:pt x="168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4687988" y="637713"/>
              <a:ext cx="9200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112550" y="372144"/>
              <a:ext cx="135118" cy="30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0995" fill="norm" stroke="1" extrusionOk="0">
                  <a:moveTo>
                    <a:pt x="20393" y="2995"/>
                  </a:moveTo>
                  <a:cubicBezTo>
                    <a:pt x="19236" y="2110"/>
                    <a:pt x="18079" y="1224"/>
                    <a:pt x="14993" y="605"/>
                  </a:cubicBezTo>
                  <a:cubicBezTo>
                    <a:pt x="11907" y="-15"/>
                    <a:pt x="6893" y="-369"/>
                    <a:pt x="3614" y="605"/>
                  </a:cubicBezTo>
                  <a:cubicBezTo>
                    <a:pt x="336" y="1579"/>
                    <a:pt x="-1207" y="3880"/>
                    <a:pt x="1107" y="6359"/>
                  </a:cubicBezTo>
                  <a:cubicBezTo>
                    <a:pt x="3422" y="8838"/>
                    <a:pt x="9593" y="11493"/>
                    <a:pt x="12872" y="13441"/>
                  </a:cubicBezTo>
                  <a:cubicBezTo>
                    <a:pt x="16150" y="15388"/>
                    <a:pt x="16536" y="16628"/>
                    <a:pt x="15186" y="17867"/>
                  </a:cubicBezTo>
                  <a:cubicBezTo>
                    <a:pt x="13836" y="19106"/>
                    <a:pt x="10750" y="20346"/>
                    <a:pt x="8243" y="20788"/>
                  </a:cubicBezTo>
                  <a:cubicBezTo>
                    <a:pt x="5736" y="21231"/>
                    <a:pt x="3807" y="20877"/>
                    <a:pt x="1879" y="20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339669" y="390187"/>
              <a:ext cx="168672" cy="28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149" fill="norm" stroke="1" extrusionOk="0">
                  <a:moveTo>
                    <a:pt x="0" y="10000"/>
                  </a:moveTo>
                  <a:cubicBezTo>
                    <a:pt x="2902" y="9229"/>
                    <a:pt x="5803" y="8458"/>
                    <a:pt x="8382" y="7204"/>
                  </a:cubicBezTo>
                  <a:cubicBezTo>
                    <a:pt x="10962" y="5950"/>
                    <a:pt x="13218" y="4215"/>
                    <a:pt x="14508" y="2865"/>
                  </a:cubicBezTo>
                  <a:cubicBezTo>
                    <a:pt x="15797" y="1515"/>
                    <a:pt x="16120" y="550"/>
                    <a:pt x="15475" y="165"/>
                  </a:cubicBezTo>
                  <a:cubicBezTo>
                    <a:pt x="14830" y="-221"/>
                    <a:pt x="13218" y="-28"/>
                    <a:pt x="10639" y="1804"/>
                  </a:cubicBezTo>
                  <a:cubicBezTo>
                    <a:pt x="8060" y="3636"/>
                    <a:pt x="4514" y="7108"/>
                    <a:pt x="2418" y="10386"/>
                  </a:cubicBezTo>
                  <a:cubicBezTo>
                    <a:pt x="323" y="13665"/>
                    <a:pt x="-322" y="16750"/>
                    <a:pt x="968" y="18679"/>
                  </a:cubicBezTo>
                  <a:cubicBezTo>
                    <a:pt x="2257" y="20608"/>
                    <a:pt x="5481" y="21379"/>
                    <a:pt x="9188" y="21090"/>
                  </a:cubicBezTo>
                  <a:cubicBezTo>
                    <a:pt x="12896" y="20800"/>
                    <a:pt x="17087" y="19450"/>
                    <a:pt x="21278" y="18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5514684" y="74572"/>
              <a:ext cx="192994" cy="171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58" fill="norm" stroke="1" extrusionOk="0">
                  <a:moveTo>
                    <a:pt x="145" y="2336"/>
                  </a:moveTo>
                  <a:cubicBezTo>
                    <a:pt x="1548" y="1383"/>
                    <a:pt x="2950" y="430"/>
                    <a:pt x="4353" y="113"/>
                  </a:cubicBezTo>
                  <a:cubicBezTo>
                    <a:pt x="5755" y="-205"/>
                    <a:pt x="7158" y="113"/>
                    <a:pt x="8000" y="1542"/>
                  </a:cubicBezTo>
                  <a:cubicBezTo>
                    <a:pt x="8841" y="2971"/>
                    <a:pt x="9122" y="5513"/>
                    <a:pt x="8000" y="8371"/>
                  </a:cubicBezTo>
                  <a:cubicBezTo>
                    <a:pt x="6878" y="11230"/>
                    <a:pt x="4353" y="14407"/>
                    <a:pt x="2529" y="16630"/>
                  </a:cubicBezTo>
                  <a:cubicBezTo>
                    <a:pt x="706" y="18854"/>
                    <a:pt x="-416" y="20124"/>
                    <a:pt x="145" y="20760"/>
                  </a:cubicBezTo>
                  <a:cubicBezTo>
                    <a:pt x="706" y="21395"/>
                    <a:pt x="2950" y="21395"/>
                    <a:pt x="6737" y="20919"/>
                  </a:cubicBezTo>
                  <a:cubicBezTo>
                    <a:pt x="10524" y="20442"/>
                    <a:pt x="15854" y="19489"/>
                    <a:pt x="21184" y="18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5746011" y="78033"/>
              <a:ext cx="201226" cy="7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8000" y="0"/>
                  </a:moveTo>
                  <a:cubicBezTo>
                    <a:pt x="12000" y="1440"/>
                    <a:pt x="16000" y="2880"/>
                    <a:pt x="18400" y="4888"/>
                  </a:cubicBezTo>
                  <a:cubicBezTo>
                    <a:pt x="20800" y="6897"/>
                    <a:pt x="21600" y="9474"/>
                    <a:pt x="20533" y="11861"/>
                  </a:cubicBezTo>
                  <a:cubicBezTo>
                    <a:pt x="19467" y="14248"/>
                    <a:pt x="16533" y="16446"/>
                    <a:pt x="12800" y="18038"/>
                  </a:cubicBezTo>
                  <a:cubicBezTo>
                    <a:pt x="9067" y="19629"/>
                    <a:pt x="4533" y="20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29" name="Drawing"/>
          <p:cNvGrpSpPr/>
          <p:nvPr/>
        </p:nvGrpSpPr>
        <p:grpSpPr>
          <a:xfrm>
            <a:off x="2162048" y="1203693"/>
            <a:ext cx="1180695" cy="66447"/>
            <a:chOff x="0" y="0"/>
            <a:chExt cx="1180693" cy="66445"/>
          </a:xfrm>
        </p:grpSpPr>
        <p:sp>
          <p:nvSpPr>
            <p:cNvPr id="927" name="Line"/>
            <p:cNvSpPr/>
            <p:nvPr/>
          </p:nvSpPr>
          <p:spPr>
            <a:xfrm>
              <a:off x="0" y="0"/>
              <a:ext cx="112702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16" y="14400"/>
                    <a:pt x="3233" y="7200"/>
                    <a:pt x="5118" y="3600"/>
                  </a:cubicBezTo>
                  <a:cubicBezTo>
                    <a:pt x="7004" y="0"/>
                    <a:pt x="9159" y="0"/>
                    <a:pt x="11167" y="1800"/>
                  </a:cubicBezTo>
                  <a:cubicBezTo>
                    <a:pt x="13176" y="3600"/>
                    <a:pt x="15037" y="7200"/>
                    <a:pt x="16751" y="7200"/>
                  </a:cubicBezTo>
                  <a:cubicBezTo>
                    <a:pt x="18465" y="7200"/>
                    <a:pt x="2003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268339" y="61334"/>
              <a:ext cx="912355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60" y="10800"/>
                    <a:pt x="4719" y="21600"/>
                    <a:pt x="7049" y="21600"/>
                  </a:cubicBezTo>
                  <a:cubicBezTo>
                    <a:pt x="9378" y="21600"/>
                    <a:pt x="11677" y="10800"/>
                    <a:pt x="14097" y="5400"/>
                  </a:cubicBezTo>
                  <a:cubicBezTo>
                    <a:pt x="16518" y="0"/>
                    <a:pt x="1905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938" name="Drawing"/>
          <p:cNvGrpSpPr/>
          <p:nvPr/>
        </p:nvGrpSpPr>
        <p:grpSpPr>
          <a:xfrm>
            <a:off x="8893533" y="545446"/>
            <a:ext cx="2964876" cy="2914570"/>
            <a:chOff x="0" y="0"/>
            <a:chExt cx="2964874" cy="2914569"/>
          </a:xfrm>
        </p:grpSpPr>
        <p:sp>
          <p:nvSpPr>
            <p:cNvPr id="930" name="Line"/>
            <p:cNvSpPr/>
            <p:nvPr/>
          </p:nvSpPr>
          <p:spPr>
            <a:xfrm>
              <a:off x="267659" y="60233"/>
              <a:ext cx="23681" cy="51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976"/>
                    <a:pt x="2735" y="7952"/>
                    <a:pt x="575" y="11552"/>
                  </a:cubicBezTo>
                  <a:cubicBezTo>
                    <a:pt x="-1585" y="15152"/>
                    <a:pt x="2735" y="18376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0" y="0"/>
              <a:ext cx="957787" cy="51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23" fill="norm" stroke="1" extrusionOk="0">
                  <a:moveTo>
                    <a:pt x="5702" y="6402"/>
                  </a:moveTo>
                  <a:cubicBezTo>
                    <a:pt x="5760" y="5864"/>
                    <a:pt x="5818" y="5327"/>
                    <a:pt x="6307" y="4844"/>
                  </a:cubicBezTo>
                  <a:cubicBezTo>
                    <a:pt x="6797" y="4360"/>
                    <a:pt x="7718" y="3930"/>
                    <a:pt x="9245" y="3285"/>
                  </a:cubicBezTo>
                  <a:cubicBezTo>
                    <a:pt x="10771" y="2641"/>
                    <a:pt x="12902" y="1781"/>
                    <a:pt x="14717" y="1190"/>
                  </a:cubicBezTo>
                  <a:cubicBezTo>
                    <a:pt x="16531" y="599"/>
                    <a:pt x="18029" y="276"/>
                    <a:pt x="18922" y="115"/>
                  </a:cubicBezTo>
                  <a:cubicBezTo>
                    <a:pt x="19814" y="-46"/>
                    <a:pt x="20102" y="-46"/>
                    <a:pt x="20333" y="169"/>
                  </a:cubicBezTo>
                  <a:cubicBezTo>
                    <a:pt x="20563" y="384"/>
                    <a:pt x="20736" y="814"/>
                    <a:pt x="20938" y="2533"/>
                  </a:cubicBezTo>
                  <a:cubicBezTo>
                    <a:pt x="21139" y="4253"/>
                    <a:pt x="21370" y="7261"/>
                    <a:pt x="21485" y="10163"/>
                  </a:cubicBezTo>
                  <a:cubicBezTo>
                    <a:pt x="21600" y="13064"/>
                    <a:pt x="21600" y="15858"/>
                    <a:pt x="21571" y="17739"/>
                  </a:cubicBezTo>
                  <a:cubicBezTo>
                    <a:pt x="21542" y="19620"/>
                    <a:pt x="21485" y="20587"/>
                    <a:pt x="21283" y="21070"/>
                  </a:cubicBezTo>
                  <a:cubicBezTo>
                    <a:pt x="21082" y="21554"/>
                    <a:pt x="20736" y="21554"/>
                    <a:pt x="19555" y="21500"/>
                  </a:cubicBezTo>
                  <a:cubicBezTo>
                    <a:pt x="18374" y="21447"/>
                    <a:pt x="16358" y="21339"/>
                    <a:pt x="14314" y="21232"/>
                  </a:cubicBezTo>
                  <a:cubicBezTo>
                    <a:pt x="12269" y="21124"/>
                    <a:pt x="10195" y="21017"/>
                    <a:pt x="7805" y="20963"/>
                  </a:cubicBezTo>
                  <a:cubicBezTo>
                    <a:pt x="5414" y="20909"/>
                    <a:pt x="2707" y="20909"/>
                    <a:pt x="0" y="20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1405802" y="2389650"/>
              <a:ext cx="271076" cy="421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217" fill="norm" stroke="1" extrusionOk="0">
                  <a:moveTo>
                    <a:pt x="11569" y="5851"/>
                  </a:moveTo>
                  <a:cubicBezTo>
                    <a:pt x="11176" y="5079"/>
                    <a:pt x="10784" y="4308"/>
                    <a:pt x="9998" y="4179"/>
                  </a:cubicBezTo>
                  <a:cubicBezTo>
                    <a:pt x="9213" y="4051"/>
                    <a:pt x="8035" y="4565"/>
                    <a:pt x="6169" y="6558"/>
                  </a:cubicBezTo>
                  <a:cubicBezTo>
                    <a:pt x="4304" y="8551"/>
                    <a:pt x="1751" y="12022"/>
                    <a:pt x="671" y="14658"/>
                  </a:cubicBezTo>
                  <a:cubicBezTo>
                    <a:pt x="-409" y="17294"/>
                    <a:pt x="-16" y="19094"/>
                    <a:pt x="671" y="20122"/>
                  </a:cubicBezTo>
                  <a:cubicBezTo>
                    <a:pt x="1358" y="21151"/>
                    <a:pt x="2340" y="21408"/>
                    <a:pt x="4304" y="21087"/>
                  </a:cubicBezTo>
                  <a:cubicBezTo>
                    <a:pt x="6267" y="20765"/>
                    <a:pt x="9213" y="19865"/>
                    <a:pt x="12060" y="17937"/>
                  </a:cubicBezTo>
                  <a:cubicBezTo>
                    <a:pt x="14907" y="16008"/>
                    <a:pt x="17656" y="13051"/>
                    <a:pt x="19227" y="10287"/>
                  </a:cubicBezTo>
                  <a:cubicBezTo>
                    <a:pt x="20798" y="7522"/>
                    <a:pt x="21191" y="4951"/>
                    <a:pt x="20504" y="3151"/>
                  </a:cubicBezTo>
                  <a:cubicBezTo>
                    <a:pt x="19816" y="1351"/>
                    <a:pt x="18049" y="322"/>
                    <a:pt x="15987" y="65"/>
                  </a:cubicBezTo>
                  <a:cubicBezTo>
                    <a:pt x="13926" y="-192"/>
                    <a:pt x="11569" y="322"/>
                    <a:pt x="9802" y="1351"/>
                  </a:cubicBezTo>
                  <a:cubicBezTo>
                    <a:pt x="8035" y="2379"/>
                    <a:pt x="6856" y="3922"/>
                    <a:pt x="7740" y="5594"/>
                  </a:cubicBezTo>
                  <a:cubicBezTo>
                    <a:pt x="8624" y="7265"/>
                    <a:pt x="11569" y="9065"/>
                    <a:pt x="13533" y="10029"/>
                  </a:cubicBezTo>
                  <a:cubicBezTo>
                    <a:pt x="15496" y="10994"/>
                    <a:pt x="16478" y="11122"/>
                    <a:pt x="17460" y="112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1748039" y="2659292"/>
              <a:ext cx="107337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4909"/>
                    <a:pt x="6171" y="9818"/>
                    <a:pt x="9771" y="13418"/>
                  </a:cubicBezTo>
                  <a:cubicBezTo>
                    <a:pt x="13371" y="17018"/>
                    <a:pt x="17486" y="193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1737512" y="2652254"/>
              <a:ext cx="140865" cy="221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94" fill="norm" stroke="1" extrusionOk="0">
                  <a:moveTo>
                    <a:pt x="21260" y="5094"/>
                  </a:moveTo>
                  <a:cubicBezTo>
                    <a:pt x="20103" y="4112"/>
                    <a:pt x="18946" y="3130"/>
                    <a:pt x="17596" y="3376"/>
                  </a:cubicBezTo>
                  <a:cubicBezTo>
                    <a:pt x="16246" y="3621"/>
                    <a:pt x="14703" y="5094"/>
                    <a:pt x="12967" y="7180"/>
                  </a:cubicBezTo>
                  <a:cubicBezTo>
                    <a:pt x="11231" y="9267"/>
                    <a:pt x="9303" y="11967"/>
                    <a:pt x="7760" y="13930"/>
                  </a:cubicBezTo>
                  <a:cubicBezTo>
                    <a:pt x="6217" y="15894"/>
                    <a:pt x="5060" y="17121"/>
                    <a:pt x="3710" y="17367"/>
                  </a:cubicBezTo>
                  <a:cubicBezTo>
                    <a:pt x="2360" y="17612"/>
                    <a:pt x="817" y="16876"/>
                    <a:pt x="239" y="15894"/>
                  </a:cubicBezTo>
                  <a:cubicBezTo>
                    <a:pt x="-340" y="14912"/>
                    <a:pt x="46" y="13685"/>
                    <a:pt x="2360" y="11721"/>
                  </a:cubicBezTo>
                  <a:cubicBezTo>
                    <a:pt x="4674" y="9758"/>
                    <a:pt x="8917" y="7058"/>
                    <a:pt x="12003" y="4726"/>
                  </a:cubicBezTo>
                  <a:cubicBezTo>
                    <a:pt x="15089" y="2394"/>
                    <a:pt x="17017" y="430"/>
                    <a:pt x="17789" y="62"/>
                  </a:cubicBezTo>
                  <a:cubicBezTo>
                    <a:pt x="18560" y="-306"/>
                    <a:pt x="18174" y="921"/>
                    <a:pt x="17403" y="4726"/>
                  </a:cubicBezTo>
                  <a:cubicBezTo>
                    <a:pt x="16631" y="8530"/>
                    <a:pt x="15474" y="14912"/>
                    <a:pt x="14317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2192715" y="2467621"/>
              <a:ext cx="20166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0" y="0"/>
                  </a:moveTo>
                  <a:cubicBezTo>
                    <a:pt x="2160" y="1976"/>
                    <a:pt x="4320" y="3953"/>
                    <a:pt x="7290" y="5859"/>
                  </a:cubicBezTo>
                  <a:cubicBezTo>
                    <a:pt x="10260" y="7765"/>
                    <a:pt x="14040" y="9600"/>
                    <a:pt x="16605" y="10729"/>
                  </a:cubicBezTo>
                  <a:cubicBezTo>
                    <a:pt x="19170" y="11859"/>
                    <a:pt x="20520" y="12282"/>
                    <a:pt x="21060" y="12847"/>
                  </a:cubicBezTo>
                  <a:cubicBezTo>
                    <a:pt x="21600" y="13412"/>
                    <a:pt x="21330" y="14118"/>
                    <a:pt x="19440" y="14753"/>
                  </a:cubicBezTo>
                  <a:cubicBezTo>
                    <a:pt x="17550" y="15388"/>
                    <a:pt x="14040" y="15953"/>
                    <a:pt x="11205" y="16447"/>
                  </a:cubicBezTo>
                  <a:cubicBezTo>
                    <a:pt x="8370" y="16941"/>
                    <a:pt x="6210" y="17365"/>
                    <a:pt x="4725" y="18212"/>
                  </a:cubicBezTo>
                  <a:cubicBezTo>
                    <a:pt x="3240" y="19059"/>
                    <a:pt x="2430" y="20329"/>
                    <a:pt x="16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2593137" y="2445721"/>
              <a:ext cx="264393" cy="38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252" fill="norm" stroke="1" extrusionOk="0">
                  <a:moveTo>
                    <a:pt x="14053" y="5831"/>
                  </a:moveTo>
                  <a:cubicBezTo>
                    <a:pt x="13642" y="5130"/>
                    <a:pt x="13230" y="4428"/>
                    <a:pt x="12510" y="4078"/>
                  </a:cubicBezTo>
                  <a:cubicBezTo>
                    <a:pt x="11790" y="3727"/>
                    <a:pt x="10762" y="3727"/>
                    <a:pt x="9116" y="4639"/>
                  </a:cubicBezTo>
                  <a:cubicBezTo>
                    <a:pt x="7470" y="5550"/>
                    <a:pt x="5208" y="7374"/>
                    <a:pt x="3562" y="9548"/>
                  </a:cubicBezTo>
                  <a:cubicBezTo>
                    <a:pt x="1916" y="11722"/>
                    <a:pt x="888" y="14246"/>
                    <a:pt x="373" y="16210"/>
                  </a:cubicBezTo>
                  <a:cubicBezTo>
                    <a:pt x="-141" y="18174"/>
                    <a:pt x="-141" y="19576"/>
                    <a:pt x="476" y="20418"/>
                  </a:cubicBezTo>
                  <a:cubicBezTo>
                    <a:pt x="1093" y="21259"/>
                    <a:pt x="2328" y="21540"/>
                    <a:pt x="5105" y="20909"/>
                  </a:cubicBezTo>
                  <a:cubicBezTo>
                    <a:pt x="7882" y="20278"/>
                    <a:pt x="12202" y="18735"/>
                    <a:pt x="15185" y="15719"/>
                  </a:cubicBezTo>
                  <a:cubicBezTo>
                    <a:pt x="18168" y="12704"/>
                    <a:pt x="19813" y="8215"/>
                    <a:pt x="20636" y="5621"/>
                  </a:cubicBezTo>
                  <a:cubicBezTo>
                    <a:pt x="21459" y="3026"/>
                    <a:pt x="21459" y="2324"/>
                    <a:pt x="20842" y="1693"/>
                  </a:cubicBezTo>
                  <a:cubicBezTo>
                    <a:pt x="20225" y="1062"/>
                    <a:pt x="18990" y="501"/>
                    <a:pt x="17139" y="221"/>
                  </a:cubicBezTo>
                  <a:cubicBezTo>
                    <a:pt x="15288" y="-60"/>
                    <a:pt x="12819" y="-60"/>
                    <a:pt x="11173" y="150"/>
                  </a:cubicBezTo>
                  <a:cubicBezTo>
                    <a:pt x="9528" y="361"/>
                    <a:pt x="8705" y="782"/>
                    <a:pt x="8602" y="2324"/>
                  </a:cubicBezTo>
                  <a:cubicBezTo>
                    <a:pt x="8499" y="3867"/>
                    <a:pt x="9116" y="6532"/>
                    <a:pt x="10556" y="8215"/>
                  </a:cubicBezTo>
                  <a:cubicBezTo>
                    <a:pt x="11996" y="9898"/>
                    <a:pt x="14259" y="10600"/>
                    <a:pt x="16522" y="11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2845424" y="2781962"/>
              <a:ext cx="119451" cy="132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147" fill="norm" stroke="1" extrusionOk="0">
                  <a:moveTo>
                    <a:pt x="9269" y="4891"/>
                  </a:moveTo>
                  <a:cubicBezTo>
                    <a:pt x="7019" y="5706"/>
                    <a:pt x="4769" y="6521"/>
                    <a:pt x="3194" y="7947"/>
                  </a:cubicBezTo>
                  <a:cubicBezTo>
                    <a:pt x="1619" y="9374"/>
                    <a:pt x="719" y="11411"/>
                    <a:pt x="269" y="13653"/>
                  </a:cubicBezTo>
                  <a:cubicBezTo>
                    <a:pt x="-181" y="15894"/>
                    <a:pt x="-181" y="18340"/>
                    <a:pt x="1169" y="19766"/>
                  </a:cubicBezTo>
                  <a:cubicBezTo>
                    <a:pt x="2519" y="21192"/>
                    <a:pt x="5219" y="21600"/>
                    <a:pt x="8819" y="20581"/>
                  </a:cubicBezTo>
                  <a:cubicBezTo>
                    <a:pt x="12419" y="19562"/>
                    <a:pt x="16919" y="17117"/>
                    <a:pt x="19169" y="14060"/>
                  </a:cubicBezTo>
                  <a:cubicBezTo>
                    <a:pt x="21419" y="11004"/>
                    <a:pt x="21419" y="7336"/>
                    <a:pt x="20294" y="4891"/>
                  </a:cubicBezTo>
                  <a:cubicBezTo>
                    <a:pt x="19169" y="2445"/>
                    <a:pt x="16919" y="1223"/>
                    <a:pt x="146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065" name="Drawing"/>
          <p:cNvGrpSpPr/>
          <p:nvPr/>
        </p:nvGrpSpPr>
        <p:grpSpPr>
          <a:xfrm>
            <a:off x="1696248" y="2783062"/>
            <a:ext cx="11411492" cy="6569344"/>
            <a:chOff x="0" y="0"/>
            <a:chExt cx="11411491" cy="6569342"/>
          </a:xfrm>
        </p:grpSpPr>
        <p:sp>
          <p:nvSpPr>
            <p:cNvPr id="939" name="Line"/>
            <p:cNvSpPr/>
            <p:nvPr/>
          </p:nvSpPr>
          <p:spPr>
            <a:xfrm>
              <a:off x="1178816" y="4255096"/>
              <a:ext cx="694615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7" y="21600"/>
                    <a:pt x="413" y="21600"/>
                    <a:pt x="608" y="20700"/>
                  </a:cubicBezTo>
                  <a:cubicBezTo>
                    <a:pt x="803" y="19800"/>
                    <a:pt x="985" y="18000"/>
                    <a:pt x="1212" y="16200"/>
                  </a:cubicBezTo>
                  <a:cubicBezTo>
                    <a:pt x="1438" y="14400"/>
                    <a:pt x="1709" y="12600"/>
                    <a:pt x="2003" y="11700"/>
                  </a:cubicBezTo>
                  <a:cubicBezTo>
                    <a:pt x="2297" y="10800"/>
                    <a:pt x="2615" y="10800"/>
                    <a:pt x="2917" y="10500"/>
                  </a:cubicBezTo>
                  <a:cubicBezTo>
                    <a:pt x="3219" y="10200"/>
                    <a:pt x="3505" y="9600"/>
                    <a:pt x="3803" y="9000"/>
                  </a:cubicBezTo>
                  <a:cubicBezTo>
                    <a:pt x="4101" y="8400"/>
                    <a:pt x="4411" y="7800"/>
                    <a:pt x="4705" y="6900"/>
                  </a:cubicBezTo>
                  <a:cubicBezTo>
                    <a:pt x="4999" y="6000"/>
                    <a:pt x="5277" y="4800"/>
                    <a:pt x="5567" y="4200"/>
                  </a:cubicBezTo>
                  <a:cubicBezTo>
                    <a:pt x="5857" y="3600"/>
                    <a:pt x="6159" y="3600"/>
                    <a:pt x="6469" y="3300"/>
                  </a:cubicBezTo>
                  <a:cubicBezTo>
                    <a:pt x="6779" y="3000"/>
                    <a:pt x="7097" y="2400"/>
                    <a:pt x="7419" y="2100"/>
                  </a:cubicBezTo>
                  <a:cubicBezTo>
                    <a:pt x="7740" y="1800"/>
                    <a:pt x="8066" y="1800"/>
                    <a:pt x="8404" y="1800"/>
                  </a:cubicBezTo>
                  <a:cubicBezTo>
                    <a:pt x="8742" y="1800"/>
                    <a:pt x="9091" y="1800"/>
                    <a:pt x="9409" y="1800"/>
                  </a:cubicBezTo>
                  <a:cubicBezTo>
                    <a:pt x="9727" y="1800"/>
                    <a:pt x="10013" y="1800"/>
                    <a:pt x="10303" y="1500"/>
                  </a:cubicBezTo>
                  <a:cubicBezTo>
                    <a:pt x="10593" y="1200"/>
                    <a:pt x="10887" y="600"/>
                    <a:pt x="11181" y="300"/>
                  </a:cubicBezTo>
                  <a:cubicBezTo>
                    <a:pt x="11475" y="0"/>
                    <a:pt x="11770" y="0"/>
                    <a:pt x="12064" y="0"/>
                  </a:cubicBezTo>
                  <a:cubicBezTo>
                    <a:pt x="12358" y="0"/>
                    <a:pt x="12652" y="0"/>
                    <a:pt x="12950" y="0"/>
                  </a:cubicBezTo>
                  <a:cubicBezTo>
                    <a:pt x="13248" y="0"/>
                    <a:pt x="13550" y="0"/>
                    <a:pt x="13848" y="0"/>
                  </a:cubicBezTo>
                  <a:cubicBezTo>
                    <a:pt x="14146" y="0"/>
                    <a:pt x="14440" y="0"/>
                    <a:pt x="14738" y="0"/>
                  </a:cubicBezTo>
                  <a:cubicBezTo>
                    <a:pt x="15036" y="0"/>
                    <a:pt x="15338" y="0"/>
                    <a:pt x="15636" y="0"/>
                  </a:cubicBezTo>
                  <a:cubicBezTo>
                    <a:pt x="15934" y="0"/>
                    <a:pt x="16228" y="0"/>
                    <a:pt x="16546" y="300"/>
                  </a:cubicBezTo>
                  <a:cubicBezTo>
                    <a:pt x="16864" y="600"/>
                    <a:pt x="17205" y="1200"/>
                    <a:pt x="17539" y="1500"/>
                  </a:cubicBezTo>
                  <a:cubicBezTo>
                    <a:pt x="17873" y="1800"/>
                    <a:pt x="18199" y="1800"/>
                    <a:pt x="18517" y="1800"/>
                  </a:cubicBezTo>
                  <a:cubicBezTo>
                    <a:pt x="18834" y="1800"/>
                    <a:pt x="19144" y="1800"/>
                    <a:pt x="19466" y="2100"/>
                  </a:cubicBezTo>
                  <a:cubicBezTo>
                    <a:pt x="19788" y="2400"/>
                    <a:pt x="20122" y="3000"/>
                    <a:pt x="20440" y="3600"/>
                  </a:cubicBezTo>
                  <a:cubicBezTo>
                    <a:pt x="20758" y="4200"/>
                    <a:pt x="21060" y="4800"/>
                    <a:pt x="21250" y="5100"/>
                  </a:cubicBezTo>
                  <a:cubicBezTo>
                    <a:pt x="21441" y="5400"/>
                    <a:pt x="21521" y="5400"/>
                    <a:pt x="21600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094481" y="1941776"/>
              <a:ext cx="8188186" cy="218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0" fill="norm" stroke="1" extrusionOk="0">
                  <a:moveTo>
                    <a:pt x="0" y="20746"/>
                  </a:moveTo>
                  <a:cubicBezTo>
                    <a:pt x="243" y="20671"/>
                    <a:pt x="485" y="20595"/>
                    <a:pt x="684" y="20506"/>
                  </a:cubicBezTo>
                  <a:cubicBezTo>
                    <a:pt x="883" y="20418"/>
                    <a:pt x="1038" y="20317"/>
                    <a:pt x="1213" y="20115"/>
                  </a:cubicBezTo>
                  <a:cubicBezTo>
                    <a:pt x="1389" y="19913"/>
                    <a:pt x="1584" y="19609"/>
                    <a:pt x="1793" y="19294"/>
                  </a:cubicBezTo>
                  <a:cubicBezTo>
                    <a:pt x="2002" y="18978"/>
                    <a:pt x="2225" y="18649"/>
                    <a:pt x="2430" y="18283"/>
                  </a:cubicBezTo>
                  <a:cubicBezTo>
                    <a:pt x="2636" y="17917"/>
                    <a:pt x="2825" y="17513"/>
                    <a:pt x="3000" y="17121"/>
                  </a:cubicBezTo>
                  <a:cubicBezTo>
                    <a:pt x="3175" y="16729"/>
                    <a:pt x="3337" y="16351"/>
                    <a:pt x="3479" y="15921"/>
                  </a:cubicBezTo>
                  <a:cubicBezTo>
                    <a:pt x="3620" y="15492"/>
                    <a:pt x="3742" y="15012"/>
                    <a:pt x="3856" y="14494"/>
                  </a:cubicBezTo>
                  <a:cubicBezTo>
                    <a:pt x="3971" y="13976"/>
                    <a:pt x="4079" y="13420"/>
                    <a:pt x="4176" y="12763"/>
                  </a:cubicBezTo>
                  <a:cubicBezTo>
                    <a:pt x="4274" y="12106"/>
                    <a:pt x="4362" y="11348"/>
                    <a:pt x="4446" y="10692"/>
                  </a:cubicBezTo>
                  <a:cubicBezTo>
                    <a:pt x="4530" y="10035"/>
                    <a:pt x="4611" y="9479"/>
                    <a:pt x="4726" y="8772"/>
                  </a:cubicBezTo>
                  <a:cubicBezTo>
                    <a:pt x="4840" y="8064"/>
                    <a:pt x="4989" y="7205"/>
                    <a:pt x="5127" y="6485"/>
                  </a:cubicBezTo>
                  <a:cubicBezTo>
                    <a:pt x="5265" y="5765"/>
                    <a:pt x="5393" y="5184"/>
                    <a:pt x="5542" y="4591"/>
                  </a:cubicBezTo>
                  <a:cubicBezTo>
                    <a:pt x="5690" y="3997"/>
                    <a:pt x="5858" y="3391"/>
                    <a:pt x="6037" y="2873"/>
                  </a:cubicBezTo>
                  <a:cubicBezTo>
                    <a:pt x="6216" y="2355"/>
                    <a:pt x="6404" y="1925"/>
                    <a:pt x="6607" y="1572"/>
                  </a:cubicBezTo>
                  <a:cubicBezTo>
                    <a:pt x="6809" y="1218"/>
                    <a:pt x="7025" y="940"/>
                    <a:pt x="7213" y="713"/>
                  </a:cubicBezTo>
                  <a:cubicBezTo>
                    <a:pt x="7402" y="485"/>
                    <a:pt x="7564" y="308"/>
                    <a:pt x="7776" y="182"/>
                  </a:cubicBezTo>
                  <a:cubicBezTo>
                    <a:pt x="7989" y="56"/>
                    <a:pt x="8252" y="-20"/>
                    <a:pt x="8498" y="5"/>
                  </a:cubicBezTo>
                  <a:cubicBezTo>
                    <a:pt x="8744" y="31"/>
                    <a:pt x="8973" y="157"/>
                    <a:pt x="9192" y="359"/>
                  </a:cubicBezTo>
                  <a:cubicBezTo>
                    <a:pt x="9411" y="561"/>
                    <a:pt x="9620" y="839"/>
                    <a:pt x="9829" y="1218"/>
                  </a:cubicBezTo>
                  <a:cubicBezTo>
                    <a:pt x="10038" y="1597"/>
                    <a:pt x="10247" y="2077"/>
                    <a:pt x="10426" y="2582"/>
                  </a:cubicBezTo>
                  <a:cubicBezTo>
                    <a:pt x="10604" y="3087"/>
                    <a:pt x="10753" y="3618"/>
                    <a:pt x="10867" y="4111"/>
                  </a:cubicBezTo>
                  <a:cubicBezTo>
                    <a:pt x="10982" y="4603"/>
                    <a:pt x="11063" y="5058"/>
                    <a:pt x="11157" y="5614"/>
                  </a:cubicBezTo>
                  <a:cubicBezTo>
                    <a:pt x="11252" y="6169"/>
                    <a:pt x="11360" y="6826"/>
                    <a:pt x="11467" y="7471"/>
                  </a:cubicBezTo>
                  <a:cubicBezTo>
                    <a:pt x="11575" y="8115"/>
                    <a:pt x="11683" y="8746"/>
                    <a:pt x="11798" y="9454"/>
                  </a:cubicBezTo>
                  <a:cubicBezTo>
                    <a:pt x="11912" y="10161"/>
                    <a:pt x="12034" y="10944"/>
                    <a:pt x="12172" y="11677"/>
                  </a:cubicBezTo>
                  <a:cubicBezTo>
                    <a:pt x="12310" y="12409"/>
                    <a:pt x="12465" y="13092"/>
                    <a:pt x="12637" y="13723"/>
                  </a:cubicBezTo>
                  <a:cubicBezTo>
                    <a:pt x="12809" y="14355"/>
                    <a:pt x="12998" y="14936"/>
                    <a:pt x="13187" y="15416"/>
                  </a:cubicBezTo>
                  <a:cubicBezTo>
                    <a:pt x="13375" y="15896"/>
                    <a:pt x="13564" y="16275"/>
                    <a:pt x="13773" y="16628"/>
                  </a:cubicBezTo>
                  <a:cubicBezTo>
                    <a:pt x="13982" y="16982"/>
                    <a:pt x="14211" y="17311"/>
                    <a:pt x="14430" y="17576"/>
                  </a:cubicBezTo>
                  <a:cubicBezTo>
                    <a:pt x="14649" y="17841"/>
                    <a:pt x="14858" y="18043"/>
                    <a:pt x="15091" y="18245"/>
                  </a:cubicBezTo>
                  <a:cubicBezTo>
                    <a:pt x="15324" y="18447"/>
                    <a:pt x="15580" y="18649"/>
                    <a:pt x="15839" y="18826"/>
                  </a:cubicBezTo>
                  <a:cubicBezTo>
                    <a:pt x="16099" y="19003"/>
                    <a:pt x="16362" y="19155"/>
                    <a:pt x="16618" y="19294"/>
                  </a:cubicBezTo>
                  <a:cubicBezTo>
                    <a:pt x="16874" y="19433"/>
                    <a:pt x="17124" y="19559"/>
                    <a:pt x="17387" y="19673"/>
                  </a:cubicBezTo>
                  <a:cubicBezTo>
                    <a:pt x="17649" y="19786"/>
                    <a:pt x="17926" y="19887"/>
                    <a:pt x="18182" y="19976"/>
                  </a:cubicBezTo>
                  <a:cubicBezTo>
                    <a:pt x="18438" y="20064"/>
                    <a:pt x="18674" y="20140"/>
                    <a:pt x="18910" y="20203"/>
                  </a:cubicBezTo>
                  <a:cubicBezTo>
                    <a:pt x="19146" y="20266"/>
                    <a:pt x="19382" y="20317"/>
                    <a:pt x="19628" y="20367"/>
                  </a:cubicBezTo>
                  <a:cubicBezTo>
                    <a:pt x="19874" y="20418"/>
                    <a:pt x="20130" y="20468"/>
                    <a:pt x="20383" y="20569"/>
                  </a:cubicBezTo>
                  <a:cubicBezTo>
                    <a:pt x="20636" y="20671"/>
                    <a:pt x="20885" y="20822"/>
                    <a:pt x="21088" y="20999"/>
                  </a:cubicBezTo>
                  <a:cubicBezTo>
                    <a:pt x="21290" y="21176"/>
                    <a:pt x="21445" y="21378"/>
                    <a:pt x="21600" y="2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4291553" y="1993378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4322220" y="2315385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4329887" y="2622059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4306887" y="3066736"/>
              <a:ext cx="15334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4276219" y="3603414"/>
              <a:ext cx="2300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4271108" y="3971422"/>
              <a:ext cx="5112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892"/>
                    <a:pt x="0" y="7784"/>
                    <a:pt x="0" y="11384"/>
                  </a:cubicBezTo>
                  <a:cubicBezTo>
                    <a:pt x="0" y="14984"/>
                    <a:pt x="10800" y="182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4211882" y="4187519"/>
              <a:ext cx="179341" cy="16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016" fill="norm" stroke="1" extrusionOk="0">
                  <a:moveTo>
                    <a:pt x="8572" y="6494"/>
                  </a:moveTo>
                  <a:cubicBezTo>
                    <a:pt x="8267" y="4905"/>
                    <a:pt x="7963" y="3317"/>
                    <a:pt x="7050" y="2841"/>
                  </a:cubicBezTo>
                  <a:cubicBezTo>
                    <a:pt x="6138" y="2364"/>
                    <a:pt x="4617" y="2999"/>
                    <a:pt x="3248" y="5223"/>
                  </a:cubicBezTo>
                  <a:cubicBezTo>
                    <a:pt x="1879" y="7447"/>
                    <a:pt x="662" y="11258"/>
                    <a:pt x="205" y="13958"/>
                  </a:cubicBezTo>
                  <a:cubicBezTo>
                    <a:pt x="-251" y="16658"/>
                    <a:pt x="53" y="18247"/>
                    <a:pt x="1118" y="19199"/>
                  </a:cubicBezTo>
                  <a:cubicBezTo>
                    <a:pt x="2183" y="20152"/>
                    <a:pt x="4008" y="20470"/>
                    <a:pt x="6442" y="19358"/>
                  </a:cubicBezTo>
                  <a:cubicBezTo>
                    <a:pt x="8876" y="18247"/>
                    <a:pt x="11918" y="15705"/>
                    <a:pt x="13895" y="13005"/>
                  </a:cubicBezTo>
                  <a:cubicBezTo>
                    <a:pt x="15873" y="10305"/>
                    <a:pt x="16786" y="7447"/>
                    <a:pt x="17090" y="5223"/>
                  </a:cubicBezTo>
                  <a:cubicBezTo>
                    <a:pt x="17394" y="2999"/>
                    <a:pt x="17090" y="1411"/>
                    <a:pt x="15264" y="617"/>
                  </a:cubicBezTo>
                  <a:cubicBezTo>
                    <a:pt x="13439" y="-177"/>
                    <a:pt x="10093" y="-177"/>
                    <a:pt x="7963" y="458"/>
                  </a:cubicBezTo>
                  <a:cubicBezTo>
                    <a:pt x="5833" y="1094"/>
                    <a:pt x="4921" y="2364"/>
                    <a:pt x="4617" y="4588"/>
                  </a:cubicBezTo>
                  <a:cubicBezTo>
                    <a:pt x="4312" y="6811"/>
                    <a:pt x="4617" y="9988"/>
                    <a:pt x="6138" y="11735"/>
                  </a:cubicBezTo>
                  <a:cubicBezTo>
                    <a:pt x="7659" y="13482"/>
                    <a:pt x="10397" y="13799"/>
                    <a:pt x="12374" y="13323"/>
                  </a:cubicBezTo>
                  <a:cubicBezTo>
                    <a:pt x="14352" y="12847"/>
                    <a:pt x="15569" y="11576"/>
                    <a:pt x="16177" y="9829"/>
                  </a:cubicBezTo>
                  <a:cubicBezTo>
                    <a:pt x="16786" y="8082"/>
                    <a:pt x="16786" y="5858"/>
                    <a:pt x="16025" y="4588"/>
                  </a:cubicBezTo>
                  <a:cubicBezTo>
                    <a:pt x="15264" y="3317"/>
                    <a:pt x="13743" y="2999"/>
                    <a:pt x="11614" y="3317"/>
                  </a:cubicBezTo>
                  <a:cubicBezTo>
                    <a:pt x="9484" y="3635"/>
                    <a:pt x="6746" y="4588"/>
                    <a:pt x="5073" y="5858"/>
                  </a:cubicBezTo>
                  <a:cubicBezTo>
                    <a:pt x="3400" y="7129"/>
                    <a:pt x="2791" y="8717"/>
                    <a:pt x="4312" y="10305"/>
                  </a:cubicBezTo>
                  <a:cubicBezTo>
                    <a:pt x="5834" y="11894"/>
                    <a:pt x="9484" y="13482"/>
                    <a:pt x="11918" y="13799"/>
                  </a:cubicBezTo>
                  <a:cubicBezTo>
                    <a:pt x="14352" y="14117"/>
                    <a:pt x="15569" y="13164"/>
                    <a:pt x="16634" y="11894"/>
                  </a:cubicBezTo>
                  <a:cubicBezTo>
                    <a:pt x="17698" y="10623"/>
                    <a:pt x="18611" y="9035"/>
                    <a:pt x="18611" y="7605"/>
                  </a:cubicBezTo>
                  <a:cubicBezTo>
                    <a:pt x="18611" y="6176"/>
                    <a:pt x="17698" y="4905"/>
                    <a:pt x="15721" y="4746"/>
                  </a:cubicBezTo>
                  <a:cubicBezTo>
                    <a:pt x="13743" y="4588"/>
                    <a:pt x="10701" y="5541"/>
                    <a:pt x="8724" y="6652"/>
                  </a:cubicBezTo>
                  <a:cubicBezTo>
                    <a:pt x="6746" y="7764"/>
                    <a:pt x="5834" y="9035"/>
                    <a:pt x="5225" y="10941"/>
                  </a:cubicBezTo>
                  <a:cubicBezTo>
                    <a:pt x="4617" y="12847"/>
                    <a:pt x="4312" y="15388"/>
                    <a:pt x="5225" y="16817"/>
                  </a:cubicBezTo>
                  <a:cubicBezTo>
                    <a:pt x="6138" y="18246"/>
                    <a:pt x="8267" y="18564"/>
                    <a:pt x="10093" y="18405"/>
                  </a:cubicBezTo>
                  <a:cubicBezTo>
                    <a:pt x="11918" y="18246"/>
                    <a:pt x="13439" y="17611"/>
                    <a:pt x="14504" y="16499"/>
                  </a:cubicBezTo>
                  <a:cubicBezTo>
                    <a:pt x="15569" y="15388"/>
                    <a:pt x="16177" y="13799"/>
                    <a:pt x="15721" y="13005"/>
                  </a:cubicBezTo>
                  <a:cubicBezTo>
                    <a:pt x="15264" y="12211"/>
                    <a:pt x="13743" y="12211"/>
                    <a:pt x="11614" y="12846"/>
                  </a:cubicBezTo>
                  <a:cubicBezTo>
                    <a:pt x="9484" y="13482"/>
                    <a:pt x="6746" y="14752"/>
                    <a:pt x="4921" y="16182"/>
                  </a:cubicBezTo>
                  <a:cubicBezTo>
                    <a:pt x="3095" y="17611"/>
                    <a:pt x="2183" y="19199"/>
                    <a:pt x="2487" y="20152"/>
                  </a:cubicBezTo>
                  <a:cubicBezTo>
                    <a:pt x="2791" y="21105"/>
                    <a:pt x="4312" y="21423"/>
                    <a:pt x="7203" y="20311"/>
                  </a:cubicBezTo>
                  <a:cubicBezTo>
                    <a:pt x="10093" y="19199"/>
                    <a:pt x="14352" y="16658"/>
                    <a:pt x="16938" y="14752"/>
                  </a:cubicBezTo>
                  <a:cubicBezTo>
                    <a:pt x="19524" y="12847"/>
                    <a:pt x="20436" y="11576"/>
                    <a:pt x="21349" y="10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4140924" y="4535090"/>
              <a:ext cx="303967" cy="49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377" fill="norm" stroke="1" extrusionOk="0">
                  <a:moveTo>
                    <a:pt x="13849" y="10077"/>
                  </a:moveTo>
                  <a:cubicBezTo>
                    <a:pt x="12769" y="9526"/>
                    <a:pt x="11689" y="8975"/>
                    <a:pt x="10159" y="8865"/>
                  </a:cubicBezTo>
                  <a:cubicBezTo>
                    <a:pt x="8629" y="8755"/>
                    <a:pt x="6649" y="9085"/>
                    <a:pt x="4849" y="10408"/>
                  </a:cubicBezTo>
                  <a:cubicBezTo>
                    <a:pt x="3049" y="11730"/>
                    <a:pt x="1429" y="14044"/>
                    <a:pt x="619" y="15808"/>
                  </a:cubicBezTo>
                  <a:cubicBezTo>
                    <a:pt x="-191" y="17571"/>
                    <a:pt x="-191" y="18783"/>
                    <a:pt x="529" y="19720"/>
                  </a:cubicBezTo>
                  <a:cubicBezTo>
                    <a:pt x="1249" y="20657"/>
                    <a:pt x="2689" y="21318"/>
                    <a:pt x="4669" y="21373"/>
                  </a:cubicBezTo>
                  <a:cubicBezTo>
                    <a:pt x="6649" y="21428"/>
                    <a:pt x="9169" y="20877"/>
                    <a:pt x="11959" y="19004"/>
                  </a:cubicBezTo>
                  <a:cubicBezTo>
                    <a:pt x="14749" y="17130"/>
                    <a:pt x="17809" y="13934"/>
                    <a:pt x="19339" y="11179"/>
                  </a:cubicBezTo>
                  <a:cubicBezTo>
                    <a:pt x="20869" y="8424"/>
                    <a:pt x="20869" y="6110"/>
                    <a:pt x="19879" y="4291"/>
                  </a:cubicBezTo>
                  <a:cubicBezTo>
                    <a:pt x="18889" y="2473"/>
                    <a:pt x="16909" y="1150"/>
                    <a:pt x="14929" y="489"/>
                  </a:cubicBezTo>
                  <a:cubicBezTo>
                    <a:pt x="12949" y="-172"/>
                    <a:pt x="10969" y="-172"/>
                    <a:pt x="9079" y="544"/>
                  </a:cubicBezTo>
                  <a:cubicBezTo>
                    <a:pt x="7189" y="1261"/>
                    <a:pt x="5389" y="2693"/>
                    <a:pt x="4309" y="4512"/>
                  </a:cubicBezTo>
                  <a:cubicBezTo>
                    <a:pt x="3229" y="6330"/>
                    <a:pt x="2869" y="8534"/>
                    <a:pt x="4399" y="10242"/>
                  </a:cubicBezTo>
                  <a:cubicBezTo>
                    <a:pt x="5929" y="11950"/>
                    <a:pt x="9349" y="13163"/>
                    <a:pt x="12499" y="13604"/>
                  </a:cubicBezTo>
                  <a:cubicBezTo>
                    <a:pt x="15649" y="14044"/>
                    <a:pt x="18529" y="13714"/>
                    <a:pt x="21409" y="13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4490891" y="4914444"/>
              <a:ext cx="107337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815"/>
                    <a:pt x="10286" y="11631"/>
                    <a:pt x="13886" y="15231"/>
                  </a:cubicBezTo>
                  <a:cubicBezTo>
                    <a:pt x="17486" y="18831"/>
                    <a:pt x="19543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4457185" y="4826170"/>
              <a:ext cx="137535" cy="287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512" fill="norm" stroke="1" extrusionOk="0">
                  <a:moveTo>
                    <a:pt x="20497" y="5455"/>
                  </a:moveTo>
                  <a:cubicBezTo>
                    <a:pt x="18140" y="6985"/>
                    <a:pt x="15784" y="8514"/>
                    <a:pt x="13427" y="10425"/>
                  </a:cubicBezTo>
                  <a:cubicBezTo>
                    <a:pt x="11071" y="12337"/>
                    <a:pt x="8715" y="14631"/>
                    <a:pt x="6555" y="15969"/>
                  </a:cubicBezTo>
                  <a:cubicBezTo>
                    <a:pt x="4395" y="17307"/>
                    <a:pt x="2431" y="17689"/>
                    <a:pt x="1253" y="17402"/>
                  </a:cubicBezTo>
                  <a:cubicBezTo>
                    <a:pt x="75" y="17116"/>
                    <a:pt x="-318" y="16160"/>
                    <a:pt x="271" y="15395"/>
                  </a:cubicBezTo>
                  <a:cubicBezTo>
                    <a:pt x="860" y="14631"/>
                    <a:pt x="2431" y="14057"/>
                    <a:pt x="5769" y="12432"/>
                  </a:cubicBezTo>
                  <a:cubicBezTo>
                    <a:pt x="9107" y="10808"/>
                    <a:pt x="14213" y="8131"/>
                    <a:pt x="17158" y="6220"/>
                  </a:cubicBezTo>
                  <a:cubicBezTo>
                    <a:pt x="20104" y="4308"/>
                    <a:pt x="20889" y="3162"/>
                    <a:pt x="21086" y="2110"/>
                  </a:cubicBezTo>
                  <a:cubicBezTo>
                    <a:pt x="21282" y="1059"/>
                    <a:pt x="20889" y="103"/>
                    <a:pt x="20104" y="8"/>
                  </a:cubicBezTo>
                  <a:cubicBezTo>
                    <a:pt x="19318" y="-88"/>
                    <a:pt x="18140" y="677"/>
                    <a:pt x="16962" y="3162"/>
                  </a:cubicBezTo>
                  <a:cubicBezTo>
                    <a:pt x="15784" y="5647"/>
                    <a:pt x="14606" y="9852"/>
                    <a:pt x="14213" y="13197"/>
                  </a:cubicBezTo>
                  <a:cubicBezTo>
                    <a:pt x="13820" y="16542"/>
                    <a:pt x="14213" y="19027"/>
                    <a:pt x="14606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5145837" y="1881889"/>
              <a:ext cx="442085" cy="294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73" fill="norm" stroke="1" extrusionOk="0">
                  <a:moveTo>
                    <a:pt x="2434" y="20971"/>
                  </a:moveTo>
                  <a:cubicBezTo>
                    <a:pt x="1323" y="21158"/>
                    <a:pt x="212" y="21344"/>
                    <a:pt x="27" y="21437"/>
                  </a:cubicBezTo>
                  <a:cubicBezTo>
                    <a:pt x="-158" y="21530"/>
                    <a:pt x="583" y="21530"/>
                    <a:pt x="2557" y="20320"/>
                  </a:cubicBezTo>
                  <a:cubicBezTo>
                    <a:pt x="4532" y="19109"/>
                    <a:pt x="7741" y="16689"/>
                    <a:pt x="10457" y="14733"/>
                  </a:cubicBezTo>
                  <a:cubicBezTo>
                    <a:pt x="13172" y="12778"/>
                    <a:pt x="15394" y="11289"/>
                    <a:pt x="16813" y="10264"/>
                  </a:cubicBezTo>
                  <a:cubicBezTo>
                    <a:pt x="18233" y="9240"/>
                    <a:pt x="18850" y="8682"/>
                    <a:pt x="19097" y="7937"/>
                  </a:cubicBezTo>
                  <a:cubicBezTo>
                    <a:pt x="19344" y="7192"/>
                    <a:pt x="19220" y="6261"/>
                    <a:pt x="18788" y="5609"/>
                  </a:cubicBezTo>
                  <a:cubicBezTo>
                    <a:pt x="18356" y="4958"/>
                    <a:pt x="17616" y="4585"/>
                    <a:pt x="16875" y="4120"/>
                  </a:cubicBezTo>
                  <a:cubicBezTo>
                    <a:pt x="16135" y="3654"/>
                    <a:pt x="15394" y="3096"/>
                    <a:pt x="14839" y="2444"/>
                  </a:cubicBezTo>
                  <a:cubicBezTo>
                    <a:pt x="14283" y="1792"/>
                    <a:pt x="13913" y="1047"/>
                    <a:pt x="14036" y="582"/>
                  </a:cubicBezTo>
                  <a:cubicBezTo>
                    <a:pt x="14160" y="116"/>
                    <a:pt x="14777" y="-70"/>
                    <a:pt x="15888" y="23"/>
                  </a:cubicBezTo>
                  <a:cubicBezTo>
                    <a:pt x="16999" y="116"/>
                    <a:pt x="18603" y="489"/>
                    <a:pt x="19652" y="1140"/>
                  </a:cubicBezTo>
                  <a:cubicBezTo>
                    <a:pt x="20701" y="1792"/>
                    <a:pt x="21195" y="2723"/>
                    <a:pt x="21319" y="4399"/>
                  </a:cubicBezTo>
                  <a:cubicBezTo>
                    <a:pt x="21442" y="6075"/>
                    <a:pt x="21195" y="8496"/>
                    <a:pt x="20887" y="10078"/>
                  </a:cubicBezTo>
                  <a:cubicBezTo>
                    <a:pt x="20578" y="11661"/>
                    <a:pt x="20208" y="12406"/>
                    <a:pt x="20146" y="13058"/>
                  </a:cubicBezTo>
                  <a:cubicBezTo>
                    <a:pt x="20084" y="13709"/>
                    <a:pt x="20331" y="14268"/>
                    <a:pt x="20578" y="14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5903189" y="1634177"/>
              <a:ext cx="274408" cy="37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10" fill="norm" stroke="1" extrusionOk="0">
                  <a:moveTo>
                    <a:pt x="11875" y="5984"/>
                  </a:moveTo>
                  <a:cubicBezTo>
                    <a:pt x="11675" y="5264"/>
                    <a:pt x="11475" y="4544"/>
                    <a:pt x="10875" y="3968"/>
                  </a:cubicBezTo>
                  <a:cubicBezTo>
                    <a:pt x="10275" y="3392"/>
                    <a:pt x="9275" y="2960"/>
                    <a:pt x="8375" y="3032"/>
                  </a:cubicBezTo>
                  <a:cubicBezTo>
                    <a:pt x="7475" y="3104"/>
                    <a:pt x="6675" y="3680"/>
                    <a:pt x="5275" y="5696"/>
                  </a:cubicBezTo>
                  <a:cubicBezTo>
                    <a:pt x="3875" y="7712"/>
                    <a:pt x="1875" y="11168"/>
                    <a:pt x="875" y="13760"/>
                  </a:cubicBezTo>
                  <a:cubicBezTo>
                    <a:pt x="-125" y="16352"/>
                    <a:pt x="-125" y="18080"/>
                    <a:pt x="175" y="19232"/>
                  </a:cubicBezTo>
                  <a:cubicBezTo>
                    <a:pt x="475" y="20384"/>
                    <a:pt x="1075" y="20960"/>
                    <a:pt x="1975" y="21248"/>
                  </a:cubicBezTo>
                  <a:cubicBezTo>
                    <a:pt x="2875" y="21536"/>
                    <a:pt x="4075" y="21536"/>
                    <a:pt x="6175" y="20456"/>
                  </a:cubicBezTo>
                  <a:cubicBezTo>
                    <a:pt x="8275" y="19376"/>
                    <a:pt x="11275" y="17216"/>
                    <a:pt x="13375" y="14624"/>
                  </a:cubicBezTo>
                  <a:cubicBezTo>
                    <a:pt x="15475" y="12032"/>
                    <a:pt x="16675" y="9008"/>
                    <a:pt x="17075" y="6704"/>
                  </a:cubicBezTo>
                  <a:cubicBezTo>
                    <a:pt x="17475" y="4400"/>
                    <a:pt x="17075" y="2816"/>
                    <a:pt x="16575" y="1736"/>
                  </a:cubicBezTo>
                  <a:cubicBezTo>
                    <a:pt x="16075" y="656"/>
                    <a:pt x="15475" y="80"/>
                    <a:pt x="13775" y="8"/>
                  </a:cubicBezTo>
                  <a:cubicBezTo>
                    <a:pt x="12075" y="-64"/>
                    <a:pt x="9275" y="368"/>
                    <a:pt x="7175" y="1304"/>
                  </a:cubicBezTo>
                  <a:cubicBezTo>
                    <a:pt x="5075" y="2240"/>
                    <a:pt x="3675" y="3680"/>
                    <a:pt x="3275" y="5192"/>
                  </a:cubicBezTo>
                  <a:cubicBezTo>
                    <a:pt x="2875" y="6704"/>
                    <a:pt x="3475" y="8288"/>
                    <a:pt x="5175" y="9224"/>
                  </a:cubicBezTo>
                  <a:cubicBezTo>
                    <a:pt x="6875" y="10160"/>
                    <a:pt x="9675" y="10448"/>
                    <a:pt x="12575" y="10016"/>
                  </a:cubicBezTo>
                  <a:cubicBezTo>
                    <a:pt x="15475" y="9584"/>
                    <a:pt x="18475" y="8432"/>
                    <a:pt x="21475" y="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5993591" y="1351646"/>
              <a:ext cx="176339" cy="18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1343"/>
                  </a:moveTo>
                  <a:cubicBezTo>
                    <a:pt x="3443" y="15295"/>
                    <a:pt x="6887" y="9247"/>
                    <a:pt x="9078" y="5359"/>
                  </a:cubicBezTo>
                  <a:cubicBezTo>
                    <a:pt x="11270" y="1471"/>
                    <a:pt x="12209" y="-257"/>
                    <a:pt x="13304" y="31"/>
                  </a:cubicBezTo>
                  <a:cubicBezTo>
                    <a:pt x="14400" y="319"/>
                    <a:pt x="15652" y="2623"/>
                    <a:pt x="17061" y="5503"/>
                  </a:cubicBezTo>
                  <a:cubicBezTo>
                    <a:pt x="18470" y="8383"/>
                    <a:pt x="20035" y="11839"/>
                    <a:pt x="21600" y="15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7894967" y="1318696"/>
              <a:ext cx="7668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927"/>
                    <a:pt x="0" y="7855"/>
                    <a:pt x="3600" y="11455"/>
                  </a:cubicBezTo>
                  <a:cubicBezTo>
                    <a:pt x="7200" y="15055"/>
                    <a:pt x="14400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7983355" y="1457317"/>
              <a:ext cx="195287" cy="20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47" fill="norm" stroke="1" extrusionOk="0">
                  <a:moveTo>
                    <a:pt x="397" y="4736"/>
                  </a:moveTo>
                  <a:cubicBezTo>
                    <a:pt x="117" y="2602"/>
                    <a:pt x="-164" y="469"/>
                    <a:pt x="117" y="69"/>
                  </a:cubicBezTo>
                  <a:cubicBezTo>
                    <a:pt x="397" y="-331"/>
                    <a:pt x="1239" y="1002"/>
                    <a:pt x="2361" y="4336"/>
                  </a:cubicBezTo>
                  <a:cubicBezTo>
                    <a:pt x="3483" y="7669"/>
                    <a:pt x="4885" y="13002"/>
                    <a:pt x="5867" y="16336"/>
                  </a:cubicBezTo>
                  <a:cubicBezTo>
                    <a:pt x="6849" y="19669"/>
                    <a:pt x="7410" y="21002"/>
                    <a:pt x="8252" y="21136"/>
                  </a:cubicBezTo>
                  <a:cubicBezTo>
                    <a:pt x="9093" y="21269"/>
                    <a:pt x="10215" y="20202"/>
                    <a:pt x="10776" y="18869"/>
                  </a:cubicBezTo>
                  <a:cubicBezTo>
                    <a:pt x="11337" y="17536"/>
                    <a:pt x="11337" y="15936"/>
                    <a:pt x="11337" y="14469"/>
                  </a:cubicBezTo>
                  <a:cubicBezTo>
                    <a:pt x="11337" y="13002"/>
                    <a:pt x="11337" y="11669"/>
                    <a:pt x="11618" y="12202"/>
                  </a:cubicBezTo>
                  <a:cubicBezTo>
                    <a:pt x="11898" y="12736"/>
                    <a:pt x="12459" y="15136"/>
                    <a:pt x="13301" y="17002"/>
                  </a:cubicBezTo>
                  <a:cubicBezTo>
                    <a:pt x="14143" y="18869"/>
                    <a:pt x="15265" y="20202"/>
                    <a:pt x="16246" y="20069"/>
                  </a:cubicBezTo>
                  <a:cubicBezTo>
                    <a:pt x="17228" y="19936"/>
                    <a:pt x="18070" y="18336"/>
                    <a:pt x="18911" y="14869"/>
                  </a:cubicBezTo>
                  <a:cubicBezTo>
                    <a:pt x="19753" y="11402"/>
                    <a:pt x="20594" y="6069"/>
                    <a:pt x="21436" y="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8285976" y="1326363"/>
              <a:ext cx="46002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3877"/>
                    <a:pt x="9600" y="7754"/>
                    <a:pt x="13200" y="11354"/>
                  </a:cubicBezTo>
                  <a:cubicBezTo>
                    <a:pt x="16800" y="14954"/>
                    <a:pt x="19200" y="18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8431646" y="1502020"/>
              <a:ext cx="122671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350" y="11375"/>
                    <a:pt x="2700" y="2735"/>
                    <a:pt x="6300" y="575"/>
                  </a:cubicBezTo>
                  <a:cubicBezTo>
                    <a:pt x="9900" y="-1585"/>
                    <a:pt x="1575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8423979" y="1625370"/>
              <a:ext cx="145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8876837" y="1203693"/>
              <a:ext cx="22488" cy="73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6718" y="0"/>
                  </a:moveTo>
                  <a:cubicBezTo>
                    <a:pt x="4318" y="2775"/>
                    <a:pt x="1918" y="5550"/>
                    <a:pt x="718" y="8512"/>
                  </a:cubicBezTo>
                  <a:cubicBezTo>
                    <a:pt x="-482" y="11475"/>
                    <a:pt x="-482" y="14625"/>
                    <a:pt x="3118" y="16837"/>
                  </a:cubicBezTo>
                  <a:cubicBezTo>
                    <a:pt x="6718" y="19050"/>
                    <a:pt x="13918" y="20325"/>
                    <a:pt x="211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9057772" y="1287507"/>
              <a:ext cx="240229" cy="26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0" fill="norm" stroke="1" extrusionOk="0">
                  <a:moveTo>
                    <a:pt x="13328" y="3098"/>
                  </a:moveTo>
                  <a:cubicBezTo>
                    <a:pt x="12638" y="2079"/>
                    <a:pt x="11949" y="1060"/>
                    <a:pt x="11030" y="449"/>
                  </a:cubicBezTo>
                  <a:cubicBezTo>
                    <a:pt x="10111" y="-162"/>
                    <a:pt x="8962" y="-366"/>
                    <a:pt x="7238" y="1264"/>
                  </a:cubicBezTo>
                  <a:cubicBezTo>
                    <a:pt x="5515" y="2894"/>
                    <a:pt x="3217" y="6359"/>
                    <a:pt x="1838" y="9619"/>
                  </a:cubicBezTo>
                  <a:cubicBezTo>
                    <a:pt x="460" y="12879"/>
                    <a:pt x="0" y="15936"/>
                    <a:pt x="0" y="17974"/>
                  </a:cubicBezTo>
                  <a:cubicBezTo>
                    <a:pt x="0" y="20011"/>
                    <a:pt x="460" y="21030"/>
                    <a:pt x="2298" y="21132"/>
                  </a:cubicBezTo>
                  <a:cubicBezTo>
                    <a:pt x="4136" y="21234"/>
                    <a:pt x="7353" y="20419"/>
                    <a:pt x="9881" y="17260"/>
                  </a:cubicBezTo>
                  <a:cubicBezTo>
                    <a:pt x="12408" y="14102"/>
                    <a:pt x="14247" y="8600"/>
                    <a:pt x="14821" y="5340"/>
                  </a:cubicBezTo>
                  <a:cubicBezTo>
                    <a:pt x="15396" y="2079"/>
                    <a:pt x="14706" y="1060"/>
                    <a:pt x="13213" y="755"/>
                  </a:cubicBezTo>
                  <a:cubicBezTo>
                    <a:pt x="11719" y="449"/>
                    <a:pt x="9421" y="857"/>
                    <a:pt x="7813" y="1570"/>
                  </a:cubicBezTo>
                  <a:cubicBezTo>
                    <a:pt x="6204" y="2283"/>
                    <a:pt x="5285" y="3302"/>
                    <a:pt x="4826" y="4321"/>
                  </a:cubicBezTo>
                  <a:cubicBezTo>
                    <a:pt x="4366" y="5340"/>
                    <a:pt x="4366" y="6359"/>
                    <a:pt x="5630" y="6970"/>
                  </a:cubicBezTo>
                  <a:cubicBezTo>
                    <a:pt x="6894" y="7581"/>
                    <a:pt x="9421" y="7785"/>
                    <a:pt x="12294" y="6970"/>
                  </a:cubicBezTo>
                  <a:cubicBezTo>
                    <a:pt x="15166" y="6155"/>
                    <a:pt x="18383" y="4321"/>
                    <a:pt x="21600" y="2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9106328" y="1067970"/>
              <a:ext cx="115004" cy="15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15879"/>
                  </a:moveTo>
                  <a:cubicBezTo>
                    <a:pt x="2400" y="12639"/>
                    <a:pt x="4800" y="9399"/>
                    <a:pt x="6960" y="6339"/>
                  </a:cubicBezTo>
                  <a:cubicBezTo>
                    <a:pt x="9120" y="3279"/>
                    <a:pt x="11040" y="399"/>
                    <a:pt x="12480" y="39"/>
                  </a:cubicBezTo>
                  <a:cubicBezTo>
                    <a:pt x="13920" y="-321"/>
                    <a:pt x="14880" y="1839"/>
                    <a:pt x="16320" y="5799"/>
                  </a:cubicBezTo>
                  <a:cubicBezTo>
                    <a:pt x="17760" y="9759"/>
                    <a:pt x="19680" y="15519"/>
                    <a:pt x="21600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9405335" y="1441365"/>
              <a:ext cx="184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9661189" y="1222056"/>
              <a:ext cx="199427" cy="28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0842" fill="norm" stroke="1" extrusionOk="0">
                  <a:moveTo>
                    <a:pt x="14279" y="5319"/>
                  </a:moveTo>
                  <a:cubicBezTo>
                    <a:pt x="13199" y="4581"/>
                    <a:pt x="12119" y="3843"/>
                    <a:pt x="11039" y="3750"/>
                  </a:cubicBezTo>
                  <a:cubicBezTo>
                    <a:pt x="9959" y="3658"/>
                    <a:pt x="8879" y="4212"/>
                    <a:pt x="6989" y="6427"/>
                  </a:cubicBezTo>
                  <a:cubicBezTo>
                    <a:pt x="5099" y="8643"/>
                    <a:pt x="2399" y="12519"/>
                    <a:pt x="1049" y="14919"/>
                  </a:cubicBezTo>
                  <a:cubicBezTo>
                    <a:pt x="-301" y="17319"/>
                    <a:pt x="-301" y="18243"/>
                    <a:pt x="779" y="19258"/>
                  </a:cubicBezTo>
                  <a:cubicBezTo>
                    <a:pt x="1859" y="20273"/>
                    <a:pt x="4019" y="21381"/>
                    <a:pt x="7259" y="20550"/>
                  </a:cubicBezTo>
                  <a:cubicBezTo>
                    <a:pt x="10499" y="19719"/>
                    <a:pt x="14819" y="16950"/>
                    <a:pt x="17519" y="13996"/>
                  </a:cubicBezTo>
                  <a:cubicBezTo>
                    <a:pt x="20219" y="11043"/>
                    <a:pt x="21299" y="7904"/>
                    <a:pt x="21029" y="5504"/>
                  </a:cubicBezTo>
                  <a:cubicBezTo>
                    <a:pt x="20759" y="3104"/>
                    <a:pt x="19139" y="1443"/>
                    <a:pt x="17519" y="612"/>
                  </a:cubicBezTo>
                  <a:cubicBezTo>
                    <a:pt x="15899" y="-219"/>
                    <a:pt x="14279" y="-219"/>
                    <a:pt x="12794" y="704"/>
                  </a:cubicBezTo>
                  <a:cubicBezTo>
                    <a:pt x="11309" y="1627"/>
                    <a:pt x="9959" y="3473"/>
                    <a:pt x="9419" y="4858"/>
                  </a:cubicBezTo>
                  <a:cubicBezTo>
                    <a:pt x="8879" y="6243"/>
                    <a:pt x="9149" y="7166"/>
                    <a:pt x="10769" y="7996"/>
                  </a:cubicBezTo>
                  <a:cubicBezTo>
                    <a:pt x="12389" y="8827"/>
                    <a:pt x="15359" y="9566"/>
                    <a:pt x="18329" y="10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9860508" y="1507416"/>
              <a:ext cx="99780" cy="61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0870" fill="norm" stroke="1" extrusionOk="0">
                  <a:moveTo>
                    <a:pt x="10480" y="3590"/>
                  </a:moveTo>
                  <a:cubicBezTo>
                    <a:pt x="7846" y="2726"/>
                    <a:pt x="5212" y="1862"/>
                    <a:pt x="3105" y="4454"/>
                  </a:cubicBezTo>
                  <a:cubicBezTo>
                    <a:pt x="998" y="7046"/>
                    <a:pt x="-583" y="13094"/>
                    <a:pt x="207" y="16550"/>
                  </a:cubicBezTo>
                  <a:cubicBezTo>
                    <a:pt x="997" y="20006"/>
                    <a:pt x="4158" y="20870"/>
                    <a:pt x="7056" y="20870"/>
                  </a:cubicBezTo>
                  <a:cubicBezTo>
                    <a:pt x="9954" y="20870"/>
                    <a:pt x="12588" y="20006"/>
                    <a:pt x="14958" y="18278"/>
                  </a:cubicBezTo>
                  <a:cubicBezTo>
                    <a:pt x="17329" y="16550"/>
                    <a:pt x="19436" y="13958"/>
                    <a:pt x="20227" y="10502"/>
                  </a:cubicBezTo>
                  <a:cubicBezTo>
                    <a:pt x="21017" y="7046"/>
                    <a:pt x="20490" y="2726"/>
                    <a:pt x="18119" y="998"/>
                  </a:cubicBezTo>
                  <a:cubicBezTo>
                    <a:pt x="15749" y="-730"/>
                    <a:pt x="11534" y="134"/>
                    <a:pt x="7319" y="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9113995" y="1648370"/>
              <a:ext cx="72835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7" y="19200"/>
                    <a:pt x="6215" y="16800"/>
                    <a:pt x="9246" y="14400"/>
                  </a:cubicBezTo>
                  <a:cubicBezTo>
                    <a:pt x="12278" y="12000"/>
                    <a:pt x="15234" y="9600"/>
                    <a:pt x="17280" y="7200"/>
                  </a:cubicBezTo>
                  <a:cubicBezTo>
                    <a:pt x="19326" y="4800"/>
                    <a:pt x="20463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9252056" y="1829335"/>
              <a:ext cx="127846" cy="16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0" h="21206" fill="norm" stroke="1" extrusionOk="0">
                  <a:moveTo>
                    <a:pt x="17436" y="3386"/>
                  </a:moveTo>
                  <a:cubicBezTo>
                    <a:pt x="16190" y="2057"/>
                    <a:pt x="14944" y="728"/>
                    <a:pt x="12244" y="229"/>
                  </a:cubicBezTo>
                  <a:cubicBezTo>
                    <a:pt x="9544" y="-269"/>
                    <a:pt x="5390" y="63"/>
                    <a:pt x="2898" y="1060"/>
                  </a:cubicBezTo>
                  <a:cubicBezTo>
                    <a:pt x="406" y="2057"/>
                    <a:pt x="-425" y="3719"/>
                    <a:pt x="198" y="5048"/>
                  </a:cubicBezTo>
                  <a:cubicBezTo>
                    <a:pt x="821" y="6377"/>
                    <a:pt x="2898" y="7374"/>
                    <a:pt x="6637" y="8869"/>
                  </a:cubicBezTo>
                  <a:cubicBezTo>
                    <a:pt x="10375" y="10365"/>
                    <a:pt x="15775" y="12359"/>
                    <a:pt x="18475" y="14186"/>
                  </a:cubicBezTo>
                  <a:cubicBezTo>
                    <a:pt x="21175" y="16014"/>
                    <a:pt x="21175" y="17676"/>
                    <a:pt x="20137" y="18839"/>
                  </a:cubicBezTo>
                  <a:cubicBezTo>
                    <a:pt x="19098" y="20002"/>
                    <a:pt x="17021" y="20666"/>
                    <a:pt x="14944" y="20999"/>
                  </a:cubicBezTo>
                  <a:cubicBezTo>
                    <a:pt x="12867" y="21331"/>
                    <a:pt x="10790" y="21331"/>
                    <a:pt x="9129" y="20500"/>
                  </a:cubicBezTo>
                  <a:cubicBezTo>
                    <a:pt x="7467" y="19669"/>
                    <a:pt x="6221" y="18008"/>
                    <a:pt x="4975" y="16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9391918" y="1837573"/>
              <a:ext cx="159088" cy="11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0592" fill="norm" stroke="1" extrusionOk="0">
                  <a:moveTo>
                    <a:pt x="2829" y="11235"/>
                  </a:moveTo>
                  <a:cubicBezTo>
                    <a:pt x="4543" y="10785"/>
                    <a:pt x="6257" y="10335"/>
                    <a:pt x="7800" y="9435"/>
                  </a:cubicBezTo>
                  <a:cubicBezTo>
                    <a:pt x="9343" y="8535"/>
                    <a:pt x="10714" y="7185"/>
                    <a:pt x="11572" y="5385"/>
                  </a:cubicBezTo>
                  <a:cubicBezTo>
                    <a:pt x="12429" y="3585"/>
                    <a:pt x="12772" y="1335"/>
                    <a:pt x="11743" y="435"/>
                  </a:cubicBezTo>
                  <a:cubicBezTo>
                    <a:pt x="10714" y="-465"/>
                    <a:pt x="8314" y="-15"/>
                    <a:pt x="6086" y="2235"/>
                  </a:cubicBezTo>
                  <a:cubicBezTo>
                    <a:pt x="3857" y="4485"/>
                    <a:pt x="1800" y="8535"/>
                    <a:pt x="772" y="11685"/>
                  </a:cubicBezTo>
                  <a:cubicBezTo>
                    <a:pt x="-257" y="14835"/>
                    <a:pt x="-257" y="17085"/>
                    <a:pt x="772" y="18660"/>
                  </a:cubicBezTo>
                  <a:cubicBezTo>
                    <a:pt x="1800" y="20235"/>
                    <a:pt x="3857" y="21135"/>
                    <a:pt x="7457" y="20235"/>
                  </a:cubicBezTo>
                  <a:cubicBezTo>
                    <a:pt x="11057" y="19335"/>
                    <a:pt x="16200" y="16635"/>
                    <a:pt x="21343" y="13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10124540" y="1119358"/>
              <a:ext cx="16813" cy="866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9" h="21600" fill="norm" stroke="1" extrusionOk="0">
                  <a:moveTo>
                    <a:pt x="1785" y="0"/>
                  </a:moveTo>
                  <a:cubicBezTo>
                    <a:pt x="7956" y="1912"/>
                    <a:pt x="14128" y="3823"/>
                    <a:pt x="15670" y="5926"/>
                  </a:cubicBezTo>
                  <a:cubicBezTo>
                    <a:pt x="17213" y="8028"/>
                    <a:pt x="14128" y="10322"/>
                    <a:pt x="9499" y="12648"/>
                  </a:cubicBezTo>
                  <a:cubicBezTo>
                    <a:pt x="4870" y="14973"/>
                    <a:pt x="-1301" y="17331"/>
                    <a:pt x="242" y="18828"/>
                  </a:cubicBezTo>
                  <a:cubicBezTo>
                    <a:pt x="1785" y="20326"/>
                    <a:pt x="11042" y="20963"/>
                    <a:pt x="202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10238301" y="1487366"/>
              <a:ext cx="294061" cy="25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19" fill="norm" stroke="1" extrusionOk="0">
                  <a:moveTo>
                    <a:pt x="21426" y="0"/>
                  </a:moveTo>
                  <a:cubicBezTo>
                    <a:pt x="16771" y="3636"/>
                    <a:pt x="12116" y="7271"/>
                    <a:pt x="8950" y="9838"/>
                  </a:cubicBezTo>
                  <a:cubicBezTo>
                    <a:pt x="5785" y="12404"/>
                    <a:pt x="4109" y="13901"/>
                    <a:pt x="2898" y="15077"/>
                  </a:cubicBezTo>
                  <a:cubicBezTo>
                    <a:pt x="1688" y="16253"/>
                    <a:pt x="943" y="17109"/>
                    <a:pt x="478" y="18071"/>
                  </a:cubicBezTo>
                  <a:cubicBezTo>
                    <a:pt x="12" y="19034"/>
                    <a:pt x="-174" y="20103"/>
                    <a:pt x="198" y="20745"/>
                  </a:cubicBezTo>
                  <a:cubicBezTo>
                    <a:pt x="571" y="21386"/>
                    <a:pt x="1502" y="21600"/>
                    <a:pt x="3923" y="21493"/>
                  </a:cubicBezTo>
                  <a:cubicBezTo>
                    <a:pt x="6343" y="21386"/>
                    <a:pt x="10254" y="20958"/>
                    <a:pt x="12860" y="20851"/>
                  </a:cubicBezTo>
                  <a:cubicBezTo>
                    <a:pt x="15467" y="20745"/>
                    <a:pt x="16771" y="20958"/>
                    <a:pt x="18074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10256354" y="1809374"/>
              <a:ext cx="29900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8000"/>
                    <a:pt x="12185" y="14400"/>
                    <a:pt x="15785" y="10800"/>
                  </a:cubicBezTo>
                  <a:cubicBezTo>
                    <a:pt x="19385" y="7200"/>
                    <a:pt x="2049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10624363" y="1499825"/>
              <a:ext cx="246669" cy="29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37" fill="norm" stroke="1" extrusionOk="0">
                  <a:moveTo>
                    <a:pt x="0" y="3501"/>
                  </a:moveTo>
                  <a:cubicBezTo>
                    <a:pt x="4629" y="2403"/>
                    <a:pt x="9257" y="1304"/>
                    <a:pt x="12122" y="755"/>
                  </a:cubicBezTo>
                  <a:cubicBezTo>
                    <a:pt x="14988" y="206"/>
                    <a:pt x="16090" y="206"/>
                    <a:pt x="17412" y="115"/>
                  </a:cubicBezTo>
                  <a:cubicBezTo>
                    <a:pt x="18735" y="23"/>
                    <a:pt x="20278" y="-160"/>
                    <a:pt x="20939" y="298"/>
                  </a:cubicBezTo>
                  <a:cubicBezTo>
                    <a:pt x="21600" y="755"/>
                    <a:pt x="21380" y="1854"/>
                    <a:pt x="19396" y="3867"/>
                  </a:cubicBezTo>
                  <a:cubicBezTo>
                    <a:pt x="17412" y="5881"/>
                    <a:pt x="13665" y="8809"/>
                    <a:pt x="10580" y="11281"/>
                  </a:cubicBezTo>
                  <a:cubicBezTo>
                    <a:pt x="7494" y="13752"/>
                    <a:pt x="5069" y="15765"/>
                    <a:pt x="3416" y="17413"/>
                  </a:cubicBezTo>
                  <a:cubicBezTo>
                    <a:pt x="1763" y="19060"/>
                    <a:pt x="882" y="20342"/>
                    <a:pt x="1543" y="20891"/>
                  </a:cubicBezTo>
                  <a:cubicBezTo>
                    <a:pt x="2204" y="21440"/>
                    <a:pt x="4408" y="21257"/>
                    <a:pt x="7604" y="20891"/>
                  </a:cubicBezTo>
                  <a:cubicBezTo>
                    <a:pt x="10800" y="20525"/>
                    <a:pt x="14988" y="19976"/>
                    <a:pt x="19176" y="19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0823674" y="1748039"/>
              <a:ext cx="11503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18" y="0"/>
                  </a:moveTo>
                  <a:cubicBezTo>
                    <a:pt x="15970" y="1200"/>
                    <a:pt x="13622" y="2400"/>
                    <a:pt x="11744" y="4500"/>
                  </a:cubicBezTo>
                  <a:cubicBezTo>
                    <a:pt x="9865" y="6600"/>
                    <a:pt x="8457" y="9600"/>
                    <a:pt x="6813" y="12300"/>
                  </a:cubicBezTo>
                  <a:cubicBezTo>
                    <a:pt x="5170" y="15000"/>
                    <a:pt x="3292" y="17400"/>
                    <a:pt x="1883" y="17100"/>
                  </a:cubicBezTo>
                  <a:cubicBezTo>
                    <a:pt x="474" y="16800"/>
                    <a:pt x="-465" y="13800"/>
                    <a:pt x="239" y="12000"/>
                  </a:cubicBezTo>
                  <a:cubicBezTo>
                    <a:pt x="944" y="10200"/>
                    <a:pt x="3292" y="9600"/>
                    <a:pt x="7048" y="11400"/>
                  </a:cubicBezTo>
                  <a:cubicBezTo>
                    <a:pt x="10805" y="13200"/>
                    <a:pt x="15970" y="17400"/>
                    <a:pt x="211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0954037" y="1725038"/>
              <a:ext cx="76669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1038372" y="1814321"/>
              <a:ext cx="168671" cy="15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4551"/>
                  </a:moveTo>
                  <a:cubicBezTo>
                    <a:pt x="982" y="3158"/>
                    <a:pt x="1964" y="1764"/>
                    <a:pt x="3600" y="893"/>
                  </a:cubicBezTo>
                  <a:cubicBezTo>
                    <a:pt x="5236" y="22"/>
                    <a:pt x="7527" y="-326"/>
                    <a:pt x="9000" y="371"/>
                  </a:cubicBezTo>
                  <a:cubicBezTo>
                    <a:pt x="10473" y="1068"/>
                    <a:pt x="11127" y="2810"/>
                    <a:pt x="10964" y="5597"/>
                  </a:cubicBezTo>
                  <a:cubicBezTo>
                    <a:pt x="10800" y="8384"/>
                    <a:pt x="9818" y="12216"/>
                    <a:pt x="8836" y="15003"/>
                  </a:cubicBezTo>
                  <a:cubicBezTo>
                    <a:pt x="7855" y="17790"/>
                    <a:pt x="6873" y="19532"/>
                    <a:pt x="7364" y="20403"/>
                  </a:cubicBezTo>
                  <a:cubicBezTo>
                    <a:pt x="7855" y="21274"/>
                    <a:pt x="9818" y="21274"/>
                    <a:pt x="12436" y="21274"/>
                  </a:cubicBezTo>
                  <a:cubicBezTo>
                    <a:pt x="15055" y="21274"/>
                    <a:pt x="18327" y="21274"/>
                    <a:pt x="21600" y="21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9247888" y="2566817"/>
              <a:ext cx="203449" cy="27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0960" fill="norm" stroke="1" extrusionOk="0">
                  <a:moveTo>
                    <a:pt x="14829" y="3590"/>
                  </a:moveTo>
                  <a:cubicBezTo>
                    <a:pt x="15896" y="2240"/>
                    <a:pt x="16962" y="890"/>
                    <a:pt x="16829" y="312"/>
                  </a:cubicBezTo>
                  <a:cubicBezTo>
                    <a:pt x="16696" y="-267"/>
                    <a:pt x="15362" y="-74"/>
                    <a:pt x="13096" y="1179"/>
                  </a:cubicBezTo>
                  <a:cubicBezTo>
                    <a:pt x="10829" y="2433"/>
                    <a:pt x="7629" y="4747"/>
                    <a:pt x="5096" y="7351"/>
                  </a:cubicBezTo>
                  <a:cubicBezTo>
                    <a:pt x="2562" y="9954"/>
                    <a:pt x="696" y="12847"/>
                    <a:pt x="162" y="15162"/>
                  </a:cubicBezTo>
                  <a:cubicBezTo>
                    <a:pt x="-371" y="17476"/>
                    <a:pt x="429" y="19212"/>
                    <a:pt x="2296" y="20176"/>
                  </a:cubicBezTo>
                  <a:cubicBezTo>
                    <a:pt x="4162" y="21140"/>
                    <a:pt x="7096" y="21333"/>
                    <a:pt x="9896" y="20079"/>
                  </a:cubicBezTo>
                  <a:cubicBezTo>
                    <a:pt x="12696" y="18826"/>
                    <a:pt x="15362" y="16126"/>
                    <a:pt x="16696" y="12847"/>
                  </a:cubicBezTo>
                  <a:cubicBezTo>
                    <a:pt x="18029" y="9569"/>
                    <a:pt x="18029" y="5712"/>
                    <a:pt x="17496" y="3397"/>
                  </a:cubicBezTo>
                  <a:cubicBezTo>
                    <a:pt x="16962" y="1083"/>
                    <a:pt x="15896" y="312"/>
                    <a:pt x="14829" y="215"/>
                  </a:cubicBezTo>
                  <a:cubicBezTo>
                    <a:pt x="13762" y="119"/>
                    <a:pt x="12696" y="697"/>
                    <a:pt x="12029" y="1758"/>
                  </a:cubicBezTo>
                  <a:cubicBezTo>
                    <a:pt x="11362" y="2819"/>
                    <a:pt x="11096" y="4362"/>
                    <a:pt x="11896" y="5229"/>
                  </a:cubicBezTo>
                  <a:cubicBezTo>
                    <a:pt x="12696" y="6097"/>
                    <a:pt x="14562" y="6290"/>
                    <a:pt x="16296" y="6097"/>
                  </a:cubicBezTo>
                  <a:cubicBezTo>
                    <a:pt x="18029" y="5904"/>
                    <a:pt x="19629" y="5326"/>
                    <a:pt x="21229" y="4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9336334" y="2373965"/>
              <a:ext cx="107336" cy="11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5" fill="norm" stroke="1" extrusionOk="0">
                  <a:moveTo>
                    <a:pt x="0" y="15335"/>
                  </a:moveTo>
                  <a:cubicBezTo>
                    <a:pt x="3086" y="11735"/>
                    <a:pt x="6171" y="8135"/>
                    <a:pt x="8743" y="4985"/>
                  </a:cubicBezTo>
                  <a:cubicBezTo>
                    <a:pt x="11314" y="1835"/>
                    <a:pt x="13371" y="-865"/>
                    <a:pt x="14914" y="260"/>
                  </a:cubicBezTo>
                  <a:cubicBezTo>
                    <a:pt x="16457" y="1385"/>
                    <a:pt x="17486" y="6335"/>
                    <a:pt x="18514" y="10385"/>
                  </a:cubicBezTo>
                  <a:cubicBezTo>
                    <a:pt x="19543" y="14435"/>
                    <a:pt x="20571" y="17585"/>
                    <a:pt x="21600" y="20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9628171" y="2591391"/>
              <a:ext cx="152840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20115" y="0"/>
                  </a:moveTo>
                  <a:cubicBezTo>
                    <a:pt x="15157" y="3130"/>
                    <a:pt x="10200" y="6261"/>
                    <a:pt x="7013" y="8296"/>
                  </a:cubicBezTo>
                  <a:cubicBezTo>
                    <a:pt x="3826" y="10330"/>
                    <a:pt x="2410" y="11270"/>
                    <a:pt x="1347" y="12522"/>
                  </a:cubicBezTo>
                  <a:cubicBezTo>
                    <a:pt x="285" y="13774"/>
                    <a:pt x="-423" y="15339"/>
                    <a:pt x="285" y="16278"/>
                  </a:cubicBezTo>
                  <a:cubicBezTo>
                    <a:pt x="993" y="17217"/>
                    <a:pt x="3118" y="17530"/>
                    <a:pt x="6836" y="18313"/>
                  </a:cubicBezTo>
                  <a:cubicBezTo>
                    <a:pt x="10554" y="19096"/>
                    <a:pt x="15866" y="20348"/>
                    <a:pt x="211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9620006" y="2821397"/>
              <a:ext cx="153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9897853" y="2554822"/>
              <a:ext cx="186674" cy="25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0606" fill="norm" stroke="1" extrusionOk="0">
                  <a:moveTo>
                    <a:pt x="14946" y="470"/>
                  </a:moveTo>
                  <a:cubicBezTo>
                    <a:pt x="13543" y="63"/>
                    <a:pt x="12141" y="-345"/>
                    <a:pt x="10177" y="470"/>
                  </a:cubicBezTo>
                  <a:cubicBezTo>
                    <a:pt x="8214" y="1285"/>
                    <a:pt x="5689" y="3323"/>
                    <a:pt x="3866" y="6278"/>
                  </a:cubicBezTo>
                  <a:cubicBezTo>
                    <a:pt x="2042" y="9232"/>
                    <a:pt x="920" y="13104"/>
                    <a:pt x="359" y="15549"/>
                  </a:cubicBezTo>
                  <a:cubicBezTo>
                    <a:pt x="-202" y="17995"/>
                    <a:pt x="-202" y="19013"/>
                    <a:pt x="1060" y="19829"/>
                  </a:cubicBezTo>
                  <a:cubicBezTo>
                    <a:pt x="2323" y="20644"/>
                    <a:pt x="4847" y="21255"/>
                    <a:pt x="8634" y="19319"/>
                  </a:cubicBezTo>
                  <a:cubicBezTo>
                    <a:pt x="12421" y="17383"/>
                    <a:pt x="17471" y="12900"/>
                    <a:pt x="19434" y="9538"/>
                  </a:cubicBezTo>
                  <a:cubicBezTo>
                    <a:pt x="21398" y="6176"/>
                    <a:pt x="20276" y="3934"/>
                    <a:pt x="18873" y="2610"/>
                  </a:cubicBezTo>
                  <a:cubicBezTo>
                    <a:pt x="17471" y="1285"/>
                    <a:pt x="15788" y="878"/>
                    <a:pt x="13684" y="1285"/>
                  </a:cubicBezTo>
                  <a:cubicBezTo>
                    <a:pt x="11580" y="1693"/>
                    <a:pt x="9055" y="2915"/>
                    <a:pt x="7793" y="4036"/>
                  </a:cubicBezTo>
                  <a:cubicBezTo>
                    <a:pt x="6531" y="5157"/>
                    <a:pt x="6531" y="6176"/>
                    <a:pt x="8354" y="7297"/>
                  </a:cubicBezTo>
                  <a:cubicBezTo>
                    <a:pt x="10177" y="8417"/>
                    <a:pt x="13824" y="9640"/>
                    <a:pt x="17471" y="10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0097418" y="2783062"/>
              <a:ext cx="75282" cy="122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64" fill="norm" stroke="1" extrusionOk="0">
                  <a:moveTo>
                    <a:pt x="11978" y="5290"/>
                  </a:moveTo>
                  <a:cubicBezTo>
                    <a:pt x="7797" y="8816"/>
                    <a:pt x="3617" y="12343"/>
                    <a:pt x="1526" y="15208"/>
                  </a:cubicBezTo>
                  <a:cubicBezTo>
                    <a:pt x="-564" y="18073"/>
                    <a:pt x="-564" y="20278"/>
                    <a:pt x="1875" y="20939"/>
                  </a:cubicBezTo>
                  <a:cubicBezTo>
                    <a:pt x="4313" y="21600"/>
                    <a:pt x="9191" y="20718"/>
                    <a:pt x="13023" y="19396"/>
                  </a:cubicBezTo>
                  <a:cubicBezTo>
                    <a:pt x="16855" y="18073"/>
                    <a:pt x="19642" y="16310"/>
                    <a:pt x="20339" y="13004"/>
                  </a:cubicBezTo>
                  <a:cubicBezTo>
                    <a:pt x="21036" y="9698"/>
                    <a:pt x="19642" y="4849"/>
                    <a:pt x="182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10248687" y="2675726"/>
              <a:ext cx="138005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8000"/>
                    <a:pt x="10400" y="14400"/>
                    <a:pt x="14000" y="10800"/>
                  </a:cubicBezTo>
                  <a:cubicBezTo>
                    <a:pt x="17600" y="7200"/>
                    <a:pt x="196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0325356" y="2606725"/>
              <a:ext cx="7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0448026" y="2569815"/>
              <a:ext cx="161004" cy="23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3355"/>
                  </a:moveTo>
                  <a:cubicBezTo>
                    <a:pt x="4800" y="2194"/>
                    <a:pt x="9600" y="1032"/>
                    <a:pt x="12857" y="452"/>
                  </a:cubicBezTo>
                  <a:cubicBezTo>
                    <a:pt x="16114" y="-129"/>
                    <a:pt x="17829" y="-129"/>
                    <a:pt x="19200" y="336"/>
                  </a:cubicBezTo>
                  <a:cubicBezTo>
                    <a:pt x="20571" y="800"/>
                    <a:pt x="21600" y="1729"/>
                    <a:pt x="21600" y="2658"/>
                  </a:cubicBezTo>
                  <a:cubicBezTo>
                    <a:pt x="21600" y="3587"/>
                    <a:pt x="20571" y="4516"/>
                    <a:pt x="17829" y="6490"/>
                  </a:cubicBezTo>
                  <a:cubicBezTo>
                    <a:pt x="15086" y="8465"/>
                    <a:pt x="10629" y="11484"/>
                    <a:pt x="7886" y="13458"/>
                  </a:cubicBezTo>
                  <a:cubicBezTo>
                    <a:pt x="5143" y="15432"/>
                    <a:pt x="4114" y="16361"/>
                    <a:pt x="3257" y="17406"/>
                  </a:cubicBezTo>
                  <a:cubicBezTo>
                    <a:pt x="2400" y="18452"/>
                    <a:pt x="1714" y="19613"/>
                    <a:pt x="2743" y="20194"/>
                  </a:cubicBezTo>
                  <a:cubicBezTo>
                    <a:pt x="3771" y="20774"/>
                    <a:pt x="6514" y="20774"/>
                    <a:pt x="8914" y="20890"/>
                  </a:cubicBezTo>
                  <a:cubicBezTo>
                    <a:pt x="11314" y="21006"/>
                    <a:pt x="13371" y="21239"/>
                    <a:pt x="15429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0562698" y="2783062"/>
              <a:ext cx="8466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3424" y="0"/>
                  </a:moveTo>
                  <a:cubicBezTo>
                    <a:pt x="13424" y="3600"/>
                    <a:pt x="13424" y="7200"/>
                    <a:pt x="12153" y="10440"/>
                  </a:cubicBezTo>
                  <a:cubicBezTo>
                    <a:pt x="10882" y="13680"/>
                    <a:pt x="8341" y="16560"/>
                    <a:pt x="5482" y="16920"/>
                  </a:cubicBezTo>
                  <a:cubicBezTo>
                    <a:pt x="2623" y="17280"/>
                    <a:pt x="-553" y="15120"/>
                    <a:pt x="82" y="14040"/>
                  </a:cubicBezTo>
                  <a:cubicBezTo>
                    <a:pt x="718" y="12960"/>
                    <a:pt x="5165" y="12960"/>
                    <a:pt x="9294" y="14400"/>
                  </a:cubicBezTo>
                  <a:cubicBezTo>
                    <a:pt x="13423" y="15840"/>
                    <a:pt x="17235" y="18720"/>
                    <a:pt x="210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0655030" y="2775396"/>
              <a:ext cx="5366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00"/>
                    <a:pt x="7200" y="8800"/>
                    <a:pt x="3600" y="12400"/>
                  </a:cubicBezTo>
                  <a:cubicBezTo>
                    <a:pt x="0" y="16000"/>
                    <a:pt x="0" y="18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0708698" y="2875065"/>
              <a:ext cx="92003" cy="103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3161"/>
                  </a:moveTo>
                  <a:cubicBezTo>
                    <a:pt x="2400" y="1580"/>
                    <a:pt x="4800" y="0"/>
                    <a:pt x="7200" y="0"/>
                  </a:cubicBezTo>
                  <a:cubicBezTo>
                    <a:pt x="9600" y="0"/>
                    <a:pt x="12000" y="1580"/>
                    <a:pt x="13200" y="3688"/>
                  </a:cubicBezTo>
                  <a:cubicBezTo>
                    <a:pt x="14400" y="5795"/>
                    <a:pt x="14400" y="8429"/>
                    <a:pt x="13500" y="10800"/>
                  </a:cubicBezTo>
                  <a:cubicBezTo>
                    <a:pt x="12600" y="13171"/>
                    <a:pt x="10800" y="15278"/>
                    <a:pt x="8700" y="17122"/>
                  </a:cubicBezTo>
                  <a:cubicBezTo>
                    <a:pt x="6600" y="18966"/>
                    <a:pt x="4200" y="20546"/>
                    <a:pt x="4800" y="21073"/>
                  </a:cubicBezTo>
                  <a:cubicBezTo>
                    <a:pt x="5400" y="21600"/>
                    <a:pt x="9000" y="21073"/>
                    <a:pt x="12300" y="20283"/>
                  </a:cubicBezTo>
                  <a:cubicBezTo>
                    <a:pt x="15600" y="19493"/>
                    <a:pt x="18600" y="18439"/>
                    <a:pt x="21600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0862034" y="2744728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0936804" y="2617206"/>
              <a:ext cx="132237" cy="204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306" fill="norm" stroke="1" extrusionOk="0">
                  <a:moveTo>
                    <a:pt x="21088" y="1306"/>
                  </a:moveTo>
                  <a:cubicBezTo>
                    <a:pt x="19458" y="506"/>
                    <a:pt x="17828" y="-294"/>
                    <a:pt x="14363" y="106"/>
                  </a:cubicBezTo>
                  <a:cubicBezTo>
                    <a:pt x="10899" y="506"/>
                    <a:pt x="5601" y="2106"/>
                    <a:pt x="2748" y="3573"/>
                  </a:cubicBezTo>
                  <a:cubicBezTo>
                    <a:pt x="-104" y="5039"/>
                    <a:pt x="-512" y="6373"/>
                    <a:pt x="507" y="7439"/>
                  </a:cubicBezTo>
                  <a:cubicBezTo>
                    <a:pt x="1526" y="8506"/>
                    <a:pt x="3971" y="9306"/>
                    <a:pt x="6009" y="10106"/>
                  </a:cubicBezTo>
                  <a:cubicBezTo>
                    <a:pt x="8046" y="10906"/>
                    <a:pt x="9677" y="11706"/>
                    <a:pt x="10288" y="13573"/>
                  </a:cubicBezTo>
                  <a:cubicBezTo>
                    <a:pt x="10899" y="15439"/>
                    <a:pt x="10492" y="18373"/>
                    <a:pt x="10084" y="2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1061811" y="2658762"/>
              <a:ext cx="129899" cy="16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147" fill="norm" stroke="1" extrusionOk="0">
                  <a:moveTo>
                    <a:pt x="1153" y="8187"/>
                  </a:moveTo>
                  <a:cubicBezTo>
                    <a:pt x="5228" y="7190"/>
                    <a:pt x="9304" y="6193"/>
                    <a:pt x="12360" y="4864"/>
                  </a:cubicBezTo>
                  <a:cubicBezTo>
                    <a:pt x="15417" y="3535"/>
                    <a:pt x="17455" y="1873"/>
                    <a:pt x="17047" y="876"/>
                  </a:cubicBezTo>
                  <a:cubicBezTo>
                    <a:pt x="16639" y="-121"/>
                    <a:pt x="13787" y="-453"/>
                    <a:pt x="10526" y="876"/>
                  </a:cubicBezTo>
                  <a:cubicBezTo>
                    <a:pt x="7266" y="2205"/>
                    <a:pt x="3598" y="5196"/>
                    <a:pt x="1560" y="7855"/>
                  </a:cubicBezTo>
                  <a:cubicBezTo>
                    <a:pt x="-477" y="10513"/>
                    <a:pt x="-885" y="12839"/>
                    <a:pt x="2579" y="14999"/>
                  </a:cubicBezTo>
                  <a:cubicBezTo>
                    <a:pt x="6043" y="17159"/>
                    <a:pt x="13379" y="19153"/>
                    <a:pt x="20715" y="21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8985722" y="2599058"/>
              <a:ext cx="20494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385" y="0"/>
                  </a:moveTo>
                  <a:cubicBezTo>
                    <a:pt x="16318" y="4200"/>
                    <a:pt x="11252" y="8400"/>
                    <a:pt x="7918" y="11100"/>
                  </a:cubicBezTo>
                  <a:cubicBezTo>
                    <a:pt x="4585" y="13800"/>
                    <a:pt x="2985" y="15000"/>
                    <a:pt x="1785" y="16200"/>
                  </a:cubicBezTo>
                  <a:cubicBezTo>
                    <a:pt x="585" y="17400"/>
                    <a:pt x="-215" y="18600"/>
                    <a:pt x="52" y="19200"/>
                  </a:cubicBezTo>
                  <a:cubicBezTo>
                    <a:pt x="318" y="19800"/>
                    <a:pt x="1652" y="19800"/>
                    <a:pt x="5385" y="20100"/>
                  </a:cubicBezTo>
                  <a:cubicBezTo>
                    <a:pt x="9118" y="20400"/>
                    <a:pt x="15252" y="21000"/>
                    <a:pt x="213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8998992" y="2867398"/>
              <a:ext cx="130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7656698" y="2602155"/>
              <a:ext cx="221348" cy="31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0746" fill="norm" stroke="1" extrusionOk="0">
                  <a:moveTo>
                    <a:pt x="15347" y="4858"/>
                  </a:moveTo>
                  <a:cubicBezTo>
                    <a:pt x="15832" y="3508"/>
                    <a:pt x="16317" y="2158"/>
                    <a:pt x="15832" y="1736"/>
                  </a:cubicBezTo>
                  <a:cubicBezTo>
                    <a:pt x="15347" y="1314"/>
                    <a:pt x="13890" y="1821"/>
                    <a:pt x="11221" y="4014"/>
                  </a:cubicBezTo>
                  <a:cubicBezTo>
                    <a:pt x="8551" y="6208"/>
                    <a:pt x="4668" y="10089"/>
                    <a:pt x="2484" y="13042"/>
                  </a:cubicBezTo>
                  <a:cubicBezTo>
                    <a:pt x="299" y="15996"/>
                    <a:pt x="-186" y="18020"/>
                    <a:pt x="57" y="19286"/>
                  </a:cubicBezTo>
                  <a:cubicBezTo>
                    <a:pt x="299" y="20552"/>
                    <a:pt x="1270" y="21058"/>
                    <a:pt x="4061" y="20552"/>
                  </a:cubicBezTo>
                  <a:cubicBezTo>
                    <a:pt x="6852" y="20046"/>
                    <a:pt x="11463" y="18527"/>
                    <a:pt x="14740" y="15911"/>
                  </a:cubicBezTo>
                  <a:cubicBezTo>
                    <a:pt x="18016" y="13296"/>
                    <a:pt x="19958" y="9583"/>
                    <a:pt x="20686" y="6883"/>
                  </a:cubicBezTo>
                  <a:cubicBezTo>
                    <a:pt x="21414" y="4183"/>
                    <a:pt x="20929" y="2496"/>
                    <a:pt x="19472" y="1314"/>
                  </a:cubicBezTo>
                  <a:cubicBezTo>
                    <a:pt x="18016" y="133"/>
                    <a:pt x="15589" y="-542"/>
                    <a:pt x="13162" y="555"/>
                  </a:cubicBezTo>
                  <a:cubicBezTo>
                    <a:pt x="10735" y="1652"/>
                    <a:pt x="8308" y="4521"/>
                    <a:pt x="7216" y="6461"/>
                  </a:cubicBezTo>
                  <a:cubicBezTo>
                    <a:pt x="6124" y="8402"/>
                    <a:pt x="6367" y="9414"/>
                    <a:pt x="8066" y="10342"/>
                  </a:cubicBezTo>
                  <a:cubicBezTo>
                    <a:pt x="9765" y="11270"/>
                    <a:pt x="12920" y="12114"/>
                    <a:pt x="16075" y="12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7883787" y="2890398"/>
              <a:ext cx="83186" cy="9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148" fill="norm" stroke="1" extrusionOk="0">
                  <a:moveTo>
                    <a:pt x="10403" y="1705"/>
                  </a:moveTo>
                  <a:cubicBezTo>
                    <a:pt x="7227" y="3410"/>
                    <a:pt x="4050" y="5116"/>
                    <a:pt x="2144" y="7389"/>
                  </a:cubicBezTo>
                  <a:cubicBezTo>
                    <a:pt x="238" y="9663"/>
                    <a:pt x="-397" y="12505"/>
                    <a:pt x="238" y="15063"/>
                  </a:cubicBezTo>
                  <a:cubicBezTo>
                    <a:pt x="874" y="17621"/>
                    <a:pt x="2779" y="19895"/>
                    <a:pt x="5321" y="20747"/>
                  </a:cubicBezTo>
                  <a:cubicBezTo>
                    <a:pt x="7862" y="21600"/>
                    <a:pt x="11038" y="21032"/>
                    <a:pt x="13897" y="19611"/>
                  </a:cubicBezTo>
                  <a:cubicBezTo>
                    <a:pt x="16756" y="18189"/>
                    <a:pt x="19297" y="15916"/>
                    <a:pt x="20250" y="12789"/>
                  </a:cubicBezTo>
                  <a:cubicBezTo>
                    <a:pt x="21203" y="9663"/>
                    <a:pt x="20568" y="5684"/>
                    <a:pt x="18344" y="3410"/>
                  </a:cubicBezTo>
                  <a:cubicBezTo>
                    <a:pt x="16121" y="1137"/>
                    <a:pt x="12309" y="568"/>
                    <a:pt x="849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8255299" y="2798396"/>
              <a:ext cx="107347" cy="7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0891" fill="norm" stroke="1" extrusionOk="0">
                  <a:moveTo>
                    <a:pt x="13565" y="0"/>
                  </a:moveTo>
                  <a:cubicBezTo>
                    <a:pt x="11053" y="6271"/>
                    <a:pt x="8542" y="12542"/>
                    <a:pt x="6030" y="16374"/>
                  </a:cubicBezTo>
                  <a:cubicBezTo>
                    <a:pt x="3519" y="20206"/>
                    <a:pt x="1007" y="21600"/>
                    <a:pt x="253" y="20555"/>
                  </a:cubicBezTo>
                  <a:cubicBezTo>
                    <a:pt x="-500" y="19510"/>
                    <a:pt x="505" y="16026"/>
                    <a:pt x="2263" y="14284"/>
                  </a:cubicBezTo>
                  <a:cubicBezTo>
                    <a:pt x="4021" y="12542"/>
                    <a:pt x="6533" y="12542"/>
                    <a:pt x="9798" y="13239"/>
                  </a:cubicBezTo>
                  <a:cubicBezTo>
                    <a:pt x="13063" y="13935"/>
                    <a:pt x="17081" y="15329"/>
                    <a:pt x="21100" y="16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8347311" y="2775396"/>
              <a:ext cx="53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3443"/>
                    <a:pt x="9257" y="6887"/>
                    <a:pt x="5657" y="10487"/>
                  </a:cubicBezTo>
                  <a:cubicBezTo>
                    <a:pt x="2057" y="14087"/>
                    <a:pt x="1029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8400979" y="2884786"/>
              <a:ext cx="84336" cy="107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9" fill="norm" stroke="1" extrusionOk="0">
                  <a:moveTo>
                    <a:pt x="0" y="2550"/>
                  </a:moveTo>
                  <a:cubicBezTo>
                    <a:pt x="2618" y="1078"/>
                    <a:pt x="5236" y="-395"/>
                    <a:pt x="7200" y="96"/>
                  </a:cubicBezTo>
                  <a:cubicBezTo>
                    <a:pt x="9164" y="587"/>
                    <a:pt x="10473" y="3041"/>
                    <a:pt x="10800" y="5496"/>
                  </a:cubicBezTo>
                  <a:cubicBezTo>
                    <a:pt x="11127" y="7950"/>
                    <a:pt x="10473" y="10405"/>
                    <a:pt x="8182" y="13105"/>
                  </a:cubicBezTo>
                  <a:cubicBezTo>
                    <a:pt x="5891" y="15805"/>
                    <a:pt x="1964" y="18750"/>
                    <a:pt x="1636" y="19978"/>
                  </a:cubicBezTo>
                  <a:cubicBezTo>
                    <a:pt x="1309" y="21205"/>
                    <a:pt x="4582" y="20714"/>
                    <a:pt x="8509" y="19487"/>
                  </a:cubicBezTo>
                  <a:cubicBezTo>
                    <a:pt x="12436" y="18260"/>
                    <a:pt x="17018" y="16296"/>
                    <a:pt x="21600" y="14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8515347" y="283673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8541839" y="2687828"/>
              <a:ext cx="103080" cy="18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385" fill="norm" stroke="1" extrusionOk="0">
                  <a:moveTo>
                    <a:pt x="16396" y="369"/>
                  </a:moveTo>
                  <a:cubicBezTo>
                    <a:pt x="13311" y="77"/>
                    <a:pt x="10225" y="-215"/>
                    <a:pt x="7139" y="223"/>
                  </a:cubicBezTo>
                  <a:cubicBezTo>
                    <a:pt x="4054" y="661"/>
                    <a:pt x="968" y="1828"/>
                    <a:pt x="196" y="2996"/>
                  </a:cubicBezTo>
                  <a:cubicBezTo>
                    <a:pt x="-575" y="4163"/>
                    <a:pt x="968" y="5331"/>
                    <a:pt x="4054" y="6644"/>
                  </a:cubicBezTo>
                  <a:cubicBezTo>
                    <a:pt x="7139" y="7958"/>
                    <a:pt x="11768" y="9417"/>
                    <a:pt x="14854" y="10731"/>
                  </a:cubicBezTo>
                  <a:cubicBezTo>
                    <a:pt x="17939" y="12044"/>
                    <a:pt x="19482" y="13212"/>
                    <a:pt x="20254" y="14671"/>
                  </a:cubicBezTo>
                  <a:cubicBezTo>
                    <a:pt x="21025" y="16131"/>
                    <a:pt x="21025" y="17882"/>
                    <a:pt x="19225" y="19050"/>
                  </a:cubicBezTo>
                  <a:cubicBezTo>
                    <a:pt x="17425" y="20217"/>
                    <a:pt x="13825" y="20801"/>
                    <a:pt x="10225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8653985" y="2676944"/>
              <a:ext cx="145671" cy="16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11626"/>
                  </a:moveTo>
                  <a:cubicBezTo>
                    <a:pt x="3789" y="10644"/>
                    <a:pt x="7579" y="9662"/>
                    <a:pt x="10421" y="8517"/>
                  </a:cubicBezTo>
                  <a:cubicBezTo>
                    <a:pt x="13263" y="7371"/>
                    <a:pt x="15158" y="6062"/>
                    <a:pt x="16295" y="4589"/>
                  </a:cubicBezTo>
                  <a:cubicBezTo>
                    <a:pt x="17432" y="3117"/>
                    <a:pt x="17811" y="1480"/>
                    <a:pt x="16863" y="662"/>
                  </a:cubicBezTo>
                  <a:cubicBezTo>
                    <a:pt x="15916" y="-156"/>
                    <a:pt x="13642" y="-156"/>
                    <a:pt x="11558" y="335"/>
                  </a:cubicBezTo>
                  <a:cubicBezTo>
                    <a:pt x="9474" y="826"/>
                    <a:pt x="7579" y="1808"/>
                    <a:pt x="6063" y="4589"/>
                  </a:cubicBezTo>
                  <a:cubicBezTo>
                    <a:pt x="4547" y="7371"/>
                    <a:pt x="3411" y="11953"/>
                    <a:pt x="6063" y="15062"/>
                  </a:cubicBezTo>
                  <a:cubicBezTo>
                    <a:pt x="8716" y="18171"/>
                    <a:pt x="15158" y="19808"/>
                    <a:pt x="21600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8017637" y="2744728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8168418" y="2593947"/>
              <a:ext cx="232562" cy="164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1662" y="665"/>
                  </a:moveTo>
                  <a:cubicBezTo>
                    <a:pt x="4273" y="332"/>
                    <a:pt x="6884" y="0"/>
                    <a:pt x="9020" y="0"/>
                  </a:cubicBezTo>
                  <a:cubicBezTo>
                    <a:pt x="11156" y="0"/>
                    <a:pt x="12818" y="332"/>
                    <a:pt x="13292" y="1329"/>
                  </a:cubicBezTo>
                  <a:cubicBezTo>
                    <a:pt x="13767" y="2326"/>
                    <a:pt x="13055" y="3988"/>
                    <a:pt x="11037" y="6812"/>
                  </a:cubicBezTo>
                  <a:cubicBezTo>
                    <a:pt x="9020" y="9637"/>
                    <a:pt x="5697" y="13625"/>
                    <a:pt x="3442" y="16283"/>
                  </a:cubicBezTo>
                  <a:cubicBezTo>
                    <a:pt x="1187" y="18942"/>
                    <a:pt x="0" y="20271"/>
                    <a:pt x="0" y="20935"/>
                  </a:cubicBezTo>
                  <a:cubicBezTo>
                    <a:pt x="0" y="21600"/>
                    <a:pt x="1187" y="21600"/>
                    <a:pt x="4510" y="20935"/>
                  </a:cubicBezTo>
                  <a:cubicBezTo>
                    <a:pt x="7833" y="20271"/>
                    <a:pt x="13292" y="18942"/>
                    <a:pt x="16497" y="18277"/>
                  </a:cubicBezTo>
                  <a:cubicBezTo>
                    <a:pt x="19701" y="17612"/>
                    <a:pt x="20651" y="17612"/>
                    <a:pt x="21600" y="176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7710963" y="3145959"/>
              <a:ext cx="2284720" cy="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75"/>
                  </a:moveTo>
                  <a:cubicBezTo>
                    <a:pt x="894" y="11475"/>
                    <a:pt x="1788" y="11475"/>
                    <a:pt x="2694" y="10463"/>
                  </a:cubicBezTo>
                  <a:cubicBezTo>
                    <a:pt x="3600" y="9450"/>
                    <a:pt x="4518" y="7425"/>
                    <a:pt x="5436" y="5738"/>
                  </a:cubicBezTo>
                  <a:cubicBezTo>
                    <a:pt x="6354" y="4050"/>
                    <a:pt x="7272" y="2700"/>
                    <a:pt x="8251" y="1688"/>
                  </a:cubicBezTo>
                  <a:cubicBezTo>
                    <a:pt x="9230" y="675"/>
                    <a:pt x="10268" y="0"/>
                    <a:pt x="11283" y="0"/>
                  </a:cubicBezTo>
                  <a:cubicBezTo>
                    <a:pt x="12298" y="0"/>
                    <a:pt x="13289" y="675"/>
                    <a:pt x="14219" y="2025"/>
                  </a:cubicBezTo>
                  <a:cubicBezTo>
                    <a:pt x="15149" y="3375"/>
                    <a:pt x="16019" y="5400"/>
                    <a:pt x="16985" y="8100"/>
                  </a:cubicBezTo>
                  <a:cubicBezTo>
                    <a:pt x="17952" y="10800"/>
                    <a:pt x="19015" y="14175"/>
                    <a:pt x="19800" y="16538"/>
                  </a:cubicBezTo>
                  <a:cubicBezTo>
                    <a:pt x="20585" y="18900"/>
                    <a:pt x="21093" y="202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7695630" y="3283963"/>
              <a:ext cx="2162050" cy="8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7" y="19131"/>
                    <a:pt x="1634" y="16663"/>
                    <a:pt x="2579" y="14503"/>
                  </a:cubicBezTo>
                  <a:cubicBezTo>
                    <a:pt x="3523" y="12343"/>
                    <a:pt x="4596" y="10491"/>
                    <a:pt x="5655" y="8640"/>
                  </a:cubicBezTo>
                  <a:cubicBezTo>
                    <a:pt x="6715" y="6789"/>
                    <a:pt x="7762" y="4937"/>
                    <a:pt x="8834" y="3703"/>
                  </a:cubicBezTo>
                  <a:cubicBezTo>
                    <a:pt x="9906" y="2469"/>
                    <a:pt x="11004" y="1851"/>
                    <a:pt x="12140" y="1234"/>
                  </a:cubicBezTo>
                  <a:cubicBezTo>
                    <a:pt x="13277" y="617"/>
                    <a:pt x="14451" y="0"/>
                    <a:pt x="15574" y="0"/>
                  </a:cubicBezTo>
                  <a:cubicBezTo>
                    <a:pt x="16698" y="0"/>
                    <a:pt x="17770" y="617"/>
                    <a:pt x="18766" y="2160"/>
                  </a:cubicBezTo>
                  <a:cubicBezTo>
                    <a:pt x="19762" y="3703"/>
                    <a:pt x="20681" y="6171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331398" y="4140093"/>
              <a:ext cx="32294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13292" y="0"/>
                  </a:moveTo>
                  <a:cubicBezTo>
                    <a:pt x="16615" y="4421"/>
                    <a:pt x="19938" y="8842"/>
                    <a:pt x="20769" y="12063"/>
                  </a:cubicBezTo>
                  <a:cubicBezTo>
                    <a:pt x="21600" y="15284"/>
                    <a:pt x="19939" y="17305"/>
                    <a:pt x="19108" y="15979"/>
                  </a:cubicBezTo>
                  <a:cubicBezTo>
                    <a:pt x="18277" y="14653"/>
                    <a:pt x="18277" y="9979"/>
                    <a:pt x="17446" y="7137"/>
                  </a:cubicBezTo>
                  <a:cubicBezTo>
                    <a:pt x="16615" y="4295"/>
                    <a:pt x="14954" y="3284"/>
                    <a:pt x="12462" y="3095"/>
                  </a:cubicBezTo>
                  <a:cubicBezTo>
                    <a:pt x="9969" y="2905"/>
                    <a:pt x="6646" y="3537"/>
                    <a:pt x="4154" y="5621"/>
                  </a:cubicBezTo>
                  <a:cubicBezTo>
                    <a:pt x="1662" y="7705"/>
                    <a:pt x="0" y="11242"/>
                    <a:pt x="0" y="13389"/>
                  </a:cubicBezTo>
                  <a:cubicBezTo>
                    <a:pt x="0" y="15537"/>
                    <a:pt x="1662" y="16295"/>
                    <a:pt x="2492" y="16358"/>
                  </a:cubicBezTo>
                  <a:cubicBezTo>
                    <a:pt x="3323" y="16421"/>
                    <a:pt x="3323" y="15789"/>
                    <a:pt x="4154" y="13453"/>
                  </a:cubicBezTo>
                  <a:cubicBezTo>
                    <a:pt x="4985" y="11116"/>
                    <a:pt x="6646" y="7074"/>
                    <a:pt x="7477" y="4737"/>
                  </a:cubicBezTo>
                  <a:cubicBezTo>
                    <a:pt x="8308" y="2400"/>
                    <a:pt x="8308" y="1768"/>
                    <a:pt x="8308" y="1768"/>
                  </a:cubicBezTo>
                  <a:cubicBezTo>
                    <a:pt x="8308" y="1768"/>
                    <a:pt x="8308" y="2400"/>
                    <a:pt x="9969" y="4737"/>
                  </a:cubicBezTo>
                  <a:cubicBezTo>
                    <a:pt x="11631" y="7074"/>
                    <a:pt x="14954" y="11116"/>
                    <a:pt x="16615" y="14211"/>
                  </a:cubicBezTo>
                  <a:cubicBezTo>
                    <a:pt x="18277" y="17305"/>
                    <a:pt x="18277" y="19453"/>
                    <a:pt x="182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2131706" y="4824898"/>
              <a:ext cx="255965" cy="459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227" fill="norm" stroke="1" extrusionOk="0">
                  <a:moveTo>
                    <a:pt x="17435" y="4843"/>
                  </a:moveTo>
                  <a:cubicBezTo>
                    <a:pt x="17435" y="4017"/>
                    <a:pt x="17435" y="3191"/>
                    <a:pt x="17225" y="2483"/>
                  </a:cubicBezTo>
                  <a:cubicBezTo>
                    <a:pt x="17015" y="1775"/>
                    <a:pt x="16596" y="1184"/>
                    <a:pt x="15652" y="948"/>
                  </a:cubicBezTo>
                  <a:cubicBezTo>
                    <a:pt x="14708" y="712"/>
                    <a:pt x="13240" y="830"/>
                    <a:pt x="11143" y="1775"/>
                  </a:cubicBezTo>
                  <a:cubicBezTo>
                    <a:pt x="9046" y="2719"/>
                    <a:pt x="6320" y="4489"/>
                    <a:pt x="4328" y="6732"/>
                  </a:cubicBezTo>
                  <a:cubicBezTo>
                    <a:pt x="2336" y="8975"/>
                    <a:pt x="1077" y="11689"/>
                    <a:pt x="448" y="13873"/>
                  </a:cubicBezTo>
                  <a:cubicBezTo>
                    <a:pt x="-181" y="16057"/>
                    <a:pt x="-181" y="17709"/>
                    <a:pt x="658" y="18948"/>
                  </a:cubicBezTo>
                  <a:cubicBezTo>
                    <a:pt x="1497" y="20188"/>
                    <a:pt x="3174" y="21014"/>
                    <a:pt x="5271" y="21191"/>
                  </a:cubicBezTo>
                  <a:cubicBezTo>
                    <a:pt x="7369" y="21368"/>
                    <a:pt x="9885" y="20896"/>
                    <a:pt x="12506" y="19420"/>
                  </a:cubicBezTo>
                  <a:cubicBezTo>
                    <a:pt x="15128" y="17945"/>
                    <a:pt x="17854" y="15466"/>
                    <a:pt x="19427" y="12575"/>
                  </a:cubicBezTo>
                  <a:cubicBezTo>
                    <a:pt x="21000" y="9683"/>
                    <a:pt x="21419" y="6378"/>
                    <a:pt x="20580" y="4135"/>
                  </a:cubicBezTo>
                  <a:cubicBezTo>
                    <a:pt x="19741" y="1893"/>
                    <a:pt x="17644" y="712"/>
                    <a:pt x="15547" y="240"/>
                  </a:cubicBezTo>
                  <a:cubicBezTo>
                    <a:pt x="13450" y="-232"/>
                    <a:pt x="11353" y="4"/>
                    <a:pt x="9990" y="830"/>
                  </a:cubicBezTo>
                  <a:cubicBezTo>
                    <a:pt x="8627" y="1657"/>
                    <a:pt x="7998" y="3073"/>
                    <a:pt x="9361" y="4725"/>
                  </a:cubicBezTo>
                  <a:cubicBezTo>
                    <a:pt x="10724" y="6378"/>
                    <a:pt x="14079" y="8266"/>
                    <a:pt x="17435" y="10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2346006" y="5366787"/>
              <a:ext cx="135035" cy="15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03" fill="norm" stroke="1" extrusionOk="0">
                  <a:moveTo>
                    <a:pt x="15314" y="3240"/>
                  </a:moveTo>
                  <a:cubicBezTo>
                    <a:pt x="13314" y="2520"/>
                    <a:pt x="11314" y="1800"/>
                    <a:pt x="9314" y="2520"/>
                  </a:cubicBezTo>
                  <a:cubicBezTo>
                    <a:pt x="7314" y="3240"/>
                    <a:pt x="5314" y="5400"/>
                    <a:pt x="3714" y="7920"/>
                  </a:cubicBezTo>
                  <a:cubicBezTo>
                    <a:pt x="2114" y="10440"/>
                    <a:pt x="914" y="13320"/>
                    <a:pt x="314" y="15840"/>
                  </a:cubicBezTo>
                  <a:cubicBezTo>
                    <a:pt x="-286" y="18360"/>
                    <a:pt x="-286" y="20520"/>
                    <a:pt x="2714" y="21060"/>
                  </a:cubicBezTo>
                  <a:cubicBezTo>
                    <a:pt x="5714" y="21600"/>
                    <a:pt x="11714" y="20520"/>
                    <a:pt x="15514" y="19260"/>
                  </a:cubicBezTo>
                  <a:cubicBezTo>
                    <a:pt x="19314" y="18000"/>
                    <a:pt x="20914" y="16560"/>
                    <a:pt x="21114" y="13680"/>
                  </a:cubicBezTo>
                  <a:cubicBezTo>
                    <a:pt x="21314" y="10800"/>
                    <a:pt x="20114" y="6480"/>
                    <a:pt x="18514" y="3960"/>
                  </a:cubicBezTo>
                  <a:cubicBezTo>
                    <a:pt x="16914" y="1440"/>
                    <a:pt x="14914" y="720"/>
                    <a:pt x="129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379112" y="4009757"/>
              <a:ext cx="22044" cy="851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6300" y="0"/>
                  </a:moveTo>
                  <a:cubicBezTo>
                    <a:pt x="6300" y="1168"/>
                    <a:pt x="6300" y="2335"/>
                    <a:pt x="8700" y="4022"/>
                  </a:cubicBezTo>
                  <a:cubicBezTo>
                    <a:pt x="11100" y="5708"/>
                    <a:pt x="15900" y="7914"/>
                    <a:pt x="14700" y="10151"/>
                  </a:cubicBezTo>
                  <a:cubicBezTo>
                    <a:pt x="13500" y="12389"/>
                    <a:pt x="6300" y="14659"/>
                    <a:pt x="2700" y="16443"/>
                  </a:cubicBezTo>
                  <a:cubicBezTo>
                    <a:pt x="-900" y="18227"/>
                    <a:pt x="-900" y="19524"/>
                    <a:pt x="2700" y="20303"/>
                  </a:cubicBezTo>
                  <a:cubicBezTo>
                    <a:pt x="6300" y="21081"/>
                    <a:pt x="13500" y="21341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3034191" y="4086425"/>
              <a:ext cx="38335" cy="71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323"/>
                    <a:pt x="0" y="4645"/>
                    <a:pt x="720" y="7045"/>
                  </a:cubicBezTo>
                  <a:cubicBezTo>
                    <a:pt x="1440" y="9445"/>
                    <a:pt x="2880" y="11923"/>
                    <a:pt x="5760" y="14245"/>
                  </a:cubicBezTo>
                  <a:cubicBezTo>
                    <a:pt x="8640" y="16568"/>
                    <a:pt x="12960" y="18735"/>
                    <a:pt x="15840" y="19935"/>
                  </a:cubicBezTo>
                  <a:cubicBezTo>
                    <a:pt x="18720" y="21135"/>
                    <a:pt x="20160" y="213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1311432" y="5443456"/>
              <a:ext cx="296728" cy="29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459" fill="norm" stroke="1" extrusionOk="0">
                  <a:moveTo>
                    <a:pt x="21435" y="0"/>
                  </a:moveTo>
                  <a:cubicBezTo>
                    <a:pt x="16266" y="3193"/>
                    <a:pt x="11097" y="6386"/>
                    <a:pt x="7497" y="9110"/>
                  </a:cubicBezTo>
                  <a:cubicBezTo>
                    <a:pt x="3897" y="11833"/>
                    <a:pt x="1866" y="14087"/>
                    <a:pt x="850" y="15965"/>
                  </a:cubicBezTo>
                  <a:cubicBezTo>
                    <a:pt x="-165" y="17843"/>
                    <a:pt x="-165" y="19346"/>
                    <a:pt x="297" y="20285"/>
                  </a:cubicBezTo>
                  <a:cubicBezTo>
                    <a:pt x="758" y="21224"/>
                    <a:pt x="1681" y="21600"/>
                    <a:pt x="5189" y="21412"/>
                  </a:cubicBezTo>
                  <a:cubicBezTo>
                    <a:pt x="8697" y="21224"/>
                    <a:pt x="14789" y="20473"/>
                    <a:pt x="20881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1479028" y="5527791"/>
              <a:ext cx="1651981" cy="17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463" fill="norm" stroke="1" extrusionOk="0">
                  <a:moveTo>
                    <a:pt x="483" y="17409"/>
                  </a:moveTo>
                  <a:cubicBezTo>
                    <a:pt x="250" y="18054"/>
                    <a:pt x="17" y="18699"/>
                    <a:pt x="1" y="19504"/>
                  </a:cubicBezTo>
                  <a:cubicBezTo>
                    <a:pt x="-16" y="20310"/>
                    <a:pt x="184" y="21278"/>
                    <a:pt x="833" y="21439"/>
                  </a:cubicBezTo>
                  <a:cubicBezTo>
                    <a:pt x="1482" y="21600"/>
                    <a:pt x="2580" y="20955"/>
                    <a:pt x="3712" y="19988"/>
                  </a:cubicBezTo>
                  <a:cubicBezTo>
                    <a:pt x="4843" y="19021"/>
                    <a:pt x="6008" y="17731"/>
                    <a:pt x="7173" y="16603"/>
                  </a:cubicBezTo>
                  <a:cubicBezTo>
                    <a:pt x="8338" y="15475"/>
                    <a:pt x="9503" y="14507"/>
                    <a:pt x="10767" y="13540"/>
                  </a:cubicBezTo>
                  <a:cubicBezTo>
                    <a:pt x="12032" y="12573"/>
                    <a:pt x="13397" y="11606"/>
                    <a:pt x="14678" y="10961"/>
                  </a:cubicBezTo>
                  <a:cubicBezTo>
                    <a:pt x="15959" y="10316"/>
                    <a:pt x="17157" y="9994"/>
                    <a:pt x="18139" y="9510"/>
                  </a:cubicBezTo>
                  <a:cubicBezTo>
                    <a:pt x="19121" y="9027"/>
                    <a:pt x="19887" y="8382"/>
                    <a:pt x="20452" y="7576"/>
                  </a:cubicBezTo>
                  <a:cubicBezTo>
                    <a:pt x="21018" y="6770"/>
                    <a:pt x="21384" y="5803"/>
                    <a:pt x="21484" y="5319"/>
                  </a:cubicBezTo>
                  <a:cubicBezTo>
                    <a:pt x="21584" y="4836"/>
                    <a:pt x="21418" y="4836"/>
                    <a:pt x="21168" y="4030"/>
                  </a:cubicBezTo>
                  <a:cubicBezTo>
                    <a:pt x="20918" y="3224"/>
                    <a:pt x="20586" y="1612"/>
                    <a:pt x="202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2902489" y="5474796"/>
              <a:ext cx="216039" cy="30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53" fill="norm" stroke="1" extrusionOk="0">
                  <a:moveTo>
                    <a:pt x="6997" y="1033"/>
                  </a:moveTo>
                  <a:cubicBezTo>
                    <a:pt x="5473" y="853"/>
                    <a:pt x="3948" y="673"/>
                    <a:pt x="2550" y="493"/>
                  </a:cubicBezTo>
                  <a:cubicBezTo>
                    <a:pt x="1153" y="313"/>
                    <a:pt x="-118" y="133"/>
                    <a:pt x="9" y="43"/>
                  </a:cubicBezTo>
                  <a:cubicBezTo>
                    <a:pt x="136" y="-47"/>
                    <a:pt x="1661" y="-47"/>
                    <a:pt x="3948" y="583"/>
                  </a:cubicBezTo>
                  <a:cubicBezTo>
                    <a:pt x="6235" y="1213"/>
                    <a:pt x="9284" y="2473"/>
                    <a:pt x="12080" y="3553"/>
                  </a:cubicBezTo>
                  <a:cubicBezTo>
                    <a:pt x="14875" y="4633"/>
                    <a:pt x="17416" y="5533"/>
                    <a:pt x="19068" y="6343"/>
                  </a:cubicBezTo>
                  <a:cubicBezTo>
                    <a:pt x="20720" y="7153"/>
                    <a:pt x="21482" y="7873"/>
                    <a:pt x="21482" y="8593"/>
                  </a:cubicBezTo>
                  <a:cubicBezTo>
                    <a:pt x="21482" y="9313"/>
                    <a:pt x="20720" y="10033"/>
                    <a:pt x="17797" y="12193"/>
                  </a:cubicBezTo>
                  <a:cubicBezTo>
                    <a:pt x="14875" y="14353"/>
                    <a:pt x="9793" y="17953"/>
                    <a:pt x="4710" y="2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1301486" y="5675521"/>
              <a:ext cx="299007" cy="16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6609"/>
                  </a:moveTo>
                  <a:cubicBezTo>
                    <a:pt x="0" y="4972"/>
                    <a:pt x="0" y="3336"/>
                    <a:pt x="462" y="2027"/>
                  </a:cubicBezTo>
                  <a:cubicBezTo>
                    <a:pt x="923" y="718"/>
                    <a:pt x="1846" y="-264"/>
                    <a:pt x="2769" y="63"/>
                  </a:cubicBezTo>
                  <a:cubicBezTo>
                    <a:pt x="3692" y="391"/>
                    <a:pt x="4615" y="2027"/>
                    <a:pt x="6369" y="4809"/>
                  </a:cubicBezTo>
                  <a:cubicBezTo>
                    <a:pt x="8123" y="7591"/>
                    <a:pt x="10708" y="11518"/>
                    <a:pt x="13385" y="14463"/>
                  </a:cubicBezTo>
                  <a:cubicBezTo>
                    <a:pt x="16062" y="17409"/>
                    <a:pt x="18831" y="19372"/>
                    <a:pt x="21600" y="21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0" y="5974748"/>
              <a:ext cx="228129" cy="39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370" fill="norm" stroke="1" extrusionOk="0">
                  <a:moveTo>
                    <a:pt x="16204" y="2766"/>
                  </a:moveTo>
                  <a:cubicBezTo>
                    <a:pt x="14542" y="2629"/>
                    <a:pt x="12881" y="2491"/>
                    <a:pt x="10982" y="3248"/>
                  </a:cubicBezTo>
                  <a:cubicBezTo>
                    <a:pt x="9083" y="4004"/>
                    <a:pt x="6947" y="5655"/>
                    <a:pt x="5048" y="8269"/>
                  </a:cubicBezTo>
                  <a:cubicBezTo>
                    <a:pt x="3149" y="10883"/>
                    <a:pt x="1488" y="14460"/>
                    <a:pt x="657" y="16593"/>
                  </a:cubicBezTo>
                  <a:cubicBezTo>
                    <a:pt x="-174" y="18725"/>
                    <a:pt x="-174" y="19413"/>
                    <a:pt x="419" y="20032"/>
                  </a:cubicBezTo>
                  <a:cubicBezTo>
                    <a:pt x="1013" y="20652"/>
                    <a:pt x="2200" y="21202"/>
                    <a:pt x="4217" y="21339"/>
                  </a:cubicBezTo>
                  <a:cubicBezTo>
                    <a:pt x="6235" y="21477"/>
                    <a:pt x="9083" y="21202"/>
                    <a:pt x="12169" y="19413"/>
                  </a:cubicBezTo>
                  <a:cubicBezTo>
                    <a:pt x="15255" y="17625"/>
                    <a:pt x="18578" y="14323"/>
                    <a:pt x="20002" y="11227"/>
                  </a:cubicBezTo>
                  <a:cubicBezTo>
                    <a:pt x="21426" y="8132"/>
                    <a:pt x="20951" y="5243"/>
                    <a:pt x="19764" y="3248"/>
                  </a:cubicBezTo>
                  <a:cubicBezTo>
                    <a:pt x="18578" y="1253"/>
                    <a:pt x="16679" y="152"/>
                    <a:pt x="13830" y="15"/>
                  </a:cubicBezTo>
                  <a:cubicBezTo>
                    <a:pt x="10982" y="-123"/>
                    <a:pt x="7184" y="702"/>
                    <a:pt x="4929" y="2216"/>
                  </a:cubicBezTo>
                  <a:cubicBezTo>
                    <a:pt x="2674" y="3729"/>
                    <a:pt x="1962" y="5931"/>
                    <a:pt x="4336" y="7788"/>
                  </a:cubicBezTo>
                  <a:cubicBezTo>
                    <a:pt x="6710" y="9645"/>
                    <a:pt x="12169" y="11159"/>
                    <a:pt x="15492" y="11984"/>
                  </a:cubicBezTo>
                  <a:cubicBezTo>
                    <a:pt x="18815" y="12809"/>
                    <a:pt x="20002" y="12947"/>
                    <a:pt x="21189" y="13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256136" y="6378810"/>
              <a:ext cx="122070" cy="147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152" fill="norm" stroke="1" extrusionOk="0">
                  <a:moveTo>
                    <a:pt x="11876" y="1098"/>
                  </a:moveTo>
                  <a:cubicBezTo>
                    <a:pt x="9759" y="1464"/>
                    <a:pt x="7641" y="1831"/>
                    <a:pt x="5523" y="4027"/>
                  </a:cubicBezTo>
                  <a:cubicBezTo>
                    <a:pt x="3406" y="6224"/>
                    <a:pt x="1288" y="10251"/>
                    <a:pt x="441" y="13363"/>
                  </a:cubicBezTo>
                  <a:cubicBezTo>
                    <a:pt x="-406" y="16475"/>
                    <a:pt x="18" y="18671"/>
                    <a:pt x="1288" y="19953"/>
                  </a:cubicBezTo>
                  <a:cubicBezTo>
                    <a:pt x="2559" y="21234"/>
                    <a:pt x="4676" y="21600"/>
                    <a:pt x="7853" y="20502"/>
                  </a:cubicBezTo>
                  <a:cubicBezTo>
                    <a:pt x="11029" y="19403"/>
                    <a:pt x="15265" y="16841"/>
                    <a:pt x="17806" y="14095"/>
                  </a:cubicBezTo>
                  <a:cubicBezTo>
                    <a:pt x="20347" y="11349"/>
                    <a:pt x="21194" y="8420"/>
                    <a:pt x="18865" y="6041"/>
                  </a:cubicBezTo>
                  <a:cubicBezTo>
                    <a:pt x="16535" y="3661"/>
                    <a:pt x="11029" y="1830"/>
                    <a:pt x="55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511801" y="6279141"/>
              <a:ext cx="168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757130" y="6081228"/>
              <a:ext cx="204921" cy="27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489" fill="norm" stroke="1" extrusionOk="0">
                  <a:moveTo>
                    <a:pt x="1" y="2889"/>
                  </a:moveTo>
                  <a:cubicBezTo>
                    <a:pt x="6060" y="1889"/>
                    <a:pt x="12118" y="889"/>
                    <a:pt x="15806" y="389"/>
                  </a:cubicBezTo>
                  <a:cubicBezTo>
                    <a:pt x="19494" y="-111"/>
                    <a:pt x="20811" y="-111"/>
                    <a:pt x="21075" y="289"/>
                  </a:cubicBezTo>
                  <a:cubicBezTo>
                    <a:pt x="21338" y="689"/>
                    <a:pt x="20548" y="1489"/>
                    <a:pt x="17650" y="3689"/>
                  </a:cubicBezTo>
                  <a:cubicBezTo>
                    <a:pt x="14753" y="5889"/>
                    <a:pt x="9748" y="9489"/>
                    <a:pt x="6587" y="11989"/>
                  </a:cubicBezTo>
                  <a:cubicBezTo>
                    <a:pt x="3426" y="14489"/>
                    <a:pt x="2109" y="15889"/>
                    <a:pt x="1187" y="17089"/>
                  </a:cubicBezTo>
                  <a:cubicBezTo>
                    <a:pt x="265" y="18289"/>
                    <a:pt x="-262" y="19289"/>
                    <a:pt x="133" y="19889"/>
                  </a:cubicBezTo>
                  <a:cubicBezTo>
                    <a:pt x="528" y="20489"/>
                    <a:pt x="1845" y="20689"/>
                    <a:pt x="4743" y="20889"/>
                  </a:cubicBezTo>
                  <a:cubicBezTo>
                    <a:pt x="7640" y="21089"/>
                    <a:pt x="12118" y="21289"/>
                    <a:pt x="16597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873740" y="6325142"/>
              <a:ext cx="12874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8794" y="0"/>
                  </a:moveTo>
                  <a:cubicBezTo>
                    <a:pt x="16253" y="3840"/>
                    <a:pt x="13711" y="7680"/>
                    <a:pt x="11594" y="10320"/>
                  </a:cubicBezTo>
                  <a:cubicBezTo>
                    <a:pt x="9476" y="12960"/>
                    <a:pt x="7782" y="14400"/>
                    <a:pt x="5876" y="14880"/>
                  </a:cubicBezTo>
                  <a:cubicBezTo>
                    <a:pt x="3970" y="15360"/>
                    <a:pt x="1853" y="14880"/>
                    <a:pt x="794" y="13200"/>
                  </a:cubicBezTo>
                  <a:cubicBezTo>
                    <a:pt x="-265" y="11520"/>
                    <a:pt x="-265" y="8640"/>
                    <a:pt x="794" y="7200"/>
                  </a:cubicBezTo>
                  <a:cubicBezTo>
                    <a:pt x="1853" y="5760"/>
                    <a:pt x="3970" y="5760"/>
                    <a:pt x="6723" y="7680"/>
                  </a:cubicBezTo>
                  <a:cubicBezTo>
                    <a:pt x="9476" y="9600"/>
                    <a:pt x="12864" y="13440"/>
                    <a:pt x="15406" y="16080"/>
                  </a:cubicBezTo>
                  <a:cubicBezTo>
                    <a:pt x="17947" y="18720"/>
                    <a:pt x="19641" y="20160"/>
                    <a:pt x="213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1017813" y="6325142"/>
              <a:ext cx="46002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443"/>
                    <a:pt x="7200" y="6887"/>
                    <a:pt x="3600" y="10487"/>
                  </a:cubicBezTo>
                  <a:cubicBezTo>
                    <a:pt x="0" y="14087"/>
                    <a:pt x="0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053194" y="6414485"/>
              <a:ext cx="110290" cy="15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111" fill="norm" stroke="1" extrusionOk="0">
                  <a:moveTo>
                    <a:pt x="3512" y="5589"/>
                  </a:moveTo>
                  <a:cubicBezTo>
                    <a:pt x="4003" y="3847"/>
                    <a:pt x="4494" y="2105"/>
                    <a:pt x="6212" y="1060"/>
                  </a:cubicBezTo>
                  <a:cubicBezTo>
                    <a:pt x="7930" y="14"/>
                    <a:pt x="10876" y="-334"/>
                    <a:pt x="12594" y="363"/>
                  </a:cubicBezTo>
                  <a:cubicBezTo>
                    <a:pt x="14312" y="1060"/>
                    <a:pt x="14803" y="2801"/>
                    <a:pt x="14067" y="5414"/>
                  </a:cubicBezTo>
                  <a:cubicBezTo>
                    <a:pt x="13330" y="8027"/>
                    <a:pt x="11367" y="11511"/>
                    <a:pt x="9403" y="13776"/>
                  </a:cubicBezTo>
                  <a:cubicBezTo>
                    <a:pt x="7440" y="16040"/>
                    <a:pt x="5476" y="17085"/>
                    <a:pt x="3512" y="18305"/>
                  </a:cubicBezTo>
                  <a:cubicBezTo>
                    <a:pt x="1549" y="19524"/>
                    <a:pt x="-415" y="20918"/>
                    <a:pt x="76" y="21092"/>
                  </a:cubicBezTo>
                  <a:cubicBezTo>
                    <a:pt x="567" y="21266"/>
                    <a:pt x="3512" y="20221"/>
                    <a:pt x="7440" y="18827"/>
                  </a:cubicBezTo>
                  <a:cubicBezTo>
                    <a:pt x="11367" y="17434"/>
                    <a:pt x="16276" y="15692"/>
                    <a:pt x="21185" y="13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1278485" y="6317475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1352039" y="6165679"/>
              <a:ext cx="109436" cy="22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455" fill="norm" stroke="1" extrusionOk="0">
                  <a:moveTo>
                    <a:pt x="14660" y="2015"/>
                  </a:moveTo>
                  <a:cubicBezTo>
                    <a:pt x="12781" y="1295"/>
                    <a:pt x="10903" y="575"/>
                    <a:pt x="8790" y="215"/>
                  </a:cubicBezTo>
                  <a:cubicBezTo>
                    <a:pt x="6677" y="-145"/>
                    <a:pt x="4329" y="-145"/>
                    <a:pt x="2451" y="935"/>
                  </a:cubicBezTo>
                  <a:cubicBezTo>
                    <a:pt x="573" y="2015"/>
                    <a:pt x="-836" y="4175"/>
                    <a:pt x="573" y="6095"/>
                  </a:cubicBezTo>
                  <a:cubicBezTo>
                    <a:pt x="1981" y="8015"/>
                    <a:pt x="6207" y="9695"/>
                    <a:pt x="9729" y="11015"/>
                  </a:cubicBezTo>
                  <a:cubicBezTo>
                    <a:pt x="13251" y="12335"/>
                    <a:pt x="16068" y="13295"/>
                    <a:pt x="17947" y="14495"/>
                  </a:cubicBezTo>
                  <a:cubicBezTo>
                    <a:pt x="19825" y="15695"/>
                    <a:pt x="20764" y="17135"/>
                    <a:pt x="19590" y="18335"/>
                  </a:cubicBezTo>
                  <a:cubicBezTo>
                    <a:pt x="18416" y="19535"/>
                    <a:pt x="15129" y="20495"/>
                    <a:pt x="11842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1489798" y="6181643"/>
              <a:ext cx="195031" cy="16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326" fill="norm" stroke="1" extrusionOk="0">
                  <a:moveTo>
                    <a:pt x="2856" y="9398"/>
                  </a:moveTo>
                  <a:cubicBezTo>
                    <a:pt x="6179" y="7463"/>
                    <a:pt x="9502" y="5529"/>
                    <a:pt x="11579" y="3917"/>
                  </a:cubicBezTo>
                  <a:cubicBezTo>
                    <a:pt x="13656" y="2305"/>
                    <a:pt x="14487" y="1016"/>
                    <a:pt x="14210" y="371"/>
                  </a:cubicBezTo>
                  <a:cubicBezTo>
                    <a:pt x="13933" y="-274"/>
                    <a:pt x="12548" y="-274"/>
                    <a:pt x="9918" y="1983"/>
                  </a:cubicBezTo>
                  <a:cubicBezTo>
                    <a:pt x="7287" y="4239"/>
                    <a:pt x="3410" y="8753"/>
                    <a:pt x="1471" y="12138"/>
                  </a:cubicBezTo>
                  <a:cubicBezTo>
                    <a:pt x="-467" y="15523"/>
                    <a:pt x="-467" y="17780"/>
                    <a:pt x="1333" y="19231"/>
                  </a:cubicBezTo>
                  <a:cubicBezTo>
                    <a:pt x="3133" y="20681"/>
                    <a:pt x="6733" y="21326"/>
                    <a:pt x="10333" y="21326"/>
                  </a:cubicBezTo>
                  <a:cubicBezTo>
                    <a:pt x="13933" y="21326"/>
                    <a:pt x="17533" y="20681"/>
                    <a:pt x="21133" y="20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3004182" y="6021024"/>
              <a:ext cx="251546" cy="27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506" fill="norm" stroke="1" extrusionOk="0">
                  <a:moveTo>
                    <a:pt x="2511" y="5105"/>
                  </a:moveTo>
                  <a:cubicBezTo>
                    <a:pt x="5933" y="3535"/>
                    <a:pt x="9355" y="1964"/>
                    <a:pt x="11921" y="1080"/>
                  </a:cubicBezTo>
                  <a:cubicBezTo>
                    <a:pt x="14487" y="196"/>
                    <a:pt x="16198" y="0"/>
                    <a:pt x="17695" y="0"/>
                  </a:cubicBezTo>
                  <a:cubicBezTo>
                    <a:pt x="19192" y="0"/>
                    <a:pt x="20476" y="196"/>
                    <a:pt x="20903" y="785"/>
                  </a:cubicBezTo>
                  <a:cubicBezTo>
                    <a:pt x="21331" y="1375"/>
                    <a:pt x="20903" y="2356"/>
                    <a:pt x="18551" y="4516"/>
                  </a:cubicBezTo>
                  <a:cubicBezTo>
                    <a:pt x="16198" y="6676"/>
                    <a:pt x="11921" y="10015"/>
                    <a:pt x="8606" y="12567"/>
                  </a:cubicBezTo>
                  <a:cubicBezTo>
                    <a:pt x="5291" y="15120"/>
                    <a:pt x="2939" y="16887"/>
                    <a:pt x="1549" y="18262"/>
                  </a:cubicBezTo>
                  <a:cubicBezTo>
                    <a:pt x="159" y="19636"/>
                    <a:pt x="-269" y="20618"/>
                    <a:pt x="159" y="21109"/>
                  </a:cubicBezTo>
                  <a:cubicBezTo>
                    <a:pt x="586" y="21600"/>
                    <a:pt x="1870" y="21600"/>
                    <a:pt x="4864" y="21305"/>
                  </a:cubicBezTo>
                  <a:cubicBezTo>
                    <a:pt x="7858" y="21011"/>
                    <a:pt x="12563" y="20422"/>
                    <a:pt x="17268" y="19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3220114" y="6256141"/>
              <a:ext cx="123722" cy="13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091" fill="norm" stroke="1" extrusionOk="0">
                  <a:moveTo>
                    <a:pt x="12636" y="0"/>
                  </a:moveTo>
                  <a:cubicBezTo>
                    <a:pt x="8316" y="3260"/>
                    <a:pt x="3996" y="6521"/>
                    <a:pt x="1836" y="9374"/>
                  </a:cubicBezTo>
                  <a:cubicBezTo>
                    <a:pt x="-324" y="12226"/>
                    <a:pt x="-324" y="14672"/>
                    <a:pt x="540" y="16506"/>
                  </a:cubicBezTo>
                  <a:cubicBezTo>
                    <a:pt x="1404" y="18340"/>
                    <a:pt x="3132" y="19562"/>
                    <a:pt x="5076" y="20377"/>
                  </a:cubicBezTo>
                  <a:cubicBezTo>
                    <a:pt x="7020" y="21192"/>
                    <a:pt x="9180" y="21600"/>
                    <a:pt x="11772" y="19970"/>
                  </a:cubicBezTo>
                  <a:cubicBezTo>
                    <a:pt x="14364" y="18340"/>
                    <a:pt x="17388" y="14672"/>
                    <a:pt x="19116" y="11615"/>
                  </a:cubicBezTo>
                  <a:cubicBezTo>
                    <a:pt x="20844" y="8558"/>
                    <a:pt x="21276" y="6113"/>
                    <a:pt x="20628" y="4279"/>
                  </a:cubicBezTo>
                  <a:cubicBezTo>
                    <a:pt x="19980" y="2445"/>
                    <a:pt x="18252" y="1223"/>
                    <a:pt x="16524" y="1223"/>
                  </a:cubicBezTo>
                  <a:cubicBezTo>
                    <a:pt x="14796" y="1223"/>
                    <a:pt x="13068" y="2445"/>
                    <a:pt x="11340" y="3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3448201" y="6171806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4400"/>
                    <a:pt x="7623" y="7200"/>
                    <a:pt x="11223" y="3600"/>
                  </a:cubicBezTo>
                  <a:cubicBezTo>
                    <a:pt x="14823" y="0"/>
                    <a:pt x="1821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3508856" y="6118138"/>
              <a:ext cx="2368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00"/>
                    <a:pt x="2735" y="12000"/>
                    <a:pt x="575" y="15600"/>
                  </a:cubicBezTo>
                  <a:cubicBezTo>
                    <a:pt x="-1585" y="19200"/>
                    <a:pt x="2735" y="204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3693211" y="6057371"/>
              <a:ext cx="184334" cy="25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30" fill="norm" stroke="1" extrusionOk="0">
                  <a:moveTo>
                    <a:pt x="2701" y="3879"/>
                  </a:moveTo>
                  <a:cubicBezTo>
                    <a:pt x="1221" y="3443"/>
                    <a:pt x="-258" y="3007"/>
                    <a:pt x="38" y="2461"/>
                  </a:cubicBezTo>
                  <a:cubicBezTo>
                    <a:pt x="334" y="1916"/>
                    <a:pt x="2405" y="1261"/>
                    <a:pt x="4920" y="825"/>
                  </a:cubicBezTo>
                  <a:cubicBezTo>
                    <a:pt x="7435" y="388"/>
                    <a:pt x="10394" y="170"/>
                    <a:pt x="12613" y="61"/>
                  </a:cubicBezTo>
                  <a:cubicBezTo>
                    <a:pt x="14832" y="-48"/>
                    <a:pt x="16312" y="-48"/>
                    <a:pt x="17495" y="388"/>
                  </a:cubicBezTo>
                  <a:cubicBezTo>
                    <a:pt x="18679" y="825"/>
                    <a:pt x="19567" y="1697"/>
                    <a:pt x="17495" y="4097"/>
                  </a:cubicBezTo>
                  <a:cubicBezTo>
                    <a:pt x="15424" y="6497"/>
                    <a:pt x="10394" y="10425"/>
                    <a:pt x="7139" y="13043"/>
                  </a:cubicBezTo>
                  <a:cubicBezTo>
                    <a:pt x="3884" y="15661"/>
                    <a:pt x="2405" y="16970"/>
                    <a:pt x="1517" y="18170"/>
                  </a:cubicBezTo>
                  <a:cubicBezTo>
                    <a:pt x="630" y="19370"/>
                    <a:pt x="334" y="20461"/>
                    <a:pt x="1074" y="21007"/>
                  </a:cubicBezTo>
                  <a:cubicBezTo>
                    <a:pt x="1813" y="21552"/>
                    <a:pt x="3589" y="21552"/>
                    <a:pt x="7139" y="21116"/>
                  </a:cubicBezTo>
                  <a:cubicBezTo>
                    <a:pt x="10690" y="20679"/>
                    <a:pt x="16016" y="19807"/>
                    <a:pt x="21342" y="189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3871753" y="6263808"/>
              <a:ext cx="143795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15638" y="0"/>
                  </a:moveTo>
                  <a:cubicBezTo>
                    <a:pt x="12985" y="5400"/>
                    <a:pt x="10333" y="10800"/>
                    <a:pt x="7680" y="14700"/>
                  </a:cubicBezTo>
                  <a:cubicBezTo>
                    <a:pt x="5027" y="18600"/>
                    <a:pt x="2375" y="21000"/>
                    <a:pt x="1048" y="20400"/>
                  </a:cubicBezTo>
                  <a:cubicBezTo>
                    <a:pt x="-278" y="19800"/>
                    <a:pt x="-278" y="16200"/>
                    <a:pt x="669" y="14100"/>
                  </a:cubicBezTo>
                  <a:cubicBezTo>
                    <a:pt x="1617" y="12000"/>
                    <a:pt x="3511" y="11400"/>
                    <a:pt x="6164" y="12600"/>
                  </a:cubicBezTo>
                  <a:cubicBezTo>
                    <a:pt x="8817" y="13800"/>
                    <a:pt x="12227" y="16800"/>
                    <a:pt x="14880" y="18600"/>
                  </a:cubicBezTo>
                  <a:cubicBezTo>
                    <a:pt x="17533" y="20400"/>
                    <a:pt x="19427" y="21000"/>
                    <a:pt x="213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4000213" y="6256141"/>
              <a:ext cx="92003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825"/>
                    <a:pt x="10800" y="7650"/>
                    <a:pt x="7200" y="11250"/>
                  </a:cubicBezTo>
                  <a:cubicBezTo>
                    <a:pt x="3600" y="14850"/>
                    <a:pt x="1800" y="182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4092215" y="6372740"/>
              <a:ext cx="99670" cy="15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5090"/>
                  </a:moveTo>
                  <a:cubicBezTo>
                    <a:pt x="1108" y="3320"/>
                    <a:pt x="2215" y="1549"/>
                    <a:pt x="4154" y="664"/>
                  </a:cubicBezTo>
                  <a:cubicBezTo>
                    <a:pt x="6092" y="-221"/>
                    <a:pt x="8862" y="-221"/>
                    <a:pt x="10800" y="664"/>
                  </a:cubicBezTo>
                  <a:cubicBezTo>
                    <a:pt x="12738" y="1549"/>
                    <a:pt x="13846" y="3320"/>
                    <a:pt x="13292" y="5799"/>
                  </a:cubicBezTo>
                  <a:cubicBezTo>
                    <a:pt x="12738" y="8277"/>
                    <a:pt x="10523" y="11464"/>
                    <a:pt x="8031" y="13943"/>
                  </a:cubicBezTo>
                  <a:cubicBezTo>
                    <a:pt x="5538" y="16422"/>
                    <a:pt x="2769" y="18192"/>
                    <a:pt x="3046" y="19431"/>
                  </a:cubicBezTo>
                  <a:cubicBezTo>
                    <a:pt x="3323" y="20671"/>
                    <a:pt x="6646" y="21379"/>
                    <a:pt x="10246" y="21202"/>
                  </a:cubicBezTo>
                  <a:cubicBezTo>
                    <a:pt x="13846" y="21025"/>
                    <a:pt x="17723" y="19963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4276219" y="624847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4405010" y="6069098"/>
              <a:ext cx="136036" cy="258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245" fill="norm" stroke="1" extrusionOk="0">
                  <a:moveTo>
                    <a:pt x="18748" y="3395"/>
                  </a:moveTo>
                  <a:cubicBezTo>
                    <a:pt x="17591" y="2347"/>
                    <a:pt x="16433" y="1298"/>
                    <a:pt x="14891" y="669"/>
                  </a:cubicBezTo>
                  <a:cubicBezTo>
                    <a:pt x="13348" y="40"/>
                    <a:pt x="11419" y="-170"/>
                    <a:pt x="8912" y="145"/>
                  </a:cubicBezTo>
                  <a:cubicBezTo>
                    <a:pt x="6405" y="459"/>
                    <a:pt x="3319" y="1298"/>
                    <a:pt x="1583" y="2242"/>
                  </a:cubicBezTo>
                  <a:cubicBezTo>
                    <a:pt x="-152" y="3185"/>
                    <a:pt x="-538" y="4234"/>
                    <a:pt x="812" y="5387"/>
                  </a:cubicBezTo>
                  <a:cubicBezTo>
                    <a:pt x="2162" y="6541"/>
                    <a:pt x="5248" y="7799"/>
                    <a:pt x="8912" y="9477"/>
                  </a:cubicBezTo>
                  <a:cubicBezTo>
                    <a:pt x="12576" y="11154"/>
                    <a:pt x="16819" y="13251"/>
                    <a:pt x="18941" y="14824"/>
                  </a:cubicBezTo>
                  <a:cubicBezTo>
                    <a:pt x="21062" y="16397"/>
                    <a:pt x="21062" y="17446"/>
                    <a:pt x="18941" y="18494"/>
                  </a:cubicBezTo>
                  <a:cubicBezTo>
                    <a:pt x="16819" y="19543"/>
                    <a:pt x="12576" y="20591"/>
                    <a:pt x="9491" y="21011"/>
                  </a:cubicBezTo>
                  <a:cubicBezTo>
                    <a:pt x="6405" y="21430"/>
                    <a:pt x="4476" y="21220"/>
                    <a:pt x="3512" y="20906"/>
                  </a:cubicBezTo>
                  <a:cubicBezTo>
                    <a:pt x="2548" y="20591"/>
                    <a:pt x="2548" y="20172"/>
                    <a:pt x="2548" y="197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4614611" y="6081550"/>
              <a:ext cx="236622" cy="20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18" fill="norm" stroke="1" extrusionOk="0">
                  <a:moveTo>
                    <a:pt x="3317" y="7818"/>
                  </a:moveTo>
                  <a:cubicBezTo>
                    <a:pt x="2180" y="7818"/>
                    <a:pt x="1044" y="7818"/>
                    <a:pt x="1044" y="8218"/>
                  </a:cubicBezTo>
                  <a:cubicBezTo>
                    <a:pt x="1044" y="8618"/>
                    <a:pt x="2180" y="9418"/>
                    <a:pt x="3999" y="8751"/>
                  </a:cubicBezTo>
                  <a:cubicBezTo>
                    <a:pt x="5818" y="8085"/>
                    <a:pt x="8319" y="5951"/>
                    <a:pt x="9797" y="4218"/>
                  </a:cubicBezTo>
                  <a:cubicBezTo>
                    <a:pt x="11275" y="2485"/>
                    <a:pt x="11730" y="1151"/>
                    <a:pt x="11275" y="485"/>
                  </a:cubicBezTo>
                  <a:cubicBezTo>
                    <a:pt x="10820" y="-182"/>
                    <a:pt x="9456" y="-182"/>
                    <a:pt x="7637" y="618"/>
                  </a:cubicBezTo>
                  <a:cubicBezTo>
                    <a:pt x="5818" y="1418"/>
                    <a:pt x="3545" y="3018"/>
                    <a:pt x="1953" y="5685"/>
                  </a:cubicBezTo>
                  <a:cubicBezTo>
                    <a:pt x="361" y="8351"/>
                    <a:pt x="-548" y="12085"/>
                    <a:pt x="361" y="14618"/>
                  </a:cubicBezTo>
                  <a:cubicBezTo>
                    <a:pt x="1271" y="17151"/>
                    <a:pt x="3999" y="18485"/>
                    <a:pt x="7751" y="19418"/>
                  </a:cubicBezTo>
                  <a:cubicBezTo>
                    <a:pt x="11503" y="20351"/>
                    <a:pt x="16277" y="20885"/>
                    <a:pt x="21052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3045352" y="2645059"/>
              <a:ext cx="27174" cy="1732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9097" y="0"/>
                  </a:moveTo>
                  <a:cubicBezTo>
                    <a:pt x="7134" y="1083"/>
                    <a:pt x="5170" y="2166"/>
                    <a:pt x="5170" y="3170"/>
                  </a:cubicBezTo>
                  <a:cubicBezTo>
                    <a:pt x="5170" y="4173"/>
                    <a:pt x="7134" y="5097"/>
                    <a:pt x="7134" y="6021"/>
                  </a:cubicBezTo>
                  <a:cubicBezTo>
                    <a:pt x="7134" y="6945"/>
                    <a:pt x="5170" y="7869"/>
                    <a:pt x="3206" y="8729"/>
                  </a:cubicBezTo>
                  <a:cubicBezTo>
                    <a:pt x="1243" y="9589"/>
                    <a:pt x="-721" y="10386"/>
                    <a:pt x="261" y="11150"/>
                  </a:cubicBezTo>
                  <a:cubicBezTo>
                    <a:pt x="1243" y="11915"/>
                    <a:pt x="5170" y="12648"/>
                    <a:pt x="9097" y="13492"/>
                  </a:cubicBezTo>
                  <a:cubicBezTo>
                    <a:pt x="13024" y="14336"/>
                    <a:pt x="16952" y="15292"/>
                    <a:pt x="18915" y="16375"/>
                  </a:cubicBezTo>
                  <a:cubicBezTo>
                    <a:pt x="20879" y="17458"/>
                    <a:pt x="20879" y="18669"/>
                    <a:pt x="20879" y="19561"/>
                  </a:cubicBezTo>
                  <a:cubicBezTo>
                    <a:pt x="20879" y="20453"/>
                    <a:pt x="20879" y="21027"/>
                    <a:pt x="208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1615826" y="3818086"/>
              <a:ext cx="253007" cy="52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2713"/>
                    <a:pt x="16364" y="5426"/>
                    <a:pt x="12982" y="8765"/>
                  </a:cubicBezTo>
                  <a:cubicBezTo>
                    <a:pt x="9600" y="12104"/>
                    <a:pt x="5455" y="16070"/>
                    <a:pt x="3164" y="18313"/>
                  </a:cubicBezTo>
                  <a:cubicBezTo>
                    <a:pt x="873" y="20557"/>
                    <a:pt x="436" y="2107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1968501" y="3641749"/>
              <a:ext cx="314341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1" y="2600"/>
                    <a:pt x="16683" y="5200"/>
                    <a:pt x="13785" y="8100"/>
                  </a:cubicBezTo>
                  <a:cubicBezTo>
                    <a:pt x="10888" y="11000"/>
                    <a:pt x="7551" y="14200"/>
                    <a:pt x="5181" y="16500"/>
                  </a:cubicBezTo>
                  <a:cubicBezTo>
                    <a:pt x="2810" y="18800"/>
                    <a:pt x="1405" y="20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2290508" y="3473078"/>
              <a:ext cx="460011" cy="79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60" y="2008"/>
                    <a:pt x="17520" y="4015"/>
                    <a:pt x="15240" y="6196"/>
                  </a:cubicBezTo>
                  <a:cubicBezTo>
                    <a:pt x="12960" y="8377"/>
                    <a:pt x="10440" y="10731"/>
                    <a:pt x="8340" y="12704"/>
                  </a:cubicBezTo>
                  <a:cubicBezTo>
                    <a:pt x="6240" y="14677"/>
                    <a:pt x="4560" y="16269"/>
                    <a:pt x="3240" y="17688"/>
                  </a:cubicBezTo>
                  <a:cubicBezTo>
                    <a:pt x="1920" y="19108"/>
                    <a:pt x="960" y="203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2627849" y="3565080"/>
              <a:ext cx="314341" cy="69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22" y="1582"/>
                    <a:pt x="19844" y="3165"/>
                    <a:pt x="18263" y="5024"/>
                  </a:cubicBezTo>
                  <a:cubicBezTo>
                    <a:pt x="16683" y="6884"/>
                    <a:pt x="14400" y="9020"/>
                    <a:pt x="11678" y="11393"/>
                  </a:cubicBezTo>
                  <a:cubicBezTo>
                    <a:pt x="8956" y="13767"/>
                    <a:pt x="5795" y="16378"/>
                    <a:pt x="3776" y="18119"/>
                  </a:cubicBezTo>
                  <a:cubicBezTo>
                    <a:pt x="1756" y="19859"/>
                    <a:pt x="878" y="207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2850187" y="3902421"/>
              <a:ext cx="222339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9" y="3000"/>
                    <a:pt x="13159" y="6000"/>
                    <a:pt x="9559" y="9600"/>
                  </a:cubicBezTo>
                  <a:cubicBezTo>
                    <a:pt x="5959" y="13200"/>
                    <a:pt x="2979" y="17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1815164" y="3099720"/>
              <a:ext cx="513679" cy="64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939"/>
                  </a:moveTo>
                  <a:cubicBezTo>
                    <a:pt x="322" y="601"/>
                    <a:pt x="645" y="262"/>
                    <a:pt x="1558" y="92"/>
                  </a:cubicBezTo>
                  <a:cubicBezTo>
                    <a:pt x="2472" y="-77"/>
                    <a:pt x="3976" y="-77"/>
                    <a:pt x="6018" y="643"/>
                  </a:cubicBezTo>
                  <a:cubicBezTo>
                    <a:pt x="8060" y="1363"/>
                    <a:pt x="10639" y="2803"/>
                    <a:pt x="12842" y="4963"/>
                  </a:cubicBezTo>
                  <a:cubicBezTo>
                    <a:pt x="15045" y="7123"/>
                    <a:pt x="16872" y="10003"/>
                    <a:pt x="18269" y="12883"/>
                  </a:cubicBezTo>
                  <a:cubicBezTo>
                    <a:pt x="19666" y="15763"/>
                    <a:pt x="20633" y="18643"/>
                    <a:pt x="2160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1829080" y="2951733"/>
              <a:ext cx="154755" cy="37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2" h="21419" fill="norm" stroke="1" extrusionOk="0">
                  <a:moveTo>
                    <a:pt x="4305" y="13573"/>
                  </a:moveTo>
                  <a:cubicBezTo>
                    <a:pt x="3276" y="12989"/>
                    <a:pt x="2248" y="12405"/>
                    <a:pt x="1905" y="12551"/>
                  </a:cubicBezTo>
                  <a:cubicBezTo>
                    <a:pt x="1562" y="12697"/>
                    <a:pt x="1905" y="13573"/>
                    <a:pt x="2419" y="14741"/>
                  </a:cubicBezTo>
                  <a:cubicBezTo>
                    <a:pt x="2933" y="15908"/>
                    <a:pt x="3619" y="17368"/>
                    <a:pt x="4133" y="18681"/>
                  </a:cubicBezTo>
                  <a:cubicBezTo>
                    <a:pt x="4648" y="19995"/>
                    <a:pt x="4991" y="21162"/>
                    <a:pt x="4819" y="21381"/>
                  </a:cubicBezTo>
                  <a:cubicBezTo>
                    <a:pt x="4648" y="21600"/>
                    <a:pt x="3962" y="20870"/>
                    <a:pt x="2591" y="19119"/>
                  </a:cubicBezTo>
                  <a:cubicBezTo>
                    <a:pt x="1219" y="17368"/>
                    <a:pt x="-838" y="14595"/>
                    <a:pt x="362" y="11603"/>
                  </a:cubicBezTo>
                  <a:cubicBezTo>
                    <a:pt x="1562" y="8611"/>
                    <a:pt x="6019" y="5400"/>
                    <a:pt x="9962" y="3430"/>
                  </a:cubicBezTo>
                  <a:cubicBezTo>
                    <a:pt x="13905" y="1459"/>
                    <a:pt x="17333" y="730"/>
                    <a:pt x="207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698457" y="2884133"/>
              <a:ext cx="258022" cy="198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0176" fill="norm" stroke="1" extrusionOk="0">
                  <a:moveTo>
                    <a:pt x="11215" y="6103"/>
                  </a:moveTo>
                  <a:cubicBezTo>
                    <a:pt x="11215" y="4802"/>
                    <a:pt x="11215" y="3501"/>
                    <a:pt x="10051" y="2199"/>
                  </a:cubicBezTo>
                  <a:cubicBezTo>
                    <a:pt x="8886" y="898"/>
                    <a:pt x="6556" y="-403"/>
                    <a:pt x="4651" y="117"/>
                  </a:cubicBezTo>
                  <a:cubicBezTo>
                    <a:pt x="2745" y="638"/>
                    <a:pt x="1262" y="2980"/>
                    <a:pt x="521" y="6363"/>
                  </a:cubicBezTo>
                  <a:cubicBezTo>
                    <a:pt x="-220" y="9746"/>
                    <a:pt x="-220" y="14171"/>
                    <a:pt x="839" y="17033"/>
                  </a:cubicBezTo>
                  <a:cubicBezTo>
                    <a:pt x="1898" y="19896"/>
                    <a:pt x="4015" y="21197"/>
                    <a:pt x="6133" y="19245"/>
                  </a:cubicBezTo>
                  <a:cubicBezTo>
                    <a:pt x="8251" y="17293"/>
                    <a:pt x="10368" y="12089"/>
                    <a:pt x="11427" y="8705"/>
                  </a:cubicBezTo>
                  <a:cubicBezTo>
                    <a:pt x="12486" y="5322"/>
                    <a:pt x="12486" y="3761"/>
                    <a:pt x="12698" y="3631"/>
                  </a:cubicBezTo>
                  <a:cubicBezTo>
                    <a:pt x="12909" y="3501"/>
                    <a:pt x="13333" y="4802"/>
                    <a:pt x="14815" y="5843"/>
                  </a:cubicBezTo>
                  <a:cubicBezTo>
                    <a:pt x="16298" y="6884"/>
                    <a:pt x="18839" y="7664"/>
                    <a:pt x="21380" y="8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932805" y="2755209"/>
              <a:ext cx="108009" cy="20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310" fill="norm" stroke="1" extrusionOk="0">
                  <a:moveTo>
                    <a:pt x="16709" y="1290"/>
                  </a:moveTo>
                  <a:cubicBezTo>
                    <a:pt x="13193" y="500"/>
                    <a:pt x="9677" y="-290"/>
                    <a:pt x="7165" y="105"/>
                  </a:cubicBezTo>
                  <a:cubicBezTo>
                    <a:pt x="4653" y="500"/>
                    <a:pt x="3146" y="2081"/>
                    <a:pt x="1890" y="5373"/>
                  </a:cubicBezTo>
                  <a:cubicBezTo>
                    <a:pt x="635" y="8666"/>
                    <a:pt x="-370" y="13671"/>
                    <a:pt x="132" y="16832"/>
                  </a:cubicBezTo>
                  <a:cubicBezTo>
                    <a:pt x="635" y="19993"/>
                    <a:pt x="2644" y="21310"/>
                    <a:pt x="6411" y="21310"/>
                  </a:cubicBezTo>
                  <a:cubicBezTo>
                    <a:pt x="10179" y="21310"/>
                    <a:pt x="15704" y="19993"/>
                    <a:pt x="21230" y="18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1076592" y="2691499"/>
              <a:ext cx="117559" cy="19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9" fill="norm" stroke="1" extrusionOk="0">
                  <a:moveTo>
                    <a:pt x="8922" y="774"/>
                  </a:moveTo>
                  <a:cubicBezTo>
                    <a:pt x="6574" y="227"/>
                    <a:pt x="4226" y="-320"/>
                    <a:pt x="2583" y="227"/>
                  </a:cubicBezTo>
                  <a:cubicBezTo>
                    <a:pt x="939" y="774"/>
                    <a:pt x="0" y="2414"/>
                    <a:pt x="0" y="5422"/>
                  </a:cubicBezTo>
                  <a:cubicBezTo>
                    <a:pt x="0" y="8429"/>
                    <a:pt x="939" y="12804"/>
                    <a:pt x="3522" y="15812"/>
                  </a:cubicBezTo>
                  <a:cubicBezTo>
                    <a:pt x="6104" y="18819"/>
                    <a:pt x="10330" y="20460"/>
                    <a:pt x="13617" y="20870"/>
                  </a:cubicBezTo>
                  <a:cubicBezTo>
                    <a:pt x="16904" y="21280"/>
                    <a:pt x="19252" y="20460"/>
                    <a:pt x="21600" y="196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1201791" y="2510372"/>
              <a:ext cx="217609" cy="50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09" fill="norm" stroke="1" extrusionOk="0">
                  <a:moveTo>
                    <a:pt x="2237" y="8977"/>
                  </a:moveTo>
                  <a:cubicBezTo>
                    <a:pt x="2485" y="8434"/>
                    <a:pt x="2733" y="7891"/>
                    <a:pt x="2982" y="7240"/>
                  </a:cubicBezTo>
                  <a:cubicBezTo>
                    <a:pt x="3230" y="6589"/>
                    <a:pt x="3478" y="5829"/>
                    <a:pt x="3106" y="5666"/>
                  </a:cubicBezTo>
                  <a:cubicBezTo>
                    <a:pt x="2733" y="5503"/>
                    <a:pt x="1740" y="5937"/>
                    <a:pt x="995" y="7131"/>
                  </a:cubicBezTo>
                  <a:cubicBezTo>
                    <a:pt x="251" y="8325"/>
                    <a:pt x="-246" y="10279"/>
                    <a:pt x="126" y="11799"/>
                  </a:cubicBezTo>
                  <a:cubicBezTo>
                    <a:pt x="499" y="13318"/>
                    <a:pt x="1740" y="14404"/>
                    <a:pt x="3478" y="14838"/>
                  </a:cubicBezTo>
                  <a:cubicBezTo>
                    <a:pt x="5216" y="15272"/>
                    <a:pt x="7451" y="15055"/>
                    <a:pt x="8940" y="14295"/>
                  </a:cubicBezTo>
                  <a:cubicBezTo>
                    <a:pt x="10430" y="13535"/>
                    <a:pt x="11175" y="12233"/>
                    <a:pt x="11671" y="11093"/>
                  </a:cubicBezTo>
                  <a:cubicBezTo>
                    <a:pt x="12168" y="9953"/>
                    <a:pt x="12416" y="8977"/>
                    <a:pt x="12416" y="8760"/>
                  </a:cubicBezTo>
                  <a:cubicBezTo>
                    <a:pt x="12416" y="8542"/>
                    <a:pt x="12168" y="9085"/>
                    <a:pt x="12913" y="10822"/>
                  </a:cubicBezTo>
                  <a:cubicBezTo>
                    <a:pt x="13657" y="12559"/>
                    <a:pt x="15395" y="15489"/>
                    <a:pt x="16513" y="17226"/>
                  </a:cubicBezTo>
                  <a:cubicBezTo>
                    <a:pt x="17630" y="18963"/>
                    <a:pt x="18126" y="19505"/>
                    <a:pt x="18871" y="20102"/>
                  </a:cubicBezTo>
                  <a:cubicBezTo>
                    <a:pt x="19616" y="20699"/>
                    <a:pt x="20609" y="21350"/>
                    <a:pt x="20982" y="21405"/>
                  </a:cubicBezTo>
                  <a:cubicBezTo>
                    <a:pt x="21354" y="21459"/>
                    <a:pt x="21106" y="20916"/>
                    <a:pt x="19864" y="19234"/>
                  </a:cubicBezTo>
                  <a:cubicBezTo>
                    <a:pt x="18623" y="17551"/>
                    <a:pt x="16388" y="14729"/>
                    <a:pt x="14526" y="11744"/>
                  </a:cubicBezTo>
                  <a:cubicBezTo>
                    <a:pt x="12664" y="8760"/>
                    <a:pt x="11175" y="5612"/>
                    <a:pt x="10306" y="3604"/>
                  </a:cubicBezTo>
                  <a:cubicBezTo>
                    <a:pt x="9437" y="1596"/>
                    <a:pt x="9188" y="727"/>
                    <a:pt x="9809" y="293"/>
                  </a:cubicBezTo>
                  <a:cubicBezTo>
                    <a:pt x="10430" y="-141"/>
                    <a:pt x="11920" y="-141"/>
                    <a:pt x="13533" y="619"/>
                  </a:cubicBezTo>
                  <a:cubicBezTo>
                    <a:pt x="15147" y="1379"/>
                    <a:pt x="16885" y="2898"/>
                    <a:pt x="17754" y="4255"/>
                  </a:cubicBezTo>
                  <a:cubicBezTo>
                    <a:pt x="18623" y="5612"/>
                    <a:pt x="18623" y="6806"/>
                    <a:pt x="18126" y="7674"/>
                  </a:cubicBezTo>
                  <a:cubicBezTo>
                    <a:pt x="17630" y="8542"/>
                    <a:pt x="16637" y="9085"/>
                    <a:pt x="15644" y="96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1317394" y="2185049"/>
              <a:ext cx="451770" cy="50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485" fill="norm" stroke="1" extrusionOk="0">
                  <a:moveTo>
                    <a:pt x="3977" y="0"/>
                  </a:moveTo>
                  <a:cubicBezTo>
                    <a:pt x="3491" y="2412"/>
                    <a:pt x="3006" y="4824"/>
                    <a:pt x="3127" y="7840"/>
                  </a:cubicBezTo>
                  <a:cubicBezTo>
                    <a:pt x="3249" y="10855"/>
                    <a:pt x="3977" y="14473"/>
                    <a:pt x="4766" y="16830"/>
                  </a:cubicBezTo>
                  <a:cubicBezTo>
                    <a:pt x="5554" y="19188"/>
                    <a:pt x="6404" y="20284"/>
                    <a:pt x="7132" y="20887"/>
                  </a:cubicBezTo>
                  <a:cubicBezTo>
                    <a:pt x="7860" y="21490"/>
                    <a:pt x="8467" y="21600"/>
                    <a:pt x="8831" y="21381"/>
                  </a:cubicBezTo>
                  <a:cubicBezTo>
                    <a:pt x="9195" y="21161"/>
                    <a:pt x="9316" y="20613"/>
                    <a:pt x="8709" y="19188"/>
                  </a:cubicBezTo>
                  <a:cubicBezTo>
                    <a:pt x="8103" y="17762"/>
                    <a:pt x="6768" y="15460"/>
                    <a:pt x="5676" y="14144"/>
                  </a:cubicBezTo>
                  <a:cubicBezTo>
                    <a:pt x="4584" y="12828"/>
                    <a:pt x="3734" y="12499"/>
                    <a:pt x="2885" y="12390"/>
                  </a:cubicBezTo>
                  <a:cubicBezTo>
                    <a:pt x="2035" y="12280"/>
                    <a:pt x="1186" y="12390"/>
                    <a:pt x="640" y="12719"/>
                  </a:cubicBezTo>
                  <a:cubicBezTo>
                    <a:pt x="94" y="13048"/>
                    <a:pt x="-149" y="13596"/>
                    <a:pt x="94" y="13925"/>
                  </a:cubicBezTo>
                  <a:cubicBezTo>
                    <a:pt x="336" y="14254"/>
                    <a:pt x="1064" y="14363"/>
                    <a:pt x="2399" y="14363"/>
                  </a:cubicBezTo>
                  <a:cubicBezTo>
                    <a:pt x="3734" y="14363"/>
                    <a:pt x="5676" y="14254"/>
                    <a:pt x="6950" y="14035"/>
                  </a:cubicBezTo>
                  <a:cubicBezTo>
                    <a:pt x="8224" y="13815"/>
                    <a:pt x="8831" y="13486"/>
                    <a:pt x="9316" y="13103"/>
                  </a:cubicBezTo>
                  <a:cubicBezTo>
                    <a:pt x="9802" y="12719"/>
                    <a:pt x="10166" y="12280"/>
                    <a:pt x="10226" y="12335"/>
                  </a:cubicBezTo>
                  <a:cubicBezTo>
                    <a:pt x="10287" y="12390"/>
                    <a:pt x="10044" y="12938"/>
                    <a:pt x="9862" y="13541"/>
                  </a:cubicBezTo>
                  <a:cubicBezTo>
                    <a:pt x="9680" y="14144"/>
                    <a:pt x="9559" y="14802"/>
                    <a:pt x="9559" y="15405"/>
                  </a:cubicBezTo>
                  <a:cubicBezTo>
                    <a:pt x="9559" y="16008"/>
                    <a:pt x="9680" y="16556"/>
                    <a:pt x="9984" y="16556"/>
                  </a:cubicBezTo>
                  <a:cubicBezTo>
                    <a:pt x="10287" y="16556"/>
                    <a:pt x="10772" y="16008"/>
                    <a:pt x="11015" y="15021"/>
                  </a:cubicBezTo>
                  <a:cubicBezTo>
                    <a:pt x="11258" y="14035"/>
                    <a:pt x="11258" y="12609"/>
                    <a:pt x="11258" y="11622"/>
                  </a:cubicBezTo>
                  <a:cubicBezTo>
                    <a:pt x="11258" y="10636"/>
                    <a:pt x="11258" y="10087"/>
                    <a:pt x="11258" y="10087"/>
                  </a:cubicBezTo>
                  <a:cubicBezTo>
                    <a:pt x="11258" y="10087"/>
                    <a:pt x="11258" y="10636"/>
                    <a:pt x="11318" y="11184"/>
                  </a:cubicBezTo>
                  <a:cubicBezTo>
                    <a:pt x="11379" y="11732"/>
                    <a:pt x="11500" y="12280"/>
                    <a:pt x="11743" y="12774"/>
                  </a:cubicBezTo>
                  <a:cubicBezTo>
                    <a:pt x="11986" y="13267"/>
                    <a:pt x="12350" y="13706"/>
                    <a:pt x="12835" y="13980"/>
                  </a:cubicBezTo>
                  <a:cubicBezTo>
                    <a:pt x="13321" y="14254"/>
                    <a:pt x="13927" y="14363"/>
                    <a:pt x="14413" y="14199"/>
                  </a:cubicBezTo>
                  <a:cubicBezTo>
                    <a:pt x="14898" y="14035"/>
                    <a:pt x="15262" y="13596"/>
                    <a:pt x="15444" y="13048"/>
                  </a:cubicBezTo>
                  <a:cubicBezTo>
                    <a:pt x="15626" y="12499"/>
                    <a:pt x="15626" y="11842"/>
                    <a:pt x="15687" y="11239"/>
                  </a:cubicBezTo>
                  <a:cubicBezTo>
                    <a:pt x="15748" y="10636"/>
                    <a:pt x="15869" y="10087"/>
                    <a:pt x="15930" y="10142"/>
                  </a:cubicBezTo>
                  <a:cubicBezTo>
                    <a:pt x="15990" y="10197"/>
                    <a:pt x="15990" y="10855"/>
                    <a:pt x="15990" y="11458"/>
                  </a:cubicBezTo>
                  <a:cubicBezTo>
                    <a:pt x="15990" y="12061"/>
                    <a:pt x="15990" y="12609"/>
                    <a:pt x="16112" y="13157"/>
                  </a:cubicBezTo>
                  <a:cubicBezTo>
                    <a:pt x="16233" y="13706"/>
                    <a:pt x="16476" y="14254"/>
                    <a:pt x="16597" y="14254"/>
                  </a:cubicBezTo>
                  <a:cubicBezTo>
                    <a:pt x="16718" y="14254"/>
                    <a:pt x="16718" y="13706"/>
                    <a:pt x="16718" y="12719"/>
                  </a:cubicBezTo>
                  <a:cubicBezTo>
                    <a:pt x="16718" y="11732"/>
                    <a:pt x="16718" y="10307"/>
                    <a:pt x="16718" y="9320"/>
                  </a:cubicBezTo>
                  <a:cubicBezTo>
                    <a:pt x="16718" y="8333"/>
                    <a:pt x="16718" y="7785"/>
                    <a:pt x="17022" y="7565"/>
                  </a:cubicBezTo>
                  <a:cubicBezTo>
                    <a:pt x="17325" y="7346"/>
                    <a:pt x="17932" y="7456"/>
                    <a:pt x="18539" y="8059"/>
                  </a:cubicBezTo>
                  <a:cubicBezTo>
                    <a:pt x="19145" y="8662"/>
                    <a:pt x="19752" y="9758"/>
                    <a:pt x="20238" y="10690"/>
                  </a:cubicBezTo>
                  <a:cubicBezTo>
                    <a:pt x="20723" y="11622"/>
                    <a:pt x="21087" y="12390"/>
                    <a:pt x="21451" y="13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1785271" y="2201523"/>
              <a:ext cx="282900" cy="262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06" fill="norm" stroke="1" extrusionOk="0">
                  <a:moveTo>
                    <a:pt x="4027" y="6138"/>
                  </a:moveTo>
                  <a:cubicBezTo>
                    <a:pt x="3055" y="5722"/>
                    <a:pt x="2082" y="5307"/>
                    <a:pt x="1400" y="5619"/>
                  </a:cubicBezTo>
                  <a:cubicBezTo>
                    <a:pt x="719" y="5930"/>
                    <a:pt x="330" y="6969"/>
                    <a:pt x="136" y="9357"/>
                  </a:cubicBezTo>
                  <a:cubicBezTo>
                    <a:pt x="-59" y="11745"/>
                    <a:pt x="-59" y="15484"/>
                    <a:pt x="233" y="17769"/>
                  </a:cubicBezTo>
                  <a:cubicBezTo>
                    <a:pt x="525" y="20053"/>
                    <a:pt x="1109" y="20884"/>
                    <a:pt x="2373" y="21195"/>
                  </a:cubicBezTo>
                  <a:cubicBezTo>
                    <a:pt x="3638" y="21507"/>
                    <a:pt x="5584" y="21299"/>
                    <a:pt x="7627" y="18703"/>
                  </a:cubicBezTo>
                  <a:cubicBezTo>
                    <a:pt x="9671" y="16107"/>
                    <a:pt x="11811" y="11122"/>
                    <a:pt x="12979" y="7903"/>
                  </a:cubicBezTo>
                  <a:cubicBezTo>
                    <a:pt x="14146" y="4684"/>
                    <a:pt x="14341" y="3230"/>
                    <a:pt x="14146" y="2088"/>
                  </a:cubicBezTo>
                  <a:cubicBezTo>
                    <a:pt x="13952" y="945"/>
                    <a:pt x="13368" y="115"/>
                    <a:pt x="12687" y="11"/>
                  </a:cubicBezTo>
                  <a:cubicBezTo>
                    <a:pt x="12006" y="-93"/>
                    <a:pt x="11227" y="530"/>
                    <a:pt x="10352" y="1880"/>
                  </a:cubicBezTo>
                  <a:cubicBezTo>
                    <a:pt x="9476" y="3230"/>
                    <a:pt x="8503" y="5307"/>
                    <a:pt x="8017" y="6969"/>
                  </a:cubicBezTo>
                  <a:cubicBezTo>
                    <a:pt x="7530" y="8630"/>
                    <a:pt x="7530" y="9876"/>
                    <a:pt x="9282" y="10603"/>
                  </a:cubicBezTo>
                  <a:cubicBezTo>
                    <a:pt x="11033" y="11330"/>
                    <a:pt x="14536" y="11538"/>
                    <a:pt x="16871" y="11330"/>
                  </a:cubicBezTo>
                  <a:cubicBezTo>
                    <a:pt x="19206" y="11122"/>
                    <a:pt x="20373" y="10499"/>
                    <a:pt x="21541" y="9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910477" y="3174071"/>
              <a:ext cx="175461" cy="20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70" fill="norm" stroke="1" extrusionOk="0">
                  <a:moveTo>
                    <a:pt x="0" y="13770"/>
                  </a:moveTo>
                  <a:cubicBezTo>
                    <a:pt x="0" y="12420"/>
                    <a:pt x="0" y="11070"/>
                    <a:pt x="783" y="9990"/>
                  </a:cubicBezTo>
                  <a:cubicBezTo>
                    <a:pt x="1565" y="8910"/>
                    <a:pt x="3130" y="8100"/>
                    <a:pt x="6417" y="8775"/>
                  </a:cubicBezTo>
                  <a:cubicBezTo>
                    <a:pt x="9704" y="9450"/>
                    <a:pt x="14713" y="11610"/>
                    <a:pt x="17530" y="13365"/>
                  </a:cubicBezTo>
                  <a:cubicBezTo>
                    <a:pt x="20348" y="15120"/>
                    <a:pt x="20974" y="16470"/>
                    <a:pt x="21287" y="17955"/>
                  </a:cubicBezTo>
                  <a:cubicBezTo>
                    <a:pt x="21600" y="19440"/>
                    <a:pt x="21600" y="21060"/>
                    <a:pt x="20974" y="21330"/>
                  </a:cubicBezTo>
                  <a:cubicBezTo>
                    <a:pt x="20348" y="21600"/>
                    <a:pt x="19096" y="20520"/>
                    <a:pt x="18470" y="17280"/>
                  </a:cubicBezTo>
                  <a:cubicBezTo>
                    <a:pt x="17843" y="14040"/>
                    <a:pt x="17843" y="8640"/>
                    <a:pt x="18313" y="5400"/>
                  </a:cubicBezTo>
                  <a:cubicBezTo>
                    <a:pt x="18783" y="2160"/>
                    <a:pt x="19722" y="1080"/>
                    <a:pt x="206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1133534" y="3066123"/>
              <a:ext cx="247591" cy="327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86" fill="norm" stroke="1" extrusionOk="0">
                  <a:moveTo>
                    <a:pt x="599" y="10508"/>
                  </a:moveTo>
                  <a:cubicBezTo>
                    <a:pt x="1481" y="9843"/>
                    <a:pt x="2362" y="9179"/>
                    <a:pt x="2914" y="8182"/>
                  </a:cubicBezTo>
                  <a:cubicBezTo>
                    <a:pt x="3465" y="7185"/>
                    <a:pt x="3685" y="5856"/>
                    <a:pt x="3244" y="5357"/>
                  </a:cubicBezTo>
                  <a:cubicBezTo>
                    <a:pt x="2803" y="4859"/>
                    <a:pt x="1701" y="5191"/>
                    <a:pt x="1040" y="5856"/>
                  </a:cubicBezTo>
                  <a:cubicBezTo>
                    <a:pt x="379" y="6520"/>
                    <a:pt x="158" y="7517"/>
                    <a:pt x="48" y="8431"/>
                  </a:cubicBezTo>
                  <a:cubicBezTo>
                    <a:pt x="-62" y="9345"/>
                    <a:pt x="-62" y="10176"/>
                    <a:pt x="930" y="10923"/>
                  </a:cubicBezTo>
                  <a:cubicBezTo>
                    <a:pt x="1922" y="11671"/>
                    <a:pt x="3905" y="12336"/>
                    <a:pt x="6550" y="11671"/>
                  </a:cubicBezTo>
                  <a:cubicBezTo>
                    <a:pt x="9195" y="11006"/>
                    <a:pt x="12501" y="9012"/>
                    <a:pt x="14154" y="6936"/>
                  </a:cubicBezTo>
                  <a:cubicBezTo>
                    <a:pt x="15807" y="4859"/>
                    <a:pt x="15807" y="2699"/>
                    <a:pt x="15256" y="1452"/>
                  </a:cubicBezTo>
                  <a:cubicBezTo>
                    <a:pt x="14705" y="206"/>
                    <a:pt x="13603" y="-126"/>
                    <a:pt x="12611" y="40"/>
                  </a:cubicBezTo>
                  <a:cubicBezTo>
                    <a:pt x="11620" y="206"/>
                    <a:pt x="10738" y="871"/>
                    <a:pt x="10297" y="1619"/>
                  </a:cubicBezTo>
                  <a:cubicBezTo>
                    <a:pt x="9856" y="2366"/>
                    <a:pt x="9856" y="3197"/>
                    <a:pt x="10958" y="4028"/>
                  </a:cubicBezTo>
                  <a:cubicBezTo>
                    <a:pt x="12060" y="4859"/>
                    <a:pt x="14265" y="5689"/>
                    <a:pt x="16138" y="7351"/>
                  </a:cubicBezTo>
                  <a:cubicBezTo>
                    <a:pt x="18011" y="9012"/>
                    <a:pt x="19554" y="11505"/>
                    <a:pt x="20436" y="13831"/>
                  </a:cubicBezTo>
                  <a:cubicBezTo>
                    <a:pt x="21318" y="16157"/>
                    <a:pt x="21538" y="18317"/>
                    <a:pt x="21207" y="19646"/>
                  </a:cubicBezTo>
                  <a:cubicBezTo>
                    <a:pt x="20877" y="20976"/>
                    <a:pt x="19995" y="21474"/>
                    <a:pt x="19334" y="21225"/>
                  </a:cubicBezTo>
                  <a:cubicBezTo>
                    <a:pt x="18673" y="20976"/>
                    <a:pt x="18232" y="19979"/>
                    <a:pt x="17901" y="18732"/>
                  </a:cubicBezTo>
                  <a:cubicBezTo>
                    <a:pt x="17571" y="17486"/>
                    <a:pt x="17350" y="15991"/>
                    <a:pt x="17130" y="14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1363371" y="2990067"/>
              <a:ext cx="52091" cy="15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2" h="21435" fill="norm" stroke="1" extrusionOk="0">
                  <a:moveTo>
                    <a:pt x="8625" y="12748"/>
                  </a:moveTo>
                  <a:cubicBezTo>
                    <a:pt x="10589" y="14518"/>
                    <a:pt x="12552" y="16289"/>
                    <a:pt x="14516" y="18059"/>
                  </a:cubicBezTo>
                  <a:cubicBezTo>
                    <a:pt x="16480" y="19830"/>
                    <a:pt x="18443" y="21600"/>
                    <a:pt x="19425" y="21423"/>
                  </a:cubicBezTo>
                  <a:cubicBezTo>
                    <a:pt x="20407" y="21246"/>
                    <a:pt x="20407" y="19121"/>
                    <a:pt x="17462" y="16289"/>
                  </a:cubicBezTo>
                  <a:cubicBezTo>
                    <a:pt x="14516" y="13456"/>
                    <a:pt x="8625" y="9915"/>
                    <a:pt x="4698" y="7259"/>
                  </a:cubicBezTo>
                  <a:cubicBezTo>
                    <a:pt x="771" y="4603"/>
                    <a:pt x="-1193" y="2833"/>
                    <a:pt x="771" y="1771"/>
                  </a:cubicBezTo>
                  <a:cubicBezTo>
                    <a:pt x="2734" y="708"/>
                    <a:pt x="8625" y="354"/>
                    <a:pt x="145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429152" y="2951733"/>
              <a:ext cx="89562" cy="15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188" fill="norm" stroke="1" extrusionOk="0">
                  <a:moveTo>
                    <a:pt x="14621" y="0"/>
                  </a:moveTo>
                  <a:cubicBezTo>
                    <a:pt x="8783" y="3832"/>
                    <a:pt x="2945" y="7665"/>
                    <a:pt x="902" y="11148"/>
                  </a:cubicBezTo>
                  <a:cubicBezTo>
                    <a:pt x="-1141" y="14632"/>
                    <a:pt x="610" y="17768"/>
                    <a:pt x="2945" y="19510"/>
                  </a:cubicBezTo>
                  <a:cubicBezTo>
                    <a:pt x="5281" y="21252"/>
                    <a:pt x="8200" y="21600"/>
                    <a:pt x="11994" y="20729"/>
                  </a:cubicBezTo>
                  <a:cubicBezTo>
                    <a:pt x="15789" y="19858"/>
                    <a:pt x="20459" y="17768"/>
                    <a:pt x="20459" y="14458"/>
                  </a:cubicBezTo>
                  <a:cubicBezTo>
                    <a:pt x="20459" y="11148"/>
                    <a:pt x="15789" y="6619"/>
                    <a:pt x="11118" y="2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539158" y="2837875"/>
              <a:ext cx="230006" cy="17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10045"/>
                  </a:moveTo>
                  <a:cubicBezTo>
                    <a:pt x="1200" y="9736"/>
                    <a:pt x="2400" y="9428"/>
                    <a:pt x="3840" y="10816"/>
                  </a:cubicBezTo>
                  <a:cubicBezTo>
                    <a:pt x="5280" y="12205"/>
                    <a:pt x="6960" y="15291"/>
                    <a:pt x="7920" y="17605"/>
                  </a:cubicBezTo>
                  <a:cubicBezTo>
                    <a:pt x="8880" y="19919"/>
                    <a:pt x="9120" y="21462"/>
                    <a:pt x="9120" y="21308"/>
                  </a:cubicBezTo>
                  <a:cubicBezTo>
                    <a:pt x="9120" y="21153"/>
                    <a:pt x="8880" y="19302"/>
                    <a:pt x="8880" y="15908"/>
                  </a:cubicBezTo>
                  <a:cubicBezTo>
                    <a:pt x="8880" y="12513"/>
                    <a:pt x="9120" y="7576"/>
                    <a:pt x="9600" y="4491"/>
                  </a:cubicBezTo>
                  <a:cubicBezTo>
                    <a:pt x="10080" y="1405"/>
                    <a:pt x="10800" y="171"/>
                    <a:pt x="11760" y="16"/>
                  </a:cubicBezTo>
                  <a:cubicBezTo>
                    <a:pt x="12720" y="-138"/>
                    <a:pt x="13920" y="788"/>
                    <a:pt x="15600" y="4028"/>
                  </a:cubicBezTo>
                  <a:cubicBezTo>
                    <a:pt x="17280" y="7268"/>
                    <a:pt x="19440" y="12822"/>
                    <a:pt x="21600" y="18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7413174" y="969262"/>
              <a:ext cx="74052" cy="126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545" fill="norm" stroke="1" extrusionOk="0">
                  <a:moveTo>
                    <a:pt x="12617" y="1506"/>
                  </a:moveTo>
                  <a:cubicBezTo>
                    <a:pt x="12617" y="1159"/>
                    <a:pt x="12617" y="812"/>
                    <a:pt x="12977" y="509"/>
                  </a:cubicBezTo>
                  <a:cubicBezTo>
                    <a:pt x="13337" y="205"/>
                    <a:pt x="14057" y="-55"/>
                    <a:pt x="15497" y="10"/>
                  </a:cubicBezTo>
                  <a:cubicBezTo>
                    <a:pt x="16937" y="75"/>
                    <a:pt x="19097" y="465"/>
                    <a:pt x="20177" y="1398"/>
                  </a:cubicBezTo>
                  <a:cubicBezTo>
                    <a:pt x="21257" y="2331"/>
                    <a:pt x="21257" y="3805"/>
                    <a:pt x="18737" y="5453"/>
                  </a:cubicBezTo>
                  <a:cubicBezTo>
                    <a:pt x="16217" y="7102"/>
                    <a:pt x="11177" y="8923"/>
                    <a:pt x="7577" y="10637"/>
                  </a:cubicBezTo>
                  <a:cubicBezTo>
                    <a:pt x="3977" y="12350"/>
                    <a:pt x="1817" y="13955"/>
                    <a:pt x="737" y="15538"/>
                  </a:cubicBezTo>
                  <a:cubicBezTo>
                    <a:pt x="-343" y="17121"/>
                    <a:pt x="-343" y="18682"/>
                    <a:pt x="1457" y="19680"/>
                  </a:cubicBezTo>
                  <a:cubicBezTo>
                    <a:pt x="3257" y="20678"/>
                    <a:pt x="6857" y="21111"/>
                    <a:pt x="10457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7649629" y="933071"/>
              <a:ext cx="3761863" cy="135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1738"/>
                  </a:moveTo>
                  <a:cubicBezTo>
                    <a:pt x="382" y="1414"/>
                    <a:pt x="763" y="1090"/>
                    <a:pt x="1247" y="786"/>
                  </a:cubicBezTo>
                  <a:cubicBezTo>
                    <a:pt x="1732" y="482"/>
                    <a:pt x="2318" y="198"/>
                    <a:pt x="2869" y="77"/>
                  </a:cubicBezTo>
                  <a:cubicBezTo>
                    <a:pt x="3419" y="-45"/>
                    <a:pt x="3933" y="-4"/>
                    <a:pt x="4432" y="77"/>
                  </a:cubicBezTo>
                  <a:cubicBezTo>
                    <a:pt x="4930" y="158"/>
                    <a:pt x="5415" y="279"/>
                    <a:pt x="5921" y="360"/>
                  </a:cubicBezTo>
                  <a:cubicBezTo>
                    <a:pt x="6427" y="441"/>
                    <a:pt x="6955" y="482"/>
                    <a:pt x="7476" y="543"/>
                  </a:cubicBezTo>
                  <a:cubicBezTo>
                    <a:pt x="7997" y="603"/>
                    <a:pt x="8511" y="684"/>
                    <a:pt x="9061" y="745"/>
                  </a:cubicBezTo>
                  <a:cubicBezTo>
                    <a:pt x="9611" y="806"/>
                    <a:pt x="10198" y="847"/>
                    <a:pt x="10756" y="887"/>
                  </a:cubicBezTo>
                  <a:cubicBezTo>
                    <a:pt x="11314" y="928"/>
                    <a:pt x="11842" y="968"/>
                    <a:pt x="12385" y="1009"/>
                  </a:cubicBezTo>
                  <a:cubicBezTo>
                    <a:pt x="12928" y="1049"/>
                    <a:pt x="13485" y="1090"/>
                    <a:pt x="14058" y="1110"/>
                  </a:cubicBezTo>
                  <a:cubicBezTo>
                    <a:pt x="14630" y="1130"/>
                    <a:pt x="15217" y="1130"/>
                    <a:pt x="15796" y="1191"/>
                  </a:cubicBezTo>
                  <a:cubicBezTo>
                    <a:pt x="16376" y="1252"/>
                    <a:pt x="16948" y="1373"/>
                    <a:pt x="17447" y="1556"/>
                  </a:cubicBezTo>
                  <a:cubicBezTo>
                    <a:pt x="17946" y="1738"/>
                    <a:pt x="18372" y="1981"/>
                    <a:pt x="18746" y="2285"/>
                  </a:cubicBezTo>
                  <a:cubicBezTo>
                    <a:pt x="19120" y="2589"/>
                    <a:pt x="19443" y="2954"/>
                    <a:pt x="19766" y="3278"/>
                  </a:cubicBezTo>
                  <a:cubicBezTo>
                    <a:pt x="20089" y="3602"/>
                    <a:pt x="20411" y="3886"/>
                    <a:pt x="20617" y="4028"/>
                  </a:cubicBezTo>
                  <a:cubicBezTo>
                    <a:pt x="20822" y="4170"/>
                    <a:pt x="20910" y="4170"/>
                    <a:pt x="20998" y="4170"/>
                  </a:cubicBezTo>
                  <a:cubicBezTo>
                    <a:pt x="21086" y="4170"/>
                    <a:pt x="21174" y="4170"/>
                    <a:pt x="21218" y="4271"/>
                  </a:cubicBezTo>
                  <a:cubicBezTo>
                    <a:pt x="21263" y="4372"/>
                    <a:pt x="21263" y="4575"/>
                    <a:pt x="21299" y="5244"/>
                  </a:cubicBezTo>
                  <a:cubicBezTo>
                    <a:pt x="21336" y="5912"/>
                    <a:pt x="21409" y="7047"/>
                    <a:pt x="21475" y="8303"/>
                  </a:cubicBezTo>
                  <a:cubicBezTo>
                    <a:pt x="21541" y="9560"/>
                    <a:pt x="21600" y="10937"/>
                    <a:pt x="21600" y="12295"/>
                  </a:cubicBezTo>
                  <a:cubicBezTo>
                    <a:pt x="21600" y="13653"/>
                    <a:pt x="21541" y="14990"/>
                    <a:pt x="21446" y="16287"/>
                  </a:cubicBezTo>
                  <a:cubicBezTo>
                    <a:pt x="21351" y="17584"/>
                    <a:pt x="21218" y="18840"/>
                    <a:pt x="21152" y="19590"/>
                  </a:cubicBezTo>
                  <a:cubicBezTo>
                    <a:pt x="21086" y="20339"/>
                    <a:pt x="21086" y="20582"/>
                    <a:pt x="21035" y="20826"/>
                  </a:cubicBezTo>
                  <a:cubicBezTo>
                    <a:pt x="20984" y="21069"/>
                    <a:pt x="20881" y="21312"/>
                    <a:pt x="20778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7329023" y="1993816"/>
              <a:ext cx="4062025" cy="26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65" fill="norm" stroke="1" extrusionOk="0">
                  <a:moveTo>
                    <a:pt x="115" y="4285"/>
                  </a:moveTo>
                  <a:cubicBezTo>
                    <a:pt x="47" y="3256"/>
                    <a:pt x="-21" y="2228"/>
                    <a:pt x="6" y="1508"/>
                  </a:cubicBezTo>
                  <a:cubicBezTo>
                    <a:pt x="33" y="788"/>
                    <a:pt x="155" y="376"/>
                    <a:pt x="468" y="171"/>
                  </a:cubicBezTo>
                  <a:cubicBezTo>
                    <a:pt x="780" y="-35"/>
                    <a:pt x="1282" y="-35"/>
                    <a:pt x="1812" y="68"/>
                  </a:cubicBezTo>
                  <a:cubicBezTo>
                    <a:pt x="2341" y="171"/>
                    <a:pt x="2898" y="376"/>
                    <a:pt x="3461" y="685"/>
                  </a:cubicBezTo>
                  <a:cubicBezTo>
                    <a:pt x="4025" y="994"/>
                    <a:pt x="4595" y="1405"/>
                    <a:pt x="5152" y="1714"/>
                  </a:cubicBezTo>
                  <a:cubicBezTo>
                    <a:pt x="5708" y="2022"/>
                    <a:pt x="6251" y="2228"/>
                    <a:pt x="6754" y="2639"/>
                  </a:cubicBezTo>
                  <a:cubicBezTo>
                    <a:pt x="7256" y="3051"/>
                    <a:pt x="7718" y="3668"/>
                    <a:pt x="8227" y="4285"/>
                  </a:cubicBezTo>
                  <a:cubicBezTo>
                    <a:pt x="8736" y="4902"/>
                    <a:pt x="9292" y="5519"/>
                    <a:pt x="9829" y="6239"/>
                  </a:cubicBezTo>
                  <a:cubicBezTo>
                    <a:pt x="10365" y="6959"/>
                    <a:pt x="10881" y="7782"/>
                    <a:pt x="11370" y="8399"/>
                  </a:cubicBezTo>
                  <a:cubicBezTo>
                    <a:pt x="11858" y="9016"/>
                    <a:pt x="12320" y="9428"/>
                    <a:pt x="12809" y="9942"/>
                  </a:cubicBezTo>
                  <a:cubicBezTo>
                    <a:pt x="13297" y="10456"/>
                    <a:pt x="13813" y="11074"/>
                    <a:pt x="14302" y="11588"/>
                  </a:cubicBezTo>
                  <a:cubicBezTo>
                    <a:pt x="14791" y="12102"/>
                    <a:pt x="15252" y="12514"/>
                    <a:pt x="15700" y="13028"/>
                  </a:cubicBezTo>
                  <a:cubicBezTo>
                    <a:pt x="16148" y="13542"/>
                    <a:pt x="16583" y="14159"/>
                    <a:pt x="17038" y="14982"/>
                  </a:cubicBezTo>
                  <a:cubicBezTo>
                    <a:pt x="17493" y="15805"/>
                    <a:pt x="17968" y="16834"/>
                    <a:pt x="18470" y="17759"/>
                  </a:cubicBezTo>
                  <a:cubicBezTo>
                    <a:pt x="18972" y="18685"/>
                    <a:pt x="19502" y="19508"/>
                    <a:pt x="19991" y="20125"/>
                  </a:cubicBezTo>
                  <a:cubicBezTo>
                    <a:pt x="20479" y="20742"/>
                    <a:pt x="20927" y="21154"/>
                    <a:pt x="21185" y="21359"/>
                  </a:cubicBezTo>
                  <a:cubicBezTo>
                    <a:pt x="21443" y="21565"/>
                    <a:pt x="21511" y="21565"/>
                    <a:pt x="21579" y="21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6859945" y="0"/>
              <a:ext cx="774351" cy="1050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55" y="1629"/>
                    <a:pt x="1711" y="3258"/>
                    <a:pt x="2780" y="4782"/>
                  </a:cubicBezTo>
                  <a:cubicBezTo>
                    <a:pt x="3850" y="6307"/>
                    <a:pt x="5133" y="7726"/>
                    <a:pt x="6665" y="9197"/>
                  </a:cubicBezTo>
                  <a:cubicBezTo>
                    <a:pt x="8198" y="10669"/>
                    <a:pt x="9980" y="12193"/>
                    <a:pt x="11798" y="13612"/>
                  </a:cubicBezTo>
                  <a:cubicBezTo>
                    <a:pt x="13616" y="15031"/>
                    <a:pt x="15469" y="16345"/>
                    <a:pt x="17073" y="17527"/>
                  </a:cubicBezTo>
                  <a:cubicBezTo>
                    <a:pt x="18677" y="18709"/>
                    <a:pt x="20032" y="19761"/>
                    <a:pt x="20745" y="20418"/>
                  </a:cubicBezTo>
                  <a:cubicBezTo>
                    <a:pt x="21457" y="21074"/>
                    <a:pt x="21529" y="2133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7304621" y="1004356"/>
              <a:ext cx="337342" cy="3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2" fill="norm" stroke="1" extrusionOk="0">
                  <a:moveTo>
                    <a:pt x="0" y="0"/>
                  </a:moveTo>
                  <a:cubicBezTo>
                    <a:pt x="2782" y="4320"/>
                    <a:pt x="5564" y="8640"/>
                    <a:pt x="8264" y="12960"/>
                  </a:cubicBezTo>
                  <a:cubicBezTo>
                    <a:pt x="10964" y="17280"/>
                    <a:pt x="13582" y="21600"/>
                    <a:pt x="15791" y="20160"/>
                  </a:cubicBezTo>
                  <a:cubicBezTo>
                    <a:pt x="18000" y="18720"/>
                    <a:pt x="19800" y="11520"/>
                    <a:pt x="2160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7603628" y="766684"/>
              <a:ext cx="76669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" y="4909"/>
                    <a:pt x="1440" y="9818"/>
                    <a:pt x="1800" y="12845"/>
                  </a:cubicBezTo>
                  <a:cubicBezTo>
                    <a:pt x="2160" y="15873"/>
                    <a:pt x="2160" y="17018"/>
                    <a:pt x="5400" y="18164"/>
                  </a:cubicBezTo>
                  <a:cubicBezTo>
                    <a:pt x="8640" y="19309"/>
                    <a:pt x="15120" y="204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2976524" y="4216271"/>
              <a:ext cx="208450" cy="27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0519" fill="norm" stroke="1" extrusionOk="0">
                  <a:moveTo>
                    <a:pt x="20707" y="7925"/>
                  </a:moveTo>
                  <a:cubicBezTo>
                    <a:pt x="19405" y="7362"/>
                    <a:pt x="18104" y="6798"/>
                    <a:pt x="16933" y="6141"/>
                  </a:cubicBezTo>
                  <a:cubicBezTo>
                    <a:pt x="15762" y="5483"/>
                    <a:pt x="14721" y="4732"/>
                    <a:pt x="13680" y="5390"/>
                  </a:cubicBezTo>
                  <a:cubicBezTo>
                    <a:pt x="12639" y="6047"/>
                    <a:pt x="11598" y="8113"/>
                    <a:pt x="10557" y="10179"/>
                  </a:cubicBezTo>
                  <a:cubicBezTo>
                    <a:pt x="9516" y="12245"/>
                    <a:pt x="8475" y="14311"/>
                    <a:pt x="7825" y="16002"/>
                  </a:cubicBezTo>
                  <a:cubicBezTo>
                    <a:pt x="7174" y="17692"/>
                    <a:pt x="6914" y="19007"/>
                    <a:pt x="7434" y="19852"/>
                  </a:cubicBezTo>
                  <a:cubicBezTo>
                    <a:pt x="7955" y="20697"/>
                    <a:pt x="9256" y="21073"/>
                    <a:pt x="11078" y="18913"/>
                  </a:cubicBezTo>
                  <a:cubicBezTo>
                    <a:pt x="12899" y="16753"/>
                    <a:pt x="15241" y="12057"/>
                    <a:pt x="16152" y="8301"/>
                  </a:cubicBezTo>
                  <a:cubicBezTo>
                    <a:pt x="17063" y="4544"/>
                    <a:pt x="16543" y="1727"/>
                    <a:pt x="14591" y="600"/>
                  </a:cubicBezTo>
                  <a:cubicBezTo>
                    <a:pt x="12639" y="-527"/>
                    <a:pt x="9256" y="36"/>
                    <a:pt x="6393" y="1445"/>
                  </a:cubicBezTo>
                  <a:cubicBezTo>
                    <a:pt x="3531" y="2854"/>
                    <a:pt x="1188" y="5108"/>
                    <a:pt x="408" y="7268"/>
                  </a:cubicBezTo>
                  <a:cubicBezTo>
                    <a:pt x="-373" y="9428"/>
                    <a:pt x="408" y="11494"/>
                    <a:pt x="3400" y="11870"/>
                  </a:cubicBezTo>
                  <a:cubicBezTo>
                    <a:pt x="6393" y="12245"/>
                    <a:pt x="11598" y="10930"/>
                    <a:pt x="14851" y="9240"/>
                  </a:cubicBezTo>
                  <a:cubicBezTo>
                    <a:pt x="18104" y="7550"/>
                    <a:pt x="19405" y="5483"/>
                    <a:pt x="19926" y="3887"/>
                  </a:cubicBezTo>
                  <a:cubicBezTo>
                    <a:pt x="20446" y="2290"/>
                    <a:pt x="20186" y="1163"/>
                    <a:pt x="17454" y="1257"/>
                  </a:cubicBezTo>
                  <a:cubicBezTo>
                    <a:pt x="14721" y="1351"/>
                    <a:pt x="9516" y="2666"/>
                    <a:pt x="6003" y="4638"/>
                  </a:cubicBezTo>
                  <a:cubicBezTo>
                    <a:pt x="2490" y="6610"/>
                    <a:pt x="668" y="9240"/>
                    <a:pt x="147" y="10930"/>
                  </a:cubicBezTo>
                  <a:cubicBezTo>
                    <a:pt x="-373" y="12621"/>
                    <a:pt x="408" y="13372"/>
                    <a:pt x="3791" y="12903"/>
                  </a:cubicBezTo>
                  <a:cubicBezTo>
                    <a:pt x="7174" y="12433"/>
                    <a:pt x="13160" y="10743"/>
                    <a:pt x="16673" y="8864"/>
                  </a:cubicBezTo>
                  <a:cubicBezTo>
                    <a:pt x="20186" y="6986"/>
                    <a:pt x="21227" y="4920"/>
                    <a:pt x="21227" y="3605"/>
                  </a:cubicBezTo>
                  <a:cubicBezTo>
                    <a:pt x="21227" y="2290"/>
                    <a:pt x="20186" y="1727"/>
                    <a:pt x="17714" y="2196"/>
                  </a:cubicBezTo>
                  <a:cubicBezTo>
                    <a:pt x="15241" y="2666"/>
                    <a:pt x="11338" y="4169"/>
                    <a:pt x="8735" y="5765"/>
                  </a:cubicBezTo>
                  <a:cubicBezTo>
                    <a:pt x="6133" y="7362"/>
                    <a:pt x="4832" y="9052"/>
                    <a:pt x="4311" y="10367"/>
                  </a:cubicBezTo>
                  <a:cubicBezTo>
                    <a:pt x="3791" y="11682"/>
                    <a:pt x="4051" y="12621"/>
                    <a:pt x="5482" y="13184"/>
                  </a:cubicBezTo>
                  <a:cubicBezTo>
                    <a:pt x="6914" y="13748"/>
                    <a:pt x="9516" y="13936"/>
                    <a:pt x="11858" y="13466"/>
                  </a:cubicBezTo>
                  <a:cubicBezTo>
                    <a:pt x="14200" y="12996"/>
                    <a:pt x="16282" y="11870"/>
                    <a:pt x="17193" y="10836"/>
                  </a:cubicBezTo>
                  <a:cubicBezTo>
                    <a:pt x="18104" y="9803"/>
                    <a:pt x="17844" y="8864"/>
                    <a:pt x="17974" y="7831"/>
                  </a:cubicBezTo>
                  <a:cubicBezTo>
                    <a:pt x="18104" y="6798"/>
                    <a:pt x="18625" y="5671"/>
                    <a:pt x="17974" y="5765"/>
                  </a:cubicBezTo>
                  <a:cubicBezTo>
                    <a:pt x="17323" y="5859"/>
                    <a:pt x="15502" y="7174"/>
                    <a:pt x="14461" y="8301"/>
                  </a:cubicBezTo>
                  <a:cubicBezTo>
                    <a:pt x="13420" y="9428"/>
                    <a:pt x="13160" y="10367"/>
                    <a:pt x="13550" y="11118"/>
                  </a:cubicBezTo>
                  <a:cubicBezTo>
                    <a:pt x="13940" y="11870"/>
                    <a:pt x="14981" y="12433"/>
                    <a:pt x="16022" y="1299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292086" y="4231036"/>
              <a:ext cx="178071" cy="21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202" fill="norm" stroke="1" extrusionOk="0">
                  <a:moveTo>
                    <a:pt x="12071" y="21202"/>
                  </a:moveTo>
                  <a:cubicBezTo>
                    <a:pt x="13897" y="16430"/>
                    <a:pt x="15722" y="11658"/>
                    <a:pt x="16635" y="8267"/>
                  </a:cubicBezTo>
                  <a:cubicBezTo>
                    <a:pt x="17547" y="4876"/>
                    <a:pt x="17547" y="2867"/>
                    <a:pt x="16635" y="2365"/>
                  </a:cubicBezTo>
                  <a:cubicBezTo>
                    <a:pt x="15722" y="1862"/>
                    <a:pt x="13897" y="2867"/>
                    <a:pt x="11767" y="5128"/>
                  </a:cubicBezTo>
                  <a:cubicBezTo>
                    <a:pt x="9637" y="7388"/>
                    <a:pt x="7204" y="10904"/>
                    <a:pt x="6139" y="13290"/>
                  </a:cubicBezTo>
                  <a:cubicBezTo>
                    <a:pt x="5074" y="15676"/>
                    <a:pt x="5378" y="16932"/>
                    <a:pt x="6291" y="17435"/>
                  </a:cubicBezTo>
                  <a:cubicBezTo>
                    <a:pt x="7204" y="17937"/>
                    <a:pt x="8725" y="17686"/>
                    <a:pt x="10854" y="15551"/>
                  </a:cubicBezTo>
                  <a:cubicBezTo>
                    <a:pt x="12984" y="13416"/>
                    <a:pt x="15722" y="9397"/>
                    <a:pt x="16939" y="6383"/>
                  </a:cubicBezTo>
                  <a:cubicBezTo>
                    <a:pt x="18156" y="3369"/>
                    <a:pt x="17852" y="1360"/>
                    <a:pt x="15874" y="481"/>
                  </a:cubicBezTo>
                  <a:cubicBezTo>
                    <a:pt x="13897" y="-398"/>
                    <a:pt x="10246" y="-147"/>
                    <a:pt x="7204" y="1862"/>
                  </a:cubicBezTo>
                  <a:cubicBezTo>
                    <a:pt x="4161" y="3872"/>
                    <a:pt x="1728" y="7639"/>
                    <a:pt x="663" y="10151"/>
                  </a:cubicBezTo>
                  <a:cubicBezTo>
                    <a:pt x="-402" y="12662"/>
                    <a:pt x="-98" y="13918"/>
                    <a:pt x="967" y="14672"/>
                  </a:cubicBezTo>
                  <a:cubicBezTo>
                    <a:pt x="2032" y="15425"/>
                    <a:pt x="3857" y="15676"/>
                    <a:pt x="6443" y="15425"/>
                  </a:cubicBezTo>
                  <a:cubicBezTo>
                    <a:pt x="9029" y="15174"/>
                    <a:pt x="12375" y="14421"/>
                    <a:pt x="14657" y="13416"/>
                  </a:cubicBezTo>
                  <a:cubicBezTo>
                    <a:pt x="16939" y="12411"/>
                    <a:pt x="18156" y="11155"/>
                    <a:pt x="18004" y="10653"/>
                  </a:cubicBezTo>
                  <a:cubicBezTo>
                    <a:pt x="17852" y="10151"/>
                    <a:pt x="16330" y="10402"/>
                    <a:pt x="14505" y="11281"/>
                  </a:cubicBezTo>
                  <a:cubicBezTo>
                    <a:pt x="12680" y="12160"/>
                    <a:pt x="10550" y="13667"/>
                    <a:pt x="10398" y="14169"/>
                  </a:cubicBezTo>
                  <a:cubicBezTo>
                    <a:pt x="10246" y="14672"/>
                    <a:pt x="12071" y="14169"/>
                    <a:pt x="14049" y="13416"/>
                  </a:cubicBezTo>
                  <a:cubicBezTo>
                    <a:pt x="16026" y="12662"/>
                    <a:pt x="18156" y="11658"/>
                    <a:pt x="19373" y="10528"/>
                  </a:cubicBezTo>
                  <a:cubicBezTo>
                    <a:pt x="20590" y="9397"/>
                    <a:pt x="20894" y="8142"/>
                    <a:pt x="21198" y="688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433592" y="4408432"/>
              <a:ext cx="88674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fill="norm" stroke="1" extrusionOk="0">
                  <a:moveTo>
                    <a:pt x="37" y="21600"/>
                  </a:moveTo>
                  <a:cubicBezTo>
                    <a:pt x="-24" y="20865"/>
                    <a:pt x="-86" y="20131"/>
                    <a:pt x="531" y="18882"/>
                  </a:cubicBezTo>
                  <a:cubicBezTo>
                    <a:pt x="1148" y="17633"/>
                    <a:pt x="2444" y="15869"/>
                    <a:pt x="4080" y="14033"/>
                  </a:cubicBezTo>
                  <a:cubicBezTo>
                    <a:pt x="5715" y="12196"/>
                    <a:pt x="7690" y="10286"/>
                    <a:pt x="9881" y="8596"/>
                  </a:cubicBezTo>
                  <a:cubicBezTo>
                    <a:pt x="12072" y="6906"/>
                    <a:pt x="14479" y="5437"/>
                    <a:pt x="16330" y="4261"/>
                  </a:cubicBezTo>
                  <a:cubicBezTo>
                    <a:pt x="18181" y="3086"/>
                    <a:pt x="19477" y="2204"/>
                    <a:pt x="20311" y="1616"/>
                  </a:cubicBezTo>
                  <a:cubicBezTo>
                    <a:pt x="21144" y="1029"/>
                    <a:pt x="21514" y="735"/>
                    <a:pt x="21391" y="514"/>
                  </a:cubicBezTo>
                  <a:cubicBezTo>
                    <a:pt x="21267" y="294"/>
                    <a:pt x="20650" y="147"/>
                    <a:pt x="200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009930" y="4408432"/>
              <a:ext cx="19316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6" h="21600" fill="norm" stroke="1" extrusionOk="0">
                  <a:moveTo>
                    <a:pt x="13968" y="0"/>
                  </a:moveTo>
                  <a:cubicBezTo>
                    <a:pt x="10687" y="424"/>
                    <a:pt x="7406" y="847"/>
                    <a:pt x="4672" y="1165"/>
                  </a:cubicBezTo>
                  <a:cubicBezTo>
                    <a:pt x="1937" y="1482"/>
                    <a:pt x="-250" y="1694"/>
                    <a:pt x="23" y="1906"/>
                  </a:cubicBezTo>
                  <a:cubicBezTo>
                    <a:pt x="297" y="2118"/>
                    <a:pt x="3031" y="2329"/>
                    <a:pt x="6449" y="2753"/>
                  </a:cubicBezTo>
                  <a:cubicBezTo>
                    <a:pt x="9866" y="3176"/>
                    <a:pt x="13968" y="3812"/>
                    <a:pt x="16839" y="5082"/>
                  </a:cubicBezTo>
                  <a:cubicBezTo>
                    <a:pt x="19709" y="6353"/>
                    <a:pt x="21350" y="8259"/>
                    <a:pt x="20393" y="10482"/>
                  </a:cubicBezTo>
                  <a:cubicBezTo>
                    <a:pt x="19436" y="12706"/>
                    <a:pt x="15882" y="15247"/>
                    <a:pt x="13831" y="17153"/>
                  </a:cubicBezTo>
                  <a:cubicBezTo>
                    <a:pt x="11780" y="19059"/>
                    <a:pt x="11234" y="20329"/>
                    <a:pt x="106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3034191" y="4492768"/>
              <a:ext cx="912355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4" y="1964"/>
                    <a:pt x="3388" y="3927"/>
                    <a:pt x="5143" y="5782"/>
                  </a:cubicBezTo>
                  <a:cubicBezTo>
                    <a:pt x="6897" y="7636"/>
                    <a:pt x="8713" y="9382"/>
                    <a:pt x="10649" y="11236"/>
                  </a:cubicBezTo>
                  <a:cubicBezTo>
                    <a:pt x="12585" y="13091"/>
                    <a:pt x="14642" y="15055"/>
                    <a:pt x="16487" y="16800"/>
                  </a:cubicBezTo>
                  <a:cubicBezTo>
                    <a:pt x="18333" y="18545"/>
                    <a:pt x="19966" y="20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3044414" y="4600103"/>
              <a:ext cx="326325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4289" y="0"/>
                  </a:moveTo>
                  <a:cubicBezTo>
                    <a:pt x="15120" y="0"/>
                    <a:pt x="15951" y="0"/>
                    <a:pt x="17280" y="0"/>
                  </a:cubicBezTo>
                  <a:cubicBezTo>
                    <a:pt x="18609" y="0"/>
                    <a:pt x="20437" y="0"/>
                    <a:pt x="21018" y="465"/>
                  </a:cubicBezTo>
                  <a:cubicBezTo>
                    <a:pt x="21600" y="929"/>
                    <a:pt x="20935" y="1858"/>
                    <a:pt x="18526" y="3019"/>
                  </a:cubicBezTo>
                  <a:cubicBezTo>
                    <a:pt x="16117" y="4181"/>
                    <a:pt x="11963" y="5574"/>
                    <a:pt x="8806" y="6619"/>
                  </a:cubicBezTo>
                  <a:cubicBezTo>
                    <a:pt x="5649" y="7665"/>
                    <a:pt x="3489" y="8361"/>
                    <a:pt x="2077" y="9174"/>
                  </a:cubicBezTo>
                  <a:cubicBezTo>
                    <a:pt x="665" y="9987"/>
                    <a:pt x="0" y="10916"/>
                    <a:pt x="0" y="11729"/>
                  </a:cubicBezTo>
                  <a:cubicBezTo>
                    <a:pt x="0" y="12542"/>
                    <a:pt x="665" y="13239"/>
                    <a:pt x="3738" y="14865"/>
                  </a:cubicBezTo>
                  <a:cubicBezTo>
                    <a:pt x="6812" y="16490"/>
                    <a:pt x="12295" y="19045"/>
                    <a:pt x="177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263" y="57914"/>
            <a:ext cx="10058401" cy="2628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6" name="Drawing"/>
          <p:cNvGrpSpPr/>
          <p:nvPr/>
        </p:nvGrpSpPr>
        <p:grpSpPr>
          <a:xfrm>
            <a:off x="887365" y="2269384"/>
            <a:ext cx="11929315" cy="5658129"/>
            <a:chOff x="0" y="0"/>
            <a:chExt cx="11929313" cy="5658127"/>
          </a:xfrm>
        </p:grpSpPr>
        <p:sp>
          <p:nvSpPr>
            <p:cNvPr id="1068" name="Line"/>
            <p:cNvSpPr/>
            <p:nvPr/>
          </p:nvSpPr>
          <p:spPr>
            <a:xfrm>
              <a:off x="538666" y="1825346"/>
              <a:ext cx="2698729" cy="13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716" y="21500"/>
                    <a:pt x="1432" y="21500"/>
                    <a:pt x="2148" y="21100"/>
                  </a:cubicBezTo>
                  <a:cubicBezTo>
                    <a:pt x="2864" y="20700"/>
                    <a:pt x="3580" y="19900"/>
                    <a:pt x="4316" y="18900"/>
                  </a:cubicBezTo>
                  <a:cubicBezTo>
                    <a:pt x="5052" y="17900"/>
                    <a:pt x="5809" y="16700"/>
                    <a:pt x="6505" y="15300"/>
                  </a:cubicBezTo>
                  <a:cubicBezTo>
                    <a:pt x="7200" y="13900"/>
                    <a:pt x="7834" y="12300"/>
                    <a:pt x="8519" y="10900"/>
                  </a:cubicBezTo>
                  <a:cubicBezTo>
                    <a:pt x="9205" y="9500"/>
                    <a:pt x="9941" y="8300"/>
                    <a:pt x="10657" y="7300"/>
                  </a:cubicBezTo>
                  <a:cubicBezTo>
                    <a:pt x="11373" y="6300"/>
                    <a:pt x="12068" y="5500"/>
                    <a:pt x="12835" y="4700"/>
                  </a:cubicBezTo>
                  <a:cubicBezTo>
                    <a:pt x="13602" y="3900"/>
                    <a:pt x="14441" y="3100"/>
                    <a:pt x="15208" y="2300"/>
                  </a:cubicBezTo>
                  <a:cubicBezTo>
                    <a:pt x="15975" y="1500"/>
                    <a:pt x="16670" y="700"/>
                    <a:pt x="17417" y="300"/>
                  </a:cubicBezTo>
                  <a:cubicBezTo>
                    <a:pt x="18164" y="-100"/>
                    <a:pt x="18961" y="-100"/>
                    <a:pt x="19667" y="300"/>
                  </a:cubicBezTo>
                  <a:cubicBezTo>
                    <a:pt x="20373" y="700"/>
                    <a:pt x="20986" y="1500"/>
                    <a:pt x="21600" y="2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677792" y="1456699"/>
              <a:ext cx="64569" cy="83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600" fill="norm" stroke="1" extrusionOk="0">
                  <a:moveTo>
                    <a:pt x="8527" y="0"/>
                  </a:moveTo>
                  <a:cubicBezTo>
                    <a:pt x="5204" y="1255"/>
                    <a:pt x="1881" y="2510"/>
                    <a:pt x="635" y="4294"/>
                  </a:cubicBezTo>
                  <a:cubicBezTo>
                    <a:pt x="-611" y="6077"/>
                    <a:pt x="220" y="8389"/>
                    <a:pt x="1051" y="10767"/>
                  </a:cubicBezTo>
                  <a:cubicBezTo>
                    <a:pt x="1881" y="13145"/>
                    <a:pt x="2712" y="15589"/>
                    <a:pt x="6035" y="17406"/>
                  </a:cubicBezTo>
                  <a:cubicBezTo>
                    <a:pt x="9358" y="19222"/>
                    <a:pt x="15174" y="20411"/>
                    <a:pt x="209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621239" y="2474550"/>
              <a:ext cx="243791" cy="41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73" fill="norm" stroke="1" extrusionOk="0">
                  <a:moveTo>
                    <a:pt x="14714" y="4836"/>
                  </a:moveTo>
                  <a:cubicBezTo>
                    <a:pt x="14264" y="3651"/>
                    <a:pt x="13814" y="2465"/>
                    <a:pt x="13027" y="1938"/>
                  </a:cubicBezTo>
                  <a:cubicBezTo>
                    <a:pt x="12239" y="1411"/>
                    <a:pt x="11114" y="1543"/>
                    <a:pt x="9539" y="2531"/>
                  </a:cubicBezTo>
                  <a:cubicBezTo>
                    <a:pt x="7964" y="3519"/>
                    <a:pt x="5939" y="5363"/>
                    <a:pt x="4252" y="8194"/>
                  </a:cubicBezTo>
                  <a:cubicBezTo>
                    <a:pt x="2564" y="11026"/>
                    <a:pt x="1214" y="14846"/>
                    <a:pt x="539" y="17085"/>
                  </a:cubicBezTo>
                  <a:cubicBezTo>
                    <a:pt x="-136" y="19324"/>
                    <a:pt x="-136" y="19982"/>
                    <a:pt x="314" y="20509"/>
                  </a:cubicBezTo>
                  <a:cubicBezTo>
                    <a:pt x="764" y="21036"/>
                    <a:pt x="1664" y="21431"/>
                    <a:pt x="3352" y="21365"/>
                  </a:cubicBezTo>
                  <a:cubicBezTo>
                    <a:pt x="5039" y="21299"/>
                    <a:pt x="7514" y="20772"/>
                    <a:pt x="10102" y="18994"/>
                  </a:cubicBezTo>
                  <a:cubicBezTo>
                    <a:pt x="12689" y="17216"/>
                    <a:pt x="15389" y="14187"/>
                    <a:pt x="16627" y="11158"/>
                  </a:cubicBezTo>
                  <a:cubicBezTo>
                    <a:pt x="17864" y="8129"/>
                    <a:pt x="17639" y="5099"/>
                    <a:pt x="17189" y="3255"/>
                  </a:cubicBezTo>
                  <a:cubicBezTo>
                    <a:pt x="16739" y="1411"/>
                    <a:pt x="16064" y="753"/>
                    <a:pt x="15164" y="358"/>
                  </a:cubicBezTo>
                  <a:cubicBezTo>
                    <a:pt x="14264" y="-37"/>
                    <a:pt x="13139" y="-169"/>
                    <a:pt x="11677" y="292"/>
                  </a:cubicBezTo>
                  <a:cubicBezTo>
                    <a:pt x="10214" y="753"/>
                    <a:pt x="8414" y="1807"/>
                    <a:pt x="7401" y="3255"/>
                  </a:cubicBezTo>
                  <a:cubicBezTo>
                    <a:pt x="6389" y="4704"/>
                    <a:pt x="6164" y="6548"/>
                    <a:pt x="8639" y="7997"/>
                  </a:cubicBezTo>
                  <a:cubicBezTo>
                    <a:pt x="11114" y="9446"/>
                    <a:pt x="16289" y="10499"/>
                    <a:pt x="21464" y="1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836459" y="2859731"/>
              <a:ext cx="140922" cy="170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0895" fill="norm" stroke="1" extrusionOk="0">
                  <a:moveTo>
                    <a:pt x="11057" y="4696"/>
                  </a:moveTo>
                  <a:cubicBezTo>
                    <a:pt x="9163" y="5009"/>
                    <a:pt x="7268" y="5322"/>
                    <a:pt x="5373" y="7043"/>
                  </a:cubicBezTo>
                  <a:cubicBezTo>
                    <a:pt x="3478" y="8765"/>
                    <a:pt x="1584" y="11896"/>
                    <a:pt x="636" y="14243"/>
                  </a:cubicBezTo>
                  <a:cubicBezTo>
                    <a:pt x="-311" y="16591"/>
                    <a:pt x="-311" y="18157"/>
                    <a:pt x="1394" y="19409"/>
                  </a:cubicBezTo>
                  <a:cubicBezTo>
                    <a:pt x="3100" y="20661"/>
                    <a:pt x="6510" y="21600"/>
                    <a:pt x="10110" y="20191"/>
                  </a:cubicBezTo>
                  <a:cubicBezTo>
                    <a:pt x="13710" y="18783"/>
                    <a:pt x="17500" y="15026"/>
                    <a:pt x="19394" y="12365"/>
                  </a:cubicBezTo>
                  <a:cubicBezTo>
                    <a:pt x="21289" y="9704"/>
                    <a:pt x="21289" y="8139"/>
                    <a:pt x="19963" y="6261"/>
                  </a:cubicBezTo>
                  <a:cubicBezTo>
                    <a:pt x="18636" y="4383"/>
                    <a:pt x="15984" y="2191"/>
                    <a:pt x="13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3176497" y="1668815"/>
              <a:ext cx="45564" cy="378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3394" y="6714"/>
                  </a:moveTo>
                  <a:cubicBezTo>
                    <a:pt x="4594" y="10362"/>
                    <a:pt x="5794" y="14011"/>
                    <a:pt x="6394" y="16200"/>
                  </a:cubicBezTo>
                  <a:cubicBezTo>
                    <a:pt x="6994" y="18389"/>
                    <a:pt x="6994" y="19119"/>
                    <a:pt x="6994" y="19119"/>
                  </a:cubicBezTo>
                  <a:cubicBezTo>
                    <a:pt x="6994" y="19119"/>
                    <a:pt x="6994" y="18389"/>
                    <a:pt x="6394" y="15324"/>
                  </a:cubicBezTo>
                  <a:cubicBezTo>
                    <a:pt x="5794" y="12259"/>
                    <a:pt x="4594" y="6859"/>
                    <a:pt x="3994" y="3795"/>
                  </a:cubicBezTo>
                  <a:cubicBezTo>
                    <a:pt x="3394" y="730"/>
                    <a:pt x="3394" y="0"/>
                    <a:pt x="3394" y="0"/>
                  </a:cubicBezTo>
                  <a:cubicBezTo>
                    <a:pt x="3394" y="0"/>
                    <a:pt x="3394" y="730"/>
                    <a:pt x="2794" y="3503"/>
                  </a:cubicBezTo>
                  <a:cubicBezTo>
                    <a:pt x="2194" y="6276"/>
                    <a:pt x="994" y="11092"/>
                    <a:pt x="394" y="11384"/>
                  </a:cubicBezTo>
                  <a:cubicBezTo>
                    <a:pt x="-206" y="11676"/>
                    <a:pt x="-206" y="7443"/>
                    <a:pt x="994" y="4670"/>
                  </a:cubicBezTo>
                  <a:cubicBezTo>
                    <a:pt x="2194" y="1897"/>
                    <a:pt x="4594" y="584"/>
                    <a:pt x="5794" y="438"/>
                  </a:cubicBezTo>
                  <a:cubicBezTo>
                    <a:pt x="6994" y="292"/>
                    <a:pt x="6994" y="1314"/>
                    <a:pt x="6994" y="4378"/>
                  </a:cubicBezTo>
                  <a:cubicBezTo>
                    <a:pt x="6994" y="7443"/>
                    <a:pt x="6994" y="12551"/>
                    <a:pt x="9394" y="15762"/>
                  </a:cubicBezTo>
                  <a:cubicBezTo>
                    <a:pt x="11794" y="18973"/>
                    <a:pt x="16594" y="20286"/>
                    <a:pt x="213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048278" y="2236898"/>
              <a:ext cx="175149" cy="355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67" fill="norm" stroke="1" extrusionOk="0">
                  <a:moveTo>
                    <a:pt x="16591" y="2846"/>
                  </a:moveTo>
                  <a:cubicBezTo>
                    <a:pt x="15339" y="1934"/>
                    <a:pt x="14087" y="1021"/>
                    <a:pt x="12678" y="945"/>
                  </a:cubicBezTo>
                  <a:cubicBezTo>
                    <a:pt x="11270" y="869"/>
                    <a:pt x="9704" y="1629"/>
                    <a:pt x="7670" y="3835"/>
                  </a:cubicBezTo>
                  <a:cubicBezTo>
                    <a:pt x="5635" y="6041"/>
                    <a:pt x="3130" y="9691"/>
                    <a:pt x="1722" y="12353"/>
                  </a:cubicBezTo>
                  <a:cubicBezTo>
                    <a:pt x="313" y="15015"/>
                    <a:pt x="0" y="16688"/>
                    <a:pt x="0" y="17981"/>
                  </a:cubicBezTo>
                  <a:cubicBezTo>
                    <a:pt x="0" y="19274"/>
                    <a:pt x="313" y="20187"/>
                    <a:pt x="1409" y="20719"/>
                  </a:cubicBezTo>
                  <a:cubicBezTo>
                    <a:pt x="2504" y="21252"/>
                    <a:pt x="4383" y="21404"/>
                    <a:pt x="7200" y="20643"/>
                  </a:cubicBezTo>
                  <a:cubicBezTo>
                    <a:pt x="10017" y="19883"/>
                    <a:pt x="13774" y="18210"/>
                    <a:pt x="16591" y="15776"/>
                  </a:cubicBezTo>
                  <a:cubicBezTo>
                    <a:pt x="19409" y="13342"/>
                    <a:pt x="21287" y="10148"/>
                    <a:pt x="21443" y="7410"/>
                  </a:cubicBezTo>
                  <a:cubicBezTo>
                    <a:pt x="21600" y="4672"/>
                    <a:pt x="20035" y="2390"/>
                    <a:pt x="18470" y="1173"/>
                  </a:cubicBezTo>
                  <a:cubicBezTo>
                    <a:pt x="16904" y="-44"/>
                    <a:pt x="15339" y="-196"/>
                    <a:pt x="13304" y="184"/>
                  </a:cubicBezTo>
                  <a:cubicBezTo>
                    <a:pt x="11270" y="565"/>
                    <a:pt x="8765" y="1477"/>
                    <a:pt x="7200" y="2998"/>
                  </a:cubicBezTo>
                  <a:cubicBezTo>
                    <a:pt x="5635" y="4519"/>
                    <a:pt x="5009" y="6649"/>
                    <a:pt x="7200" y="8246"/>
                  </a:cubicBezTo>
                  <a:cubicBezTo>
                    <a:pt x="9391" y="9843"/>
                    <a:pt x="14400" y="10908"/>
                    <a:pt x="19409" y="11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3226168" y="2545390"/>
              <a:ext cx="71423" cy="14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319" fill="norm" stroke="1" extrusionOk="0">
                  <a:moveTo>
                    <a:pt x="18913" y="5586"/>
                  </a:moveTo>
                  <a:cubicBezTo>
                    <a:pt x="15188" y="5214"/>
                    <a:pt x="11464" y="4841"/>
                    <a:pt x="8485" y="5586"/>
                  </a:cubicBezTo>
                  <a:cubicBezTo>
                    <a:pt x="5506" y="6331"/>
                    <a:pt x="3271" y="8193"/>
                    <a:pt x="1782" y="10428"/>
                  </a:cubicBezTo>
                  <a:cubicBezTo>
                    <a:pt x="292" y="12662"/>
                    <a:pt x="-453" y="15269"/>
                    <a:pt x="292" y="17317"/>
                  </a:cubicBezTo>
                  <a:cubicBezTo>
                    <a:pt x="1037" y="19366"/>
                    <a:pt x="3271" y="20855"/>
                    <a:pt x="6250" y="21228"/>
                  </a:cubicBezTo>
                  <a:cubicBezTo>
                    <a:pt x="9230" y="21600"/>
                    <a:pt x="12954" y="20855"/>
                    <a:pt x="15933" y="18621"/>
                  </a:cubicBezTo>
                  <a:cubicBezTo>
                    <a:pt x="18913" y="16386"/>
                    <a:pt x="21147" y="12662"/>
                    <a:pt x="20775" y="9310"/>
                  </a:cubicBezTo>
                  <a:cubicBezTo>
                    <a:pt x="20402" y="5959"/>
                    <a:pt x="17423" y="2979"/>
                    <a:pt x="144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3398397" y="2422721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3477120" y="2338386"/>
              <a:ext cx="2861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3724"/>
                    <a:pt x="-1447" y="7448"/>
                    <a:pt x="353" y="11048"/>
                  </a:cubicBezTo>
                  <a:cubicBezTo>
                    <a:pt x="2153" y="14648"/>
                    <a:pt x="11153" y="18124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3774072" y="2280571"/>
              <a:ext cx="201605" cy="229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10" fill="norm" stroke="1" extrusionOk="0">
                  <a:moveTo>
                    <a:pt x="0" y="5369"/>
                  </a:moveTo>
                  <a:cubicBezTo>
                    <a:pt x="2700" y="3945"/>
                    <a:pt x="5400" y="2521"/>
                    <a:pt x="8370" y="1572"/>
                  </a:cubicBezTo>
                  <a:cubicBezTo>
                    <a:pt x="11340" y="622"/>
                    <a:pt x="14580" y="147"/>
                    <a:pt x="16875" y="29"/>
                  </a:cubicBezTo>
                  <a:cubicBezTo>
                    <a:pt x="19170" y="-90"/>
                    <a:pt x="20520" y="147"/>
                    <a:pt x="21060" y="859"/>
                  </a:cubicBezTo>
                  <a:cubicBezTo>
                    <a:pt x="21600" y="1572"/>
                    <a:pt x="21330" y="2758"/>
                    <a:pt x="19170" y="4895"/>
                  </a:cubicBezTo>
                  <a:cubicBezTo>
                    <a:pt x="17010" y="7031"/>
                    <a:pt x="12960" y="10117"/>
                    <a:pt x="10125" y="12134"/>
                  </a:cubicBezTo>
                  <a:cubicBezTo>
                    <a:pt x="7290" y="14152"/>
                    <a:pt x="5670" y="15101"/>
                    <a:pt x="4320" y="15932"/>
                  </a:cubicBezTo>
                  <a:cubicBezTo>
                    <a:pt x="2970" y="16763"/>
                    <a:pt x="1890" y="17475"/>
                    <a:pt x="1485" y="18424"/>
                  </a:cubicBezTo>
                  <a:cubicBezTo>
                    <a:pt x="1080" y="19374"/>
                    <a:pt x="1350" y="20561"/>
                    <a:pt x="4050" y="21035"/>
                  </a:cubicBezTo>
                  <a:cubicBezTo>
                    <a:pt x="6750" y="21510"/>
                    <a:pt x="11880" y="21273"/>
                    <a:pt x="17010" y="21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3937069" y="2468722"/>
              <a:ext cx="11301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5466" y="0"/>
                  </a:moveTo>
                  <a:cubicBezTo>
                    <a:pt x="14026" y="5143"/>
                    <a:pt x="12586" y="10286"/>
                    <a:pt x="9946" y="13371"/>
                  </a:cubicBezTo>
                  <a:cubicBezTo>
                    <a:pt x="7306" y="16457"/>
                    <a:pt x="3466" y="17486"/>
                    <a:pt x="1546" y="16457"/>
                  </a:cubicBezTo>
                  <a:cubicBezTo>
                    <a:pt x="-374" y="15429"/>
                    <a:pt x="-374" y="12343"/>
                    <a:pt x="826" y="10800"/>
                  </a:cubicBezTo>
                  <a:cubicBezTo>
                    <a:pt x="2026" y="9257"/>
                    <a:pt x="4426" y="9257"/>
                    <a:pt x="8026" y="11314"/>
                  </a:cubicBezTo>
                  <a:cubicBezTo>
                    <a:pt x="11626" y="13371"/>
                    <a:pt x="16426" y="17486"/>
                    <a:pt x="212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4065412" y="2445721"/>
              <a:ext cx="46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4096080" y="2527054"/>
              <a:ext cx="99669" cy="15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fill="norm" stroke="1" extrusionOk="0">
                  <a:moveTo>
                    <a:pt x="0" y="3603"/>
                  </a:moveTo>
                  <a:cubicBezTo>
                    <a:pt x="1662" y="2187"/>
                    <a:pt x="3323" y="770"/>
                    <a:pt x="5538" y="239"/>
                  </a:cubicBezTo>
                  <a:cubicBezTo>
                    <a:pt x="7754" y="-292"/>
                    <a:pt x="10523" y="62"/>
                    <a:pt x="13569" y="1301"/>
                  </a:cubicBezTo>
                  <a:cubicBezTo>
                    <a:pt x="16615" y="2541"/>
                    <a:pt x="19938" y="4665"/>
                    <a:pt x="20769" y="7498"/>
                  </a:cubicBezTo>
                  <a:cubicBezTo>
                    <a:pt x="21600" y="10331"/>
                    <a:pt x="19938" y="13872"/>
                    <a:pt x="17446" y="16528"/>
                  </a:cubicBezTo>
                  <a:cubicBezTo>
                    <a:pt x="14954" y="19183"/>
                    <a:pt x="11631" y="20954"/>
                    <a:pt x="12185" y="21131"/>
                  </a:cubicBezTo>
                  <a:cubicBezTo>
                    <a:pt x="12738" y="21308"/>
                    <a:pt x="17169" y="19892"/>
                    <a:pt x="21600" y="18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165081" y="2660393"/>
              <a:ext cx="99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241749" y="2430388"/>
              <a:ext cx="1533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4354783" y="2281204"/>
              <a:ext cx="99083" cy="20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242" fill="norm" stroke="1" extrusionOk="0">
                  <a:moveTo>
                    <a:pt x="17791" y="4313"/>
                  </a:moveTo>
                  <a:cubicBezTo>
                    <a:pt x="17264" y="2996"/>
                    <a:pt x="16737" y="1679"/>
                    <a:pt x="15157" y="889"/>
                  </a:cubicBezTo>
                  <a:cubicBezTo>
                    <a:pt x="13576" y="98"/>
                    <a:pt x="10942" y="-165"/>
                    <a:pt x="8571" y="98"/>
                  </a:cubicBezTo>
                  <a:cubicBezTo>
                    <a:pt x="6201" y="362"/>
                    <a:pt x="4093" y="1152"/>
                    <a:pt x="2249" y="2996"/>
                  </a:cubicBezTo>
                  <a:cubicBezTo>
                    <a:pt x="405" y="4840"/>
                    <a:pt x="-1175" y="7737"/>
                    <a:pt x="1196" y="9976"/>
                  </a:cubicBezTo>
                  <a:cubicBezTo>
                    <a:pt x="3566" y="12215"/>
                    <a:pt x="9888" y="13796"/>
                    <a:pt x="14103" y="15113"/>
                  </a:cubicBezTo>
                  <a:cubicBezTo>
                    <a:pt x="18318" y="16430"/>
                    <a:pt x="20425" y="17484"/>
                    <a:pt x="20425" y="18537"/>
                  </a:cubicBezTo>
                  <a:cubicBezTo>
                    <a:pt x="20425" y="19591"/>
                    <a:pt x="18318" y="20645"/>
                    <a:pt x="14893" y="21040"/>
                  </a:cubicBezTo>
                  <a:cubicBezTo>
                    <a:pt x="11469" y="21435"/>
                    <a:pt x="6727" y="21172"/>
                    <a:pt x="1986" y="20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4498835" y="2287041"/>
              <a:ext cx="187592" cy="188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210" fill="norm" stroke="1" extrusionOk="0">
                  <a:moveTo>
                    <a:pt x="3809" y="9242"/>
                  </a:moveTo>
                  <a:cubicBezTo>
                    <a:pt x="5230" y="9242"/>
                    <a:pt x="6651" y="9242"/>
                    <a:pt x="8073" y="8522"/>
                  </a:cubicBezTo>
                  <a:cubicBezTo>
                    <a:pt x="9494" y="7802"/>
                    <a:pt x="10915" y="6362"/>
                    <a:pt x="11625" y="4778"/>
                  </a:cubicBezTo>
                  <a:cubicBezTo>
                    <a:pt x="12336" y="3194"/>
                    <a:pt x="12336" y="1466"/>
                    <a:pt x="11625" y="602"/>
                  </a:cubicBezTo>
                  <a:cubicBezTo>
                    <a:pt x="10915" y="-262"/>
                    <a:pt x="9494" y="-262"/>
                    <a:pt x="7504" y="1034"/>
                  </a:cubicBezTo>
                  <a:cubicBezTo>
                    <a:pt x="5515" y="2330"/>
                    <a:pt x="2957" y="4922"/>
                    <a:pt x="1394" y="8090"/>
                  </a:cubicBezTo>
                  <a:cubicBezTo>
                    <a:pt x="-170" y="11258"/>
                    <a:pt x="-738" y="15002"/>
                    <a:pt x="1394" y="17450"/>
                  </a:cubicBezTo>
                  <a:cubicBezTo>
                    <a:pt x="3525" y="19898"/>
                    <a:pt x="8357" y="21050"/>
                    <a:pt x="12051" y="21194"/>
                  </a:cubicBezTo>
                  <a:cubicBezTo>
                    <a:pt x="15746" y="21338"/>
                    <a:pt x="18304" y="20474"/>
                    <a:pt x="20862" y="19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518221" y="1847395"/>
              <a:ext cx="43446" cy="32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2541" y="3082"/>
                  </a:moveTo>
                  <a:cubicBezTo>
                    <a:pt x="1271" y="7334"/>
                    <a:pt x="0" y="11586"/>
                    <a:pt x="0" y="14138"/>
                  </a:cubicBezTo>
                  <a:cubicBezTo>
                    <a:pt x="0" y="16689"/>
                    <a:pt x="1271" y="17539"/>
                    <a:pt x="3176" y="17454"/>
                  </a:cubicBezTo>
                  <a:cubicBezTo>
                    <a:pt x="5082" y="17369"/>
                    <a:pt x="7624" y="16349"/>
                    <a:pt x="9529" y="13542"/>
                  </a:cubicBezTo>
                  <a:cubicBezTo>
                    <a:pt x="11435" y="10736"/>
                    <a:pt x="12706" y="6144"/>
                    <a:pt x="13341" y="3423"/>
                  </a:cubicBezTo>
                  <a:cubicBezTo>
                    <a:pt x="13976" y="701"/>
                    <a:pt x="13976" y="-149"/>
                    <a:pt x="13341" y="21"/>
                  </a:cubicBezTo>
                  <a:cubicBezTo>
                    <a:pt x="12706" y="191"/>
                    <a:pt x="11435" y="1382"/>
                    <a:pt x="10800" y="4528"/>
                  </a:cubicBezTo>
                  <a:cubicBezTo>
                    <a:pt x="10165" y="7675"/>
                    <a:pt x="10165" y="12777"/>
                    <a:pt x="12071" y="15923"/>
                  </a:cubicBezTo>
                  <a:cubicBezTo>
                    <a:pt x="13976" y="19070"/>
                    <a:pt x="17788" y="20260"/>
                    <a:pt x="21600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0" y="2291655"/>
              <a:ext cx="176294" cy="30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1" h="20572" fill="norm" stroke="1" extrusionOk="0">
                  <a:moveTo>
                    <a:pt x="11770" y="6681"/>
                  </a:moveTo>
                  <a:cubicBezTo>
                    <a:pt x="10586" y="5661"/>
                    <a:pt x="9402" y="4640"/>
                    <a:pt x="8219" y="4385"/>
                  </a:cubicBezTo>
                  <a:cubicBezTo>
                    <a:pt x="7035" y="4130"/>
                    <a:pt x="5852" y="4640"/>
                    <a:pt x="4372" y="6511"/>
                  </a:cubicBezTo>
                  <a:cubicBezTo>
                    <a:pt x="2893" y="8382"/>
                    <a:pt x="1117" y="11614"/>
                    <a:pt x="378" y="14080"/>
                  </a:cubicBezTo>
                  <a:cubicBezTo>
                    <a:pt x="-362" y="16546"/>
                    <a:pt x="-66" y="18247"/>
                    <a:pt x="1709" y="19437"/>
                  </a:cubicBezTo>
                  <a:cubicBezTo>
                    <a:pt x="3485" y="20628"/>
                    <a:pt x="6739" y="21308"/>
                    <a:pt x="10438" y="19267"/>
                  </a:cubicBezTo>
                  <a:cubicBezTo>
                    <a:pt x="14137" y="17226"/>
                    <a:pt x="18279" y="12464"/>
                    <a:pt x="19759" y="8807"/>
                  </a:cubicBezTo>
                  <a:cubicBezTo>
                    <a:pt x="21238" y="5151"/>
                    <a:pt x="20054" y="2599"/>
                    <a:pt x="17687" y="1239"/>
                  </a:cubicBezTo>
                  <a:cubicBezTo>
                    <a:pt x="15320" y="-122"/>
                    <a:pt x="11770" y="-292"/>
                    <a:pt x="8811" y="388"/>
                  </a:cubicBezTo>
                  <a:cubicBezTo>
                    <a:pt x="5852" y="1069"/>
                    <a:pt x="3485" y="2599"/>
                    <a:pt x="2745" y="4555"/>
                  </a:cubicBezTo>
                  <a:cubicBezTo>
                    <a:pt x="2005" y="6511"/>
                    <a:pt x="2893" y="8892"/>
                    <a:pt x="6000" y="10848"/>
                  </a:cubicBezTo>
                  <a:cubicBezTo>
                    <a:pt x="9106" y="12804"/>
                    <a:pt x="14433" y="14335"/>
                    <a:pt x="19759" y="15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85333" y="2629726"/>
              <a:ext cx="68523" cy="10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4" h="21271" fill="norm" stroke="1" extrusionOk="0">
                  <a:moveTo>
                    <a:pt x="18713" y="3161"/>
                  </a:moveTo>
                  <a:cubicBezTo>
                    <a:pt x="14856" y="2634"/>
                    <a:pt x="10998" y="2107"/>
                    <a:pt x="7527" y="3688"/>
                  </a:cubicBezTo>
                  <a:cubicBezTo>
                    <a:pt x="4056" y="5268"/>
                    <a:pt x="970" y="8956"/>
                    <a:pt x="198" y="12117"/>
                  </a:cubicBezTo>
                  <a:cubicBezTo>
                    <a:pt x="-573" y="15278"/>
                    <a:pt x="970" y="17912"/>
                    <a:pt x="3670" y="19493"/>
                  </a:cubicBezTo>
                  <a:cubicBezTo>
                    <a:pt x="6370" y="21073"/>
                    <a:pt x="10227" y="21600"/>
                    <a:pt x="13698" y="21073"/>
                  </a:cubicBezTo>
                  <a:cubicBezTo>
                    <a:pt x="17170" y="20546"/>
                    <a:pt x="20256" y="18966"/>
                    <a:pt x="20641" y="15278"/>
                  </a:cubicBezTo>
                  <a:cubicBezTo>
                    <a:pt x="21027" y="11590"/>
                    <a:pt x="18713" y="5795"/>
                    <a:pt x="163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362329" y="2530057"/>
              <a:ext cx="107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5840"/>
                    <a:pt x="3086" y="10080"/>
                    <a:pt x="6686" y="6480"/>
                  </a:cubicBezTo>
                  <a:cubicBezTo>
                    <a:pt x="10286" y="2880"/>
                    <a:pt x="1594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561666" y="2404728"/>
              <a:ext cx="131281" cy="20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212" fill="norm" stroke="1" extrusionOk="0">
                  <a:moveTo>
                    <a:pt x="0" y="4331"/>
                  </a:moveTo>
                  <a:cubicBezTo>
                    <a:pt x="3668" y="2981"/>
                    <a:pt x="7336" y="1631"/>
                    <a:pt x="11004" y="821"/>
                  </a:cubicBezTo>
                  <a:cubicBezTo>
                    <a:pt x="14672" y="11"/>
                    <a:pt x="18340" y="-259"/>
                    <a:pt x="19970" y="281"/>
                  </a:cubicBezTo>
                  <a:cubicBezTo>
                    <a:pt x="21600" y="821"/>
                    <a:pt x="21192" y="2171"/>
                    <a:pt x="18543" y="4601"/>
                  </a:cubicBezTo>
                  <a:cubicBezTo>
                    <a:pt x="15894" y="7031"/>
                    <a:pt x="11004" y="10541"/>
                    <a:pt x="7947" y="12836"/>
                  </a:cubicBezTo>
                  <a:cubicBezTo>
                    <a:pt x="4891" y="15131"/>
                    <a:pt x="3668" y="16211"/>
                    <a:pt x="2649" y="17426"/>
                  </a:cubicBezTo>
                  <a:cubicBezTo>
                    <a:pt x="1630" y="18641"/>
                    <a:pt x="815" y="19991"/>
                    <a:pt x="1426" y="20666"/>
                  </a:cubicBezTo>
                  <a:cubicBezTo>
                    <a:pt x="2038" y="21341"/>
                    <a:pt x="4075" y="21341"/>
                    <a:pt x="7132" y="20936"/>
                  </a:cubicBezTo>
                  <a:cubicBezTo>
                    <a:pt x="10189" y="20531"/>
                    <a:pt x="14264" y="19721"/>
                    <a:pt x="18340" y="189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671816" y="2553057"/>
              <a:ext cx="73856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600" fill="norm" stroke="1" extrusionOk="0">
                  <a:moveTo>
                    <a:pt x="14327" y="0"/>
                  </a:moveTo>
                  <a:cubicBezTo>
                    <a:pt x="12887" y="2571"/>
                    <a:pt x="11447" y="5143"/>
                    <a:pt x="9647" y="7457"/>
                  </a:cubicBezTo>
                  <a:cubicBezTo>
                    <a:pt x="7847" y="9771"/>
                    <a:pt x="5687" y="11829"/>
                    <a:pt x="3527" y="11571"/>
                  </a:cubicBezTo>
                  <a:cubicBezTo>
                    <a:pt x="1367" y="11314"/>
                    <a:pt x="-793" y="8743"/>
                    <a:pt x="287" y="8486"/>
                  </a:cubicBezTo>
                  <a:cubicBezTo>
                    <a:pt x="1367" y="8229"/>
                    <a:pt x="5687" y="10286"/>
                    <a:pt x="9647" y="12857"/>
                  </a:cubicBezTo>
                  <a:cubicBezTo>
                    <a:pt x="13607" y="15429"/>
                    <a:pt x="17207" y="18514"/>
                    <a:pt x="208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761004" y="2553057"/>
              <a:ext cx="46002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86"/>
                    <a:pt x="7200" y="10971"/>
                    <a:pt x="3600" y="14571"/>
                  </a:cubicBezTo>
                  <a:cubicBezTo>
                    <a:pt x="0" y="18171"/>
                    <a:pt x="0" y="198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791672" y="2634733"/>
              <a:ext cx="76669" cy="1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6663"/>
                  </a:moveTo>
                  <a:cubicBezTo>
                    <a:pt x="2160" y="4586"/>
                    <a:pt x="4320" y="2509"/>
                    <a:pt x="7200" y="1263"/>
                  </a:cubicBezTo>
                  <a:cubicBezTo>
                    <a:pt x="10080" y="16"/>
                    <a:pt x="13680" y="-399"/>
                    <a:pt x="16200" y="432"/>
                  </a:cubicBezTo>
                  <a:cubicBezTo>
                    <a:pt x="18720" y="1263"/>
                    <a:pt x="20160" y="3339"/>
                    <a:pt x="19440" y="6455"/>
                  </a:cubicBezTo>
                  <a:cubicBezTo>
                    <a:pt x="18720" y="9570"/>
                    <a:pt x="15840" y="13724"/>
                    <a:pt x="12960" y="16632"/>
                  </a:cubicBezTo>
                  <a:cubicBezTo>
                    <a:pt x="10080" y="19539"/>
                    <a:pt x="7200" y="21201"/>
                    <a:pt x="8640" y="21201"/>
                  </a:cubicBezTo>
                  <a:cubicBezTo>
                    <a:pt x="10080" y="21201"/>
                    <a:pt x="15840" y="19539"/>
                    <a:pt x="21600" y="17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937342" y="2614392"/>
              <a:ext cx="766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999815" y="2416332"/>
              <a:ext cx="75531" cy="20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038" fill="norm" stroke="1" extrusionOk="0">
                  <a:moveTo>
                    <a:pt x="21279" y="3067"/>
                  </a:moveTo>
                  <a:cubicBezTo>
                    <a:pt x="19119" y="2000"/>
                    <a:pt x="16959" y="934"/>
                    <a:pt x="14079" y="400"/>
                  </a:cubicBezTo>
                  <a:cubicBezTo>
                    <a:pt x="11199" y="-133"/>
                    <a:pt x="7599" y="-133"/>
                    <a:pt x="4719" y="400"/>
                  </a:cubicBezTo>
                  <a:cubicBezTo>
                    <a:pt x="1839" y="934"/>
                    <a:pt x="-321" y="2000"/>
                    <a:pt x="39" y="3734"/>
                  </a:cubicBezTo>
                  <a:cubicBezTo>
                    <a:pt x="399" y="5467"/>
                    <a:pt x="3279" y="7867"/>
                    <a:pt x="6159" y="9600"/>
                  </a:cubicBezTo>
                  <a:cubicBezTo>
                    <a:pt x="9039" y="11334"/>
                    <a:pt x="11919" y="12400"/>
                    <a:pt x="14079" y="14000"/>
                  </a:cubicBezTo>
                  <a:cubicBezTo>
                    <a:pt x="16239" y="15600"/>
                    <a:pt x="17679" y="17734"/>
                    <a:pt x="16239" y="19200"/>
                  </a:cubicBezTo>
                  <a:cubicBezTo>
                    <a:pt x="14799" y="20667"/>
                    <a:pt x="10479" y="21467"/>
                    <a:pt x="7959" y="20800"/>
                  </a:cubicBezTo>
                  <a:cubicBezTo>
                    <a:pt x="5439" y="20134"/>
                    <a:pt x="4719" y="18000"/>
                    <a:pt x="3999" y="15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1109334" y="2405942"/>
              <a:ext cx="142349" cy="158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4" h="20918" fill="norm" stroke="1" extrusionOk="0">
                  <a:moveTo>
                    <a:pt x="3985" y="11329"/>
                  </a:moveTo>
                  <a:cubicBezTo>
                    <a:pt x="8082" y="9304"/>
                    <a:pt x="12178" y="7279"/>
                    <a:pt x="14413" y="5422"/>
                  </a:cubicBezTo>
                  <a:cubicBezTo>
                    <a:pt x="16647" y="3566"/>
                    <a:pt x="17020" y="1879"/>
                    <a:pt x="15903" y="866"/>
                  </a:cubicBezTo>
                  <a:cubicBezTo>
                    <a:pt x="14785" y="-146"/>
                    <a:pt x="12178" y="-484"/>
                    <a:pt x="9385" y="1035"/>
                  </a:cubicBezTo>
                  <a:cubicBezTo>
                    <a:pt x="6592" y="2554"/>
                    <a:pt x="3613" y="5929"/>
                    <a:pt x="1751" y="9135"/>
                  </a:cubicBezTo>
                  <a:cubicBezTo>
                    <a:pt x="-111" y="12341"/>
                    <a:pt x="-856" y="15378"/>
                    <a:pt x="1378" y="17403"/>
                  </a:cubicBezTo>
                  <a:cubicBezTo>
                    <a:pt x="3613" y="19428"/>
                    <a:pt x="8827" y="20441"/>
                    <a:pt x="12551" y="20778"/>
                  </a:cubicBezTo>
                  <a:cubicBezTo>
                    <a:pt x="16275" y="21116"/>
                    <a:pt x="18510" y="20779"/>
                    <a:pt x="20744" y="20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3275728" y="2898065"/>
              <a:ext cx="1134693" cy="80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0"/>
                  </a:moveTo>
                  <a:cubicBezTo>
                    <a:pt x="0" y="3375"/>
                    <a:pt x="0" y="6750"/>
                    <a:pt x="292" y="11138"/>
                  </a:cubicBezTo>
                  <a:cubicBezTo>
                    <a:pt x="584" y="15525"/>
                    <a:pt x="1168" y="20925"/>
                    <a:pt x="2189" y="21263"/>
                  </a:cubicBezTo>
                  <a:cubicBezTo>
                    <a:pt x="3211" y="21600"/>
                    <a:pt x="4670" y="16875"/>
                    <a:pt x="5935" y="12487"/>
                  </a:cubicBezTo>
                  <a:cubicBezTo>
                    <a:pt x="7200" y="8100"/>
                    <a:pt x="8270" y="4050"/>
                    <a:pt x="9195" y="3375"/>
                  </a:cubicBezTo>
                  <a:cubicBezTo>
                    <a:pt x="10119" y="2700"/>
                    <a:pt x="10897" y="5400"/>
                    <a:pt x="11919" y="9113"/>
                  </a:cubicBezTo>
                  <a:cubicBezTo>
                    <a:pt x="12941" y="12825"/>
                    <a:pt x="14205" y="17550"/>
                    <a:pt x="15592" y="18900"/>
                  </a:cubicBezTo>
                  <a:cubicBezTo>
                    <a:pt x="16978" y="20250"/>
                    <a:pt x="18486" y="18225"/>
                    <a:pt x="19508" y="16875"/>
                  </a:cubicBezTo>
                  <a:cubicBezTo>
                    <a:pt x="20530" y="15525"/>
                    <a:pt x="21065" y="14850"/>
                    <a:pt x="21600" y="14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3555280" y="3171160"/>
              <a:ext cx="272461" cy="36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324" fill="norm" stroke="1" extrusionOk="0">
                  <a:moveTo>
                    <a:pt x="10015" y="4163"/>
                  </a:moveTo>
                  <a:cubicBezTo>
                    <a:pt x="9814" y="2980"/>
                    <a:pt x="9612" y="1796"/>
                    <a:pt x="9107" y="1500"/>
                  </a:cubicBezTo>
                  <a:cubicBezTo>
                    <a:pt x="8602" y="1205"/>
                    <a:pt x="7795" y="1796"/>
                    <a:pt x="6281" y="4089"/>
                  </a:cubicBezTo>
                  <a:cubicBezTo>
                    <a:pt x="4767" y="6383"/>
                    <a:pt x="2546" y="10377"/>
                    <a:pt x="1335" y="13188"/>
                  </a:cubicBezTo>
                  <a:cubicBezTo>
                    <a:pt x="124" y="15999"/>
                    <a:pt x="-78" y="17626"/>
                    <a:pt x="23" y="18810"/>
                  </a:cubicBezTo>
                  <a:cubicBezTo>
                    <a:pt x="124" y="19994"/>
                    <a:pt x="528" y="20733"/>
                    <a:pt x="1638" y="21103"/>
                  </a:cubicBezTo>
                  <a:cubicBezTo>
                    <a:pt x="2748" y="21473"/>
                    <a:pt x="4565" y="21473"/>
                    <a:pt x="7088" y="20363"/>
                  </a:cubicBezTo>
                  <a:cubicBezTo>
                    <a:pt x="9612" y="19254"/>
                    <a:pt x="12842" y="17035"/>
                    <a:pt x="15062" y="14224"/>
                  </a:cubicBezTo>
                  <a:cubicBezTo>
                    <a:pt x="17283" y="11413"/>
                    <a:pt x="18494" y="8010"/>
                    <a:pt x="18999" y="5791"/>
                  </a:cubicBezTo>
                  <a:cubicBezTo>
                    <a:pt x="19503" y="3572"/>
                    <a:pt x="19301" y="2536"/>
                    <a:pt x="18797" y="1722"/>
                  </a:cubicBezTo>
                  <a:cubicBezTo>
                    <a:pt x="18292" y="909"/>
                    <a:pt x="17485" y="317"/>
                    <a:pt x="15971" y="95"/>
                  </a:cubicBezTo>
                  <a:cubicBezTo>
                    <a:pt x="14457" y="-127"/>
                    <a:pt x="12236" y="21"/>
                    <a:pt x="10217" y="761"/>
                  </a:cubicBezTo>
                  <a:cubicBezTo>
                    <a:pt x="8199" y="1500"/>
                    <a:pt x="6382" y="2832"/>
                    <a:pt x="5372" y="4015"/>
                  </a:cubicBezTo>
                  <a:cubicBezTo>
                    <a:pt x="4363" y="5199"/>
                    <a:pt x="4161" y="6235"/>
                    <a:pt x="5574" y="7122"/>
                  </a:cubicBezTo>
                  <a:cubicBezTo>
                    <a:pt x="6987" y="8010"/>
                    <a:pt x="10015" y="8750"/>
                    <a:pt x="12943" y="9120"/>
                  </a:cubicBezTo>
                  <a:cubicBezTo>
                    <a:pt x="15870" y="9489"/>
                    <a:pt x="18696" y="9489"/>
                    <a:pt x="21522" y="9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3805957" y="3489782"/>
              <a:ext cx="136787" cy="26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033" fill="norm" stroke="1" extrusionOk="0">
                  <a:moveTo>
                    <a:pt x="3409" y="5893"/>
                  </a:moveTo>
                  <a:cubicBezTo>
                    <a:pt x="3409" y="10093"/>
                    <a:pt x="3409" y="14293"/>
                    <a:pt x="2809" y="17093"/>
                  </a:cubicBezTo>
                  <a:cubicBezTo>
                    <a:pt x="2209" y="19893"/>
                    <a:pt x="1009" y="21293"/>
                    <a:pt x="409" y="20993"/>
                  </a:cubicBezTo>
                  <a:cubicBezTo>
                    <a:pt x="-191" y="20693"/>
                    <a:pt x="-191" y="18693"/>
                    <a:pt x="809" y="15493"/>
                  </a:cubicBezTo>
                  <a:cubicBezTo>
                    <a:pt x="1809" y="12293"/>
                    <a:pt x="3809" y="7893"/>
                    <a:pt x="5409" y="5193"/>
                  </a:cubicBezTo>
                  <a:cubicBezTo>
                    <a:pt x="7009" y="2493"/>
                    <a:pt x="8209" y="1493"/>
                    <a:pt x="9809" y="793"/>
                  </a:cubicBezTo>
                  <a:cubicBezTo>
                    <a:pt x="11409" y="93"/>
                    <a:pt x="13409" y="-307"/>
                    <a:pt x="14609" y="293"/>
                  </a:cubicBezTo>
                  <a:cubicBezTo>
                    <a:pt x="15809" y="893"/>
                    <a:pt x="16209" y="2493"/>
                    <a:pt x="15609" y="4293"/>
                  </a:cubicBezTo>
                  <a:cubicBezTo>
                    <a:pt x="15009" y="6093"/>
                    <a:pt x="13409" y="8093"/>
                    <a:pt x="11209" y="9693"/>
                  </a:cubicBezTo>
                  <a:cubicBezTo>
                    <a:pt x="9009" y="11293"/>
                    <a:pt x="6209" y="12493"/>
                    <a:pt x="5409" y="13493"/>
                  </a:cubicBezTo>
                  <a:cubicBezTo>
                    <a:pt x="4609" y="14493"/>
                    <a:pt x="5809" y="15293"/>
                    <a:pt x="8809" y="16493"/>
                  </a:cubicBezTo>
                  <a:cubicBezTo>
                    <a:pt x="11809" y="17693"/>
                    <a:pt x="16609" y="19293"/>
                    <a:pt x="21409" y="20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178324" y="2898065"/>
              <a:ext cx="935356" cy="8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3" fill="norm" stroke="1" extrusionOk="0">
                  <a:moveTo>
                    <a:pt x="0" y="0"/>
                  </a:moveTo>
                  <a:cubicBezTo>
                    <a:pt x="59" y="3086"/>
                    <a:pt x="118" y="6172"/>
                    <a:pt x="590" y="9874"/>
                  </a:cubicBezTo>
                  <a:cubicBezTo>
                    <a:pt x="1062" y="13577"/>
                    <a:pt x="1948" y="17897"/>
                    <a:pt x="3069" y="19440"/>
                  </a:cubicBezTo>
                  <a:cubicBezTo>
                    <a:pt x="4190" y="20983"/>
                    <a:pt x="5548" y="19749"/>
                    <a:pt x="6698" y="15737"/>
                  </a:cubicBezTo>
                  <a:cubicBezTo>
                    <a:pt x="7849" y="11726"/>
                    <a:pt x="8793" y="4937"/>
                    <a:pt x="9590" y="2160"/>
                  </a:cubicBezTo>
                  <a:cubicBezTo>
                    <a:pt x="10387" y="-617"/>
                    <a:pt x="11036" y="617"/>
                    <a:pt x="12334" y="1234"/>
                  </a:cubicBezTo>
                  <a:cubicBezTo>
                    <a:pt x="13633" y="1852"/>
                    <a:pt x="15580" y="1852"/>
                    <a:pt x="17056" y="2777"/>
                  </a:cubicBezTo>
                  <a:cubicBezTo>
                    <a:pt x="18531" y="3703"/>
                    <a:pt x="19534" y="5554"/>
                    <a:pt x="20184" y="7406"/>
                  </a:cubicBezTo>
                  <a:cubicBezTo>
                    <a:pt x="20833" y="9257"/>
                    <a:pt x="21128" y="11109"/>
                    <a:pt x="21305" y="12034"/>
                  </a:cubicBezTo>
                  <a:cubicBezTo>
                    <a:pt x="21482" y="12960"/>
                    <a:pt x="21541" y="1296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493624" y="3168150"/>
              <a:ext cx="229047" cy="39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78" fill="norm" stroke="1" extrusionOk="0">
                  <a:moveTo>
                    <a:pt x="12870" y="4922"/>
                  </a:moveTo>
                  <a:cubicBezTo>
                    <a:pt x="11910" y="4225"/>
                    <a:pt x="10950" y="3528"/>
                    <a:pt x="9750" y="3180"/>
                  </a:cubicBezTo>
                  <a:cubicBezTo>
                    <a:pt x="8550" y="2831"/>
                    <a:pt x="7110" y="2831"/>
                    <a:pt x="6030" y="3110"/>
                  </a:cubicBezTo>
                  <a:cubicBezTo>
                    <a:pt x="4950" y="3389"/>
                    <a:pt x="4230" y="3946"/>
                    <a:pt x="3270" y="5897"/>
                  </a:cubicBezTo>
                  <a:cubicBezTo>
                    <a:pt x="2310" y="7848"/>
                    <a:pt x="1110" y="11193"/>
                    <a:pt x="510" y="13562"/>
                  </a:cubicBezTo>
                  <a:cubicBezTo>
                    <a:pt x="-90" y="15931"/>
                    <a:pt x="-90" y="17324"/>
                    <a:pt x="150" y="18439"/>
                  </a:cubicBezTo>
                  <a:cubicBezTo>
                    <a:pt x="390" y="19554"/>
                    <a:pt x="870" y="20390"/>
                    <a:pt x="1710" y="20878"/>
                  </a:cubicBezTo>
                  <a:cubicBezTo>
                    <a:pt x="2550" y="21366"/>
                    <a:pt x="3750" y="21505"/>
                    <a:pt x="5910" y="20739"/>
                  </a:cubicBezTo>
                  <a:cubicBezTo>
                    <a:pt x="8070" y="19972"/>
                    <a:pt x="11190" y="18300"/>
                    <a:pt x="13710" y="16070"/>
                  </a:cubicBezTo>
                  <a:cubicBezTo>
                    <a:pt x="16230" y="13840"/>
                    <a:pt x="18150" y="11053"/>
                    <a:pt x="18750" y="8615"/>
                  </a:cubicBezTo>
                  <a:cubicBezTo>
                    <a:pt x="19350" y="6176"/>
                    <a:pt x="18630" y="4086"/>
                    <a:pt x="17190" y="2692"/>
                  </a:cubicBezTo>
                  <a:cubicBezTo>
                    <a:pt x="15750" y="1299"/>
                    <a:pt x="13590" y="602"/>
                    <a:pt x="11910" y="253"/>
                  </a:cubicBezTo>
                  <a:cubicBezTo>
                    <a:pt x="10230" y="-95"/>
                    <a:pt x="9030" y="-95"/>
                    <a:pt x="7830" y="323"/>
                  </a:cubicBezTo>
                  <a:cubicBezTo>
                    <a:pt x="6630" y="741"/>
                    <a:pt x="5430" y="1577"/>
                    <a:pt x="5310" y="2831"/>
                  </a:cubicBezTo>
                  <a:cubicBezTo>
                    <a:pt x="5190" y="4086"/>
                    <a:pt x="6150" y="5758"/>
                    <a:pt x="8310" y="6803"/>
                  </a:cubicBezTo>
                  <a:cubicBezTo>
                    <a:pt x="10470" y="7848"/>
                    <a:pt x="13830" y="8266"/>
                    <a:pt x="16230" y="8615"/>
                  </a:cubicBezTo>
                  <a:cubicBezTo>
                    <a:pt x="18630" y="8963"/>
                    <a:pt x="20070" y="9242"/>
                    <a:pt x="21510" y="9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746630" y="3480745"/>
              <a:ext cx="190713" cy="178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28" fill="norm" stroke="1" extrusionOk="0">
                  <a:moveTo>
                    <a:pt x="1620" y="0"/>
                  </a:moveTo>
                  <a:cubicBezTo>
                    <a:pt x="1044" y="5172"/>
                    <a:pt x="468" y="10344"/>
                    <a:pt x="180" y="13842"/>
                  </a:cubicBezTo>
                  <a:cubicBezTo>
                    <a:pt x="-108" y="17341"/>
                    <a:pt x="-108" y="19166"/>
                    <a:pt x="612" y="20231"/>
                  </a:cubicBezTo>
                  <a:cubicBezTo>
                    <a:pt x="1332" y="21296"/>
                    <a:pt x="2772" y="21600"/>
                    <a:pt x="6372" y="20687"/>
                  </a:cubicBezTo>
                  <a:cubicBezTo>
                    <a:pt x="9972" y="19775"/>
                    <a:pt x="15732" y="17645"/>
                    <a:pt x="21492" y="15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6058790" y="1088872"/>
              <a:ext cx="176295" cy="68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098" fill="norm" stroke="1" extrusionOk="0">
                  <a:moveTo>
                    <a:pt x="1800" y="12056"/>
                  </a:moveTo>
                  <a:cubicBezTo>
                    <a:pt x="1800" y="14106"/>
                    <a:pt x="1800" y="16155"/>
                    <a:pt x="1800" y="18008"/>
                  </a:cubicBezTo>
                  <a:cubicBezTo>
                    <a:pt x="1800" y="19861"/>
                    <a:pt x="1800" y="21516"/>
                    <a:pt x="1500" y="21004"/>
                  </a:cubicBezTo>
                  <a:cubicBezTo>
                    <a:pt x="1200" y="20491"/>
                    <a:pt x="600" y="17811"/>
                    <a:pt x="300" y="14815"/>
                  </a:cubicBezTo>
                  <a:cubicBezTo>
                    <a:pt x="0" y="11820"/>
                    <a:pt x="0" y="8509"/>
                    <a:pt x="450" y="6144"/>
                  </a:cubicBezTo>
                  <a:cubicBezTo>
                    <a:pt x="900" y="3779"/>
                    <a:pt x="1800" y="2360"/>
                    <a:pt x="2700" y="1453"/>
                  </a:cubicBezTo>
                  <a:cubicBezTo>
                    <a:pt x="3600" y="547"/>
                    <a:pt x="4500" y="152"/>
                    <a:pt x="5700" y="34"/>
                  </a:cubicBezTo>
                  <a:cubicBezTo>
                    <a:pt x="6900" y="-84"/>
                    <a:pt x="8400" y="74"/>
                    <a:pt x="11400" y="1059"/>
                  </a:cubicBezTo>
                  <a:cubicBezTo>
                    <a:pt x="14400" y="2044"/>
                    <a:pt x="18900" y="3858"/>
                    <a:pt x="20250" y="5474"/>
                  </a:cubicBezTo>
                  <a:cubicBezTo>
                    <a:pt x="21600" y="7090"/>
                    <a:pt x="19800" y="8509"/>
                    <a:pt x="15900" y="9534"/>
                  </a:cubicBezTo>
                  <a:cubicBezTo>
                    <a:pt x="12000" y="10558"/>
                    <a:pt x="6000" y="11189"/>
                    <a:pt x="0" y="11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6242795" y="1334030"/>
              <a:ext cx="161004" cy="38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5184"/>
                  </a:moveTo>
                  <a:cubicBezTo>
                    <a:pt x="3086" y="8064"/>
                    <a:pt x="6171" y="10944"/>
                    <a:pt x="7714" y="13536"/>
                  </a:cubicBezTo>
                  <a:cubicBezTo>
                    <a:pt x="9257" y="16128"/>
                    <a:pt x="9257" y="18432"/>
                    <a:pt x="8400" y="19800"/>
                  </a:cubicBezTo>
                  <a:cubicBezTo>
                    <a:pt x="7543" y="21168"/>
                    <a:pt x="5829" y="21600"/>
                    <a:pt x="4800" y="21384"/>
                  </a:cubicBezTo>
                  <a:cubicBezTo>
                    <a:pt x="3771" y="21168"/>
                    <a:pt x="3429" y="20304"/>
                    <a:pt x="4286" y="17784"/>
                  </a:cubicBezTo>
                  <a:cubicBezTo>
                    <a:pt x="5143" y="15264"/>
                    <a:pt x="7200" y="11088"/>
                    <a:pt x="10286" y="7848"/>
                  </a:cubicBezTo>
                  <a:cubicBezTo>
                    <a:pt x="13371" y="4608"/>
                    <a:pt x="17486" y="23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6637010" y="1112969"/>
              <a:ext cx="249800" cy="61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4" h="21556" fill="norm" stroke="1" extrusionOk="0">
                  <a:moveTo>
                    <a:pt x="20904" y="1023"/>
                  </a:moveTo>
                  <a:cubicBezTo>
                    <a:pt x="20262" y="667"/>
                    <a:pt x="19621" y="312"/>
                    <a:pt x="18658" y="134"/>
                  </a:cubicBezTo>
                  <a:cubicBezTo>
                    <a:pt x="17696" y="-44"/>
                    <a:pt x="16413" y="-44"/>
                    <a:pt x="14702" y="134"/>
                  </a:cubicBezTo>
                  <a:cubicBezTo>
                    <a:pt x="12991" y="312"/>
                    <a:pt x="10853" y="667"/>
                    <a:pt x="8500" y="2045"/>
                  </a:cubicBezTo>
                  <a:cubicBezTo>
                    <a:pt x="6148" y="3423"/>
                    <a:pt x="3581" y="5823"/>
                    <a:pt x="1870" y="8623"/>
                  </a:cubicBezTo>
                  <a:cubicBezTo>
                    <a:pt x="159" y="11423"/>
                    <a:pt x="-696" y="14623"/>
                    <a:pt x="694" y="16800"/>
                  </a:cubicBezTo>
                  <a:cubicBezTo>
                    <a:pt x="2084" y="18978"/>
                    <a:pt x="5720" y="20134"/>
                    <a:pt x="9249" y="20756"/>
                  </a:cubicBezTo>
                  <a:cubicBezTo>
                    <a:pt x="12777" y="21378"/>
                    <a:pt x="16199" y="21467"/>
                    <a:pt x="19621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7900458" y="1267305"/>
              <a:ext cx="296239" cy="40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148" fill="norm" stroke="1" extrusionOk="0">
                  <a:moveTo>
                    <a:pt x="16221" y="2681"/>
                  </a:moveTo>
                  <a:cubicBezTo>
                    <a:pt x="15313" y="1748"/>
                    <a:pt x="14405" y="814"/>
                    <a:pt x="13407" y="348"/>
                  </a:cubicBezTo>
                  <a:cubicBezTo>
                    <a:pt x="12409" y="-119"/>
                    <a:pt x="11320" y="-119"/>
                    <a:pt x="9686" y="881"/>
                  </a:cubicBezTo>
                  <a:cubicBezTo>
                    <a:pt x="8053" y="1881"/>
                    <a:pt x="5874" y="3881"/>
                    <a:pt x="4059" y="6681"/>
                  </a:cubicBezTo>
                  <a:cubicBezTo>
                    <a:pt x="2244" y="9481"/>
                    <a:pt x="792" y="13081"/>
                    <a:pt x="248" y="15548"/>
                  </a:cubicBezTo>
                  <a:cubicBezTo>
                    <a:pt x="-297" y="18014"/>
                    <a:pt x="66" y="19348"/>
                    <a:pt x="1246" y="20214"/>
                  </a:cubicBezTo>
                  <a:cubicBezTo>
                    <a:pt x="2426" y="21081"/>
                    <a:pt x="4422" y="21481"/>
                    <a:pt x="7327" y="20814"/>
                  </a:cubicBezTo>
                  <a:cubicBezTo>
                    <a:pt x="10231" y="20148"/>
                    <a:pt x="14042" y="18414"/>
                    <a:pt x="16584" y="15748"/>
                  </a:cubicBezTo>
                  <a:cubicBezTo>
                    <a:pt x="19125" y="13081"/>
                    <a:pt x="20395" y="9481"/>
                    <a:pt x="20849" y="6948"/>
                  </a:cubicBezTo>
                  <a:cubicBezTo>
                    <a:pt x="21303" y="4414"/>
                    <a:pt x="20940" y="2948"/>
                    <a:pt x="19851" y="1814"/>
                  </a:cubicBezTo>
                  <a:cubicBezTo>
                    <a:pt x="18762" y="681"/>
                    <a:pt x="16947" y="-119"/>
                    <a:pt x="14678" y="14"/>
                  </a:cubicBezTo>
                  <a:cubicBezTo>
                    <a:pt x="12409" y="148"/>
                    <a:pt x="9686" y="1214"/>
                    <a:pt x="8053" y="2481"/>
                  </a:cubicBezTo>
                  <a:cubicBezTo>
                    <a:pt x="6419" y="3748"/>
                    <a:pt x="5874" y="5214"/>
                    <a:pt x="5693" y="6281"/>
                  </a:cubicBezTo>
                  <a:cubicBezTo>
                    <a:pt x="5511" y="7348"/>
                    <a:pt x="5693" y="8014"/>
                    <a:pt x="6419" y="8348"/>
                  </a:cubicBezTo>
                  <a:cubicBezTo>
                    <a:pt x="7145" y="8681"/>
                    <a:pt x="8416" y="8681"/>
                    <a:pt x="10775" y="8281"/>
                  </a:cubicBezTo>
                  <a:cubicBezTo>
                    <a:pt x="13135" y="7881"/>
                    <a:pt x="16584" y="7081"/>
                    <a:pt x="20032" y="6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7995268" y="1014578"/>
              <a:ext cx="179571" cy="125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49" fill="norm" stroke="1" extrusionOk="0">
                  <a:moveTo>
                    <a:pt x="384" y="16416"/>
                  </a:moveTo>
                  <a:cubicBezTo>
                    <a:pt x="80" y="18576"/>
                    <a:pt x="-224" y="20736"/>
                    <a:pt x="232" y="21168"/>
                  </a:cubicBezTo>
                  <a:cubicBezTo>
                    <a:pt x="689" y="21600"/>
                    <a:pt x="1906" y="20304"/>
                    <a:pt x="3579" y="17064"/>
                  </a:cubicBezTo>
                  <a:cubicBezTo>
                    <a:pt x="5252" y="13824"/>
                    <a:pt x="7382" y="8640"/>
                    <a:pt x="9055" y="5184"/>
                  </a:cubicBezTo>
                  <a:cubicBezTo>
                    <a:pt x="10728" y="1728"/>
                    <a:pt x="11945" y="0"/>
                    <a:pt x="13010" y="0"/>
                  </a:cubicBezTo>
                  <a:cubicBezTo>
                    <a:pt x="14075" y="0"/>
                    <a:pt x="14987" y="1728"/>
                    <a:pt x="16356" y="5400"/>
                  </a:cubicBezTo>
                  <a:cubicBezTo>
                    <a:pt x="17725" y="9072"/>
                    <a:pt x="19551" y="14688"/>
                    <a:pt x="21376" y="20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8504545" y="1326363"/>
              <a:ext cx="214640" cy="239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02" fill="norm" stroke="1" extrusionOk="0">
                  <a:moveTo>
                    <a:pt x="21343" y="0"/>
                  </a:moveTo>
                  <a:cubicBezTo>
                    <a:pt x="16515" y="3217"/>
                    <a:pt x="11687" y="6434"/>
                    <a:pt x="8256" y="9192"/>
                  </a:cubicBezTo>
                  <a:cubicBezTo>
                    <a:pt x="4825" y="11949"/>
                    <a:pt x="2792" y="14247"/>
                    <a:pt x="1522" y="16085"/>
                  </a:cubicBezTo>
                  <a:cubicBezTo>
                    <a:pt x="251" y="17923"/>
                    <a:pt x="-257" y="19302"/>
                    <a:pt x="124" y="20221"/>
                  </a:cubicBezTo>
                  <a:cubicBezTo>
                    <a:pt x="505" y="21140"/>
                    <a:pt x="1776" y="21600"/>
                    <a:pt x="5207" y="21485"/>
                  </a:cubicBezTo>
                  <a:cubicBezTo>
                    <a:pt x="8637" y="21370"/>
                    <a:pt x="14228" y="20681"/>
                    <a:pt x="19818" y="19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8519846" y="1640703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8951244" y="1259438"/>
              <a:ext cx="295207" cy="39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76" fill="norm" stroke="1" extrusionOk="0">
                  <a:moveTo>
                    <a:pt x="17575" y="6119"/>
                  </a:moveTo>
                  <a:cubicBezTo>
                    <a:pt x="17575" y="4319"/>
                    <a:pt x="17575" y="2519"/>
                    <a:pt x="17114" y="1550"/>
                  </a:cubicBezTo>
                  <a:cubicBezTo>
                    <a:pt x="16652" y="580"/>
                    <a:pt x="15729" y="442"/>
                    <a:pt x="13883" y="1411"/>
                  </a:cubicBezTo>
                  <a:cubicBezTo>
                    <a:pt x="12037" y="2380"/>
                    <a:pt x="9267" y="4457"/>
                    <a:pt x="6775" y="7365"/>
                  </a:cubicBezTo>
                  <a:cubicBezTo>
                    <a:pt x="4283" y="10273"/>
                    <a:pt x="2067" y="14011"/>
                    <a:pt x="960" y="16365"/>
                  </a:cubicBezTo>
                  <a:cubicBezTo>
                    <a:pt x="-148" y="18719"/>
                    <a:pt x="-148" y="19688"/>
                    <a:pt x="221" y="20380"/>
                  </a:cubicBezTo>
                  <a:cubicBezTo>
                    <a:pt x="590" y="21073"/>
                    <a:pt x="1329" y="21488"/>
                    <a:pt x="3083" y="21350"/>
                  </a:cubicBezTo>
                  <a:cubicBezTo>
                    <a:pt x="4837" y="21211"/>
                    <a:pt x="7606" y="20519"/>
                    <a:pt x="10375" y="19065"/>
                  </a:cubicBezTo>
                  <a:cubicBezTo>
                    <a:pt x="13144" y="17611"/>
                    <a:pt x="15914" y="15396"/>
                    <a:pt x="17760" y="12696"/>
                  </a:cubicBezTo>
                  <a:cubicBezTo>
                    <a:pt x="19606" y="9996"/>
                    <a:pt x="20529" y="6811"/>
                    <a:pt x="20990" y="4873"/>
                  </a:cubicBezTo>
                  <a:cubicBezTo>
                    <a:pt x="21452" y="2934"/>
                    <a:pt x="21452" y="2242"/>
                    <a:pt x="20898" y="1550"/>
                  </a:cubicBezTo>
                  <a:cubicBezTo>
                    <a:pt x="20344" y="857"/>
                    <a:pt x="19237" y="165"/>
                    <a:pt x="17298" y="26"/>
                  </a:cubicBezTo>
                  <a:cubicBezTo>
                    <a:pt x="15360" y="-112"/>
                    <a:pt x="12590" y="303"/>
                    <a:pt x="10467" y="1273"/>
                  </a:cubicBezTo>
                  <a:cubicBezTo>
                    <a:pt x="8344" y="2242"/>
                    <a:pt x="6867" y="3765"/>
                    <a:pt x="6129" y="4942"/>
                  </a:cubicBezTo>
                  <a:cubicBezTo>
                    <a:pt x="5390" y="6119"/>
                    <a:pt x="5390" y="6950"/>
                    <a:pt x="5944" y="7434"/>
                  </a:cubicBezTo>
                  <a:cubicBezTo>
                    <a:pt x="6498" y="7919"/>
                    <a:pt x="7606" y="8057"/>
                    <a:pt x="10098" y="8126"/>
                  </a:cubicBezTo>
                  <a:cubicBezTo>
                    <a:pt x="12590" y="8196"/>
                    <a:pt x="16467" y="8196"/>
                    <a:pt x="20344" y="8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9232862" y="1525701"/>
              <a:ext cx="153338" cy="25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4" fill="norm" stroke="1" extrusionOk="0">
                  <a:moveTo>
                    <a:pt x="4320" y="9072"/>
                  </a:moveTo>
                  <a:cubicBezTo>
                    <a:pt x="2880" y="11016"/>
                    <a:pt x="1440" y="12960"/>
                    <a:pt x="720" y="14688"/>
                  </a:cubicBezTo>
                  <a:cubicBezTo>
                    <a:pt x="0" y="16416"/>
                    <a:pt x="0" y="17928"/>
                    <a:pt x="0" y="19224"/>
                  </a:cubicBezTo>
                  <a:cubicBezTo>
                    <a:pt x="0" y="20520"/>
                    <a:pt x="0" y="21600"/>
                    <a:pt x="0" y="21276"/>
                  </a:cubicBezTo>
                  <a:cubicBezTo>
                    <a:pt x="0" y="20952"/>
                    <a:pt x="0" y="19224"/>
                    <a:pt x="1620" y="15660"/>
                  </a:cubicBezTo>
                  <a:cubicBezTo>
                    <a:pt x="3240" y="12096"/>
                    <a:pt x="6480" y="6696"/>
                    <a:pt x="9000" y="3672"/>
                  </a:cubicBezTo>
                  <a:cubicBezTo>
                    <a:pt x="11520" y="648"/>
                    <a:pt x="13320" y="0"/>
                    <a:pt x="14940" y="0"/>
                  </a:cubicBezTo>
                  <a:cubicBezTo>
                    <a:pt x="16560" y="0"/>
                    <a:pt x="18000" y="648"/>
                    <a:pt x="18720" y="1620"/>
                  </a:cubicBezTo>
                  <a:cubicBezTo>
                    <a:pt x="19440" y="2592"/>
                    <a:pt x="19440" y="3888"/>
                    <a:pt x="18540" y="5400"/>
                  </a:cubicBezTo>
                  <a:cubicBezTo>
                    <a:pt x="17640" y="6912"/>
                    <a:pt x="15840" y="8640"/>
                    <a:pt x="14040" y="9828"/>
                  </a:cubicBezTo>
                  <a:cubicBezTo>
                    <a:pt x="12240" y="11016"/>
                    <a:pt x="10440" y="11664"/>
                    <a:pt x="8820" y="12528"/>
                  </a:cubicBezTo>
                  <a:cubicBezTo>
                    <a:pt x="7200" y="13392"/>
                    <a:pt x="5760" y="14472"/>
                    <a:pt x="6660" y="15228"/>
                  </a:cubicBezTo>
                  <a:cubicBezTo>
                    <a:pt x="7560" y="15984"/>
                    <a:pt x="10800" y="16416"/>
                    <a:pt x="13680" y="16956"/>
                  </a:cubicBezTo>
                  <a:cubicBezTo>
                    <a:pt x="16560" y="17496"/>
                    <a:pt x="19080" y="18144"/>
                    <a:pt x="21600" y="187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7515490" y="1380031"/>
              <a:ext cx="214672" cy="16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4" fill="norm" stroke="1" extrusionOk="0">
                  <a:moveTo>
                    <a:pt x="18514" y="0"/>
                  </a:moveTo>
                  <a:cubicBezTo>
                    <a:pt x="13371" y="5143"/>
                    <a:pt x="8229" y="10286"/>
                    <a:pt x="4886" y="13886"/>
                  </a:cubicBezTo>
                  <a:cubicBezTo>
                    <a:pt x="1543" y="17486"/>
                    <a:pt x="0" y="19543"/>
                    <a:pt x="0" y="20571"/>
                  </a:cubicBezTo>
                  <a:cubicBezTo>
                    <a:pt x="0" y="21600"/>
                    <a:pt x="1543" y="21600"/>
                    <a:pt x="5400" y="21429"/>
                  </a:cubicBezTo>
                  <a:cubicBezTo>
                    <a:pt x="9257" y="21257"/>
                    <a:pt x="15429" y="20914"/>
                    <a:pt x="21600" y="20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7530824" y="1663704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6918436" y="1344956"/>
              <a:ext cx="246850" cy="32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0916" fill="norm" stroke="1" extrusionOk="0">
                  <a:moveTo>
                    <a:pt x="15627" y="3252"/>
                  </a:moveTo>
                  <a:cubicBezTo>
                    <a:pt x="14754" y="2758"/>
                    <a:pt x="13882" y="2263"/>
                    <a:pt x="12791" y="2346"/>
                  </a:cubicBezTo>
                  <a:cubicBezTo>
                    <a:pt x="11700" y="2428"/>
                    <a:pt x="10391" y="3088"/>
                    <a:pt x="8427" y="5066"/>
                  </a:cubicBezTo>
                  <a:cubicBezTo>
                    <a:pt x="6463" y="7045"/>
                    <a:pt x="3845" y="10343"/>
                    <a:pt x="2318" y="12486"/>
                  </a:cubicBezTo>
                  <a:cubicBezTo>
                    <a:pt x="791" y="14630"/>
                    <a:pt x="354" y="15619"/>
                    <a:pt x="136" y="16773"/>
                  </a:cubicBezTo>
                  <a:cubicBezTo>
                    <a:pt x="-82" y="17927"/>
                    <a:pt x="-82" y="19246"/>
                    <a:pt x="463" y="20071"/>
                  </a:cubicBezTo>
                  <a:cubicBezTo>
                    <a:pt x="1009" y="20895"/>
                    <a:pt x="2100" y="21225"/>
                    <a:pt x="4718" y="20565"/>
                  </a:cubicBezTo>
                  <a:cubicBezTo>
                    <a:pt x="7336" y="19906"/>
                    <a:pt x="11482" y="18257"/>
                    <a:pt x="14645" y="15536"/>
                  </a:cubicBezTo>
                  <a:cubicBezTo>
                    <a:pt x="17809" y="12816"/>
                    <a:pt x="19991" y="9023"/>
                    <a:pt x="20754" y="6303"/>
                  </a:cubicBezTo>
                  <a:cubicBezTo>
                    <a:pt x="21518" y="3582"/>
                    <a:pt x="20863" y="1933"/>
                    <a:pt x="19336" y="944"/>
                  </a:cubicBezTo>
                  <a:cubicBezTo>
                    <a:pt x="17809" y="-45"/>
                    <a:pt x="15409" y="-375"/>
                    <a:pt x="12791" y="532"/>
                  </a:cubicBezTo>
                  <a:cubicBezTo>
                    <a:pt x="10173" y="1439"/>
                    <a:pt x="7336" y="3582"/>
                    <a:pt x="6136" y="5478"/>
                  </a:cubicBezTo>
                  <a:cubicBezTo>
                    <a:pt x="4936" y="7375"/>
                    <a:pt x="5373" y="9023"/>
                    <a:pt x="7663" y="10425"/>
                  </a:cubicBezTo>
                  <a:cubicBezTo>
                    <a:pt x="9954" y="11827"/>
                    <a:pt x="14100" y="12981"/>
                    <a:pt x="18245" y="14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7161180" y="1587035"/>
              <a:ext cx="170307" cy="15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55" fill="norm" stroke="1" extrusionOk="0">
                  <a:moveTo>
                    <a:pt x="6874" y="0"/>
                  </a:moveTo>
                  <a:cubicBezTo>
                    <a:pt x="4650" y="5040"/>
                    <a:pt x="2427" y="10080"/>
                    <a:pt x="1156" y="13680"/>
                  </a:cubicBezTo>
                  <a:cubicBezTo>
                    <a:pt x="-114" y="17280"/>
                    <a:pt x="-432" y="19440"/>
                    <a:pt x="680" y="20520"/>
                  </a:cubicBezTo>
                  <a:cubicBezTo>
                    <a:pt x="1792" y="21600"/>
                    <a:pt x="4333" y="21600"/>
                    <a:pt x="7986" y="21240"/>
                  </a:cubicBezTo>
                  <a:cubicBezTo>
                    <a:pt x="11639" y="20880"/>
                    <a:pt x="16403" y="20160"/>
                    <a:pt x="21168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9585536" y="1096796"/>
              <a:ext cx="192942" cy="65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501" fill="norm" stroke="1" extrusionOk="0">
                  <a:moveTo>
                    <a:pt x="1641" y="239"/>
                  </a:moveTo>
                  <a:cubicBezTo>
                    <a:pt x="3008" y="70"/>
                    <a:pt x="4375" y="-99"/>
                    <a:pt x="5605" y="70"/>
                  </a:cubicBezTo>
                  <a:cubicBezTo>
                    <a:pt x="6835" y="238"/>
                    <a:pt x="7929" y="745"/>
                    <a:pt x="10800" y="2221"/>
                  </a:cubicBezTo>
                  <a:cubicBezTo>
                    <a:pt x="13671" y="3698"/>
                    <a:pt x="18319" y="6145"/>
                    <a:pt x="19959" y="8718"/>
                  </a:cubicBezTo>
                  <a:cubicBezTo>
                    <a:pt x="21600" y="11292"/>
                    <a:pt x="20233" y="13992"/>
                    <a:pt x="16405" y="16143"/>
                  </a:cubicBezTo>
                  <a:cubicBezTo>
                    <a:pt x="12577" y="18295"/>
                    <a:pt x="6289" y="19898"/>
                    <a:pt x="0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5897787" y="2660393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5859453" y="2829063"/>
              <a:ext cx="16867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8374176" y="897020"/>
              <a:ext cx="38334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8813"/>
                    <a:pt x="4608" y="16026"/>
                    <a:pt x="7992" y="12890"/>
                  </a:cubicBezTo>
                  <a:cubicBezTo>
                    <a:pt x="11376" y="9755"/>
                    <a:pt x="15840" y="6271"/>
                    <a:pt x="18288" y="4065"/>
                  </a:cubicBezTo>
                  <a:cubicBezTo>
                    <a:pt x="20736" y="1858"/>
                    <a:pt x="21168" y="9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8685961" y="868908"/>
              <a:ext cx="92504" cy="1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5838" y="697"/>
                  </a:moveTo>
                  <a:cubicBezTo>
                    <a:pt x="2919" y="697"/>
                    <a:pt x="0" y="697"/>
                    <a:pt x="0" y="523"/>
                  </a:cubicBezTo>
                  <a:cubicBezTo>
                    <a:pt x="0" y="348"/>
                    <a:pt x="2919" y="0"/>
                    <a:pt x="5838" y="0"/>
                  </a:cubicBezTo>
                  <a:cubicBezTo>
                    <a:pt x="8757" y="0"/>
                    <a:pt x="11676" y="348"/>
                    <a:pt x="14595" y="871"/>
                  </a:cubicBezTo>
                  <a:cubicBezTo>
                    <a:pt x="17513" y="1394"/>
                    <a:pt x="20432" y="2090"/>
                    <a:pt x="21016" y="5574"/>
                  </a:cubicBezTo>
                  <a:cubicBezTo>
                    <a:pt x="21600" y="9058"/>
                    <a:pt x="19849" y="15329"/>
                    <a:pt x="180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9110193" y="468256"/>
              <a:ext cx="237673" cy="41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4181" y="9908"/>
                  </a:moveTo>
                  <a:cubicBezTo>
                    <a:pt x="3948" y="12426"/>
                    <a:pt x="3716" y="14944"/>
                    <a:pt x="3600" y="16534"/>
                  </a:cubicBezTo>
                  <a:cubicBezTo>
                    <a:pt x="3484" y="18124"/>
                    <a:pt x="3484" y="18787"/>
                    <a:pt x="3600" y="19582"/>
                  </a:cubicBezTo>
                  <a:cubicBezTo>
                    <a:pt x="3716" y="20377"/>
                    <a:pt x="3948" y="21304"/>
                    <a:pt x="3948" y="21371"/>
                  </a:cubicBezTo>
                  <a:cubicBezTo>
                    <a:pt x="3948" y="21437"/>
                    <a:pt x="3716" y="20642"/>
                    <a:pt x="3019" y="17793"/>
                  </a:cubicBezTo>
                  <a:cubicBezTo>
                    <a:pt x="2323" y="14944"/>
                    <a:pt x="1161" y="10041"/>
                    <a:pt x="581" y="7059"/>
                  </a:cubicBezTo>
                  <a:cubicBezTo>
                    <a:pt x="0" y="4077"/>
                    <a:pt x="0" y="3017"/>
                    <a:pt x="0" y="2156"/>
                  </a:cubicBezTo>
                  <a:cubicBezTo>
                    <a:pt x="0" y="1295"/>
                    <a:pt x="0" y="632"/>
                    <a:pt x="581" y="367"/>
                  </a:cubicBezTo>
                  <a:cubicBezTo>
                    <a:pt x="1161" y="102"/>
                    <a:pt x="2323" y="235"/>
                    <a:pt x="3832" y="1427"/>
                  </a:cubicBezTo>
                  <a:cubicBezTo>
                    <a:pt x="5342" y="2620"/>
                    <a:pt x="7200" y="4873"/>
                    <a:pt x="9174" y="7324"/>
                  </a:cubicBezTo>
                  <a:cubicBezTo>
                    <a:pt x="11148" y="9776"/>
                    <a:pt x="13239" y="12426"/>
                    <a:pt x="14748" y="13950"/>
                  </a:cubicBezTo>
                  <a:cubicBezTo>
                    <a:pt x="16258" y="15474"/>
                    <a:pt x="17187" y="15871"/>
                    <a:pt x="17768" y="15673"/>
                  </a:cubicBezTo>
                  <a:cubicBezTo>
                    <a:pt x="18348" y="15474"/>
                    <a:pt x="18581" y="14679"/>
                    <a:pt x="18697" y="12360"/>
                  </a:cubicBezTo>
                  <a:cubicBezTo>
                    <a:pt x="18813" y="10041"/>
                    <a:pt x="18813" y="6198"/>
                    <a:pt x="18813" y="3746"/>
                  </a:cubicBezTo>
                  <a:cubicBezTo>
                    <a:pt x="18813" y="1295"/>
                    <a:pt x="18813" y="235"/>
                    <a:pt x="19045" y="36"/>
                  </a:cubicBezTo>
                  <a:cubicBezTo>
                    <a:pt x="19277" y="-163"/>
                    <a:pt x="19742" y="500"/>
                    <a:pt x="20206" y="963"/>
                  </a:cubicBezTo>
                  <a:cubicBezTo>
                    <a:pt x="20671" y="1427"/>
                    <a:pt x="21135" y="1692"/>
                    <a:pt x="21600" y="1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9356749" y="513678"/>
              <a:ext cx="244122" cy="24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399" fill="norm" stroke="1" extrusionOk="0">
                  <a:moveTo>
                    <a:pt x="5293" y="8100"/>
                  </a:moveTo>
                  <a:cubicBezTo>
                    <a:pt x="4168" y="7650"/>
                    <a:pt x="3043" y="7200"/>
                    <a:pt x="2143" y="7650"/>
                  </a:cubicBezTo>
                  <a:cubicBezTo>
                    <a:pt x="1243" y="8100"/>
                    <a:pt x="568" y="9450"/>
                    <a:pt x="230" y="11363"/>
                  </a:cubicBezTo>
                  <a:cubicBezTo>
                    <a:pt x="-107" y="13275"/>
                    <a:pt x="-107" y="15750"/>
                    <a:pt x="455" y="17550"/>
                  </a:cubicBezTo>
                  <a:cubicBezTo>
                    <a:pt x="1018" y="19350"/>
                    <a:pt x="2143" y="20475"/>
                    <a:pt x="3268" y="21038"/>
                  </a:cubicBezTo>
                  <a:cubicBezTo>
                    <a:pt x="4393" y="21600"/>
                    <a:pt x="5518" y="21600"/>
                    <a:pt x="6305" y="20363"/>
                  </a:cubicBezTo>
                  <a:cubicBezTo>
                    <a:pt x="7093" y="19125"/>
                    <a:pt x="7543" y="16650"/>
                    <a:pt x="7430" y="14513"/>
                  </a:cubicBezTo>
                  <a:cubicBezTo>
                    <a:pt x="7318" y="12375"/>
                    <a:pt x="6643" y="10575"/>
                    <a:pt x="6868" y="9225"/>
                  </a:cubicBezTo>
                  <a:cubicBezTo>
                    <a:pt x="7093" y="7875"/>
                    <a:pt x="8218" y="6975"/>
                    <a:pt x="9905" y="6975"/>
                  </a:cubicBezTo>
                  <a:cubicBezTo>
                    <a:pt x="11593" y="6975"/>
                    <a:pt x="13843" y="7875"/>
                    <a:pt x="15305" y="9450"/>
                  </a:cubicBezTo>
                  <a:cubicBezTo>
                    <a:pt x="16768" y="11025"/>
                    <a:pt x="17443" y="13275"/>
                    <a:pt x="17555" y="15075"/>
                  </a:cubicBezTo>
                  <a:cubicBezTo>
                    <a:pt x="17668" y="16875"/>
                    <a:pt x="17218" y="18225"/>
                    <a:pt x="16655" y="18450"/>
                  </a:cubicBezTo>
                  <a:cubicBezTo>
                    <a:pt x="16093" y="18675"/>
                    <a:pt x="15418" y="17775"/>
                    <a:pt x="15193" y="15188"/>
                  </a:cubicBezTo>
                  <a:cubicBezTo>
                    <a:pt x="14968" y="12600"/>
                    <a:pt x="15193" y="8325"/>
                    <a:pt x="16318" y="5513"/>
                  </a:cubicBezTo>
                  <a:cubicBezTo>
                    <a:pt x="17443" y="2700"/>
                    <a:pt x="19468" y="1350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9722120" y="349723"/>
              <a:ext cx="116424" cy="38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80" fill="norm" stroke="1" extrusionOk="0">
                  <a:moveTo>
                    <a:pt x="20936" y="164"/>
                  </a:moveTo>
                  <a:cubicBezTo>
                    <a:pt x="18638" y="22"/>
                    <a:pt x="16340" y="-120"/>
                    <a:pt x="14272" y="164"/>
                  </a:cubicBezTo>
                  <a:cubicBezTo>
                    <a:pt x="12204" y="448"/>
                    <a:pt x="10366" y="1159"/>
                    <a:pt x="7838" y="3219"/>
                  </a:cubicBezTo>
                  <a:cubicBezTo>
                    <a:pt x="5310" y="5280"/>
                    <a:pt x="2093" y="8691"/>
                    <a:pt x="715" y="11533"/>
                  </a:cubicBezTo>
                  <a:cubicBezTo>
                    <a:pt x="-664" y="14375"/>
                    <a:pt x="-204" y="16648"/>
                    <a:pt x="3472" y="18212"/>
                  </a:cubicBezTo>
                  <a:cubicBezTo>
                    <a:pt x="7149" y="19775"/>
                    <a:pt x="14042" y="20627"/>
                    <a:pt x="20936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9867636" y="353845"/>
              <a:ext cx="177912" cy="32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09" fill="norm" stroke="1" extrusionOk="0">
                  <a:moveTo>
                    <a:pt x="12052" y="1918"/>
                  </a:moveTo>
                  <a:cubicBezTo>
                    <a:pt x="10531" y="1918"/>
                    <a:pt x="9010" y="1918"/>
                    <a:pt x="7337" y="2749"/>
                  </a:cubicBezTo>
                  <a:cubicBezTo>
                    <a:pt x="5664" y="3580"/>
                    <a:pt x="3838" y="5241"/>
                    <a:pt x="2621" y="8066"/>
                  </a:cubicBezTo>
                  <a:cubicBezTo>
                    <a:pt x="1404" y="10890"/>
                    <a:pt x="796" y="14878"/>
                    <a:pt x="796" y="17287"/>
                  </a:cubicBezTo>
                  <a:cubicBezTo>
                    <a:pt x="796" y="19696"/>
                    <a:pt x="1404" y="20527"/>
                    <a:pt x="2621" y="20943"/>
                  </a:cubicBezTo>
                  <a:cubicBezTo>
                    <a:pt x="3838" y="21358"/>
                    <a:pt x="5664" y="21358"/>
                    <a:pt x="7945" y="20444"/>
                  </a:cubicBezTo>
                  <a:cubicBezTo>
                    <a:pt x="10227" y="19530"/>
                    <a:pt x="12965" y="17703"/>
                    <a:pt x="14790" y="15127"/>
                  </a:cubicBezTo>
                  <a:cubicBezTo>
                    <a:pt x="16616" y="12552"/>
                    <a:pt x="17528" y="9229"/>
                    <a:pt x="17376" y="6653"/>
                  </a:cubicBezTo>
                  <a:cubicBezTo>
                    <a:pt x="17224" y="4078"/>
                    <a:pt x="16007" y="2250"/>
                    <a:pt x="13878" y="1170"/>
                  </a:cubicBezTo>
                  <a:cubicBezTo>
                    <a:pt x="11748" y="90"/>
                    <a:pt x="8706" y="-242"/>
                    <a:pt x="6120" y="173"/>
                  </a:cubicBezTo>
                  <a:cubicBezTo>
                    <a:pt x="3534" y="589"/>
                    <a:pt x="1404" y="1752"/>
                    <a:pt x="492" y="3413"/>
                  </a:cubicBezTo>
                  <a:cubicBezTo>
                    <a:pt x="-421" y="5075"/>
                    <a:pt x="-117" y="7235"/>
                    <a:pt x="1861" y="8564"/>
                  </a:cubicBezTo>
                  <a:cubicBezTo>
                    <a:pt x="3838" y="9893"/>
                    <a:pt x="7489" y="10392"/>
                    <a:pt x="10987" y="10475"/>
                  </a:cubicBezTo>
                  <a:cubicBezTo>
                    <a:pt x="14486" y="10558"/>
                    <a:pt x="17833" y="10226"/>
                    <a:pt x="21179" y="9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10068547" y="582679"/>
              <a:ext cx="99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4431"/>
                    <a:pt x="9969" y="8862"/>
                    <a:pt x="13569" y="12462"/>
                  </a:cubicBezTo>
                  <a:cubicBezTo>
                    <a:pt x="17169" y="16062"/>
                    <a:pt x="19385" y="1883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10074745" y="573676"/>
              <a:ext cx="93472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0987" fill="norm" stroke="1" extrusionOk="0">
                  <a:moveTo>
                    <a:pt x="21352" y="1464"/>
                  </a:moveTo>
                  <a:cubicBezTo>
                    <a:pt x="19017" y="2710"/>
                    <a:pt x="16682" y="3956"/>
                    <a:pt x="14639" y="6656"/>
                  </a:cubicBezTo>
                  <a:cubicBezTo>
                    <a:pt x="12595" y="9356"/>
                    <a:pt x="10844" y="13510"/>
                    <a:pt x="9093" y="16418"/>
                  </a:cubicBezTo>
                  <a:cubicBezTo>
                    <a:pt x="7341" y="19325"/>
                    <a:pt x="5590" y="20987"/>
                    <a:pt x="3839" y="20987"/>
                  </a:cubicBezTo>
                  <a:cubicBezTo>
                    <a:pt x="2087" y="20987"/>
                    <a:pt x="336" y="19325"/>
                    <a:pt x="44" y="17456"/>
                  </a:cubicBezTo>
                  <a:cubicBezTo>
                    <a:pt x="-248" y="15587"/>
                    <a:pt x="920" y="13510"/>
                    <a:pt x="3547" y="11018"/>
                  </a:cubicBezTo>
                  <a:cubicBezTo>
                    <a:pt x="6174" y="8525"/>
                    <a:pt x="10260" y="5618"/>
                    <a:pt x="13471" y="3333"/>
                  </a:cubicBezTo>
                  <a:cubicBezTo>
                    <a:pt x="16682" y="1049"/>
                    <a:pt x="19017" y="-613"/>
                    <a:pt x="20184" y="218"/>
                  </a:cubicBezTo>
                  <a:cubicBezTo>
                    <a:pt x="21352" y="1049"/>
                    <a:pt x="21352" y="4372"/>
                    <a:pt x="21352" y="8110"/>
                  </a:cubicBezTo>
                  <a:cubicBezTo>
                    <a:pt x="21352" y="11849"/>
                    <a:pt x="21352" y="16002"/>
                    <a:pt x="21352" y="201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10290886" y="598013"/>
              <a:ext cx="7667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5472"/>
                    <a:pt x="11520" y="10944"/>
                    <a:pt x="7920" y="14544"/>
                  </a:cubicBezTo>
                  <a:cubicBezTo>
                    <a:pt x="4320" y="18144"/>
                    <a:pt x="2160" y="198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0512883" y="287157"/>
              <a:ext cx="138345" cy="24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177" fill="norm" stroke="1" extrusionOk="0">
                  <a:moveTo>
                    <a:pt x="20880" y="4285"/>
                  </a:moveTo>
                  <a:cubicBezTo>
                    <a:pt x="20109" y="3194"/>
                    <a:pt x="19337" y="2103"/>
                    <a:pt x="17216" y="1230"/>
                  </a:cubicBezTo>
                  <a:cubicBezTo>
                    <a:pt x="15094" y="358"/>
                    <a:pt x="11623" y="-297"/>
                    <a:pt x="8537" y="139"/>
                  </a:cubicBezTo>
                  <a:cubicBezTo>
                    <a:pt x="5451" y="576"/>
                    <a:pt x="2751" y="2103"/>
                    <a:pt x="1209" y="3412"/>
                  </a:cubicBezTo>
                  <a:cubicBezTo>
                    <a:pt x="-334" y="4721"/>
                    <a:pt x="-720" y="5812"/>
                    <a:pt x="1980" y="7448"/>
                  </a:cubicBezTo>
                  <a:cubicBezTo>
                    <a:pt x="4680" y="9085"/>
                    <a:pt x="10466" y="11267"/>
                    <a:pt x="14130" y="12794"/>
                  </a:cubicBezTo>
                  <a:cubicBezTo>
                    <a:pt x="17794" y="14321"/>
                    <a:pt x="19337" y="15194"/>
                    <a:pt x="19144" y="16503"/>
                  </a:cubicBezTo>
                  <a:cubicBezTo>
                    <a:pt x="18951" y="17812"/>
                    <a:pt x="17023" y="19558"/>
                    <a:pt x="15094" y="20430"/>
                  </a:cubicBezTo>
                  <a:cubicBezTo>
                    <a:pt x="13166" y="21303"/>
                    <a:pt x="11237" y="21303"/>
                    <a:pt x="9694" y="20976"/>
                  </a:cubicBezTo>
                  <a:cubicBezTo>
                    <a:pt x="8151" y="20648"/>
                    <a:pt x="6994" y="19994"/>
                    <a:pt x="5837" y="19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0696611" y="268420"/>
              <a:ext cx="192289" cy="204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032" fill="norm" stroke="1" extrusionOk="0">
                  <a:moveTo>
                    <a:pt x="6037" y="10265"/>
                  </a:moveTo>
                  <a:cubicBezTo>
                    <a:pt x="8879" y="7894"/>
                    <a:pt x="11721" y="5523"/>
                    <a:pt x="13284" y="3679"/>
                  </a:cubicBezTo>
                  <a:cubicBezTo>
                    <a:pt x="14847" y="1835"/>
                    <a:pt x="15131" y="518"/>
                    <a:pt x="14563" y="123"/>
                  </a:cubicBezTo>
                  <a:cubicBezTo>
                    <a:pt x="13995" y="-272"/>
                    <a:pt x="12573" y="255"/>
                    <a:pt x="10158" y="2099"/>
                  </a:cubicBezTo>
                  <a:cubicBezTo>
                    <a:pt x="7742" y="3943"/>
                    <a:pt x="4331" y="7104"/>
                    <a:pt x="2342" y="10265"/>
                  </a:cubicBezTo>
                  <a:cubicBezTo>
                    <a:pt x="352" y="13426"/>
                    <a:pt x="-216" y="16587"/>
                    <a:pt x="68" y="18562"/>
                  </a:cubicBezTo>
                  <a:cubicBezTo>
                    <a:pt x="352" y="20538"/>
                    <a:pt x="1489" y="21328"/>
                    <a:pt x="5184" y="20933"/>
                  </a:cubicBezTo>
                  <a:cubicBezTo>
                    <a:pt x="8879" y="20538"/>
                    <a:pt x="15131" y="18957"/>
                    <a:pt x="21384" y="17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0827564" y="8364"/>
              <a:ext cx="184006" cy="19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0" y="4909"/>
                  </a:moveTo>
                  <a:cubicBezTo>
                    <a:pt x="0" y="3524"/>
                    <a:pt x="0" y="2139"/>
                    <a:pt x="1050" y="1309"/>
                  </a:cubicBezTo>
                  <a:cubicBezTo>
                    <a:pt x="2100" y="478"/>
                    <a:pt x="4200" y="201"/>
                    <a:pt x="6000" y="62"/>
                  </a:cubicBezTo>
                  <a:cubicBezTo>
                    <a:pt x="7800" y="-76"/>
                    <a:pt x="9300" y="-76"/>
                    <a:pt x="10800" y="1032"/>
                  </a:cubicBezTo>
                  <a:cubicBezTo>
                    <a:pt x="12300" y="2139"/>
                    <a:pt x="13800" y="4355"/>
                    <a:pt x="13350" y="7262"/>
                  </a:cubicBezTo>
                  <a:cubicBezTo>
                    <a:pt x="12900" y="10170"/>
                    <a:pt x="10500" y="13770"/>
                    <a:pt x="9150" y="16262"/>
                  </a:cubicBezTo>
                  <a:cubicBezTo>
                    <a:pt x="7800" y="18755"/>
                    <a:pt x="7500" y="20139"/>
                    <a:pt x="8100" y="20832"/>
                  </a:cubicBezTo>
                  <a:cubicBezTo>
                    <a:pt x="8700" y="21524"/>
                    <a:pt x="10200" y="21524"/>
                    <a:pt x="12600" y="21247"/>
                  </a:cubicBezTo>
                  <a:cubicBezTo>
                    <a:pt x="15000" y="20970"/>
                    <a:pt x="18300" y="20416"/>
                    <a:pt x="21600" y="19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1072904" y="0"/>
              <a:ext cx="126328" cy="56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6" h="21600" fill="norm" stroke="1" extrusionOk="0">
                  <a:moveTo>
                    <a:pt x="0" y="0"/>
                  </a:moveTo>
                  <a:cubicBezTo>
                    <a:pt x="5298" y="2141"/>
                    <a:pt x="10596" y="4281"/>
                    <a:pt x="14672" y="6568"/>
                  </a:cubicBezTo>
                  <a:cubicBezTo>
                    <a:pt x="18747" y="8854"/>
                    <a:pt x="21600" y="11286"/>
                    <a:pt x="19358" y="13816"/>
                  </a:cubicBezTo>
                  <a:cubicBezTo>
                    <a:pt x="17117" y="16346"/>
                    <a:pt x="9781" y="18973"/>
                    <a:pt x="24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6575024" y="2620952"/>
              <a:ext cx="158938" cy="637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465" fill="norm" stroke="1" extrusionOk="0">
                  <a:moveTo>
                    <a:pt x="675" y="6233"/>
                  </a:moveTo>
                  <a:cubicBezTo>
                    <a:pt x="1013" y="9331"/>
                    <a:pt x="1350" y="12429"/>
                    <a:pt x="1519" y="14796"/>
                  </a:cubicBezTo>
                  <a:cubicBezTo>
                    <a:pt x="1688" y="17162"/>
                    <a:pt x="1688" y="18797"/>
                    <a:pt x="1688" y="19873"/>
                  </a:cubicBezTo>
                  <a:cubicBezTo>
                    <a:pt x="1688" y="20949"/>
                    <a:pt x="1688" y="21465"/>
                    <a:pt x="1519" y="21465"/>
                  </a:cubicBezTo>
                  <a:cubicBezTo>
                    <a:pt x="1350" y="21465"/>
                    <a:pt x="1013" y="20949"/>
                    <a:pt x="675" y="18969"/>
                  </a:cubicBezTo>
                  <a:cubicBezTo>
                    <a:pt x="338" y="16990"/>
                    <a:pt x="0" y="13548"/>
                    <a:pt x="0" y="10579"/>
                  </a:cubicBezTo>
                  <a:cubicBezTo>
                    <a:pt x="0" y="7610"/>
                    <a:pt x="338" y="5114"/>
                    <a:pt x="1519" y="3436"/>
                  </a:cubicBezTo>
                  <a:cubicBezTo>
                    <a:pt x="2700" y="1758"/>
                    <a:pt x="4725" y="898"/>
                    <a:pt x="6750" y="424"/>
                  </a:cubicBezTo>
                  <a:cubicBezTo>
                    <a:pt x="8775" y="-49"/>
                    <a:pt x="10800" y="-135"/>
                    <a:pt x="13331" y="209"/>
                  </a:cubicBezTo>
                  <a:cubicBezTo>
                    <a:pt x="15862" y="553"/>
                    <a:pt x="18900" y="1328"/>
                    <a:pt x="20250" y="2318"/>
                  </a:cubicBezTo>
                  <a:cubicBezTo>
                    <a:pt x="21600" y="3307"/>
                    <a:pt x="21262" y="4512"/>
                    <a:pt x="17887" y="5502"/>
                  </a:cubicBezTo>
                  <a:cubicBezTo>
                    <a:pt x="14513" y="6491"/>
                    <a:pt x="8100" y="7266"/>
                    <a:pt x="1688" y="8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6718139" y="2921065"/>
              <a:ext cx="161005" cy="25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5082"/>
                  </a:moveTo>
                  <a:cubicBezTo>
                    <a:pt x="1029" y="4235"/>
                    <a:pt x="2057" y="3388"/>
                    <a:pt x="3429" y="3282"/>
                  </a:cubicBezTo>
                  <a:cubicBezTo>
                    <a:pt x="4800" y="3176"/>
                    <a:pt x="6514" y="3812"/>
                    <a:pt x="8571" y="6035"/>
                  </a:cubicBezTo>
                  <a:cubicBezTo>
                    <a:pt x="10629" y="8259"/>
                    <a:pt x="13029" y="12071"/>
                    <a:pt x="14229" y="14506"/>
                  </a:cubicBezTo>
                  <a:cubicBezTo>
                    <a:pt x="15429" y="16941"/>
                    <a:pt x="15429" y="18000"/>
                    <a:pt x="14914" y="19059"/>
                  </a:cubicBezTo>
                  <a:cubicBezTo>
                    <a:pt x="14400" y="20118"/>
                    <a:pt x="13371" y="21176"/>
                    <a:pt x="12171" y="21388"/>
                  </a:cubicBezTo>
                  <a:cubicBezTo>
                    <a:pt x="10971" y="21600"/>
                    <a:pt x="9600" y="20965"/>
                    <a:pt x="8743" y="18741"/>
                  </a:cubicBezTo>
                  <a:cubicBezTo>
                    <a:pt x="7886" y="16518"/>
                    <a:pt x="7543" y="12706"/>
                    <a:pt x="9771" y="9318"/>
                  </a:cubicBezTo>
                  <a:cubicBezTo>
                    <a:pt x="12000" y="5929"/>
                    <a:pt x="16800" y="296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7059589" y="2681207"/>
              <a:ext cx="271898" cy="63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02" fill="norm" stroke="1" extrusionOk="0">
                  <a:moveTo>
                    <a:pt x="14678" y="1097"/>
                  </a:moveTo>
                  <a:cubicBezTo>
                    <a:pt x="14278" y="670"/>
                    <a:pt x="13878" y="244"/>
                    <a:pt x="13178" y="73"/>
                  </a:cubicBezTo>
                  <a:cubicBezTo>
                    <a:pt x="12478" y="-98"/>
                    <a:pt x="11478" y="-13"/>
                    <a:pt x="9978" y="798"/>
                  </a:cubicBezTo>
                  <a:cubicBezTo>
                    <a:pt x="8478" y="1610"/>
                    <a:pt x="6478" y="3146"/>
                    <a:pt x="4678" y="5281"/>
                  </a:cubicBezTo>
                  <a:cubicBezTo>
                    <a:pt x="2878" y="7415"/>
                    <a:pt x="1278" y="10147"/>
                    <a:pt x="478" y="12495"/>
                  </a:cubicBezTo>
                  <a:cubicBezTo>
                    <a:pt x="-322" y="14843"/>
                    <a:pt x="-322" y="16806"/>
                    <a:pt x="2078" y="18300"/>
                  </a:cubicBezTo>
                  <a:cubicBezTo>
                    <a:pt x="4478" y="19794"/>
                    <a:pt x="9278" y="20819"/>
                    <a:pt x="12878" y="21160"/>
                  </a:cubicBezTo>
                  <a:cubicBezTo>
                    <a:pt x="16478" y="21502"/>
                    <a:pt x="18878" y="21160"/>
                    <a:pt x="21278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7450981" y="2583992"/>
              <a:ext cx="187179" cy="322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0939" fill="norm" stroke="1" extrusionOk="0">
                  <a:moveTo>
                    <a:pt x="14182" y="4967"/>
                  </a:moveTo>
                  <a:cubicBezTo>
                    <a:pt x="12742" y="4801"/>
                    <a:pt x="11302" y="4635"/>
                    <a:pt x="9286" y="5632"/>
                  </a:cubicBezTo>
                  <a:cubicBezTo>
                    <a:pt x="7270" y="6629"/>
                    <a:pt x="4678" y="8789"/>
                    <a:pt x="2950" y="11281"/>
                  </a:cubicBezTo>
                  <a:cubicBezTo>
                    <a:pt x="1222" y="13773"/>
                    <a:pt x="358" y="16598"/>
                    <a:pt x="358" y="18426"/>
                  </a:cubicBezTo>
                  <a:cubicBezTo>
                    <a:pt x="358" y="20253"/>
                    <a:pt x="1222" y="21084"/>
                    <a:pt x="3958" y="20918"/>
                  </a:cubicBezTo>
                  <a:cubicBezTo>
                    <a:pt x="6694" y="20752"/>
                    <a:pt x="11302" y="19589"/>
                    <a:pt x="14470" y="17179"/>
                  </a:cubicBezTo>
                  <a:cubicBezTo>
                    <a:pt x="17638" y="14770"/>
                    <a:pt x="19366" y="11115"/>
                    <a:pt x="19942" y="8124"/>
                  </a:cubicBezTo>
                  <a:cubicBezTo>
                    <a:pt x="20518" y="5133"/>
                    <a:pt x="19942" y="2807"/>
                    <a:pt x="17638" y="1395"/>
                  </a:cubicBezTo>
                  <a:cubicBezTo>
                    <a:pt x="15334" y="-18"/>
                    <a:pt x="11302" y="-516"/>
                    <a:pt x="7990" y="647"/>
                  </a:cubicBezTo>
                  <a:cubicBezTo>
                    <a:pt x="4678" y="1810"/>
                    <a:pt x="2086" y="4635"/>
                    <a:pt x="790" y="6546"/>
                  </a:cubicBezTo>
                  <a:cubicBezTo>
                    <a:pt x="-506" y="8456"/>
                    <a:pt x="-506" y="9453"/>
                    <a:pt x="3094" y="10367"/>
                  </a:cubicBezTo>
                  <a:cubicBezTo>
                    <a:pt x="6694" y="11281"/>
                    <a:pt x="13894" y="12112"/>
                    <a:pt x="21094" y="12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7669296" y="2821396"/>
              <a:ext cx="114534" cy="170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243" fill="norm" stroke="1" extrusionOk="0">
                  <a:moveTo>
                    <a:pt x="5548" y="0"/>
                  </a:moveTo>
                  <a:cubicBezTo>
                    <a:pt x="4140" y="4765"/>
                    <a:pt x="2731" y="9529"/>
                    <a:pt x="1557" y="13182"/>
                  </a:cubicBezTo>
                  <a:cubicBezTo>
                    <a:pt x="383" y="16835"/>
                    <a:pt x="-556" y="19376"/>
                    <a:pt x="383" y="20488"/>
                  </a:cubicBezTo>
                  <a:cubicBezTo>
                    <a:pt x="1322" y="21600"/>
                    <a:pt x="4140" y="21282"/>
                    <a:pt x="7896" y="20806"/>
                  </a:cubicBezTo>
                  <a:cubicBezTo>
                    <a:pt x="11653" y="20329"/>
                    <a:pt x="16348" y="19694"/>
                    <a:pt x="21044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7906499" y="2790729"/>
              <a:ext cx="122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8186035" y="2575740"/>
              <a:ext cx="213698" cy="34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386" fill="norm" stroke="1" extrusionOk="0">
                  <a:moveTo>
                    <a:pt x="9673" y="7700"/>
                  </a:moveTo>
                  <a:cubicBezTo>
                    <a:pt x="8388" y="7700"/>
                    <a:pt x="7102" y="7700"/>
                    <a:pt x="5559" y="9220"/>
                  </a:cubicBezTo>
                  <a:cubicBezTo>
                    <a:pt x="4016" y="10740"/>
                    <a:pt x="2216" y="13780"/>
                    <a:pt x="1188" y="15780"/>
                  </a:cubicBezTo>
                  <a:cubicBezTo>
                    <a:pt x="159" y="17780"/>
                    <a:pt x="-98" y="18740"/>
                    <a:pt x="31" y="19620"/>
                  </a:cubicBezTo>
                  <a:cubicBezTo>
                    <a:pt x="159" y="20500"/>
                    <a:pt x="673" y="21300"/>
                    <a:pt x="2216" y="21380"/>
                  </a:cubicBezTo>
                  <a:cubicBezTo>
                    <a:pt x="3759" y="21460"/>
                    <a:pt x="6331" y="20820"/>
                    <a:pt x="9545" y="18900"/>
                  </a:cubicBezTo>
                  <a:cubicBezTo>
                    <a:pt x="12759" y="16980"/>
                    <a:pt x="16616" y="13780"/>
                    <a:pt x="18802" y="10660"/>
                  </a:cubicBezTo>
                  <a:cubicBezTo>
                    <a:pt x="20988" y="7540"/>
                    <a:pt x="21502" y="4500"/>
                    <a:pt x="21502" y="2580"/>
                  </a:cubicBezTo>
                  <a:cubicBezTo>
                    <a:pt x="21502" y="660"/>
                    <a:pt x="20988" y="-140"/>
                    <a:pt x="18673" y="20"/>
                  </a:cubicBezTo>
                  <a:cubicBezTo>
                    <a:pt x="16359" y="180"/>
                    <a:pt x="12245" y="1300"/>
                    <a:pt x="9673" y="2660"/>
                  </a:cubicBezTo>
                  <a:cubicBezTo>
                    <a:pt x="7102" y="4020"/>
                    <a:pt x="6073" y="5620"/>
                    <a:pt x="5559" y="6980"/>
                  </a:cubicBezTo>
                  <a:cubicBezTo>
                    <a:pt x="5045" y="8340"/>
                    <a:pt x="5045" y="9460"/>
                    <a:pt x="6973" y="10180"/>
                  </a:cubicBezTo>
                  <a:cubicBezTo>
                    <a:pt x="8902" y="10900"/>
                    <a:pt x="12759" y="11220"/>
                    <a:pt x="15331" y="11220"/>
                  </a:cubicBezTo>
                  <a:cubicBezTo>
                    <a:pt x="17902" y="11220"/>
                    <a:pt x="19188" y="10900"/>
                    <a:pt x="20473" y="1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8427844" y="2852064"/>
              <a:ext cx="10733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8417667" y="2818841"/>
              <a:ext cx="109847" cy="1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21100" y="8060"/>
                  </a:moveTo>
                  <a:cubicBezTo>
                    <a:pt x="18645" y="8704"/>
                    <a:pt x="16191" y="9349"/>
                    <a:pt x="13736" y="11122"/>
                  </a:cubicBezTo>
                  <a:cubicBezTo>
                    <a:pt x="11282" y="12896"/>
                    <a:pt x="8827" y="15797"/>
                    <a:pt x="6373" y="17570"/>
                  </a:cubicBezTo>
                  <a:cubicBezTo>
                    <a:pt x="3918" y="19343"/>
                    <a:pt x="1464" y="19988"/>
                    <a:pt x="482" y="19504"/>
                  </a:cubicBezTo>
                  <a:cubicBezTo>
                    <a:pt x="-500" y="19021"/>
                    <a:pt x="-9" y="17409"/>
                    <a:pt x="2200" y="14507"/>
                  </a:cubicBezTo>
                  <a:cubicBezTo>
                    <a:pt x="4409" y="11606"/>
                    <a:pt x="8336" y="7415"/>
                    <a:pt x="11282" y="4513"/>
                  </a:cubicBezTo>
                  <a:cubicBezTo>
                    <a:pt x="14227" y="1612"/>
                    <a:pt x="16191" y="0"/>
                    <a:pt x="17173" y="0"/>
                  </a:cubicBezTo>
                  <a:cubicBezTo>
                    <a:pt x="18155" y="0"/>
                    <a:pt x="18155" y="1612"/>
                    <a:pt x="17418" y="5481"/>
                  </a:cubicBezTo>
                  <a:cubicBezTo>
                    <a:pt x="16682" y="9349"/>
                    <a:pt x="15209" y="15475"/>
                    <a:pt x="137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7806830" y="3086178"/>
              <a:ext cx="644015" cy="26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0" y="20407"/>
                  </a:moveTo>
                  <a:cubicBezTo>
                    <a:pt x="2657" y="14516"/>
                    <a:pt x="5314" y="8625"/>
                    <a:pt x="8014" y="4698"/>
                  </a:cubicBezTo>
                  <a:cubicBezTo>
                    <a:pt x="10714" y="771"/>
                    <a:pt x="13457" y="-1193"/>
                    <a:pt x="15729" y="771"/>
                  </a:cubicBezTo>
                  <a:cubicBezTo>
                    <a:pt x="18000" y="2734"/>
                    <a:pt x="19800" y="8625"/>
                    <a:pt x="21600" y="14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8002226" y="3210933"/>
              <a:ext cx="72944" cy="210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185" fill="norm" stroke="1" extrusionOk="0">
                  <a:moveTo>
                    <a:pt x="21259" y="4777"/>
                  </a:moveTo>
                  <a:cubicBezTo>
                    <a:pt x="19769" y="3491"/>
                    <a:pt x="18280" y="2205"/>
                    <a:pt x="15673" y="1305"/>
                  </a:cubicBezTo>
                  <a:cubicBezTo>
                    <a:pt x="13066" y="405"/>
                    <a:pt x="9342" y="-109"/>
                    <a:pt x="5990" y="20"/>
                  </a:cubicBezTo>
                  <a:cubicBezTo>
                    <a:pt x="2638" y="148"/>
                    <a:pt x="-341" y="920"/>
                    <a:pt x="31" y="2720"/>
                  </a:cubicBezTo>
                  <a:cubicBezTo>
                    <a:pt x="404" y="4520"/>
                    <a:pt x="4128" y="7348"/>
                    <a:pt x="8225" y="9920"/>
                  </a:cubicBezTo>
                  <a:cubicBezTo>
                    <a:pt x="12321" y="12491"/>
                    <a:pt x="16790" y="14805"/>
                    <a:pt x="18280" y="16605"/>
                  </a:cubicBezTo>
                  <a:cubicBezTo>
                    <a:pt x="19769" y="18405"/>
                    <a:pt x="18280" y="19691"/>
                    <a:pt x="15673" y="20462"/>
                  </a:cubicBezTo>
                  <a:cubicBezTo>
                    <a:pt x="13066" y="21234"/>
                    <a:pt x="9342" y="21491"/>
                    <a:pt x="7480" y="20720"/>
                  </a:cubicBezTo>
                  <a:cubicBezTo>
                    <a:pt x="5618" y="19948"/>
                    <a:pt x="5618" y="18148"/>
                    <a:pt x="5618" y="163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8139897" y="3217680"/>
              <a:ext cx="218946" cy="15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086" fill="norm" stroke="1" extrusionOk="0">
                  <a:moveTo>
                    <a:pt x="1905" y="10441"/>
                  </a:moveTo>
                  <a:cubicBezTo>
                    <a:pt x="3146" y="10778"/>
                    <a:pt x="4387" y="11116"/>
                    <a:pt x="5753" y="10104"/>
                  </a:cubicBezTo>
                  <a:cubicBezTo>
                    <a:pt x="7118" y="9091"/>
                    <a:pt x="8608" y="6729"/>
                    <a:pt x="9477" y="4704"/>
                  </a:cubicBezTo>
                  <a:cubicBezTo>
                    <a:pt x="10346" y="2679"/>
                    <a:pt x="10594" y="991"/>
                    <a:pt x="9725" y="316"/>
                  </a:cubicBezTo>
                  <a:cubicBezTo>
                    <a:pt x="8856" y="-359"/>
                    <a:pt x="6870" y="-21"/>
                    <a:pt x="5008" y="2004"/>
                  </a:cubicBezTo>
                  <a:cubicBezTo>
                    <a:pt x="3146" y="4029"/>
                    <a:pt x="1408" y="7741"/>
                    <a:pt x="539" y="10779"/>
                  </a:cubicBezTo>
                  <a:cubicBezTo>
                    <a:pt x="-330" y="13816"/>
                    <a:pt x="-330" y="16179"/>
                    <a:pt x="1904" y="18035"/>
                  </a:cubicBezTo>
                  <a:cubicBezTo>
                    <a:pt x="4139" y="19891"/>
                    <a:pt x="8608" y="21241"/>
                    <a:pt x="12208" y="21072"/>
                  </a:cubicBezTo>
                  <a:cubicBezTo>
                    <a:pt x="15808" y="20903"/>
                    <a:pt x="18539" y="19216"/>
                    <a:pt x="21270" y="17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9050929" y="2905732"/>
              <a:ext cx="2662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21433" y="0"/>
                  </a:moveTo>
                  <a:cubicBezTo>
                    <a:pt x="16496" y="3019"/>
                    <a:pt x="11559" y="6039"/>
                    <a:pt x="8164" y="8129"/>
                  </a:cubicBezTo>
                  <a:cubicBezTo>
                    <a:pt x="4770" y="10219"/>
                    <a:pt x="2919" y="11381"/>
                    <a:pt x="1684" y="12426"/>
                  </a:cubicBezTo>
                  <a:cubicBezTo>
                    <a:pt x="450" y="13471"/>
                    <a:pt x="-167" y="14400"/>
                    <a:pt x="39" y="15213"/>
                  </a:cubicBezTo>
                  <a:cubicBezTo>
                    <a:pt x="244" y="16026"/>
                    <a:pt x="1273" y="16723"/>
                    <a:pt x="3639" y="17419"/>
                  </a:cubicBezTo>
                  <a:cubicBezTo>
                    <a:pt x="6004" y="18116"/>
                    <a:pt x="9707" y="18813"/>
                    <a:pt x="12587" y="19510"/>
                  </a:cubicBezTo>
                  <a:cubicBezTo>
                    <a:pt x="15467" y="20206"/>
                    <a:pt x="17524" y="20903"/>
                    <a:pt x="195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9048858" y="3189405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9590693" y="2783707"/>
              <a:ext cx="408854" cy="434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98" fill="norm" stroke="1" extrusionOk="0">
                  <a:moveTo>
                    <a:pt x="4559" y="726"/>
                  </a:moveTo>
                  <a:cubicBezTo>
                    <a:pt x="8718" y="600"/>
                    <a:pt x="12877" y="473"/>
                    <a:pt x="15292" y="347"/>
                  </a:cubicBezTo>
                  <a:cubicBezTo>
                    <a:pt x="17706" y="221"/>
                    <a:pt x="18377" y="94"/>
                    <a:pt x="19048" y="31"/>
                  </a:cubicBezTo>
                  <a:cubicBezTo>
                    <a:pt x="19719" y="-32"/>
                    <a:pt x="20390" y="-32"/>
                    <a:pt x="20457" y="347"/>
                  </a:cubicBezTo>
                  <a:cubicBezTo>
                    <a:pt x="20524" y="726"/>
                    <a:pt x="19987" y="1484"/>
                    <a:pt x="18713" y="2873"/>
                  </a:cubicBezTo>
                  <a:cubicBezTo>
                    <a:pt x="17438" y="4263"/>
                    <a:pt x="15426" y="6284"/>
                    <a:pt x="12742" y="8557"/>
                  </a:cubicBezTo>
                  <a:cubicBezTo>
                    <a:pt x="10059" y="10831"/>
                    <a:pt x="6705" y="13357"/>
                    <a:pt x="4492" y="15252"/>
                  </a:cubicBezTo>
                  <a:cubicBezTo>
                    <a:pt x="2278" y="17147"/>
                    <a:pt x="1205" y="18410"/>
                    <a:pt x="601" y="19357"/>
                  </a:cubicBezTo>
                  <a:cubicBezTo>
                    <a:pt x="-3" y="20305"/>
                    <a:pt x="-137" y="20936"/>
                    <a:pt x="131" y="21252"/>
                  </a:cubicBezTo>
                  <a:cubicBezTo>
                    <a:pt x="400" y="21568"/>
                    <a:pt x="1070" y="21568"/>
                    <a:pt x="3217" y="21315"/>
                  </a:cubicBezTo>
                  <a:cubicBezTo>
                    <a:pt x="5364" y="21063"/>
                    <a:pt x="8986" y="20557"/>
                    <a:pt x="11602" y="20242"/>
                  </a:cubicBezTo>
                  <a:cubicBezTo>
                    <a:pt x="14218" y="19926"/>
                    <a:pt x="15828" y="19800"/>
                    <a:pt x="17304" y="19673"/>
                  </a:cubicBezTo>
                  <a:cubicBezTo>
                    <a:pt x="18780" y="19547"/>
                    <a:pt x="20121" y="19421"/>
                    <a:pt x="21463" y="19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10258046" y="2827256"/>
              <a:ext cx="262846" cy="27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39" fill="norm" stroke="1" extrusionOk="0">
                  <a:moveTo>
                    <a:pt x="21361" y="143"/>
                  </a:moveTo>
                  <a:cubicBezTo>
                    <a:pt x="20323" y="-59"/>
                    <a:pt x="19284" y="-261"/>
                    <a:pt x="16688" y="1152"/>
                  </a:cubicBezTo>
                  <a:cubicBezTo>
                    <a:pt x="14092" y="2565"/>
                    <a:pt x="9938" y="5593"/>
                    <a:pt x="7342" y="7410"/>
                  </a:cubicBezTo>
                  <a:cubicBezTo>
                    <a:pt x="4746" y="9227"/>
                    <a:pt x="3707" y="9832"/>
                    <a:pt x="2773" y="10438"/>
                  </a:cubicBezTo>
                  <a:cubicBezTo>
                    <a:pt x="1838" y="11044"/>
                    <a:pt x="1007" y="11649"/>
                    <a:pt x="488" y="12457"/>
                  </a:cubicBezTo>
                  <a:cubicBezTo>
                    <a:pt x="-31" y="13264"/>
                    <a:pt x="-239" y="14274"/>
                    <a:pt x="384" y="14879"/>
                  </a:cubicBezTo>
                  <a:cubicBezTo>
                    <a:pt x="1007" y="15485"/>
                    <a:pt x="2461" y="15687"/>
                    <a:pt x="5473" y="16191"/>
                  </a:cubicBezTo>
                  <a:cubicBezTo>
                    <a:pt x="8484" y="16696"/>
                    <a:pt x="13053" y="17503"/>
                    <a:pt x="15649" y="18412"/>
                  </a:cubicBezTo>
                  <a:cubicBezTo>
                    <a:pt x="18246" y="19320"/>
                    <a:pt x="18869" y="20330"/>
                    <a:pt x="19492" y="21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10313887" y="3143404"/>
              <a:ext cx="230006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0"/>
                  </a:moveTo>
                  <a:cubicBezTo>
                    <a:pt x="6000" y="8640"/>
                    <a:pt x="12000" y="17280"/>
                    <a:pt x="15600" y="19440"/>
                  </a:cubicBezTo>
                  <a:cubicBezTo>
                    <a:pt x="19200" y="21600"/>
                    <a:pt x="20400" y="1728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10727896" y="2647052"/>
              <a:ext cx="268340" cy="37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0" fill="norm" stroke="1" extrusionOk="0">
                  <a:moveTo>
                    <a:pt x="15429" y="4293"/>
                  </a:moveTo>
                  <a:cubicBezTo>
                    <a:pt x="14400" y="3852"/>
                    <a:pt x="13371" y="3412"/>
                    <a:pt x="12240" y="3338"/>
                  </a:cubicBezTo>
                  <a:cubicBezTo>
                    <a:pt x="11109" y="3265"/>
                    <a:pt x="9874" y="3558"/>
                    <a:pt x="7817" y="5689"/>
                  </a:cubicBezTo>
                  <a:cubicBezTo>
                    <a:pt x="5760" y="7820"/>
                    <a:pt x="2880" y="11787"/>
                    <a:pt x="1440" y="14138"/>
                  </a:cubicBezTo>
                  <a:cubicBezTo>
                    <a:pt x="0" y="16489"/>
                    <a:pt x="0" y="17224"/>
                    <a:pt x="0" y="17958"/>
                  </a:cubicBezTo>
                  <a:cubicBezTo>
                    <a:pt x="0" y="18693"/>
                    <a:pt x="0" y="19428"/>
                    <a:pt x="309" y="20089"/>
                  </a:cubicBezTo>
                  <a:cubicBezTo>
                    <a:pt x="617" y="20750"/>
                    <a:pt x="1234" y="21338"/>
                    <a:pt x="2983" y="21412"/>
                  </a:cubicBezTo>
                  <a:cubicBezTo>
                    <a:pt x="4731" y="21485"/>
                    <a:pt x="7611" y="21044"/>
                    <a:pt x="10389" y="19281"/>
                  </a:cubicBezTo>
                  <a:cubicBezTo>
                    <a:pt x="13166" y="17518"/>
                    <a:pt x="15840" y="14432"/>
                    <a:pt x="17383" y="11346"/>
                  </a:cubicBezTo>
                  <a:cubicBezTo>
                    <a:pt x="18926" y="8261"/>
                    <a:pt x="19337" y="5175"/>
                    <a:pt x="19131" y="3265"/>
                  </a:cubicBezTo>
                  <a:cubicBezTo>
                    <a:pt x="18926" y="1354"/>
                    <a:pt x="18103" y="620"/>
                    <a:pt x="16457" y="252"/>
                  </a:cubicBezTo>
                  <a:cubicBezTo>
                    <a:pt x="14811" y="-115"/>
                    <a:pt x="12343" y="-115"/>
                    <a:pt x="10080" y="473"/>
                  </a:cubicBezTo>
                  <a:cubicBezTo>
                    <a:pt x="7817" y="1061"/>
                    <a:pt x="5760" y="2236"/>
                    <a:pt x="4834" y="3412"/>
                  </a:cubicBezTo>
                  <a:cubicBezTo>
                    <a:pt x="3909" y="4587"/>
                    <a:pt x="4114" y="5763"/>
                    <a:pt x="7097" y="7012"/>
                  </a:cubicBezTo>
                  <a:cubicBezTo>
                    <a:pt x="10080" y="8260"/>
                    <a:pt x="15840" y="9583"/>
                    <a:pt x="21600" y="10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10961953" y="2862708"/>
              <a:ext cx="156953" cy="229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323" fill="norm" stroke="1" extrusionOk="0">
                  <a:moveTo>
                    <a:pt x="4673" y="8268"/>
                  </a:moveTo>
                  <a:cubicBezTo>
                    <a:pt x="3628" y="11828"/>
                    <a:pt x="2583" y="15389"/>
                    <a:pt x="1886" y="17763"/>
                  </a:cubicBezTo>
                  <a:cubicBezTo>
                    <a:pt x="1190" y="20136"/>
                    <a:pt x="841" y="21323"/>
                    <a:pt x="493" y="21323"/>
                  </a:cubicBezTo>
                  <a:cubicBezTo>
                    <a:pt x="144" y="21323"/>
                    <a:pt x="-204" y="20136"/>
                    <a:pt x="144" y="17288"/>
                  </a:cubicBezTo>
                  <a:cubicBezTo>
                    <a:pt x="493" y="14439"/>
                    <a:pt x="1538" y="9930"/>
                    <a:pt x="3106" y="6725"/>
                  </a:cubicBezTo>
                  <a:cubicBezTo>
                    <a:pt x="4673" y="3521"/>
                    <a:pt x="6764" y="1622"/>
                    <a:pt x="8680" y="672"/>
                  </a:cubicBezTo>
                  <a:cubicBezTo>
                    <a:pt x="10596" y="-277"/>
                    <a:pt x="12338" y="-277"/>
                    <a:pt x="13906" y="1028"/>
                  </a:cubicBezTo>
                  <a:cubicBezTo>
                    <a:pt x="15473" y="2334"/>
                    <a:pt x="16867" y="4945"/>
                    <a:pt x="15996" y="7081"/>
                  </a:cubicBezTo>
                  <a:cubicBezTo>
                    <a:pt x="15125" y="9218"/>
                    <a:pt x="11990" y="10879"/>
                    <a:pt x="9551" y="12185"/>
                  </a:cubicBezTo>
                  <a:cubicBezTo>
                    <a:pt x="7112" y="13490"/>
                    <a:pt x="5370" y="14439"/>
                    <a:pt x="5719" y="15270"/>
                  </a:cubicBezTo>
                  <a:cubicBezTo>
                    <a:pt x="6067" y="16101"/>
                    <a:pt x="8506" y="16813"/>
                    <a:pt x="11467" y="17407"/>
                  </a:cubicBezTo>
                  <a:cubicBezTo>
                    <a:pt x="14428" y="18000"/>
                    <a:pt x="17912" y="18475"/>
                    <a:pt x="21396" y="18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11203240" y="2910843"/>
              <a:ext cx="161004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0800"/>
                    <a:pt x="6857" y="0"/>
                    <a:pt x="10457" y="0"/>
                  </a:cubicBezTo>
                  <a:cubicBezTo>
                    <a:pt x="14057" y="0"/>
                    <a:pt x="178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11449759" y="2699931"/>
              <a:ext cx="205826" cy="31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71" fill="norm" stroke="1" extrusionOk="0">
                  <a:moveTo>
                    <a:pt x="13477" y="5103"/>
                  </a:moveTo>
                  <a:cubicBezTo>
                    <a:pt x="12677" y="4412"/>
                    <a:pt x="11877" y="3721"/>
                    <a:pt x="10810" y="3548"/>
                  </a:cubicBezTo>
                  <a:cubicBezTo>
                    <a:pt x="9744" y="3375"/>
                    <a:pt x="8410" y="3721"/>
                    <a:pt x="6544" y="5881"/>
                  </a:cubicBezTo>
                  <a:cubicBezTo>
                    <a:pt x="4677" y="8041"/>
                    <a:pt x="2277" y="12015"/>
                    <a:pt x="1077" y="14521"/>
                  </a:cubicBezTo>
                  <a:cubicBezTo>
                    <a:pt x="-123" y="17026"/>
                    <a:pt x="-123" y="18063"/>
                    <a:pt x="144" y="19100"/>
                  </a:cubicBezTo>
                  <a:cubicBezTo>
                    <a:pt x="410" y="20137"/>
                    <a:pt x="944" y="21173"/>
                    <a:pt x="2677" y="21346"/>
                  </a:cubicBezTo>
                  <a:cubicBezTo>
                    <a:pt x="4410" y="21519"/>
                    <a:pt x="7344" y="20828"/>
                    <a:pt x="10544" y="18063"/>
                  </a:cubicBezTo>
                  <a:cubicBezTo>
                    <a:pt x="13744" y="15298"/>
                    <a:pt x="17210" y="10460"/>
                    <a:pt x="19077" y="7522"/>
                  </a:cubicBezTo>
                  <a:cubicBezTo>
                    <a:pt x="20944" y="4585"/>
                    <a:pt x="21210" y="3548"/>
                    <a:pt x="20410" y="2425"/>
                  </a:cubicBezTo>
                  <a:cubicBezTo>
                    <a:pt x="19610" y="1301"/>
                    <a:pt x="17744" y="92"/>
                    <a:pt x="15077" y="5"/>
                  </a:cubicBezTo>
                  <a:cubicBezTo>
                    <a:pt x="12410" y="-81"/>
                    <a:pt x="8944" y="956"/>
                    <a:pt x="6810" y="2684"/>
                  </a:cubicBezTo>
                  <a:cubicBezTo>
                    <a:pt x="4677" y="4412"/>
                    <a:pt x="3877" y="6831"/>
                    <a:pt x="4810" y="8386"/>
                  </a:cubicBezTo>
                  <a:cubicBezTo>
                    <a:pt x="5744" y="9941"/>
                    <a:pt x="8410" y="10633"/>
                    <a:pt x="11477" y="10805"/>
                  </a:cubicBezTo>
                  <a:cubicBezTo>
                    <a:pt x="14544" y="10978"/>
                    <a:pt x="18010" y="10633"/>
                    <a:pt x="21477" y="10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11632583" y="2951733"/>
              <a:ext cx="145671" cy="11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0" y="0"/>
                  </a:moveTo>
                  <a:cubicBezTo>
                    <a:pt x="5305" y="7353"/>
                    <a:pt x="10611" y="14706"/>
                    <a:pt x="14211" y="18153"/>
                  </a:cubicBezTo>
                  <a:cubicBezTo>
                    <a:pt x="17811" y="21600"/>
                    <a:pt x="19705" y="21140"/>
                    <a:pt x="21600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11633633" y="2932458"/>
              <a:ext cx="83286" cy="164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48" fill="norm" stroke="1" extrusionOk="0">
                  <a:moveTo>
                    <a:pt x="20704" y="8488"/>
                  </a:moveTo>
                  <a:cubicBezTo>
                    <a:pt x="17528" y="8820"/>
                    <a:pt x="14351" y="9153"/>
                    <a:pt x="10539" y="10648"/>
                  </a:cubicBezTo>
                  <a:cubicBezTo>
                    <a:pt x="6728" y="12143"/>
                    <a:pt x="2280" y="14802"/>
                    <a:pt x="692" y="15300"/>
                  </a:cubicBezTo>
                  <a:cubicBezTo>
                    <a:pt x="-896" y="15799"/>
                    <a:pt x="375" y="14137"/>
                    <a:pt x="3233" y="11645"/>
                  </a:cubicBezTo>
                  <a:cubicBezTo>
                    <a:pt x="6092" y="9153"/>
                    <a:pt x="10539" y="5830"/>
                    <a:pt x="13716" y="3503"/>
                  </a:cubicBezTo>
                  <a:cubicBezTo>
                    <a:pt x="16892" y="1177"/>
                    <a:pt x="18798" y="-152"/>
                    <a:pt x="19751" y="14"/>
                  </a:cubicBezTo>
                  <a:cubicBezTo>
                    <a:pt x="20704" y="180"/>
                    <a:pt x="20704" y="1842"/>
                    <a:pt x="19751" y="5663"/>
                  </a:cubicBezTo>
                  <a:cubicBezTo>
                    <a:pt x="18798" y="9485"/>
                    <a:pt x="16892" y="15466"/>
                    <a:pt x="14986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10911900" y="3244497"/>
              <a:ext cx="736018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16478"/>
                  </a:moveTo>
                  <a:cubicBezTo>
                    <a:pt x="2550" y="10718"/>
                    <a:pt x="5100" y="4958"/>
                    <a:pt x="7837" y="2078"/>
                  </a:cubicBezTo>
                  <a:cubicBezTo>
                    <a:pt x="10575" y="-802"/>
                    <a:pt x="13500" y="-802"/>
                    <a:pt x="15825" y="2798"/>
                  </a:cubicBezTo>
                  <a:cubicBezTo>
                    <a:pt x="18150" y="6398"/>
                    <a:pt x="19875" y="13598"/>
                    <a:pt x="21600" y="20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11055147" y="3443628"/>
              <a:ext cx="83265" cy="185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169" fill="norm" stroke="1" extrusionOk="0">
                  <a:moveTo>
                    <a:pt x="19661" y="8618"/>
                  </a:moveTo>
                  <a:cubicBezTo>
                    <a:pt x="20297" y="7158"/>
                    <a:pt x="20932" y="5699"/>
                    <a:pt x="20614" y="4239"/>
                  </a:cubicBezTo>
                  <a:cubicBezTo>
                    <a:pt x="20297" y="2780"/>
                    <a:pt x="19026" y="1320"/>
                    <a:pt x="16803" y="591"/>
                  </a:cubicBezTo>
                  <a:cubicBezTo>
                    <a:pt x="14579" y="-139"/>
                    <a:pt x="11403" y="-139"/>
                    <a:pt x="8544" y="299"/>
                  </a:cubicBezTo>
                  <a:cubicBezTo>
                    <a:pt x="5685" y="737"/>
                    <a:pt x="3144" y="1612"/>
                    <a:pt x="1556" y="3364"/>
                  </a:cubicBezTo>
                  <a:cubicBezTo>
                    <a:pt x="-33" y="5115"/>
                    <a:pt x="-668" y="7742"/>
                    <a:pt x="920" y="9493"/>
                  </a:cubicBezTo>
                  <a:cubicBezTo>
                    <a:pt x="2508" y="11245"/>
                    <a:pt x="6320" y="12120"/>
                    <a:pt x="10132" y="13288"/>
                  </a:cubicBezTo>
                  <a:cubicBezTo>
                    <a:pt x="13944" y="14456"/>
                    <a:pt x="17756" y="15915"/>
                    <a:pt x="19344" y="17375"/>
                  </a:cubicBezTo>
                  <a:cubicBezTo>
                    <a:pt x="20932" y="18834"/>
                    <a:pt x="20297" y="20293"/>
                    <a:pt x="17756" y="20877"/>
                  </a:cubicBezTo>
                  <a:cubicBezTo>
                    <a:pt x="15214" y="21461"/>
                    <a:pt x="10767" y="21169"/>
                    <a:pt x="8226" y="20002"/>
                  </a:cubicBezTo>
                  <a:cubicBezTo>
                    <a:pt x="5685" y="18834"/>
                    <a:pt x="5050" y="16791"/>
                    <a:pt x="4414" y="14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11180239" y="3436490"/>
              <a:ext cx="214672" cy="13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5" fill="norm" stroke="1" extrusionOk="0">
                  <a:moveTo>
                    <a:pt x="0" y="12246"/>
                  </a:moveTo>
                  <a:cubicBezTo>
                    <a:pt x="3600" y="11867"/>
                    <a:pt x="7200" y="11488"/>
                    <a:pt x="9386" y="10541"/>
                  </a:cubicBezTo>
                  <a:cubicBezTo>
                    <a:pt x="11571" y="9594"/>
                    <a:pt x="12343" y="8078"/>
                    <a:pt x="12857" y="6183"/>
                  </a:cubicBezTo>
                  <a:cubicBezTo>
                    <a:pt x="13371" y="4288"/>
                    <a:pt x="13629" y="2015"/>
                    <a:pt x="13114" y="878"/>
                  </a:cubicBezTo>
                  <a:cubicBezTo>
                    <a:pt x="12600" y="-259"/>
                    <a:pt x="11314" y="-259"/>
                    <a:pt x="9514" y="688"/>
                  </a:cubicBezTo>
                  <a:cubicBezTo>
                    <a:pt x="7714" y="1636"/>
                    <a:pt x="5400" y="3530"/>
                    <a:pt x="3986" y="5615"/>
                  </a:cubicBezTo>
                  <a:cubicBezTo>
                    <a:pt x="2571" y="7699"/>
                    <a:pt x="2057" y="9973"/>
                    <a:pt x="2700" y="12815"/>
                  </a:cubicBezTo>
                  <a:cubicBezTo>
                    <a:pt x="3343" y="15657"/>
                    <a:pt x="5143" y="19067"/>
                    <a:pt x="8486" y="20204"/>
                  </a:cubicBezTo>
                  <a:cubicBezTo>
                    <a:pt x="11829" y="21341"/>
                    <a:pt x="16714" y="20204"/>
                    <a:pt x="21600" y="19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11709251" y="2737061"/>
              <a:ext cx="220063" cy="88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11917" y="0"/>
                  </a:moveTo>
                  <a:cubicBezTo>
                    <a:pt x="14152" y="1878"/>
                    <a:pt x="16386" y="3757"/>
                    <a:pt x="18248" y="5760"/>
                  </a:cubicBezTo>
                  <a:cubicBezTo>
                    <a:pt x="20110" y="7763"/>
                    <a:pt x="21600" y="9892"/>
                    <a:pt x="21352" y="12021"/>
                  </a:cubicBezTo>
                  <a:cubicBezTo>
                    <a:pt x="21103" y="14150"/>
                    <a:pt x="19117" y="16278"/>
                    <a:pt x="15890" y="17843"/>
                  </a:cubicBezTo>
                  <a:cubicBezTo>
                    <a:pt x="12662" y="19409"/>
                    <a:pt x="8193" y="20410"/>
                    <a:pt x="5338" y="20943"/>
                  </a:cubicBezTo>
                  <a:cubicBezTo>
                    <a:pt x="2483" y="21475"/>
                    <a:pt x="1241" y="215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10750896" y="3890601"/>
              <a:ext cx="705350" cy="7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3445"/>
                  </a:moveTo>
                  <a:cubicBezTo>
                    <a:pt x="2661" y="1955"/>
                    <a:pt x="5322" y="466"/>
                    <a:pt x="7983" y="93"/>
                  </a:cubicBezTo>
                  <a:cubicBezTo>
                    <a:pt x="10643" y="-279"/>
                    <a:pt x="13304" y="466"/>
                    <a:pt x="15457" y="2328"/>
                  </a:cubicBezTo>
                  <a:cubicBezTo>
                    <a:pt x="17609" y="4190"/>
                    <a:pt x="19252" y="7169"/>
                    <a:pt x="20191" y="10521"/>
                  </a:cubicBezTo>
                  <a:cubicBezTo>
                    <a:pt x="21130" y="13873"/>
                    <a:pt x="21365" y="17597"/>
                    <a:pt x="21600" y="21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10892137" y="4009756"/>
              <a:ext cx="62544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943" y="0"/>
                  </a:moveTo>
                  <a:cubicBezTo>
                    <a:pt x="416" y="1440"/>
                    <a:pt x="-111" y="2880"/>
                    <a:pt x="21" y="4320"/>
                  </a:cubicBezTo>
                  <a:cubicBezTo>
                    <a:pt x="152" y="5760"/>
                    <a:pt x="943" y="7200"/>
                    <a:pt x="3006" y="8640"/>
                  </a:cubicBezTo>
                  <a:cubicBezTo>
                    <a:pt x="5069" y="10080"/>
                    <a:pt x="8406" y="11520"/>
                    <a:pt x="11699" y="13680"/>
                  </a:cubicBezTo>
                  <a:cubicBezTo>
                    <a:pt x="14991" y="15840"/>
                    <a:pt x="18240" y="18720"/>
                    <a:pt x="21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7477156" y="3672373"/>
              <a:ext cx="828019" cy="61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0" fill="norm" stroke="1" extrusionOk="0">
                  <a:moveTo>
                    <a:pt x="0" y="10382"/>
                  </a:moveTo>
                  <a:cubicBezTo>
                    <a:pt x="2400" y="7790"/>
                    <a:pt x="4800" y="5198"/>
                    <a:pt x="7300" y="3038"/>
                  </a:cubicBezTo>
                  <a:cubicBezTo>
                    <a:pt x="9800" y="878"/>
                    <a:pt x="12400" y="-850"/>
                    <a:pt x="14667" y="446"/>
                  </a:cubicBezTo>
                  <a:cubicBezTo>
                    <a:pt x="16933" y="1742"/>
                    <a:pt x="18867" y="6062"/>
                    <a:pt x="19967" y="9950"/>
                  </a:cubicBezTo>
                  <a:cubicBezTo>
                    <a:pt x="21067" y="13838"/>
                    <a:pt x="21333" y="17294"/>
                    <a:pt x="21600" y="20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7584492" y="3820641"/>
              <a:ext cx="529013" cy="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87" y="10800"/>
                    <a:pt x="8974" y="0"/>
                    <a:pt x="12574" y="0"/>
                  </a:cubicBezTo>
                  <a:cubicBezTo>
                    <a:pt x="16174" y="0"/>
                    <a:pt x="18887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5499111" y="5025273"/>
              <a:ext cx="306675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500" y="2735"/>
                    <a:pt x="9000" y="-1585"/>
                    <a:pt x="12600" y="575"/>
                  </a:cubicBezTo>
                  <a:cubicBezTo>
                    <a:pt x="16200" y="2735"/>
                    <a:pt x="1890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5514445" y="5221117"/>
              <a:ext cx="268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6221828" y="4845917"/>
              <a:ext cx="367722" cy="46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90" fill="norm" stroke="1" extrusionOk="0">
                  <a:moveTo>
                    <a:pt x="16634" y="2430"/>
                  </a:moveTo>
                  <a:cubicBezTo>
                    <a:pt x="16193" y="1963"/>
                    <a:pt x="15752" y="1496"/>
                    <a:pt x="14797" y="1263"/>
                  </a:cubicBezTo>
                  <a:cubicBezTo>
                    <a:pt x="13842" y="1029"/>
                    <a:pt x="12373" y="1029"/>
                    <a:pt x="10389" y="1963"/>
                  </a:cubicBezTo>
                  <a:cubicBezTo>
                    <a:pt x="8405" y="2897"/>
                    <a:pt x="5907" y="4766"/>
                    <a:pt x="3997" y="7042"/>
                  </a:cubicBezTo>
                  <a:cubicBezTo>
                    <a:pt x="2087" y="9319"/>
                    <a:pt x="765" y="12004"/>
                    <a:pt x="250" y="14164"/>
                  </a:cubicBezTo>
                  <a:cubicBezTo>
                    <a:pt x="-264" y="16324"/>
                    <a:pt x="30" y="17959"/>
                    <a:pt x="985" y="19185"/>
                  </a:cubicBezTo>
                  <a:cubicBezTo>
                    <a:pt x="1940" y="20411"/>
                    <a:pt x="3556" y="21228"/>
                    <a:pt x="5760" y="21287"/>
                  </a:cubicBezTo>
                  <a:cubicBezTo>
                    <a:pt x="7965" y="21345"/>
                    <a:pt x="10756" y="20644"/>
                    <a:pt x="13401" y="19302"/>
                  </a:cubicBezTo>
                  <a:cubicBezTo>
                    <a:pt x="16046" y="17959"/>
                    <a:pt x="18544" y="15974"/>
                    <a:pt x="19867" y="13289"/>
                  </a:cubicBezTo>
                  <a:cubicBezTo>
                    <a:pt x="21189" y="10603"/>
                    <a:pt x="21336" y="7217"/>
                    <a:pt x="20969" y="4882"/>
                  </a:cubicBezTo>
                  <a:cubicBezTo>
                    <a:pt x="20601" y="2547"/>
                    <a:pt x="19720" y="1263"/>
                    <a:pt x="18838" y="562"/>
                  </a:cubicBezTo>
                  <a:cubicBezTo>
                    <a:pt x="17956" y="-138"/>
                    <a:pt x="17075" y="-255"/>
                    <a:pt x="15973" y="621"/>
                  </a:cubicBezTo>
                  <a:cubicBezTo>
                    <a:pt x="14871" y="1496"/>
                    <a:pt x="13548" y="3364"/>
                    <a:pt x="12226" y="52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6368989" y="4684439"/>
              <a:ext cx="80811" cy="88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571" fill="norm" stroke="1" extrusionOk="0">
                  <a:moveTo>
                    <a:pt x="21344" y="0"/>
                  </a:moveTo>
                  <a:cubicBezTo>
                    <a:pt x="20669" y="1748"/>
                    <a:pt x="19994" y="3496"/>
                    <a:pt x="18644" y="5462"/>
                  </a:cubicBezTo>
                  <a:cubicBezTo>
                    <a:pt x="17294" y="7429"/>
                    <a:pt x="15269" y="9614"/>
                    <a:pt x="12232" y="11768"/>
                  </a:cubicBezTo>
                  <a:cubicBezTo>
                    <a:pt x="9194" y="13921"/>
                    <a:pt x="5144" y="16044"/>
                    <a:pt x="2782" y="17573"/>
                  </a:cubicBezTo>
                  <a:cubicBezTo>
                    <a:pt x="419" y="19103"/>
                    <a:pt x="-256" y="20039"/>
                    <a:pt x="82" y="20664"/>
                  </a:cubicBezTo>
                  <a:cubicBezTo>
                    <a:pt x="419" y="21288"/>
                    <a:pt x="1769" y="21600"/>
                    <a:pt x="2782" y="21569"/>
                  </a:cubicBezTo>
                  <a:cubicBezTo>
                    <a:pt x="3794" y="21538"/>
                    <a:pt x="4469" y="21163"/>
                    <a:pt x="5144" y="20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6304129" y="4676772"/>
              <a:ext cx="38334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3600"/>
                    <a:pt x="10368" y="7200"/>
                    <a:pt x="13968" y="10800"/>
                  </a:cubicBezTo>
                  <a:cubicBezTo>
                    <a:pt x="17568" y="14400"/>
                    <a:pt x="19584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6158460" y="5512457"/>
              <a:ext cx="414009" cy="22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0" y="0"/>
                  </a:moveTo>
                  <a:cubicBezTo>
                    <a:pt x="1333" y="7200"/>
                    <a:pt x="2667" y="14400"/>
                    <a:pt x="5467" y="18000"/>
                  </a:cubicBezTo>
                  <a:cubicBezTo>
                    <a:pt x="8267" y="21600"/>
                    <a:pt x="12533" y="21600"/>
                    <a:pt x="15467" y="19200"/>
                  </a:cubicBezTo>
                  <a:cubicBezTo>
                    <a:pt x="18400" y="16800"/>
                    <a:pt x="20000" y="12000"/>
                    <a:pt x="2160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6778207" y="4648545"/>
              <a:ext cx="353942" cy="84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36" fill="norm" stroke="1" extrusionOk="0">
                  <a:moveTo>
                    <a:pt x="21368" y="714"/>
                  </a:moveTo>
                  <a:cubicBezTo>
                    <a:pt x="20905" y="455"/>
                    <a:pt x="20442" y="197"/>
                    <a:pt x="19825" y="67"/>
                  </a:cubicBezTo>
                  <a:cubicBezTo>
                    <a:pt x="19208" y="-62"/>
                    <a:pt x="18437" y="-62"/>
                    <a:pt x="16662" y="585"/>
                  </a:cubicBezTo>
                  <a:cubicBezTo>
                    <a:pt x="14888" y="1231"/>
                    <a:pt x="12111" y="2525"/>
                    <a:pt x="9334" y="4239"/>
                  </a:cubicBezTo>
                  <a:cubicBezTo>
                    <a:pt x="6557" y="5952"/>
                    <a:pt x="3779" y="8087"/>
                    <a:pt x="2082" y="10221"/>
                  </a:cubicBezTo>
                  <a:cubicBezTo>
                    <a:pt x="385" y="12355"/>
                    <a:pt x="-232" y="14489"/>
                    <a:pt x="77" y="16267"/>
                  </a:cubicBezTo>
                  <a:cubicBezTo>
                    <a:pt x="385" y="18046"/>
                    <a:pt x="1619" y="19469"/>
                    <a:pt x="3625" y="20342"/>
                  </a:cubicBezTo>
                  <a:cubicBezTo>
                    <a:pt x="5631" y="21215"/>
                    <a:pt x="8408" y="21538"/>
                    <a:pt x="10491" y="21409"/>
                  </a:cubicBezTo>
                  <a:cubicBezTo>
                    <a:pt x="12574" y="21279"/>
                    <a:pt x="13962" y="20697"/>
                    <a:pt x="15351" y="20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7152725" y="4678764"/>
              <a:ext cx="217096" cy="37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88" fill="norm" stroke="1" extrusionOk="0">
                  <a:moveTo>
                    <a:pt x="14555" y="3801"/>
                  </a:moveTo>
                  <a:cubicBezTo>
                    <a:pt x="13299" y="3511"/>
                    <a:pt x="12043" y="3221"/>
                    <a:pt x="10285" y="3874"/>
                  </a:cubicBezTo>
                  <a:cubicBezTo>
                    <a:pt x="8527" y="4526"/>
                    <a:pt x="6266" y="6121"/>
                    <a:pt x="4383" y="8657"/>
                  </a:cubicBezTo>
                  <a:cubicBezTo>
                    <a:pt x="2499" y="11194"/>
                    <a:pt x="992" y="14674"/>
                    <a:pt x="364" y="16776"/>
                  </a:cubicBezTo>
                  <a:cubicBezTo>
                    <a:pt x="-264" y="18878"/>
                    <a:pt x="-13" y="19602"/>
                    <a:pt x="615" y="20182"/>
                  </a:cubicBezTo>
                  <a:cubicBezTo>
                    <a:pt x="1243" y="20762"/>
                    <a:pt x="2248" y="21197"/>
                    <a:pt x="3503" y="21342"/>
                  </a:cubicBezTo>
                  <a:cubicBezTo>
                    <a:pt x="4759" y="21487"/>
                    <a:pt x="6266" y="21342"/>
                    <a:pt x="8652" y="20182"/>
                  </a:cubicBezTo>
                  <a:cubicBezTo>
                    <a:pt x="11038" y="19023"/>
                    <a:pt x="14303" y="16848"/>
                    <a:pt x="16564" y="14021"/>
                  </a:cubicBezTo>
                  <a:cubicBezTo>
                    <a:pt x="18824" y="11194"/>
                    <a:pt x="20080" y="7715"/>
                    <a:pt x="20708" y="5613"/>
                  </a:cubicBezTo>
                  <a:cubicBezTo>
                    <a:pt x="21336" y="3511"/>
                    <a:pt x="21336" y="2786"/>
                    <a:pt x="21085" y="2061"/>
                  </a:cubicBezTo>
                  <a:cubicBezTo>
                    <a:pt x="20834" y="1337"/>
                    <a:pt x="20331" y="612"/>
                    <a:pt x="19076" y="249"/>
                  </a:cubicBezTo>
                  <a:cubicBezTo>
                    <a:pt x="17820" y="-113"/>
                    <a:pt x="15810" y="-113"/>
                    <a:pt x="13424" y="467"/>
                  </a:cubicBezTo>
                  <a:cubicBezTo>
                    <a:pt x="11038" y="1047"/>
                    <a:pt x="8276" y="2206"/>
                    <a:pt x="6517" y="3511"/>
                  </a:cubicBezTo>
                  <a:cubicBezTo>
                    <a:pt x="4759" y="4816"/>
                    <a:pt x="4006" y="6266"/>
                    <a:pt x="3755" y="7425"/>
                  </a:cubicBezTo>
                  <a:cubicBezTo>
                    <a:pt x="3503" y="8585"/>
                    <a:pt x="3755" y="9455"/>
                    <a:pt x="6769" y="10252"/>
                  </a:cubicBezTo>
                  <a:cubicBezTo>
                    <a:pt x="9783" y="11049"/>
                    <a:pt x="15559" y="11774"/>
                    <a:pt x="21336" y="12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7371369" y="4883138"/>
              <a:ext cx="159456" cy="27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11" fill="norm" stroke="1" extrusionOk="0">
                  <a:moveTo>
                    <a:pt x="6992" y="7054"/>
                  </a:moveTo>
                  <a:cubicBezTo>
                    <a:pt x="5963" y="9973"/>
                    <a:pt x="4935" y="12892"/>
                    <a:pt x="4421" y="14838"/>
                  </a:cubicBezTo>
                  <a:cubicBezTo>
                    <a:pt x="3906" y="16784"/>
                    <a:pt x="3906" y="17757"/>
                    <a:pt x="3221" y="18730"/>
                  </a:cubicBezTo>
                  <a:cubicBezTo>
                    <a:pt x="2535" y="19703"/>
                    <a:pt x="1163" y="20676"/>
                    <a:pt x="478" y="20676"/>
                  </a:cubicBezTo>
                  <a:cubicBezTo>
                    <a:pt x="-208" y="20676"/>
                    <a:pt x="-208" y="19703"/>
                    <a:pt x="821" y="16978"/>
                  </a:cubicBezTo>
                  <a:cubicBezTo>
                    <a:pt x="1849" y="14254"/>
                    <a:pt x="3906" y="9778"/>
                    <a:pt x="5621" y="6762"/>
                  </a:cubicBezTo>
                  <a:cubicBezTo>
                    <a:pt x="7335" y="3746"/>
                    <a:pt x="8706" y="2189"/>
                    <a:pt x="10249" y="1216"/>
                  </a:cubicBezTo>
                  <a:cubicBezTo>
                    <a:pt x="11792" y="243"/>
                    <a:pt x="13506" y="-146"/>
                    <a:pt x="14878" y="49"/>
                  </a:cubicBezTo>
                  <a:cubicBezTo>
                    <a:pt x="16249" y="243"/>
                    <a:pt x="17278" y="1022"/>
                    <a:pt x="17278" y="2481"/>
                  </a:cubicBezTo>
                  <a:cubicBezTo>
                    <a:pt x="17278" y="3940"/>
                    <a:pt x="16249" y="6081"/>
                    <a:pt x="15049" y="7443"/>
                  </a:cubicBezTo>
                  <a:cubicBezTo>
                    <a:pt x="13849" y="8805"/>
                    <a:pt x="12478" y="9389"/>
                    <a:pt x="11106" y="9973"/>
                  </a:cubicBezTo>
                  <a:cubicBezTo>
                    <a:pt x="9735" y="10557"/>
                    <a:pt x="8363" y="11140"/>
                    <a:pt x="8192" y="11822"/>
                  </a:cubicBezTo>
                  <a:cubicBezTo>
                    <a:pt x="8021" y="12503"/>
                    <a:pt x="9049" y="13281"/>
                    <a:pt x="10421" y="14546"/>
                  </a:cubicBezTo>
                  <a:cubicBezTo>
                    <a:pt x="11792" y="15811"/>
                    <a:pt x="13506" y="17562"/>
                    <a:pt x="15049" y="18827"/>
                  </a:cubicBezTo>
                  <a:cubicBezTo>
                    <a:pt x="16592" y="20092"/>
                    <a:pt x="17963" y="20870"/>
                    <a:pt x="18992" y="21162"/>
                  </a:cubicBezTo>
                  <a:cubicBezTo>
                    <a:pt x="20021" y="21454"/>
                    <a:pt x="20706" y="21259"/>
                    <a:pt x="21392" y="21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7707161" y="4922110"/>
              <a:ext cx="230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8027595" y="4711209"/>
              <a:ext cx="259966" cy="34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36" fill="norm" stroke="1" extrusionOk="0">
                  <a:moveTo>
                    <a:pt x="12590" y="5874"/>
                  </a:moveTo>
                  <a:cubicBezTo>
                    <a:pt x="11551" y="5561"/>
                    <a:pt x="10513" y="5248"/>
                    <a:pt x="9059" y="5796"/>
                  </a:cubicBezTo>
                  <a:cubicBezTo>
                    <a:pt x="7605" y="6343"/>
                    <a:pt x="5736" y="7752"/>
                    <a:pt x="4075" y="10022"/>
                  </a:cubicBezTo>
                  <a:cubicBezTo>
                    <a:pt x="2413" y="12291"/>
                    <a:pt x="959" y="15422"/>
                    <a:pt x="336" y="17378"/>
                  </a:cubicBezTo>
                  <a:cubicBezTo>
                    <a:pt x="-287" y="19335"/>
                    <a:pt x="-79" y="20117"/>
                    <a:pt x="1271" y="20665"/>
                  </a:cubicBezTo>
                  <a:cubicBezTo>
                    <a:pt x="2621" y="21213"/>
                    <a:pt x="5113" y="21526"/>
                    <a:pt x="8228" y="20196"/>
                  </a:cubicBezTo>
                  <a:cubicBezTo>
                    <a:pt x="11344" y="18865"/>
                    <a:pt x="15082" y="15891"/>
                    <a:pt x="17575" y="12604"/>
                  </a:cubicBezTo>
                  <a:cubicBezTo>
                    <a:pt x="20067" y="9317"/>
                    <a:pt x="21313" y="5717"/>
                    <a:pt x="21105" y="3369"/>
                  </a:cubicBezTo>
                  <a:cubicBezTo>
                    <a:pt x="20898" y="1022"/>
                    <a:pt x="19236" y="-74"/>
                    <a:pt x="16848" y="4"/>
                  </a:cubicBezTo>
                  <a:cubicBezTo>
                    <a:pt x="14459" y="83"/>
                    <a:pt x="11344" y="1335"/>
                    <a:pt x="9371" y="3135"/>
                  </a:cubicBezTo>
                  <a:cubicBezTo>
                    <a:pt x="7398" y="4935"/>
                    <a:pt x="6567" y="7283"/>
                    <a:pt x="6255" y="8926"/>
                  </a:cubicBezTo>
                  <a:cubicBezTo>
                    <a:pt x="5944" y="10569"/>
                    <a:pt x="6151" y="11509"/>
                    <a:pt x="8436" y="11978"/>
                  </a:cubicBezTo>
                  <a:cubicBezTo>
                    <a:pt x="10721" y="12448"/>
                    <a:pt x="15082" y="12448"/>
                    <a:pt x="19444" y="12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8305174" y="4975778"/>
              <a:ext cx="122671" cy="14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0"/>
                  </a:moveTo>
                  <a:cubicBezTo>
                    <a:pt x="4050" y="6063"/>
                    <a:pt x="8100" y="12126"/>
                    <a:pt x="10800" y="15916"/>
                  </a:cubicBezTo>
                  <a:cubicBezTo>
                    <a:pt x="13500" y="19705"/>
                    <a:pt x="14850" y="21221"/>
                    <a:pt x="16425" y="21411"/>
                  </a:cubicBezTo>
                  <a:cubicBezTo>
                    <a:pt x="18000" y="21600"/>
                    <a:pt x="19800" y="20463"/>
                    <a:pt x="21600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8299942" y="4953982"/>
              <a:ext cx="127903" cy="19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70" fill="norm" stroke="1" extrusionOk="0">
                  <a:moveTo>
                    <a:pt x="21197" y="13993"/>
                  </a:moveTo>
                  <a:cubicBezTo>
                    <a:pt x="20773" y="12608"/>
                    <a:pt x="20350" y="11224"/>
                    <a:pt x="19079" y="10532"/>
                  </a:cubicBezTo>
                  <a:cubicBezTo>
                    <a:pt x="17809" y="9839"/>
                    <a:pt x="15691" y="9839"/>
                    <a:pt x="13573" y="10947"/>
                  </a:cubicBezTo>
                  <a:cubicBezTo>
                    <a:pt x="11456" y="12055"/>
                    <a:pt x="9338" y="14270"/>
                    <a:pt x="7009" y="15932"/>
                  </a:cubicBezTo>
                  <a:cubicBezTo>
                    <a:pt x="4679" y="17593"/>
                    <a:pt x="2138" y="18701"/>
                    <a:pt x="868" y="18424"/>
                  </a:cubicBezTo>
                  <a:cubicBezTo>
                    <a:pt x="-403" y="18147"/>
                    <a:pt x="-403" y="16485"/>
                    <a:pt x="1715" y="13855"/>
                  </a:cubicBezTo>
                  <a:cubicBezTo>
                    <a:pt x="3832" y="11224"/>
                    <a:pt x="8068" y="7624"/>
                    <a:pt x="11456" y="4855"/>
                  </a:cubicBezTo>
                  <a:cubicBezTo>
                    <a:pt x="14844" y="2085"/>
                    <a:pt x="17385" y="147"/>
                    <a:pt x="18656" y="8"/>
                  </a:cubicBezTo>
                  <a:cubicBezTo>
                    <a:pt x="19926" y="-130"/>
                    <a:pt x="19926" y="1532"/>
                    <a:pt x="18868" y="5408"/>
                  </a:cubicBezTo>
                  <a:cubicBezTo>
                    <a:pt x="17809" y="9285"/>
                    <a:pt x="15691" y="15378"/>
                    <a:pt x="13574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7400488" y="5290119"/>
              <a:ext cx="93535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34" y="14400"/>
                    <a:pt x="3069" y="7200"/>
                    <a:pt x="5134" y="3600"/>
                  </a:cubicBezTo>
                  <a:cubicBezTo>
                    <a:pt x="7200" y="0"/>
                    <a:pt x="9797" y="0"/>
                    <a:pt x="12364" y="0"/>
                  </a:cubicBezTo>
                  <a:cubicBezTo>
                    <a:pt x="14931" y="0"/>
                    <a:pt x="17469" y="0"/>
                    <a:pt x="19003" y="0"/>
                  </a:cubicBezTo>
                  <a:cubicBezTo>
                    <a:pt x="20538" y="0"/>
                    <a:pt x="2106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7698509" y="5407677"/>
              <a:ext cx="121601" cy="21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18311" y="4424"/>
                  </a:moveTo>
                  <a:cubicBezTo>
                    <a:pt x="17447" y="3123"/>
                    <a:pt x="16583" y="1822"/>
                    <a:pt x="14639" y="1041"/>
                  </a:cubicBezTo>
                  <a:cubicBezTo>
                    <a:pt x="12695" y="260"/>
                    <a:pt x="9671" y="0"/>
                    <a:pt x="7079" y="0"/>
                  </a:cubicBezTo>
                  <a:cubicBezTo>
                    <a:pt x="4487" y="0"/>
                    <a:pt x="2327" y="260"/>
                    <a:pt x="1031" y="1561"/>
                  </a:cubicBezTo>
                  <a:cubicBezTo>
                    <a:pt x="-265" y="2863"/>
                    <a:pt x="-697" y="5205"/>
                    <a:pt x="1895" y="7547"/>
                  </a:cubicBezTo>
                  <a:cubicBezTo>
                    <a:pt x="4487" y="9889"/>
                    <a:pt x="10103" y="12231"/>
                    <a:pt x="13775" y="13923"/>
                  </a:cubicBezTo>
                  <a:cubicBezTo>
                    <a:pt x="17447" y="15614"/>
                    <a:pt x="19175" y="16655"/>
                    <a:pt x="20039" y="17827"/>
                  </a:cubicBezTo>
                  <a:cubicBezTo>
                    <a:pt x="20903" y="18998"/>
                    <a:pt x="20903" y="20299"/>
                    <a:pt x="18311" y="20949"/>
                  </a:cubicBezTo>
                  <a:cubicBezTo>
                    <a:pt x="15719" y="21600"/>
                    <a:pt x="10535" y="21600"/>
                    <a:pt x="53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7862710" y="5441382"/>
              <a:ext cx="227794" cy="147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165" fill="norm" stroke="1" extrusionOk="0">
                  <a:moveTo>
                    <a:pt x="1232" y="12379"/>
                  </a:moveTo>
                  <a:cubicBezTo>
                    <a:pt x="3632" y="11646"/>
                    <a:pt x="6032" y="10914"/>
                    <a:pt x="7712" y="9816"/>
                  </a:cubicBezTo>
                  <a:cubicBezTo>
                    <a:pt x="9392" y="8718"/>
                    <a:pt x="10352" y="7253"/>
                    <a:pt x="10952" y="5606"/>
                  </a:cubicBezTo>
                  <a:cubicBezTo>
                    <a:pt x="11552" y="3958"/>
                    <a:pt x="11792" y="2128"/>
                    <a:pt x="11312" y="1029"/>
                  </a:cubicBezTo>
                  <a:cubicBezTo>
                    <a:pt x="10832" y="-69"/>
                    <a:pt x="9632" y="-435"/>
                    <a:pt x="7952" y="663"/>
                  </a:cubicBezTo>
                  <a:cubicBezTo>
                    <a:pt x="6272" y="1762"/>
                    <a:pt x="4112" y="4324"/>
                    <a:pt x="2672" y="6704"/>
                  </a:cubicBezTo>
                  <a:cubicBezTo>
                    <a:pt x="1232" y="9084"/>
                    <a:pt x="512" y="11280"/>
                    <a:pt x="152" y="13294"/>
                  </a:cubicBezTo>
                  <a:cubicBezTo>
                    <a:pt x="-208" y="15307"/>
                    <a:pt x="-208" y="17138"/>
                    <a:pt x="3392" y="18419"/>
                  </a:cubicBezTo>
                  <a:cubicBezTo>
                    <a:pt x="6992" y="19701"/>
                    <a:pt x="14192" y="20433"/>
                    <a:pt x="21392" y="21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8604182" y="4692106"/>
              <a:ext cx="247699" cy="945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88" fill="norm" stroke="1" extrusionOk="0">
                  <a:moveTo>
                    <a:pt x="654" y="0"/>
                  </a:moveTo>
                  <a:cubicBezTo>
                    <a:pt x="3927" y="871"/>
                    <a:pt x="7200" y="1742"/>
                    <a:pt x="10473" y="3223"/>
                  </a:cubicBezTo>
                  <a:cubicBezTo>
                    <a:pt x="13745" y="4703"/>
                    <a:pt x="17018" y="6794"/>
                    <a:pt x="18982" y="8768"/>
                  </a:cubicBezTo>
                  <a:cubicBezTo>
                    <a:pt x="20945" y="10742"/>
                    <a:pt x="21600" y="12600"/>
                    <a:pt x="20836" y="14458"/>
                  </a:cubicBezTo>
                  <a:cubicBezTo>
                    <a:pt x="20073" y="16316"/>
                    <a:pt x="17891" y="18174"/>
                    <a:pt x="15055" y="19394"/>
                  </a:cubicBezTo>
                  <a:cubicBezTo>
                    <a:pt x="12218" y="20613"/>
                    <a:pt x="8727" y="21194"/>
                    <a:pt x="6109" y="21397"/>
                  </a:cubicBezTo>
                  <a:cubicBezTo>
                    <a:pt x="3491" y="21600"/>
                    <a:pt x="1745" y="21426"/>
                    <a:pt x="0" y="21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9048858" y="5202744"/>
              <a:ext cx="383343" cy="4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0" y="20570"/>
                  </a:moveTo>
                  <a:cubicBezTo>
                    <a:pt x="5328" y="14217"/>
                    <a:pt x="10656" y="7864"/>
                    <a:pt x="14112" y="4052"/>
                  </a:cubicBezTo>
                  <a:cubicBezTo>
                    <a:pt x="17568" y="241"/>
                    <a:pt x="19152" y="-1030"/>
                    <a:pt x="20088" y="876"/>
                  </a:cubicBezTo>
                  <a:cubicBezTo>
                    <a:pt x="21024" y="2782"/>
                    <a:pt x="21312" y="7864"/>
                    <a:pt x="21600" y="12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9726447" y="4874343"/>
              <a:ext cx="273162" cy="393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44" fill="norm" stroke="1" extrusionOk="0">
                  <a:moveTo>
                    <a:pt x="7435" y="3786"/>
                  </a:moveTo>
                  <a:cubicBezTo>
                    <a:pt x="8024" y="3102"/>
                    <a:pt x="8613" y="2418"/>
                    <a:pt x="9399" y="2008"/>
                  </a:cubicBezTo>
                  <a:cubicBezTo>
                    <a:pt x="10184" y="1598"/>
                    <a:pt x="11166" y="1461"/>
                    <a:pt x="12246" y="1188"/>
                  </a:cubicBezTo>
                  <a:cubicBezTo>
                    <a:pt x="13326" y="915"/>
                    <a:pt x="14504" y="505"/>
                    <a:pt x="14602" y="231"/>
                  </a:cubicBezTo>
                  <a:cubicBezTo>
                    <a:pt x="14701" y="-42"/>
                    <a:pt x="13719" y="-179"/>
                    <a:pt x="11559" y="436"/>
                  </a:cubicBezTo>
                  <a:cubicBezTo>
                    <a:pt x="9399" y="1051"/>
                    <a:pt x="6061" y="2418"/>
                    <a:pt x="3802" y="4674"/>
                  </a:cubicBezTo>
                  <a:cubicBezTo>
                    <a:pt x="1544" y="6930"/>
                    <a:pt x="366" y="10074"/>
                    <a:pt x="72" y="12740"/>
                  </a:cubicBezTo>
                  <a:cubicBezTo>
                    <a:pt x="-223" y="15406"/>
                    <a:pt x="366" y="17593"/>
                    <a:pt x="2428" y="19097"/>
                  </a:cubicBezTo>
                  <a:cubicBezTo>
                    <a:pt x="4490" y="20601"/>
                    <a:pt x="8024" y="21421"/>
                    <a:pt x="11362" y="20874"/>
                  </a:cubicBezTo>
                  <a:cubicBezTo>
                    <a:pt x="14701" y="20327"/>
                    <a:pt x="17842" y="18413"/>
                    <a:pt x="19512" y="16226"/>
                  </a:cubicBezTo>
                  <a:cubicBezTo>
                    <a:pt x="21181" y="14039"/>
                    <a:pt x="21377" y="11578"/>
                    <a:pt x="20395" y="9391"/>
                  </a:cubicBezTo>
                  <a:cubicBezTo>
                    <a:pt x="19413" y="7203"/>
                    <a:pt x="17253" y="5289"/>
                    <a:pt x="15682" y="4332"/>
                  </a:cubicBezTo>
                  <a:cubicBezTo>
                    <a:pt x="14112" y="3375"/>
                    <a:pt x="13130" y="3375"/>
                    <a:pt x="12148" y="3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9829399" y="4746409"/>
              <a:ext cx="93480" cy="671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70" fill="norm" stroke="1" extrusionOk="0">
                  <a:moveTo>
                    <a:pt x="21353" y="1436"/>
                  </a:moveTo>
                  <a:cubicBezTo>
                    <a:pt x="21353" y="789"/>
                    <a:pt x="21353" y="142"/>
                    <a:pt x="20769" y="20"/>
                  </a:cubicBezTo>
                  <a:cubicBezTo>
                    <a:pt x="20185" y="-101"/>
                    <a:pt x="19018" y="303"/>
                    <a:pt x="18142" y="1719"/>
                  </a:cubicBezTo>
                  <a:cubicBezTo>
                    <a:pt x="17266" y="3135"/>
                    <a:pt x="16683" y="5562"/>
                    <a:pt x="15223" y="8312"/>
                  </a:cubicBezTo>
                  <a:cubicBezTo>
                    <a:pt x="13764" y="11063"/>
                    <a:pt x="11429" y="14137"/>
                    <a:pt x="9385" y="16281"/>
                  </a:cubicBezTo>
                  <a:cubicBezTo>
                    <a:pt x="7342" y="18425"/>
                    <a:pt x="5591" y="19638"/>
                    <a:pt x="3839" y="20407"/>
                  </a:cubicBezTo>
                  <a:cubicBezTo>
                    <a:pt x="2088" y="21175"/>
                    <a:pt x="337" y="21499"/>
                    <a:pt x="45" y="21095"/>
                  </a:cubicBezTo>
                  <a:cubicBezTo>
                    <a:pt x="-247" y="20690"/>
                    <a:pt x="921" y="19557"/>
                    <a:pt x="2088" y="18708"/>
                  </a:cubicBezTo>
                  <a:cubicBezTo>
                    <a:pt x="3256" y="17859"/>
                    <a:pt x="4423" y="17292"/>
                    <a:pt x="5591" y="167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9751256" y="4772826"/>
              <a:ext cx="378627" cy="5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50" fill="norm" stroke="1" extrusionOk="0">
                  <a:moveTo>
                    <a:pt x="167" y="21050"/>
                  </a:moveTo>
                  <a:cubicBezTo>
                    <a:pt x="22" y="15415"/>
                    <a:pt x="-123" y="9780"/>
                    <a:pt x="167" y="6494"/>
                  </a:cubicBezTo>
                  <a:cubicBezTo>
                    <a:pt x="457" y="3207"/>
                    <a:pt x="1182" y="2267"/>
                    <a:pt x="3646" y="1328"/>
                  </a:cubicBezTo>
                  <a:cubicBezTo>
                    <a:pt x="6111" y="389"/>
                    <a:pt x="10315" y="-550"/>
                    <a:pt x="13576" y="389"/>
                  </a:cubicBezTo>
                  <a:cubicBezTo>
                    <a:pt x="16838" y="1328"/>
                    <a:pt x="19158" y="4146"/>
                    <a:pt x="21477" y="69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9639204" y="5443456"/>
              <a:ext cx="44467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7280"/>
                    <a:pt x="8441" y="12960"/>
                    <a:pt x="12041" y="9360"/>
                  </a:cubicBezTo>
                  <a:cubicBezTo>
                    <a:pt x="15641" y="5760"/>
                    <a:pt x="18621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0290270" y="4732494"/>
              <a:ext cx="274569" cy="710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538" fill="norm" stroke="1" extrusionOk="0">
                  <a:moveTo>
                    <a:pt x="19895" y="867"/>
                  </a:moveTo>
                  <a:cubicBezTo>
                    <a:pt x="20479" y="557"/>
                    <a:pt x="21063" y="248"/>
                    <a:pt x="20868" y="93"/>
                  </a:cubicBezTo>
                  <a:cubicBezTo>
                    <a:pt x="20674" y="-62"/>
                    <a:pt x="19701" y="-62"/>
                    <a:pt x="17755" y="403"/>
                  </a:cubicBezTo>
                  <a:cubicBezTo>
                    <a:pt x="15809" y="867"/>
                    <a:pt x="12890" y="1796"/>
                    <a:pt x="9874" y="3344"/>
                  </a:cubicBezTo>
                  <a:cubicBezTo>
                    <a:pt x="6858" y="4893"/>
                    <a:pt x="3744" y="7061"/>
                    <a:pt x="1895" y="9151"/>
                  </a:cubicBezTo>
                  <a:cubicBezTo>
                    <a:pt x="47" y="11241"/>
                    <a:pt x="-537" y="13254"/>
                    <a:pt x="533" y="15151"/>
                  </a:cubicBezTo>
                  <a:cubicBezTo>
                    <a:pt x="1604" y="17048"/>
                    <a:pt x="4328" y="18828"/>
                    <a:pt x="6955" y="19873"/>
                  </a:cubicBezTo>
                  <a:cubicBezTo>
                    <a:pt x="9582" y="20919"/>
                    <a:pt x="12112" y="21228"/>
                    <a:pt x="14641" y="21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0593985" y="4738219"/>
              <a:ext cx="195246" cy="3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078" fill="norm" stroke="1" extrusionOk="0">
                  <a:moveTo>
                    <a:pt x="17003" y="3564"/>
                  </a:moveTo>
                  <a:cubicBezTo>
                    <a:pt x="15619" y="3053"/>
                    <a:pt x="14234" y="2543"/>
                    <a:pt x="12295" y="2628"/>
                  </a:cubicBezTo>
                  <a:cubicBezTo>
                    <a:pt x="10357" y="2713"/>
                    <a:pt x="7865" y="3394"/>
                    <a:pt x="5511" y="5605"/>
                  </a:cubicBezTo>
                  <a:cubicBezTo>
                    <a:pt x="3157" y="7816"/>
                    <a:pt x="942" y="11557"/>
                    <a:pt x="249" y="14449"/>
                  </a:cubicBezTo>
                  <a:cubicBezTo>
                    <a:pt x="-443" y="17340"/>
                    <a:pt x="388" y="19381"/>
                    <a:pt x="1772" y="20402"/>
                  </a:cubicBezTo>
                  <a:cubicBezTo>
                    <a:pt x="3157" y="21422"/>
                    <a:pt x="5095" y="21422"/>
                    <a:pt x="8003" y="19466"/>
                  </a:cubicBezTo>
                  <a:cubicBezTo>
                    <a:pt x="10911" y="17510"/>
                    <a:pt x="14788" y="13598"/>
                    <a:pt x="16865" y="10367"/>
                  </a:cubicBezTo>
                  <a:cubicBezTo>
                    <a:pt x="18942" y="7135"/>
                    <a:pt x="19219" y="4584"/>
                    <a:pt x="19219" y="2883"/>
                  </a:cubicBezTo>
                  <a:cubicBezTo>
                    <a:pt x="19219" y="1183"/>
                    <a:pt x="18942" y="332"/>
                    <a:pt x="16588" y="77"/>
                  </a:cubicBezTo>
                  <a:cubicBezTo>
                    <a:pt x="14234" y="-178"/>
                    <a:pt x="9803" y="162"/>
                    <a:pt x="7034" y="1608"/>
                  </a:cubicBezTo>
                  <a:cubicBezTo>
                    <a:pt x="4265" y="3053"/>
                    <a:pt x="3157" y="5605"/>
                    <a:pt x="5095" y="7731"/>
                  </a:cubicBezTo>
                  <a:cubicBezTo>
                    <a:pt x="7034" y="9857"/>
                    <a:pt x="12019" y="11557"/>
                    <a:pt x="15203" y="12578"/>
                  </a:cubicBezTo>
                  <a:cubicBezTo>
                    <a:pt x="18388" y="13598"/>
                    <a:pt x="19772" y="13939"/>
                    <a:pt x="21157" y="14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0805462" y="4960445"/>
              <a:ext cx="83438" cy="14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493" fill="norm" stroke="1" extrusionOk="0">
                  <a:moveTo>
                    <a:pt x="7401" y="0"/>
                  </a:moveTo>
                  <a:cubicBezTo>
                    <a:pt x="5495" y="3789"/>
                    <a:pt x="3589" y="7579"/>
                    <a:pt x="2001" y="11179"/>
                  </a:cubicBezTo>
                  <a:cubicBezTo>
                    <a:pt x="413" y="14779"/>
                    <a:pt x="-858" y="18189"/>
                    <a:pt x="730" y="19895"/>
                  </a:cubicBezTo>
                  <a:cubicBezTo>
                    <a:pt x="2318" y="21600"/>
                    <a:pt x="6766" y="21600"/>
                    <a:pt x="10577" y="21411"/>
                  </a:cubicBezTo>
                  <a:cubicBezTo>
                    <a:pt x="14389" y="21221"/>
                    <a:pt x="17566" y="20842"/>
                    <a:pt x="20742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11095904" y="4975778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11366678" y="4790139"/>
              <a:ext cx="230187" cy="28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063" fill="norm" stroke="1" extrusionOk="0">
                  <a:moveTo>
                    <a:pt x="12321" y="5857"/>
                  </a:moveTo>
                  <a:cubicBezTo>
                    <a:pt x="12089" y="4519"/>
                    <a:pt x="11856" y="3181"/>
                    <a:pt x="10927" y="2894"/>
                  </a:cubicBezTo>
                  <a:cubicBezTo>
                    <a:pt x="9998" y="2607"/>
                    <a:pt x="8373" y="3372"/>
                    <a:pt x="6398" y="5570"/>
                  </a:cubicBezTo>
                  <a:cubicBezTo>
                    <a:pt x="4424" y="7768"/>
                    <a:pt x="2102" y="11400"/>
                    <a:pt x="940" y="13694"/>
                  </a:cubicBezTo>
                  <a:cubicBezTo>
                    <a:pt x="-221" y="15988"/>
                    <a:pt x="-221" y="16944"/>
                    <a:pt x="476" y="18090"/>
                  </a:cubicBezTo>
                  <a:cubicBezTo>
                    <a:pt x="1173" y="19237"/>
                    <a:pt x="2566" y="20575"/>
                    <a:pt x="4540" y="20958"/>
                  </a:cubicBezTo>
                  <a:cubicBezTo>
                    <a:pt x="6514" y="21340"/>
                    <a:pt x="9069" y="20767"/>
                    <a:pt x="11973" y="17804"/>
                  </a:cubicBezTo>
                  <a:cubicBezTo>
                    <a:pt x="14876" y="14841"/>
                    <a:pt x="18127" y="9489"/>
                    <a:pt x="19753" y="6144"/>
                  </a:cubicBezTo>
                  <a:cubicBezTo>
                    <a:pt x="21379" y="2798"/>
                    <a:pt x="21379" y="1460"/>
                    <a:pt x="19289" y="696"/>
                  </a:cubicBezTo>
                  <a:cubicBezTo>
                    <a:pt x="17198" y="-69"/>
                    <a:pt x="13018" y="-260"/>
                    <a:pt x="10114" y="409"/>
                  </a:cubicBezTo>
                  <a:cubicBezTo>
                    <a:pt x="7211" y="1078"/>
                    <a:pt x="5585" y="2607"/>
                    <a:pt x="5121" y="4423"/>
                  </a:cubicBezTo>
                  <a:cubicBezTo>
                    <a:pt x="4656" y="6239"/>
                    <a:pt x="5353" y="8342"/>
                    <a:pt x="7095" y="9775"/>
                  </a:cubicBezTo>
                  <a:cubicBezTo>
                    <a:pt x="8837" y="11209"/>
                    <a:pt x="11624" y="11974"/>
                    <a:pt x="14411" y="12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11578915" y="5006446"/>
              <a:ext cx="10733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7200"/>
                    <a:pt x="8229" y="14400"/>
                    <a:pt x="11829" y="18000"/>
                  </a:cubicBezTo>
                  <a:cubicBezTo>
                    <a:pt x="15429" y="21600"/>
                    <a:pt x="18514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11565239" y="4971366"/>
              <a:ext cx="121013" cy="16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183" fill="norm" stroke="1" extrusionOk="0">
                  <a:moveTo>
                    <a:pt x="21308" y="6456"/>
                  </a:moveTo>
                  <a:cubicBezTo>
                    <a:pt x="15908" y="10056"/>
                    <a:pt x="10508" y="13656"/>
                    <a:pt x="6908" y="15947"/>
                  </a:cubicBezTo>
                  <a:cubicBezTo>
                    <a:pt x="3308" y="18237"/>
                    <a:pt x="1508" y="19219"/>
                    <a:pt x="608" y="18728"/>
                  </a:cubicBezTo>
                  <a:cubicBezTo>
                    <a:pt x="-292" y="18238"/>
                    <a:pt x="-292" y="16274"/>
                    <a:pt x="1283" y="13983"/>
                  </a:cubicBezTo>
                  <a:cubicBezTo>
                    <a:pt x="2858" y="11692"/>
                    <a:pt x="6008" y="9074"/>
                    <a:pt x="9608" y="6292"/>
                  </a:cubicBezTo>
                  <a:cubicBezTo>
                    <a:pt x="13208" y="3510"/>
                    <a:pt x="17258" y="565"/>
                    <a:pt x="19058" y="74"/>
                  </a:cubicBezTo>
                  <a:cubicBezTo>
                    <a:pt x="20858" y="-417"/>
                    <a:pt x="20408" y="1547"/>
                    <a:pt x="18833" y="5474"/>
                  </a:cubicBezTo>
                  <a:cubicBezTo>
                    <a:pt x="17258" y="9401"/>
                    <a:pt x="14558" y="15292"/>
                    <a:pt x="11858" y="21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10812231" y="5251785"/>
              <a:ext cx="889355" cy="1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17" y="3086"/>
                    <a:pt x="2234" y="6171"/>
                    <a:pt x="4066" y="10800"/>
                  </a:cubicBezTo>
                  <a:cubicBezTo>
                    <a:pt x="5897" y="15429"/>
                    <a:pt x="8441" y="21600"/>
                    <a:pt x="10986" y="21600"/>
                  </a:cubicBezTo>
                  <a:cubicBezTo>
                    <a:pt x="13531" y="21600"/>
                    <a:pt x="16076" y="15429"/>
                    <a:pt x="17845" y="13886"/>
                  </a:cubicBezTo>
                  <a:cubicBezTo>
                    <a:pt x="19614" y="12343"/>
                    <a:pt x="20607" y="15429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11121107" y="5353051"/>
              <a:ext cx="114153" cy="17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8" h="21008" fill="norm" stroke="1" extrusionOk="0">
                  <a:moveTo>
                    <a:pt x="12012" y="4373"/>
                  </a:moveTo>
                  <a:cubicBezTo>
                    <a:pt x="10634" y="2852"/>
                    <a:pt x="9255" y="1331"/>
                    <a:pt x="7187" y="571"/>
                  </a:cubicBezTo>
                  <a:cubicBezTo>
                    <a:pt x="5119" y="-190"/>
                    <a:pt x="2361" y="-190"/>
                    <a:pt x="983" y="571"/>
                  </a:cubicBezTo>
                  <a:cubicBezTo>
                    <a:pt x="-396" y="1331"/>
                    <a:pt x="-396" y="2852"/>
                    <a:pt x="1442" y="4830"/>
                  </a:cubicBezTo>
                  <a:cubicBezTo>
                    <a:pt x="3281" y="6807"/>
                    <a:pt x="6957" y="9241"/>
                    <a:pt x="9944" y="10914"/>
                  </a:cubicBezTo>
                  <a:cubicBezTo>
                    <a:pt x="12932" y="12587"/>
                    <a:pt x="15229" y="13500"/>
                    <a:pt x="17298" y="15173"/>
                  </a:cubicBezTo>
                  <a:cubicBezTo>
                    <a:pt x="19366" y="16847"/>
                    <a:pt x="21204" y="19280"/>
                    <a:pt x="20285" y="20345"/>
                  </a:cubicBezTo>
                  <a:cubicBezTo>
                    <a:pt x="19366" y="21410"/>
                    <a:pt x="15689" y="21106"/>
                    <a:pt x="13621" y="20041"/>
                  </a:cubicBezTo>
                  <a:cubicBezTo>
                    <a:pt x="11553" y="18976"/>
                    <a:pt x="11093" y="17151"/>
                    <a:pt x="10634" y="153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11264574" y="5382998"/>
              <a:ext cx="222340" cy="11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11355"/>
                  </a:moveTo>
                  <a:cubicBezTo>
                    <a:pt x="2483" y="12315"/>
                    <a:pt x="4966" y="13275"/>
                    <a:pt x="6703" y="13035"/>
                  </a:cubicBezTo>
                  <a:cubicBezTo>
                    <a:pt x="8441" y="12795"/>
                    <a:pt x="9435" y="11355"/>
                    <a:pt x="10055" y="9435"/>
                  </a:cubicBezTo>
                  <a:cubicBezTo>
                    <a:pt x="10676" y="7515"/>
                    <a:pt x="10924" y="5115"/>
                    <a:pt x="10428" y="3435"/>
                  </a:cubicBezTo>
                  <a:cubicBezTo>
                    <a:pt x="9931" y="1755"/>
                    <a:pt x="8690" y="795"/>
                    <a:pt x="7448" y="315"/>
                  </a:cubicBezTo>
                  <a:cubicBezTo>
                    <a:pt x="6207" y="-165"/>
                    <a:pt x="4966" y="-165"/>
                    <a:pt x="3848" y="795"/>
                  </a:cubicBezTo>
                  <a:cubicBezTo>
                    <a:pt x="2731" y="1755"/>
                    <a:pt x="1738" y="3675"/>
                    <a:pt x="2235" y="7275"/>
                  </a:cubicBezTo>
                  <a:cubicBezTo>
                    <a:pt x="2731" y="10875"/>
                    <a:pt x="4717" y="16155"/>
                    <a:pt x="8193" y="18795"/>
                  </a:cubicBezTo>
                  <a:cubicBezTo>
                    <a:pt x="11669" y="21435"/>
                    <a:pt x="16634" y="21435"/>
                    <a:pt x="21600" y="21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11655584" y="4822442"/>
              <a:ext cx="270521" cy="83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6200" y="0"/>
                  </a:moveTo>
                  <a:cubicBezTo>
                    <a:pt x="17600" y="1519"/>
                    <a:pt x="19000" y="3039"/>
                    <a:pt x="20000" y="4954"/>
                  </a:cubicBezTo>
                  <a:cubicBezTo>
                    <a:pt x="21000" y="6870"/>
                    <a:pt x="21600" y="9182"/>
                    <a:pt x="20800" y="11262"/>
                  </a:cubicBezTo>
                  <a:cubicBezTo>
                    <a:pt x="20000" y="13343"/>
                    <a:pt x="17800" y="15193"/>
                    <a:pt x="14100" y="16877"/>
                  </a:cubicBezTo>
                  <a:cubicBezTo>
                    <a:pt x="10400" y="18561"/>
                    <a:pt x="5200" y="200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4916431" y="230324"/>
              <a:ext cx="2601616" cy="16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9" fill="norm" stroke="1" extrusionOk="0">
                  <a:moveTo>
                    <a:pt x="0" y="21559"/>
                  </a:moveTo>
                  <a:cubicBezTo>
                    <a:pt x="721" y="19595"/>
                    <a:pt x="1443" y="17632"/>
                    <a:pt x="2228" y="16159"/>
                  </a:cubicBezTo>
                  <a:cubicBezTo>
                    <a:pt x="3013" y="14686"/>
                    <a:pt x="3862" y="13704"/>
                    <a:pt x="4700" y="12723"/>
                  </a:cubicBezTo>
                  <a:cubicBezTo>
                    <a:pt x="5538" y="11741"/>
                    <a:pt x="6365" y="10759"/>
                    <a:pt x="7225" y="9941"/>
                  </a:cubicBezTo>
                  <a:cubicBezTo>
                    <a:pt x="8084" y="9123"/>
                    <a:pt x="8975" y="8468"/>
                    <a:pt x="9866" y="7977"/>
                  </a:cubicBezTo>
                  <a:cubicBezTo>
                    <a:pt x="10758" y="7486"/>
                    <a:pt x="11649" y="7159"/>
                    <a:pt x="12540" y="6832"/>
                  </a:cubicBezTo>
                  <a:cubicBezTo>
                    <a:pt x="13431" y="6504"/>
                    <a:pt x="14322" y="6177"/>
                    <a:pt x="15160" y="5850"/>
                  </a:cubicBezTo>
                  <a:cubicBezTo>
                    <a:pt x="15998" y="5523"/>
                    <a:pt x="16783" y="5195"/>
                    <a:pt x="17643" y="5032"/>
                  </a:cubicBezTo>
                  <a:cubicBezTo>
                    <a:pt x="18502" y="4868"/>
                    <a:pt x="19436" y="4868"/>
                    <a:pt x="20072" y="4868"/>
                  </a:cubicBezTo>
                  <a:cubicBezTo>
                    <a:pt x="20709" y="4868"/>
                    <a:pt x="21048" y="4868"/>
                    <a:pt x="21271" y="4868"/>
                  </a:cubicBezTo>
                  <a:cubicBezTo>
                    <a:pt x="21494" y="4868"/>
                    <a:pt x="21600" y="4868"/>
                    <a:pt x="21600" y="4868"/>
                  </a:cubicBezTo>
                  <a:cubicBezTo>
                    <a:pt x="21600" y="4868"/>
                    <a:pt x="21494" y="4868"/>
                    <a:pt x="21027" y="4541"/>
                  </a:cubicBezTo>
                  <a:cubicBezTo>
                    <a:pt x="20560" y="4214"/>
                    <a:pt x="19733" y="3559"/>
                    <a:pt x="18980" y="3068"/>
                  </a:cubicBezTo>
                  <a:cubicBezTo>
                    <a:pt x="18226" y="2577"/>
                    <a:pt x="17547" y="2250"/>
                    <a:pt x="16805" y="1923"/>
                  </a:cubicBezTo>
                  <a:cubicBezTo>
                    <a:pt x="16062" y="1595"/>
                    <a:pt x="15256" y="1268"/>
                    <a:pt x="14439" y="941"/>
                  </a:cubicBezTo>
                  <a:cubicBezTo>
                    <a:pt x="13622" y="614"/>
                    <a:pt x="12794" y="286"/>
                    <a:pt x="11935" y="123"/>
                  </a:cubicBezTo>
                  <a:cubicBezTo>
                    <a:pt x="11076" y="-41"/>
                    <a:pt x="10185" y="-41"/>
                    <a:pt x="9325" y="123"/>
                  </a:cubicBezTo>
                  <a:cubicBezTo>
                    <a:pt x="8466" y="286"/>
                    <a:pt x="7639" y="614"/>
                    <a:pt x="6811" y="1104"/>
                  </a:cubicBezTo>
                  <a:cubicBezTo>
                    <a:pt x="5983" y="1595"/>
                    <a:pt x="5156" y="2250"/>
                    <a:pt x="4318" y="2904"/>
                  </a:cubicBezTo>
                  <a:cubicBezTo>
                    <a:pt x="3480" y="3559"/>
                    <a:pt x="2631" y="4214"/>
                    <a:pt x="2005" y="4541"/>
                  </a:cubicBezTo>
                  <a:cubicBezTo>
                    <a:pt x="1379" y="4868"/>
                    <a:pt x="976" y="4868"/>
                    <a:pt x="668" y="4868"/>
                  </a:cubicBezTo>
                  <a:cubicBezTo>
                    <a:pt x="361" y="4868"/>
                    <a:pt x="149" y="4868"/>
                    <a:pt x="106" y="4704"/>
                  </a:cubicBezTo>
                  <a:cubicBezTo>
                    <a:pt x="64" y="4541"/>
                    <a:pt x="191" y="4214"/>
                    <a:pt x="690" y="4050"/>
                  </a:cubicBezTo>
                  <a:cubicBezTo>
                    <a:pt x="1188" y="3886"/>
                    <a:pt x="2058" y="3886"/>
                    <a:pt x="2833" y="4050"/>
                  </a:cubicBezTo>
                  <a:cubicBezTo>
                    <a:pt x="3607" y="4214"/>
                    <a:pt x="4286" y="4541"/>
                    <a:pt x="5092" y="4704"/>
                  </a:cubicBezTo>
                  <a:cubicBezTo>
                    <a:pt x="5899" y="4868"/>
                    <a:pt x="6832" y="4868"/>
                    <a:pt x="7639" y="4704"/>
                  </a:cubicBezTo>
                  <a:cubicBezTo>
                    <a:pt x="8445" y="4541"/>
                    <a:pt x="9124" y="4214"/>
                    <a:pt x="9835" y="4050"/>
                  </a:cubicBezTo>
                  <a:cubicBezTo>
                    <a:pt x="10545" y="3886"/>
                    <a:pt x="11288" y="3886"/>
                    <a:pt x="12137" y="3886"/>
                  </a:cubicBezTo>
                  <a:cubicBezTo>
                    <a:pt x="12985" y="3886"/>
                    <a:pt x="13940" y="3886"/>
                    <a:pt x="14959" y="3723"/>
                  </a:cubicBezTo>
                  <a:cubicBezTo>
                    <a:pt x="15977" y="3559"/>
                    <a:pt x="17059" y="3232"/>
                    <a:pt x="17972" y="3068"/>
                  </a:cubicBezTo>
                  <a:cubicBezTo>
                    <a:pt x="18884" y="2904"/>
                    <a:pt x="19627" y="2904"/>
                    <a:pt x="20369" y="2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757" y="66840"/>
            <a:ext cx="9944101" cy="3454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9" name="Drawing"/>
          <p:cNvGrpSpPr/>
          <p:nvPr/>
        </p:nvGrpSpPr>
        <p:grpSpPr>
          <a:xfrm>
            <a:off x="1855375" y="138003"/>
            <a:ext cx="9131207" cy="2093048"/>
            <a:chOff x="0" y="0"/>
            <a:chExt cx="9131206" cy="2093047"/>
          </a:xfrm>
        </p:grpSpPr>
        <p:sp>
          <p:nvSpPr>
            <p:cNvPr id="1199" name="Line"/>
            <p:cNvSpPr/>
            <p:nvPr/>
          </p:nvSpPr>
          <p:spPr>
            <a:xfrm>
              <a:off x="21524" y="238877"/>
              <a:ext cx="47478" cy="612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558" fill="norm" stroke="1" extrusionOk="0">
                  <a:moveTo>
                    <a:pt x="21120" y="1308"/>
                  </a:moveTo>
                  <a:cubicBezTo>
                    <a:pt x="17709" y="678"/>
                    <a:pt x="14299" y="48"/>
                    <a:pt x="12594" y="3"/>
                  </a:cubicBezTo>
                  <a:cubicBezTo>
                    <a:pt x="10888" y="-42"/>
                    <a:pt x="10888" y="498"/>
                    <a:pt x="9752" y="2568"/>
                  </a:cubicBezTo>
                  <a:cubicBezTo>
                    <a:pt x="8615" y="4638"/>
                    <a:pt x="6341" y="8238"/>
                    <a:pt x="4067" y="11253"/>
                  </a:cubicBezTo>
                  <a:cubicBezTo>
                    <a:pt x="1794" y="14268"/>
                    <a:pt x="-480" y="16698"/>
                    <a:pt x="88" y="18318"/>
                  </a:cubicBezTo>
                  <a:cubicBezTo>
                    <a:pt x="657" y="19938"/>
                    <a:pt x="4067" y="20748"/>
                    <a:pt x="7478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0" y="150279"/>
              <a:ext cx="3094306" cy="769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543" fill="norm" stroke="1" extrusionOk="0">
                  <a:moveTo>
                    <a:pt x="0" y="6738"/>
                  </a:moveTo>
                  <a:cubicBezTo>
                    <a:pt x="53" y="6380"/>
                    <a:pt x="107" y="6022"/>
                    <a:pt x="339" y="5772"/>
                  </a:cubicBezTo>
                  <a:cubicBezTo>
                    <a:pt x="570" y="5522"/>
                    <a:pt x="980" y="5379"/>
                    <a:pt x="1479" y="5164"/>
                  </a:cubicBezTo>
                  <a:cubicBezTo>
                    <a:pt x="1978" y="4950"/>
                    <a:pt x="2566" y="4664"/>
                    <a:pt x="3244" y="4377"/>
                  </a:cubicBezTo>
                  <a:cubicBezTo>
                    <a:pt x="3921" y="4091"/>
                    <a:pt x="4687" y="3805"/>
                    <a:pt x="5409" y="3555"/>
                  </a:cubicBezTo>
                  <a:cubicBezTo>
                    <a:pt x="6131" y="3305"/>
                    <a:pt x="6808" y="3090"/>
                    <a:pt x="7467" y="2911"/>
                  </a:cubicBezTo>
                  <a:cubicBezTo>
                    <a:pt x="8127" y="2732"/>
                    <a:pt x="8768" y="2589"/>
                    <a:pt x="9383" y="2482"/>
                  </a:cubicBezTo>
                  <a:cubicBezTo>
                    <a:pt x="9998" y="2375"/>
                    <a:pt x="10586" y="2303"/>
                    <a:pt x="11192" y="2160"/>
                  </a:cubicBezTo>
                  <a:cubicBezTo>
                    <a:pt x="11798" y="2017"/>
                    <a:pt x="12422" y="1803"/>
                    <a:pt x="13037" y="1588"/>
                  </a:cubicBezTo>
                  <a:cubicBezTo>
                    <a:pt x="13651" y="1373"/>
                    <a:pt x="14257" y="1159"/>
                    <a:pt x="14872" y="944"/>
                  </a:cubicBezTo>
                  <a:cubicBezTo>
                    <a:pt x="15487" y="730"/>
                    <a:pt x="16111" y="515"/>
                    <a:pt x="16770" y="372"/>
                  </a:cubicBezTo>
                  <a:cubicBezTo>
                    <a:pt x="17430" y="229"/>
                    <a:pt x="18125" y="158"/>
                    <a:pt x="18811" y="122"/>
                  </a:cubicBezTo>
                  <a:cubicBezTo>
                    <a:pt x="19497" y="86"/>
                    <a:pt x="20174" y="86"/>
                    <a:pt x="20566" y="86"/>
                  </a:cubicBezTo>
                  <a:cubicBezTo>
                    <a:pt x="20958" y="86"/>
                    <a:pt x="21065" y="86"/>
                    <a:pt x="21190" y="50"/>
                  </a:cubicBezTo>
                  <a:cubicBezTo>
                    <a:pt x="21315" y="15"/>
                    <a:pt x="21457" y="-57"/>
                    <a:pt x="21529" y="86"/>
                  </a:cubicBezTo>
                  <a:cubicBezTo>
                    <a:pt x="21600" y="229"/>
                    <a:pt x="21600" y="587"/>
                    <a:pt x="21493" y="1910"/>
                  </a:cubicBezTo>
                  <a:cubicBezTo>
                    <a:pt x="21386" y="3233"/>
                    <a:pt x="21172" y="5522"/>
                    <a:pt x="21012" y="7918"/>
                  </a:cubicBezTo>
                  <a:cubicBezTo>
                    <a:pt x="20851" y="10314"/>
                    <a:pt x="20745" y="12817"/>
                    <a:pt x="20673" y="14713"/>
                  </a:cubicBezTo>
                  <a:cubicBezTo>
                    <a:pt x="20602" y="16608"/>
                    <a:pt x="20566" y="17895"/>
                    <a:pt x="20540" y="18718"/>
                  </a:cubicBezTo>
                  <a:cubicBezTo>
                    <a:pt x="20513" y="19540"/>
                    <a:pt x="20495" y="19898"/>
                    <a:pt x="20450" y="20184"/>
                  </a:cubicBezTo>
                  <a:cubicBezTo>
                    <a:pt x="20406" y="20470"/>
                    <a:pt x="20335" y="20685"/>
                    <a:pt x="20139" y="20685"/>
                  </a:cubicBezTo>
                  <a:cubicBezTo>
                    <a:pt x="19943" y="20685"/>
                    <a:pt x="19622" y="20470"/>
                    <a:pt x="19123" y="20077"/>
                  </a:cubicBezTo>
                  <a:cubicBezTo>
                    <a:pt x="18624" y="19683"/>
                    <a:pt x="17947" y="19111"/>
                    <a:pt x="17323" y="18646"/>
                  </a:cubicBezTo>
                  <a:cubicBezTo>
                    <a:pt x="16699" y="18181"/>
                    <a:pt x="16129" y="17824"/>
                    <a:pt x="15523" y="17502"/>
                  </a:cubicBezTo>
                  <a:cubicBezTo>
                    <a:pt x="14917" y="17180"/>
                    <a:pt x="14275" y="16894"/>
                    <a:pt x="13607" y="16608"/>
                  </a:cubicBezTo>
                  <a:cubicBezTo>
                    <a:pt x="12939" y="16322"/>
                    <a:pt x="12244" y="16036"/>
                    <a:pt x="11522" y="15857"/>
                  </a:cubicBezTo>
                  <a:cubicBezTo>
                    <a:pt x="10800" y="15678"/>
                    <a:pt x="10051" y="15607"/>
                    <a:pt x="9312" y="15607"/>
                  </a:cubicBezTo>
                  <a:cubicBezTo>
                    <a:pt x="8572" y="15607"/>
                    <a:pt x="7842" y="15678"/>
                    <a:pt x="7147" y="15821"/>
                  </a:cubicBezTo>
                  <a:cubicBezTo>
                    <a:pt x="6451" y="15964"/>
                    <a:pt x="5792" y="16179"/>
                    <a:pt x="5142" y="16501"/>
                  </a:cubicBezTo>
                  <a:cubicBezTo>
                    <a:pt x="4491" y="16822"/>
                    <a:pt x="3850" y="17252"/>
                    <a:pt x="3172" y="17860"/>
                  </a:cubicBezTo>
                  <a:cubicBezTo>
                    <a:pt x="2495" y="18468"/>
                    <a:pt x="1782" y="19254"/>
                    <a:pt x="1265" y="19898"/>
                  </a:cubicBezTo>
                  <a:cubicBezTo>
                    <a:pt x="749" y="20542"/>
                    <a:pt x="428" y="21042"/>
                    <a:pt x="107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99668" y="1598196"/>
              <a:ext cx="4761108" cy="17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19577"/>
                  </a:moveTo>
                  <a:cubicBezTo>
                    <a:pt x="371" y="20212"/>
                    <a:pt x="742" y="20848"/>
                    <a:pt x="1142" y="21007"/>
                  </a:cubicBezTo>
                  <a:cubicBezTo>
                    <a:pt x="1542" y="21165"/>
                    <a:pt x="1971" y="20848"/>
                    <a:pt x="2371" y="20530"/>
                  </a:cubicBezTo>
                  <a:cubicBezTo>
                    <a:pt x="2771" y="20212"/>
                    <a:pt x="3142" y="19895"/>
                    <a:pt x="3565" y="19577"/>
                  </a:cubicBezTo>
                  <a:cubicBezTo>
                    <a:pt x="3988" y="19259"/>
                    <a:pt x="4464" y="18942"/>
                    <a:pt x="4881" y="18942"/>
                  </a:cubicBezTo>
                  <a:cubicBezTo>
                    <a:pt x="5299" y="18942"/>
                    <a:pt x="5658" y="19259"/>
                    <a:pt x="6017" y="19577"/>
                  </a:cubicBezTo>
                  <a:cubicBezTo>
                    <a:pt x="6377" y="19895"/>
                    <a:pt x="6736" y="20212"/>
                    <a:pt x="7130" y="20530"/>
                  </a:cubicBezTo>
                  <a:cubicBezTo>
                    <a:pt x="7525" y="20848"/>
                    <a:pt x="7954" y="21165"/>
                    <a:pt x="8406" y="21324"/>
                  </a:cubicBezTo>
                  <a:cubicBezTo>
                    <a:pt x="8858" y="21483"/>
                    <a:pt x="9333" y="21483"/>
                    <a:pt x="9791" y="21324"/>
                  </a:cubicBezTo>
                  <a:cubicBezTo>
                    <a:pt x="10249" y="21165"/>
                    <a:pt x="10690" y="20848"/>
                    <a:pt x="11061" y="20212"/>
                  </a:cubicBezTo>
                  <a:cubicBezTo>
                    <a:pt x="11432" y="19577"/>
                    <a:pt x="11733" y="18624"/>
                    <a:pt x="12093" y="17354"/>
                  </a:cubicBezTo>
                  <a:cubicBezTo>
                    <a:pt x="12452" y="16083"/>
                    <a:pt x="12870" y="14495"/>
                    <a:pt x="13229" y="13224"/>
                  </a:cubicBezTo>
                  <a:cubicBezTo>
                    <a:pt x="13588" y="11954"/>
                    <a:pt x="13890" y="11001"/>
                    <a:pt x="14168" y="10207"/>
                  </a:cubicBezTo>
                  <a:cubicBezTo>
                    <a:pt x="14446" y="9412"/>
                    <a:pt x="14701" y="8777"/>
                    <a:pt x="14991" y="8142"/>
                  </a:cubicBezTo>
                  <a:cubicBezTo>
                    <a:pt x="15281" y="7507"/>
                    <a:pt x="15606" y="6871"/>
                    <a:pt x="15930" y="6395"/>
                  </a:cubicBezTo>
                  <a:cubicBezTo>
                    <a:pt x="16255" y="5918"/>
                    <a:pt x="16580" y="5601"/>
                    <a:pt x="16951" y="4807"/>
                  </a:cubicBezTo>
                  <a:cubicBezTo>
                    <a:pt x="17322" y="4012"/>
                    <a:pt x="17739" y="2742"/>
                    <a:pt x="18128" y="1948"/>
                  </a:cubicBezTo>
                  <a:cubicBezTo>
                    <a:pt x="18516" y="1154"/>
                    <a:pt x="18875" y="836"/>
                    <a:pt x="19252" y="518"/>
                  </a:cubicBezTo>
                  <a:cubicBezTo>
                    <a:pt x="19629" y="201"/>
                    <a:pt x="20023" y="-117"/>
                    <a:pt x="20342" y="42"/>
                  </a:cubicBezTo>
                  <a:cubicBezTo>
                    <a:pt x="20661" y="201"/>
                    <a:pt x="20904" y="836"/>
                    <a:pt x="21101" y="1948"/>
                  </a:cubicBezTo>
                  <a:cubicBezTo>
                    <a:pt x="21299" y="3059"/>
                    <a:pt x="21449" y="4648"/>
                    <a:pt x="21600" y="6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3181738" y="582354"/>
              <a:ext cx="107337" cy="52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21600" y="4123"/>
                  </a:moveTo>
                  <a:cubicBezTo>
                    <a:pt x="19543" y="3069"/>
                    <a:pt x="17486" y="2015"/>
                    <a:pt x="15171" y="1225"/>
                  </a:cubicBezTo>
                  <a:cubicBezTo>
                    <a:pt x="12857" y="435"/>
                    <a:pt x="10286" y="-92"/>
                    <a:pt x="9000" y="13"/>
                  </a:cubicBezTo>
                  <a:cubicBezTo>
                    <a:pt x="7714" y="119"/>
                    <a:pt x="7714" y="856"/>
                    <a:pt x="7200" y="3174"/>
                  </a:cubicBezTo>
                  <a:cubicBezTo>
                    <a:pt x="6686" y="5492"/>
                    <a:pt x="5657" y="9391"/>
                    <a:pt x="4371" y="12710"/>
                  </a:cubicBezTo>
                  <a:cubicBezTo>
                    <a:pt x="3086" y="16029"/>
                    <a:pt x="1543" y="18768"/>
                    <a:pt x="0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3204738" y="521345"/>
              <a:ext cx="1700762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fill="norm" stroke="1" extrusionOk="0">
                  <a:moveTo>
                    <a:pt x="486" y="6048"/>
                  </a:moveTo>
                  <a:cubicBezTo>
                    <a:pt x="1330" y="5280"/>
                    <a:pt x="2173" y="4512"/>
                    <a:pt x="3211" y="3936"/>
                  </a:cubicBezTo>
                  <a:cubicBezTo>
                    <a:pt x="4249" y="3360"/>
                    <a:pt x="5481" y="2976"/>
                    <a:pt x="6681" y="2592"/>
                  </a:cubicBezTo>
                  <a:cubicBezTo>
                    <a:pt x="7881" y="2208"/>
                    <a:pt x="9049" y="1824"/>
                    <a:pt x="10265" y="1440"/>
                  </a:cubicBezTo>
                  <a:cubicBezTo>
                    <a:pt x="11481" y="1056"/>
                    <a:pt x="12746" y="672"/>
                    <a:pt x="14076" y="432"/>
                  </a:cubicBezTo>
                  <a:cubicBezTo>
                    <a:pt x="15405" y="192"/>
                    <a:pt x="16800" y="96"/>
                    <a:pt x="17919" y="48"/>
                  </a:cubicBezTo>
                  <a:cubicBezTo>
                    <a:pt x="19038" y="0"/>
                    <a:pt x="19881" y="0"/>
                    <a:pt x="20384" y="0"/>
                  </a:cubicBezTo>
                  <a:cubicBezTo>
                    <a:pt x="20886" y="0"/>
                    <a:pt x="21049" y="0"/>
                    <a:pt x="21195" y="144"/>
                  </a:cubicBezTo>
                  <a:cubicBezTo>
                    <a:pt x="21341" y="288"/>
                    <a:pt x="21470" y="576"/>
                    <a:pt x="21535" y="1584"/>
                  </a:cubicBezTo>
                  <a:cubicBezTo>
                    <a:pt x="21600" y="2592"/>
                    <a:pt x="21600" y="4320"/>
                    <a:pt x="21535" y="6528"/>
                  </a:cubicBezTo>
                  <a:cubicBezTo>
                    <a:pt x="21470" y="8736"/>
                    <a:pt x="21341" y="11424"/>
                    <a:pt x="21259" y="13392"/>
                  </a:cubicBezTo>
                  <a:cubicBezTo>
                    <a:pt x="21178" y="15360"/>
                    <a:pt x="21146" y="16608"/>
                    <a:pt x="21065" y="17376"/>
                  </a:cubicBezTo>
                  <a:cubicBezTo>
                    <a:pt x="20984" y="18144"/>
                    <a:pt x="20854" y="18432"/>
                    <a:pt x="20254" y="18672"/>
                  </a:cubicBezTo>
                  <a:cubicBezTo>
                    <a:pt x="19654" y="18912"/>
                    <a:pt x="18584" y="19104"/>
                    <a:pt x="17416" y="19344"/>
                  </a:cubicBezTo>
                  <a:cubicBezTo>
                    <a:pt x="16249" y="19584"/>
                    <a:pt x="14984" y="19872"/>
                    <a:pt x="13654" y="20208"/>
                  </a:cubicBezTo>
                  <a:cubicBezTo>
                    <a:pt x="12324" y="20544"/>
                    <a:pt x="10930" y="20928"/>
                    <a:pt x="9568" y="21168"/>
                  </a:cubicBezTo>
                  <a:cubicBezTo>
                    <a:pt x="8205" y="21408"/>
                    <a:pt x="6876" y="21504"/>
                    <a:pt x="5384" y="21552"/>
                  </a:cubicBezTo>
                  <a:cubicBezTo>
                    <a:pt x="3892" y="21600"/>
                    <a:pt x="2238" y="21600"/>
                    <a:pt x="1314" y="21600"/>
                  </a:cubicBezTo>
                  <a:cubicBezTo>
                    <a:pt x="389" y="21600"/>
                    <a:pt x="195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3259544" y="0"/>
              <a:ext cx="63521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600" fill="norm" stroke="1" extrusionOk="0">
                  <a:moveTo>
                    <a:pt x="481" y="21600"/>
                  </a:moveTo>
                  <a:cubicBezTo>
                    <a:pt x="221" y="20898"/>
                    <a:pt x="-39" y="20195"/>
                    <a:pt x="4" y="19580"/>
                  </a:cubicBezTo>
                  <a:cubicBezTo>
                    <a:pt x="48" y="18966"/>
                    <a:pt x="395" y="18439"/>
                    <a:pt x="1739" y="17034"/>
                  </a:cubicBezTo>
                  <a:cubicBezTo>
                    <a:pt x="3084" y="15629"/>
                    <a:pt x="5426" y="13346"/>
                    <a:pt x="7768" y="11063"/>
                  </a:cubicBezTo>
                  <a:cubicBezTo>
                    <a:pt x="10110" y="8780"/>
                    <a:pt x="12453" y="6498"/>
                    <a:pt x="14751" y="4654"/>
                  </a:cubicBezTo>
                  <a:cubicBezTo>
                    <a:pt x="17050" y="2810"/>
                    <a:pt x="19306" y="1405"/>
                    <a:pt x="215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3301456" y="113638"/>
              <a:ext cx="248291" cy="24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262" fill="norm" stroke="1" extrusionOk="0">
                  <a:moveTo>
                    <a:pt x="6206" y="2734"/>
                  </a:moveTo>
                  <a:cubicBezTo>
                    <a:pt x="5545" y="1425"/>
                    <a:pt x="4883" y="116"/>
                    <a:pt x="4773" y="7"/>
                  </a:cubicBezTo>
                  <a:cubicBezTo>
                    <a:pt x="4663" y="-102"/>
                    <a:pt x="5104" y="989"/>
                    <a:pt x="4553" y="3607"/>
                  </a:cubicBezTo>
                  <a:cubicBezTo>
                    <a:pt x="4002" y="6225"/>
                    <a:pt x="2459" y="10371"/>
                    <a:pt x="1577" y="12989"/>
                  </a:cubicBezTo>
                  <a:cubicBezTo>
                    <a:pt x="696" y="15607"/>
                    <a:pt x="475" y="16698"/>
                    <a:pt x="255" y="17789"/>
                  </a:cubicBezTo>
                  <a:cubicBezTo>
                    <a:pt x="34" y="18880"/>
                    <a:pt x="-186" y="19971"/>
                    <a:pt x="255" y="20625"/>
                  </a:cubicBezTo>
                  <a:cubicBezTo>
                    <a:pt x="696" y="21280"/>
                    <a:pt x="1798" y="21498"/>
                    <a:pt x="5434" y="20953"/>
                  </a:cubicBezTo>
                  <a:cubicBezTo>
                    <a:pt x="9071" y="20407"/>
                    <a:pt x="15243" y="19098"/>
                    <a:pt x="21414" y="17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5198117" y="1541473"/>
              <a:ext cx="3933090" cy="9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21497"/>
                  </a:moveTo>
                  <a:cubicBezTo>
                    <a:pt x="281" y="18497"/>
                    <a:pt x="561" y="15497"/>
                    <a:pt x="891" y="13697"/>
                  </a:cubicBezTo>
                  <a:cubicBezTo>
                    <a:pt x="1221" y="11897"/>
                    <a:pt x="1600" y="11297"/>
                    <a:pt x="2063" y="9797"/>
                  </a:cubicBezTo>
                  <a:cubicBezTo>
                    <a:pt x="2526" y="8297"/>
                    <a:pt x="3074" y="5897"/>
                    <a:pt x="3607" y="4097"/>
                  </a:cubicBezTo>
                  <a:cubicBezTo>
                    <a:pt x="4140" y="2297"/>
                    <a:pt x="4660" y="1097"/>
                    <a:pt x="5144" y="497"/>
                  </a:cubicBezTo>
                  <a:cubicBezTo>
                    <a:pt x="5628" y="-103"/>
                    <a:pt x="6077" y="-103"/>
                    <a:pt x="6554" y="197"/>
                  </a:cubicBezTo>
                  <a:cubicBezTo>
                    <a:pt x="7032" y="497"/>
                    <a:pt x="7537" y="1097"/>
                    <a:pt x="8091" y="1397"/>
                  </a:cubicBezTo>
                  <a:cubicBezTo>
                    <a:pt x="8646" y="1697"/>
                    <a:pt x="9249" y="1697"/>
                    <a:pt x="9811" y="1997"/>
                  </a:cubicBezTo>
                  <a:cubicBezTo>
                    <a:pt x="10372" y="2297"/>
                    <a:pt x="10891" y="2897"/>
                    <a:pt x="11354" y="4097"/>
                  </a:cubicBezTo>
                  <a:cubicBezTo>
                    <a:pt x="11818" y="5297"/>
                    <a:pt x="12225" y="7097"/>
                    <a:pt x="12695" y="7997"/>
                  </a:cubicBezTo>
                  <a:cubicBezTo>
                    <a:pt x="13165" y="8897"/>
                    <a:pt x="13698" y="8897"/>
                    <a:pt x="14211" y="9197"/>
                  </a:cubicBezTo>
                  <a:cubicBezTo>
                    <a:pt x="14723" y="9497"/>
                    <a:pt x="15214" y="10097"/>
                    <a:pt x="15614" y="10697"/>
                  </a:cubicBezTo>
                  <a:cubicBezTo>
                    <a:pt x="16014" y="11297"/>
                    <a:pt x="16323" y="11897"/>
                    <a:pt x="16709" y="12497"/>
                  </a:cubicBezTo>
                  <a:cubicBezTo>
                    <a:pt x="17095" y="13097"/>
                    <a:pt x="17558" y="13697"/>
                    <a:pt x="18035" y="13697"/>
                  </a:cubicBezTo>
                  <a:cubicBezTo>
                    <a:pt x="18512" y="13697"/>
                    <a:pt x="19004" y="13097"/>
                    <a:pt x="19474" y="12197"/>
                  </a:cubicBezTo>
                  <a:cubicBezTo>
                    <a:pt x="19944" y="11297"/>
                    <a:pt x="20393" y="10097"/>
                    <a:pt x="20730" y="9797"/>
                  </a:cubicBezTo>
                  <a:cubicBezTo>
                    <a:pt x="21067" y="9497"/>
                    <a:pt x="21291" y="10097"/>
                    <a:pt x="21418" y="10397"/>
                  </a:cubicBezTo>
                  <a:cubicBezTo>
                    <a:pt x="21544" y="10697"/>
                    <a:pt x="21572" y="10697"/>
                    <a:pt x="21600" y="10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153336" y="1874840"/>
              <a:ext cx="4906779" cy="21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1445"/>
                  </a:moveTo>
                  <a:cubicBezTo>
                    <a:pt x="135" y="20692"/>
                    <a:pt x="270" y="19938"/>
                    <a:pt x="484" y="19185"/>
                  </a:cubicBezTo>
                  <a:cubicBezTo>
                    <a:pt x="698" y="18431"/>
                    <a:pt x="990" y="17678"/>
                    <a:pt x="1356" y="16673"/>
                  </a:cubicBezTo>
                  <a:cubicBezTo>
                    <a:pt x="1721" y="15668"/>
                    <a:pt x="2160" y="14412"/>
                    <a:pt x="2565" y="13533"/>
                  </a:cubicBezTo>
                  <a:cubicBezTo>
                    <a:pt x="2970" y="12654"/>
                    <a:pt x="3341" y="12152"/>
                    <a:pt x="3701" y="11650"/>
                  </a:cubicBezTo>
                  <a:cubicBezTo>
                    <a:pt x="4061" y="11147"/>
                    <a:pt x="4410" y="10645"/>
                    <a:pt x="4787" y="10143"/>
                  </a:cubicBezTo>
                  <a:cubicBezTo>
                    <a:pt x="5164" y="9640"/>
                    <a:pt x="5569" y="9138"/>
                    <a:pt x="5985" y="8636"/>
                  </a:cubicBezTo>
                  <a:cubicBezTo>
                    <a:pt x="6401" y="8133"/>
                    <a:pt x="6829" y="7631"/>
                    <a:pt x="7183" y="7129"/>
                  </a:cubicBezTo>
                  <a:cubicBezTo>
                    <a:pt x="7538" y="6626"/>
                    <a:pt x="7819" y="6124"/>
                    <a:pt x="8184" y="5496"/>
                  </a:cubicBezTo>
                  <a:cubicBezTo>
                    <a:pt x="8550" y="4868"/>
                    <a:pt x="9000" y="4115"/>
                    <a:pt x="9450" y="3361"/>
                  </a:cubicBezTo>
                  <a:cubicBezTo>
                    <a:pt x="9900" y="2608"/>
                    <a:pt x="10350" y="1854"/>
                    <a:pt x="10710" y="1352"/>
                  </a:cubicBezTo>
                  <a:cubicBezTo>
                    <a:pt x="11070" y="850"/>
                    <a:pt x="11340" y="598"/>
                    <a:pt x="11700" y="724"/>
                  </a:cubicBezTo>
                  <a:cubicBezTo>
                    <a:pt x="12060" y="850"/>
                    <a:pt x="12510" y="1352"/>
                    <a:pt x="12949" y="1603"/>
                  </a:cubicBezTo>
                  <a:cubicBezTo>
                    <a:pt x="13387" y="1854"/>
                    <a:pt x="13815" y="1854"/>
                    <a:pt x="14231" y="1980"/>
                  </a:cubicBezTo>
                  <a:cubicBezTo>
                    <a:pt x="14647" y="2105"/>
                    <a:pt x="15053" y="2357"/>
                    <a:pt x="15435" y="2733"/>
                  </a:cubicBezTo>
                  <a:cubicBezTo>
                    <a:pt x="15817" y="3110"/>
                    <a:pt x="16177" y="3612"/>
                    <a:pt x="16560" y="3989"/>
                  </a:cubicBezTo>
                  <a:cubicBezTo>
                    <a:pt x="16942" y="4366"/>
                    <a:pt x="17347" y="4617"/>
                    <a:pt x="17724" y="4868"/>
                  </a:cubicBezTo>
                  <a:cubicBezTo>
                    <a:pt x="18101" y="5119"/>
                    <a:pt x="18450" y="5371"/>
                    <a:pt x="18748" y="5119"/>
                  </a:cubicBezTo>
                  <a:cubicBezTo>
                    <a:pt x="19046" y="4868"/>
                    <a:pt x="19294" y="4115"/>
                    <a:pt x="19581" y="3236"/>
                  </a:cubicBezTo>
                  <a:cubicBezTo>
                    <a:pt x="19867" y="2357"/>
                    <a:pt x="20194" y="1352"/>
                    <a:pt x="20481" y="724"/>
                  </a:cubicBezTo>
                  <a:cubicBezTo>
                    <a:pt x="20767" y="96"/>
                    <a:pt x="21015" y="-155"/>
                    <a:pt x="21195" y="96"/>
                  </a:cubicBezTo>
                  <a:cubicBezTo>
                    <a:pt x="21375" y="347"/>
                    <a:pt x="21487" y="1101"/>
                    <a:pt x="21600" y="1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6176602" y="559007"/>
              <a:ext cx="1646845" cy="59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46" fill="norm" stroke="1" extrusionOk="0">
                  <a:moveTo>
                    <a:pt x="18679" y="3347"/>
                  </a:moveTo>
                  <a:cubicBezTo>
                    <a:pt x="18580" y="2978"/>
                    <a:pt x="18480" y="2609"/>
                    <a:pt x="18347" y="2424"/>
                  </a:cubicBezTo>
                  <a:cubicBezTo>
                    <a:pt x="18214" y="2240"/>
                    <a:pt x="18048" y="2240"/>
                    <a:pt x="17699" y="2055"/>
                  </a:cubicBezTo>
                  <a:cubicBezTo>
                    <a:pt x="17350" y="1870"/>
                    <a:pt x="16818" y="1501"/>
                    <a:pt x="16137" y="1178"/>
                  </a:cubicBezTo>
                  <a:cubicBezTo>
                    <a:pt x="15456" y="855"/>
                    <a:pt x="14625" y="578"/>
                    <a:pt x="13778" y="347"/>
                  </a:cubicBezTo>
                  <a:cubicBezTo>
                    <a:pt x="12930" y="117"/>
                    <a:pt x="12066" y="-68"/>
                    <a:pt x="11053" y="24"/>
                  </a:cubicBezTo>
                  <a:cubicBezTo>
                    <a:pt x="10039" y="117"/>
                    <a:pt x="8876" y="486"/>
                    <a:pt x="7780" y="1178"/>
                  </a:cubicBezTo>
                  <a:cubicBezTo>
                    <a:pt x="6683" y="1870"/>
                    <a:pt x="5653" y="2886"/>
                    <a:pt x="4689" y="4132"/>
                  </a:cubicBezTo>
                  <a:cubicBezTo>
                    <a:pt x="3726" y="5378"/>
                    <a:pt x="2828" y="6855"/>
                    <a:pt x="2297" y="8147"/>
                  </a:cubicBezTo>
                  <a:cubicBezTo>
                    <a:pt x="1765" y="9440"/>
                    <a:pt x="1599" y="10547"/>
                    <a:pt x="1566" y="11655"/>
                  </a:cubicBezTo>
                  <a:cubicBezTo>
                    <a:pt x="1532" y="12763"/>
                    <a:pt x="1632" y="13870"/>
                    <a:pt x="2014" y="15070"/>
                  </a:cubicBezTo>
                  <a:cubicBezTo>
                    <a:pt x="2396" y="16270"/>
                    <a:pt x="3061" y="17563"/>
                    <a:pt x="4025" y="18394"/>
                  </a:cubicBezTo>
                  <a:cubicBezTo>
                    <a:pt x="4988" y="19224"/>
                    <a:pt x="6251" y="19594"/>
                    <a:pt x="7614" y="19778"/>
                  </a:cubicBezTo>
                  <a:cubicBezTo>
                    <a:pt x="8976" y="19963"/>
                    <a:pt x="10438" y="19963"/>
                    <a:pt x="11684" y="20009"/>
                  </a:cubicBezTo>
                  <a:cubicBezTo>
                    <a:pt x="12930" y="20055"/>
                    <a:pt x="13961" y="20147"/>
                    <a:pt x="14891" y="20055"/>
                  </a:cubicBezTo>
                  <a:cubicBezTo>
                    <a:pt x="15822" y="19963"/>
                    <a:pt x="16652" y="19686"/>
                    <a:pt x="17483" y="18947"/>
                  </a:cubicBezTo>
                  <a:cubicBezTo>
                    <a:pt x="18314" y="18209"/>
                    <a:pt x="19145" y="17009"/>
                    <a:pt x="19676" y="15809"/>
                  </a:cubicBezTo>
                  <a:cubicBezTo>
                    <a:pt x="20208" y="14609"/>
                    <a:pt x="20441" y="13409"/>
                    <a:pt x="20507" y="12024"/>
                  </a:cubicBezTo>
                  <a:cubicBezTo>
                    <a:pt x="20574" y="10640"/>
                    <a:pt x="20474" y="9070"/>
                    <a:pt x="20175" y="7732"/>
                  </a:cubicBezTo>
                  <a:cubicBezTo>
                    <a:pt x="19876" y="6394"/>
                    <a:pt x="19377" y="5286"/>
                    <a:pt x="18613" y="4455"/>
                  </a:cubicBezTo>
                  <a:cubicBezTo>
                    <a:pt x="17849" y="3624"/>
                    <a:pt x="16818" y="3070"/>
                    <a:pt x="15705" y="2655"/>
                  </a:cubicBezTo>
                  <a:cubicBezTo>
                    <a:pt x="14592" y="2240"/>
                    <a:pt x="13396" y="1963"/>
                    <a:pt x="12100" y="1824"/>
                  </a:cubicBezTo>
                  <a:cubicBezTo>
                    <a:pt x="10804" y="1686"/>
                    <a:pt x="9408" y="1686"/>
                    <a:pt x="8112" y="1963"/>
                  </a:cubicBezTo>
                  <a:cubicBezTo>
                    <a:pt x="6816" y="2240"/>
                    <a:pt x="5620" y="2794"/>
                    <a:pt x="4506" y="3624"/>
                  </a:cubicBezTo>
                  <a:cubicBezTo>
                    <a:pt x="3393" y="4455"/>
                    <a:pt x="2363" y="5563"/>
                    <a:pt x="1599" y="6809"/>
                  </a:cubicBezTo>
                  <a:cubicBezTo>
                    <a:pt x="834" y="8055"/>
                    <a:pt x="336" y="9440"/>
                    <a:pt x="120" y="10824"/>
                  </a:cubicBezTo>
                  <a:cubicBezTo>
                    <a:pt x="-96" y="12209"/>
                    <a:pt x="-30" y="13594"/>
                    <a:pt x="386" y="15117"/>
                  </a:cubicBezTo>
                  <a:cubicBezTo>
                    <a:pt x="801" y="16640"/>
                    <a:pt x="1566" y="18301"/>
                    <a:pt x="2562" y="19409"/>
                  </a:cubicBezTo>
                  <a:cubicBezTo>
                    <a:pt x="3559" y="20517"/>
                    <a:pt x="4789" y="21070"/>
                    <a:pt x="6052" y="21301"/>
                  </a:cubicBezTo>
                  <a:cubicBezTo>
                    <a:pt x="7314" y="21532"/>
                    <a:pt x="8610" y="21440"/>
                    <a:pt x="9840" y="21347"/>
                  </a:cubicBezTo>
                  <a:cubicBezTo>
                    <a:pt x="11070" y="21255"/>
                    <a:pt x="12233" y="21163"/>
                    <a:pt x="13412" y="20932"/>
                  </a:cubicBezTo>
                  <a:cubicBezTo>
                    <a:pt x="14592" y="20701"/>
                    <a:pt x="15788" y="20332"/>
                    <a:pt x="16885" y="19778"/>
                  </a:cubicBezTo>
                  <a:cubicBezTo>
                    <a:pt x="17982" y="19224"/>
                    <a:pt x="18978" y="18486"/>
                    <a:pt x="19710" y="17563"/>
                  </a:cubicBezTo>
                  <a:cubicBezTo>
                    <a:pt x="20441" y="16640"/>
                    <a:pt x="20906" y="15532"/>
                    <a:pt x="21172" y="14424"/>
                  </a:cubicBezTo>
                  <a:cubicBezTo>
                    <a:pt x="21438" y="13317"/>
                    <a:pt x="21504" y="12209"/>
                    <a:pt x="21271" y="10963"/>
                  </a:cubicBezTo>
                  <a:cubicBezTo>
                    <a:pt x="21039" y="9717"/>
                    <a:pt x="20507" y="8332"/>
                    <a:pt x="19593" y="7086"/>
                  </a:cubicBezTo>
                  <a:cubicBezTo>
                    <a:pt x="18679" y="5840"/>
                    <a:pt x="17383" y="4732"/>
                    <a:pt x="16420" y="4040"/>
                  </a:cubicBezTo>
                  <a:cubicBezTo>
                    <a:pt x="15456" y="3347"/>
                    <a:pt x="14825" y="3070"/>
                    <a:pt x="14193" y="2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381" name="Drawing"/>
          <p:cNvGrpSpPr/>
          <p:nvPr/>
        </p:nvGrpSpPr>
        <p:grpSpPr>
          <a:xfrm>
            <a:off x="383341" y="3658398"/>
            <a:ext cx="12571551" cy="6003452"/>
            <a:chOff x="0" y="0"/>
            <a:chExt cx="12571549" cy="6003450"/>
          </a:xfrm>
        </p:grpSpPr>
        <p:sp>
          <p:nvSpPr>
            <p:cNvPr id="1210" name="Line"/>
            <p:cNvSpPr/>
            <p:nvPr/>
          </p:nvSpPr>
          <p:spPr>
            <a:xfrm>
              <a:off x="1021438" y="45579"/>
              <a:ext cx="243591" cy="245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768" fill="norm" stroke="1" extrusionOk="0">
                  <a:moveTo>
                    <a:pt x="14021" y="8996"/>
                  </a:moveTo>
                  <a:cubicBezTo>
                    <a:pt x="14021" y="5972"/>
                    <a:pt x="14021" y="2948"/>
                    <a:pt x="13346" y="1328"/>
                  </a:cubicBezTo>
                  <a:cubicBezTo>
                    <a:pt x="12671" y="-292"/>
                    <a:pt x="11321" y="-508"/>
                    <a:pt x="9296" y="1112"/>
                  </a:cubicBezTo>
                  <a:cubicBezTo>
                    <a:pt x="7271" y="2732"/>
                    <a:pt x="4571" y="6188"/>
                    <a:pt x="2884" y="9104"/>
                  </a:cubicBezTo>
                  <a:cubicBezTo>
                    <a:pt x="1196" y="12020"/>
                    <a:pt x="521" y="14396"/>
                    <a:pt x="183" y="16448"/>
                  </a:cubicBezTo>
                  <a:cubicBezTo>
                    <a:pt x="-154" y="18500"/>
                    <a:pt x="-154" y="20228"/>
                    <a:pt x="1308" y="20660"/>
                  </a:cubicBezTo>
                  <a:cubicBezTo>
                    <a:pt x="2771" y="21092"/>
                    <a:pt x="5696" y="20228"/>
                    <a:pt x="7946" y="18068"/>
                  </a:cubicBezTo>
                  <a:cubicBezTo>
                    <a:pt x="10196" y="15908"/>
                    <a:pt x="11771" y="12452"/>
                    <a:pt x="12896" y="10076"/>
                  </a:cubicBezTo>
                  <a:cubicBezTo>
                    <a:pt x="14021" y="7700"/>
                    <a:pt x="14696" y="6404"/>
                    <a:pt x="15146" y="6404"/>
                  </a:cubicBezTo>
                  <a:cubicBezTo>
                    <a:pt x="15596" y="6404"/>
                    <a:pt x="15821" y="7700"/>
                    <a:pt x="16833" y="9968"/>
                  </a:cubicBezTo>
                  <a:cubicBezTo>
                    <a:pt x="17846" y="12236"/>
                    <a:pt x="19646" y="15476"/>
                    <a:pt x="21446" y="187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272695" y="0"/>
              <a:ext cx="152799" cy="41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073" fill="norm" stroke="1" extrusionOk="0">
                  <a:moveTo>
                    <a:pt x="3135" y="2289"/>
                  </a:moveTo>
                  <a:cubicBezTo>
                    <a:pt x="3135" y="1373"/>
                    <a:pt x="3135" y="457"/>
                    <a:pt x="4006" y="129"/>
                  </a:cubicBezTo>
                  <a:cubicBezTo>
                    <a:pt x="4877" y="-198"/>
                    <a:pt x="6619" y="64"/>
                    <a:pt x="9232" y="1307"/>
                  </a:cubicBezTo>
                  <a:cubicBezTo>
                    <a:pt x="11845" y="2551"/>
                    <a:pt x="15329" y="4777"/>
                    <a:pt x="17768" y="7526"/>
                  </a:cubicBezTo>
                  <a:cubicBezTo>
                    <a:pt x="20206" y="10275"/>
                    <a:pt x="21600" y="13547"/>
                    <a:pt x="20381" y="16035"/>
                  </a:cubicBezTo>
                  <a:cubicBezTo>
                    <a:pt x="19161" y="18522"/>
                    <a:pt x="15329" y="20224"/>
                    <a:pt x="11497" y="20813"/>
                  </a:cubicBezTo>
                  <a:cubicBezTo>
                    <a:pt x="7665" y="21402"/>
                    <a:pt x="3832" y="20878"/>
                    <a:pt x="0" y="20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821935" y="42931"/>
              <a:ext cx="197755" cy="37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410" fill="norm" stroke="1" extrusionOk="0">
                  <a:moveTo>
                    <a:pt x="20893" y="100"/>
                  </a:moveTo>
                  <a:cubicBezTo>
                    <a:pt x="17923" y="-45"/>
                    <a:pt x="14953" y="-190"/>
                    <a:pt x="11443" y="897"/>
                  </a:cubicBezTo>
                  <a:cubicBezTo>
                    <a:pt x="7933" y="1984"/>
                    <a:pt x="3883" y="4304"/>
                    <a:pt x="1723" y="7566"/>
                  </a:cubicBezTo>
                  <a:cubicBezTo>
                    <a:pt x="-437" y="10827"/>
                    <a:pt x="-707" y="15031"/>
                    <a:pt x="1723" y="17496"/>
                  </a:cubicBezTo>
                  <a:cubicBezTo>
                    <a:pt x="4153" y="19960"/>
                    <a:pt x="9283" y="20685"/>
                    <a:pt x="14413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1962710" y="236355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962710" y="121353"/>
              <a:ext cx="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1811431" y="121353"/>
              <a:ext cx="8994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600" fill="norm" stroke="1" extrusionOk="0">
                  <a:moveTo>
                    <a:pt x="21117" y="0"/>
                  </a:moveTo>
                  <a:cubicBezTo>
                    <a:pt x="17517" y="0"/>
                    <a:pt x="13917" y="0"/>
                    <a:pt x="10917" y="573"/>
                  </a:cubicBezTo>
                  <a:cubicBezTo>
                    <a:pt x="7917" y="1145"/>
                    <a:pt x="5517" y="2291"/>
                    <a:pt x="3417" y="4909"/>
                  </a:cubicBezTo>
                  <a:cubicBezTo>
                    <a:pt x="1317" y="7527"/>
                    <a:pt x="-483" y="11618"/>
                    <a:pt x="117" y="14564"/>
                  </a:cubicBezTo>
                  <a:cubicBezTo>
                    <a:pt x="717" y="17509"/>
                    <a:pt x="3717" y="19309"/>
                    <a:pt x="7017" y="20291"/>
                  </a:cubicBezTo>
                  <a:cubicBezTo>
                    <a:pt x="10317" y="21273"/>
                    <a:pt x="13917" y="21436"/>
                    <a:pt x="175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2070046" y="167354"/>
              <a:ext cx="3970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8100" y="0"/>
                  </a:moveTo>
                  <a:cubicBezTo>
                    <a:pt x="14850" y="5314"/>
                    <a:pt x="21600" y="10629"/>
                    <a:pt x="20925" y="14143"/>
                  </a:cubicBezTo>
                  <a:cubicBezTo>
                    <a:pt x="20250" y="17657"/>
                    <a:pt x="12150" y="19371"/>
                    <a:pt x="7425" y="20314"/>
                  </a:cubicBezTo>
                  <a:cubicBezTo>
                    <a:pt x="2700" y="21257"/>
                    <a:pt x="1350" y="214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1886042" y="980039"/>
              <a:ext cx="15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847708" y="881222"/>
              <a:ext cx="38335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0" y="12126"/>
                    <a:pt x="0" y="4168"/>
                    <a:pt x="3600" y="1326"/>
                  </a:cubicBezTo>
                  <a:cubicBezTo>
                    <a:pt x="7200" y="-1516"/>
                    <a:pt x="14400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1978044" y="995373"/>
              <a:ext cx="7668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1978044" y="888037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2047046" y="926371"/>
              <a:ext cx="92642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8526" y="0"/>
                  </a:moveTo>
                  <a:cubicBezTo>
                    <a:pt x="12505" y="1477"/>
                    <a:pt x="16484" y="2954"/>
                    <a:pt x="18758" y="5354"/>
                  </a:cubicBezTo>
                  <a:cubicBezTo>
                    <a:pt x="21032" y="7754"/>
                    <a:pt x="21600" y="11077"/>
                    <a:pt x="18189" y="13938"/>
                  </a:cubicBezTo>
                  <a:cubicBezTo>
                    <a:pt x="14779" y="16800"/>
                    <a:pt x="7389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705763" y="911037"/>
              <a:ext cx="7294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9024" y="0"/>
                  </a:moveTo>
                  <a:cubicBezTo>
                    <a:pt x="15300" y="389"/>
                    <a:pt x="11576" y="778"/>
                    <a:pt x="7852" y="3016"/>
                  </a:cubicBezTo>
                  <a:cubicBezTo>
                    <a:pt x="4128" y="5254"/>
                    <a:pt x="404" y="9341"/>
                    <a:pt x="31" y="12649"/>
                  </a:cubicBezTo>
                  <a:cubicBezTo>
                    <a:pt x="-341" y="15957"/>
                    <a:pt x="2638" y="18486"/>
                    <a:pt x="6735" y="19849"/>
                  </a:cubicBezTo>
                  <a:cubicBezTo>
                    <a:pt x="10831" y="21211"/>
                    <a:pt x="16045" y="21405"/>
                    <a:pt x="212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2530057" y="139616"/>
              <a:ext cx="214672" cy="283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6662"/>
                  </a:moveTo>
                  <a:cubicBezTo>
                    <a:pt x="514" y="4942"/>
                    <a:pt x="1029" y="3222"/>
                    <a:pt x="1414" y="2839"/>
                  </a:cubicBezTo>
                  <a:cubicBezTo>
                    <a:pt x="1800" y="2457"/>
                    <a:pt x="2057" y="3413"/>
                    <a:pt x="2057" y="6280"/>
                  </a:cubicBezTo>
                  <a:cubicBezTo>
                    <a:pt x="2057" y="9147"/>
                    <a:pt x="1800" y="13926"/>
                    <a:pt x="1543" y="16985"/>
                  </a:cubicBezTo>
                  <a:cubicBezTo>
                    <a:pt x="1286" y="20043"/>
                    <a:pt x="1029" y="21381"/>
                    <a:pt x="900" y="21190"/>
                  </a:cubicBezTo>
                  <a:cubicBezTo>
                    <a:pt x="771" y="20999"/>
                    <a:pt x="771" y="19278"/>
                    <a:pt x="1286" y="15933"/>
                  </a:cubicBezTo>
                  <a:cubicBezTo>
                    <a:pt x="1800" y="12588"/>
                    <a:pt x="2829" y="7618"/>
                    <a:pt x="3729" y="4655"/>
                  </a:cubicBezTo>
                  <a:cubicBezTo>
                    <a:pt x="4629" y="1693"/>
                    <a:pt x="5400" y="737"/>
                    <a:pt x="6429" y="259"/>
                  </a:cubicBezTo>
                  <a:cubicBezTo>
                    <a:pt x="7457" y="-219"/>
                    <a:pt x="8743" y="-219"/>
                    <a:pt x="10543" y="1884"/>
                  </a:cubicBezTo>
                  <a:cubicBezTo>
                    <a:pt x="12343" y="3986"/>
                    <a:pt x="14657" y="8192"/>
                    <a:pt x="16586" y="11728"/>
                  </a:cubicBezTo>
                  <a:cubicBezTo>
                    <a:pt x="18514" y="15264"/>
                    <a:pt x="20057" y="18131"/>
                    <a:pt x="21600" y="20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2844397" y="159687"/>
              <a:ext cx="196620" cy="19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0" y="0"/>
                  </a:moveTo>
                  <a:cubicBezTo>
                    <a:pt x="4154" y="2805"/>
                    <a:pt x="8308" y="5610"/>
                    <a:pt x="11077" y="7434"/>
                  </a:cubicBezTo>
                  <a:cubicBezTo>
                    <a:pt x="13846" y="9257"/>
                    <a:pt x="15231" y="10099"/>
                    <a:pt x="16754" y="10800"/>
                  </a:cubicBezTo>
                  <a:cubicBezTo>
                    <a:pt x="18277" y="11501"/>
                    <a:pt x="19938" y="12062"/>
                    <a:pt x="20769" y="13044"/>
                  </a:cubicBezTo>
                  <a:cubicBezTo>
                    <a:pt x="21600" y="14026"/>
                    <a:pt x="21600" y="15429"/>
                    <a:pt x="19800" y="16831"/>
                  </a:cubicBezTo>
                  <a:cubicBezTo>
                    <a:pt x="18000" y="18234"/>
                    <a:pt x="14400" y="19636"/>
                    <a:pt x="11908" y="20478"/>
                  </a:cubicBezTo>
                  <a:cubicBezTo>
                    <a:pt x="9415" y="21319"/>
                    <a:pt x="8031" y="21600"/>
                    <a:pt x="8308" y="21600"/>
                  </a:cubicBezTo>
                  <a:cubicBezTo>
                    <a:pt x="8585" y="21600"/>
                    <a:pt x="10523" y="21319"/>
                    <a:pt x="12462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3013068" y="320690"/>
              <a:ext cx="12267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2400"/>
                    <a:pt x="11700" y="4800"/>
                    <a:pt x="8100" y="6960"/>
                  </a:cubicBezTo>
                  <a:cubicBezTo>
                    <a:pt x="4500" y="9120"/>
                    <a:pt x="2250" y="11040"/>
                    <a:pt x="1125" y="134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3208232" y="103551"/>
              <a:ext cx="98732" cy="295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137" fill="norm" stroke="1" extrusionOk="0">
                  <a:moveTo>
                    <a:pt x="905" y="5119"/>
                  </a:moveTo>
                  <a:cubicBezTo>
                    <a:pt x="351" y="4204"/>
                    <a:pt x="-203" y="3289"/>
                    <a:pt x="74" y="2374"/>
                  </a:cubicBezTo>
                  <a:cubicBezTo>
                    <a:pt x="351" y="1458"/>
                    <a:pt x="1459" y="543"/>
                    <a:pt x="4228" y="177"/>
                  </a:cubicBezTo>
                  <a:cubicBezTo>
                    <a:pt x="6997" y="-189"/>
                    <a:pt x="11428" y="-6"/>
                    <a:pt x="15028" y="909"/>
                  </a:cubicBezTo>
                  <a:cubicBezTo>
                    <a:pt x="18628" y="1825"/>
                    <a:pt x="21397" y="3472"/>
                    <a:pt x="21397" y="5119"/>
                  </a:cubicBezTo>
                  <a:cubicBezTo>
                    <a:pt x="21397" y="6767"/>
                    <a:pt x="18628" y="8414"/>
                    <a:pt x="17797" y="9696"/>
                  </a:cubicBezTo>
                  <a:cubicBezTo>
                    <a:pt x="16966" y="10977"/>
                    <a:pt x="18074" y="11892"/>
                    <a:pt x="17797" y="13540"/>
                  </a:cubicBezTo>
                  <a:cubicBezTo>
                    <a:pt x="17520" y="15187"/>
                    <a:pt x="15859" y="17567"/>
                    <a:pt x="13366" y="19123"/>
                  </a:cubicBezTo>
                  <a:cubicBezTo>
                    <a:pt x="10874" y="20679"/>
                    <a:pt x="7551" y="21411"/>
                    <a:pt x="7828" y="21045"/>
                  </a:cubicBezTo>
                  <a:cubicBezTo>
                    <a:pt x="8105" y="20679"/>
                    <a:pt x="11982" y="19214"/>
                    <a:pt x="15859" y="17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3360815" y="192119"/>
              <a:ext cx="187237" cy="170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3" h="20574" fill="norm" stroke="1" extrusionOk="0">
                  <a:moveTo>
                    <a:pt x="13337" y="3489"/>
                  </a:moveTo>
                  <a:cubicBezTo>
                    <a:pt x="10211" y="5341"/>
                    <a:pt x="7084" y="7192"/>
                    <a:pt x="4811" y="9044"/>
                  </a:cubicBezTo>
                  <a:cubicBezTo>
                    <a:pt x="2537" y="10895"/>
                    <a:pt x="1116" y="12747"/>
                    <a:pt x="406" y="14907"/>
                  </a:cubicBezTo>
                  <a:cubicBezTo>
                    <a:pt x="-305" y="17067"/>
                    <a:pt x="-305" y="19535"/>
                    <a:pt x="2253" y="20307"/>
                  </a:cubicBezTo>
                  <a:cubicBezTo>
                    <a:pt x="4811" y="21078"/>
                    <a:pt x="9927" y="20152"/>
                    <a:pt x="13621" y="17838"/>
                  </a:cubicBezTo>
                  <a:cubicBezTo>
                    <a:pt x="17316" y="15524"/>
                    <a:pt x="19590" y="11821"/>
                    <a:pt x="20442" y="8427"/>
                  </a:cubicBezTo>
                  <a:cubicBezTo>
                    <a:pt x="21295" y="5032"/>
                    <a:pt x="20727" y="1947"/>
                    <a:pt x="18595" y="712"/>
                  </a:cubicBezTo>
                  <a:cubicBezTo>
                    <a:pt x="16463" y="-522"/>
                    <a:pt x="12769" y="95"/>
                    <a:pt x="9074" y="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3882307" y="182023"/>
              <a:ext cx="138631" cy="21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288" fill="norm" stroke="1" extrusionOk="0">
                  <a:moveTo>
                    <a:pt x="13450" y="3924"/>
                  </a:moveTo>
                  <a:cubicBezTo>
                    <a:pt x="14607" y="2896"/>
                    <a:pt x="15764" y="1867"/>
                    <a:pt x="15378" y="1096"/>
                  </a:cubicBezTo>
                  <a:cubicBezTo>
                    <a:pt x="14993" y="324"/>
                    <a:pt x="13064" y="-190"/>
                    <a:pt x="11135" y="67"/>
                  </a:cubicBezTo>
                  <a:cubicBezTo>
                    <a:pt x="9207" y="324"/>
                    <a:pt x="7278" y="1353"/>
                    <a:pt x="5157" y="4439"/>
                  </a:cubicBezTo>
                  <a:cubicBezTo>
                    <a:pt x="3035" y="7524"/>
                    <a:pt x="721" y="12667"/>
                    <a:pt x="143" y="16139"/>
                  </a:cubicBezTo>
                  <a:cubicBezTo>
                    <a:pt x="-436" y="19610"/>
                    <a:pt x="721" y="21410"/>
                    <a:pt x="4000" y="21281"/>
                  </a:cubicBezTo>
                  <a:cubicBezTo>
                    <a:pt x="7278" y="21153"/>
                    <a:pt x="12678" y="19096"/>
                    <a:pt x="15957" y="16524"/>
                  </a:cubicBezTo>
                  <a:cubicBezTo>
                    <a:pt x="19235" y="13953"/>
                    <a:pt x="20393" y="10867"/>
                    <a:pt x="20778" y="8681"/>
                  </a:cubicBezTo>
                  <a:cubicBezTo>
                    <a:pt x="21164" y="6496"/>
                    <a:pt x="20778" y="5210"/>
                    <a:pt x="19621" y="4567"/>
                  </a:cubicBezTo>
                  <a:cubicBezTo>
                    <a:pt x="18464" y="3924"/>
                    <a:pt x="16535" y="3924"/>
                    <a:pt x="14607" y="3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4078758" y="136686"/>
              <a:ext cx="168672" cy="25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8" fill="norm" stroke="1" extrusionOk="0">
                  <a:moveTo>
                    <a:pt x="0" y="4582"/>
                  </a:moveTo>
                  <a:cubicBezTo>
                    <a:pt x="1636" y="5018"/>
                    <a:pt x="3273" y="5455"/>
                    <a:pt x="4745" y="7527"/>
                  </a:cubicBezTo>
                  <a:cubicBezTo>
                    <a:pt x="6218" y="9600"/>
                    <a:pt x="7527" y="13309"/>
                    <a:pt x="8018" y="15709"/>
                  </a:cubicBezTo>
                  <a:cubicBezTo>
                    <a:pt x="8509" y="18109"/>
                    <a:pt x="8182" y="19200"/>
                    <a:pt x="7036" y="20073"/>
                  </a:cubicBezTo>
                  <a:cubicBezTo>
                    <a:pt x="5891" y="20945"/>
                    <a:pt x="3927" y="21600"/>
                    <a:pt x="2618" y="21273"/>
                  </a:cubicBezTo>
                  <a:cubicBezTo>
                    <a:pt x="1309" y="20945"/>
                    <a:pt x="655" y="19636"/>
                    <a:pt x="1473" y="16800"/>
                  </a:cubicBezTo>
                  <a:cubicBezTo>
                    <a:pt x="2291" y="13964"/>
                    <a:pt x="4582" y="9600"/>
                    <a:pt x="8182" y="6545"/>
                  </a:cubicBezTo>
                  <a:cubicBezTo>
                    <a:pt x="11782" y="3491"/>
                    <a:pt x="16691" y="17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4738107" y="121353"/>
              <a:ext cx="23001" cy="32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0" y="12857"/>
                  </a:cubicBezTo>
                  <a:cubicBezTo>
                    <a:pt x="0" y="16114"/>
                    <a:pt x="0" y="17829"/>
                    <a:pt x="1200" y="19200"/>
                  </a:cubicBezTo>
                  <a:cubicBezTo>
                    <a:pt x="2400" y="20571"/>
                    <a:pt x="4800" y="21600"/>
                    <a:pt x="8400" y="21514"/>
                  </a:cubicBezTo>
                  <a:cubicBezTo>
                    <a:pt x="12000" y="21429"/>
                    <a:pt x="16800" y="20229"/>
                    <a:pt x="21600" y="19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4722763" y="92432"/>
              <a:ext cx="189024" cy="40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8" h="21507" fill="norm" stroke="1" extrusionOk="0">
                  <a:moveTo>
                    <a:pt x="3368" y="7243"/>
                  </a:moveTo>
                  <a:cubicBezTo>
                    <a:pt x="1965" y="5477"/>
                    <a:pt x="563" y="3711"/>
                    <a:pt x="142" y="2488"/>
                  </a:cubicBezTo>
                  <a:cubicBezTo>
                    <a:pt x="-279" y="1265"/>
                    <a:pt x="282" y="586"/>
                    <a:pt x="1264" y="247"/>
                  </a:cubicBezTo>
                  <a:cubicBezTo>
                    <a:pt x="2246" y="-93"/>
                    <a:pt x="3648" y="-93"/>
                    <a:pt x="6313" y="315"/>
                  </a:cubicBezTo>
                  <a:cubicBezTo>
                    <a:pt x="8978" y="722"/>
                    <a:pt x="12905" y="1537"/>
                    <a:pt x="15991" y="3575"/>
                  </a:cubicBezTo>
                  <a:cubicBezTo>
                    <a:pt x="19077" y="5613"/>
                    <a:pt x="21321" y="8873"/>
                    <a:pt x="20620" y="11930"/>
                  </a:cubicBezTo>
                  <a:cubicBezTo>
                    <a:pt x="19918" y="14986"/>
                    <a:pt x="16272" y="17839"/>
                    <a:pt x="13046" y="19469"/>
                  </a:cubicBezTo>
                  <a:cubicBezTo>
                    <a:pt x="9820" y="21099"/>
                    <a:pt x="7015" y="21507"/>
                    <a:pt x="5051" y="21507"/>
                  </a:cubicBezTo>
                  <a:cubicBezTo>
                    <a:pt x="3087" y="21507"/>
                    <a:pt x="1965" y="21099"/>
                    <a:pt x="1544" y="20216"/>
                  </a:cubicBezTo>
                  <a:cubicBezTo>
                    <a:pt x="1124" y="19333"/>
                    <a:pt x="1404" y="17975"/>
                    <a:pt x="2807" y="16888"/>
                  </a:cubicBezTo>
                  <a:cubicBezTo>
                    <a:pt x="4209" y="15801"/>
                    <a:pt x="6734" y="14986"/>
                    <a:pt x="9259" y="14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5029436" y="244022"/>
              <a:ext cx="245350" cy="12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11" fill="norm" stroke="1" extrusionOk="0">
                  <a:moveTo>
                    <a:pt x="4009" y="17788"/>
                  </a:moveTo>
                  <a:cubicBezTo>
                    <a:pt x="2896" y="18635"/>
                    <a:pt x="1782" y="19482"/>
                    <a:pt x="1003" y="18847"/>
                  </a:cubicBezTo>
                  <a:cubicBezTo>
                    <a:pt x="223" y="18212"/>
                    <a:pt x="-222" y="16094"/>
                    <a:pt x="112" y="13976"/>
                  </a:cubicBezTo>
                  <a:cubicBezTo>
                    <a:pt x="446" y="11859"/>
                    <a:pt x="1559" y="9741"/>
                    <a:pt x="2673" y="8682"/>
                  </a:cubicBezTo>
                  <a:cubicBezTo>
                    <a:pt x="3786" y="7624"/>
                    <a:pt x="4900" y="7624"/>
                    <a:pt x="6013" y="9529"/>
                  </a:cubicBezTo>
                  <a:cubicBezTo>
                    <a:pt x="7126" y="11435"/>
                    <a:pt x="8240" y="15247"/>
                    <a:pt x="9242" y="17788"/>
                  </a:cubicBezTo>
                  <a:cubicBezTo>
                    <a:pt x="10244" y="20329"/>
                    <a:pt x="11135" y="21600"/>
                    <a:pt x="12582" y="21388"/>
                  </a:cubicBezTo>
                  <a:cubicBezTo>
                    <a:pt x="14030" y="21176"/>
                    <a:pt x="16034" y="19482"/>
                    <a:pt x="17592" y="15671"/>
                  </a:cubicBezTo>
                  <a:cubicBezTo>
                    <a:pt x="19151" y="11859"/>
                    <a:pt x="20265" y="5929"/>
                    <a:pt x="213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5416282" y="37017"/>
              <a:ext cx="241846" cy="3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425" fill="norm" stroke="1" extrusionOk="0">
                  <a:moveTo>
                    <a:pt x="372" y="10208"/>
                  </a:moveTo>
                  <a:cubicBezTo>
                    <a:pt x="599" y="13315"/>
                    <a:pt x="826" y="16422"/>
                    <a:pt x="940" y="18345"/>
                  </a:cubicBezTo>
                  <a:cubicBezTo>
                    <a:pt x="1054" y="20268"/>
                    <a:pt x="1054" y="21008"/>
                    <a:pt x="826" y="20860"/>
                  </a:cubicBezTo>
                  <a:cubicBezTo>
                    <a:pt x="599" y="20712"/>
                    <a:pt x="144" y="19677"/>
                    <a:pt x="31" y="17605"/>
                  </a:cubicBezTo>
                  <a:cubicBezTo>
                    <a:pt x="-83" y="15534"/>
                    <a:pt x="144" y="12427"/>
                    <a:pt x="372" y="10282"/>
                  </a:cubicBezTo>
                  <a:cubicBezTo>
                    <a:pt x="599" y="8137"/>
                    <a:pt x="826" y="6953"/>
                    <a:pt x="1395" y="6140"/>
                  </a:cubicBezTo>
                  <a:cubicBezTo>
                    <a:pt x="1963" y="5326"/>
                    <a:pt x="2873" y="4882"/>
                    <a:pt x="3441" y="5030"/>
                  </a:cubicBezTo>
                  <a:cubicBezTo>
                    <a:pt x="4010" y="5178"/>
                    <a:pt x="4237" y="5918"/>
                    <a:pt x="5033" y="8433"/>
                  </a:cubicBezTo>
                  <a:cubicBezTo>
                    <a:pt x="5829" y="10948"/>
                    <a:pt x="7193" y="15238"/>
                    <a:pt x="8216" y="17753"/>
                  </a:cubicBezTo>
                  <a:cubicBezTo>
                    <a:pt x="9239" y="20268"/>
                    <a:pt x="9921" y="21008"/>
                    <a:pt x="10831" y="21304"/>
                  </a:cubicBezTo>
                  <a:cubicBezTo>
                    <a:pt x="11740" y="21600"/>
                    <a:pt x="12877" y="21452"/>
                    <a:pt x="14355" y="19751"/>
                  </a:cubicBezTo>
                  <a:cubicBezTo>
                    <a:pt x="15833" y="18049"/>
                    <a:pt x="17652" y="14795"/>
                    <a:pt x="18902" y="11244"/>
                  </a:cubicBezTo>
                  <a:cubicBezTo>
                    <a:pt x="20153" y="7693"/>
                    <a:pt x="20835" y="3847"/>
                    <a:pt x="21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5646925" y="244022"/>
              <a:ext cx="79630" cy="13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5" h="21341" fill="norm" stroke="1" extrusionOk="0">
                  <a:moveTo>
                    <a:pt x="18578" y="3600"/>
                  </a:moveTo>
                  <a:cubicBezTo>
                    <a:pt x="15305" y="2800"/>
                    <a:pt x="12032" y="2000"/>
                    <a:pt x="9087" y="2200"/>
                  </a:cubicBezTo>
                  <a:cubicBezTo>
                    <a:pt x="6141" y="2400"/>
                    <a:pt x="3523" y="3600"/>
                    <a:pt x="1887" y="6200"/>
                  </a:cubicBezTo>
                  <a:cubicBezTo>
                    <a:pt x="251" y="8800"/>
                    <a:pt x="-404" y="12800"/>
                    <a:pt x="251" y="15600"/>
                  </a:cubicBezTo>
                  <a:cubicBezTo>
                    <a:pt x="905" y="18400"/>
                    <a:pt x="2869" y="20000"/>
                    <a:pt x="6141" y="20800"/>
                  </a:cubicBezTo>
                  <a:cubicBezTo>
                    <a:pt x="9414" y="21600"/>
                    <a:pt x="13996" y="21600"/>
                    <a:pt x="16941" y="20200"/>
                  </a:cubicBezTo>
                  <a:cubicBezTo>
                    <a:pt x="19887" y="18800"/>
                    <a:pt x="21196" y="16000"/>
                    <a:pt x="19887" y="12400"/>
                  </a:cubicBezTo>
                  <a:cubicBezTo>
                    <a:pt x="18578" y="8800"/>
                    <a:pt x="14651" y="4400"/>
                    <a:pt x="1072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5742462" y="198021"/>
              <a:ext cx="133377" cy="18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14" fill="norm" stroke="1" extrusionOk="0">
                  <a:moveTo>
                    <a:pt x="0" y="5254"/>
                  </a:moveTo>
                  <a:cubicBezTo>
                    <a:pt x="1630" y="4378"/>
                    <a:pt x="3260" y="3503"/>
                    <a:pt x="6113" y="3941"/>
                  </a:cubicBezTo>
                  <a:cubicBezTo>
                    <a:pt x="8966" y="4378"/>
                    <a:pt x="13042" y="6130"/>
                    <a:pt x="15894" y="8611"/>
                  </a:cubicBezTo>
                  <a:cubicBezTo>
                    <a:pt x="18747" y="11092"/>
                    <a:pt x="20377" y="14303"/>
                    <a:pt x="20989" y="16638"/>
                  </a:cubicBezTo>
                  <a:cubicBezTo>
                    <a:pt x="21600" y="18973"/>
                    <a:pt x="21192" y="20432"/>
                    <a:pt x="19970" y="21016"/>
                  </a:cubicBezTo>
                  <a:cubicBezTo>
                    <a:pt x="18747" y="21600"/>
                    <a:pt x="16709" y="21308"/>
                    <a:pt x="15487" y="20286"/>
                  </a:cubicBezTo>
                  <a:cubicBezTo>
                    <a:pt x="14264" y="19265"/>
                    <a:pt x="13857" y="17513"/>
                    <a:pt x="14875" y="14011"/>
                  </a:cubicBezTo>
                  <a:cubicBezTo>
                    <a:pt x="15894" y="10508"/>
                    <a:pt x="18340" y="5254"/>
                    <a:pt x="207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2506527" y="986346"/>
              <a:ext cx="314870" cy="20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0943" fill="norm" stroke="1" extrusionOk="0">
                  <a:moveTo>
                    <a:pt x="3635" y="4942"/>
                  </a:moveTo>
                  <a:cubicBezTo>
                    <a:pt x="4321" y="5742"/>
                    <a:pt x="5007" y="6542"/>
                    <a:pt x="5350" y="8409"/>
                  </a:cubicBezTo>
                  <a:cubicBezTo>
                    <a:pt x="5692" y="10276"/>
                    <a:pt x="5692" y="13209"/>
                    <a:pt x="5521" y="15342"/>
                  </a:cubicBezTo>
                  <a:cubicBezTo>
                    <a:pt x="5350" y="17476"/>
                    <a:pt x="5007" y="18809"/>
                    <a:pt x="4407" y="19742"/>
                  </a:cubicBezTo>
                  <a:cubicBezTo>
                    <a:pt x="3807" y="20676"/>
                    <a:pt x="2950" y="21209"/>
                    <a:pt x="2264" y="20809"/>
                  </a:cubicBezTo>
                  <a:cubicBezTo>
                    <a:pt x="1578" y="20409"/>
                    <a:pt x="1064" y="19076"/>
                    <a:pt x="550" y="16276"/>
                  </a:cubicBezTo>
                  <a:cubicBezTo>
                    <a:pt x="35" y="13476"/>
                    <a:pt x="-479" y="9209"/>
                    <a:pt x="807" y="6009"/>
                  </a:cubicBezTo>
                  <a:cubicBezTo>
                    <a:pt x="2092" y="2809"/>
                    <a:pt x="5178" y="676"/>
                    <a:pt x="8864" y="142"/>
                  </a:cubicBezTo>
                  <a:cubicBezTo>
                    <a:pt x="12550" y="-391"/>
                    <a:pt x="16835" y="676"/>
                    <a:pt x="21121" y="1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2821396" y="778145"/>
              <a:ext cx="191673" cy="14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0" y="366"/>
                  </a:moveTo>
                  <a:cubicBezTo>
                    <a:pt x="1440" y="0"/>
                    <a:pt x="2880" y="-366"/>
                    <a:pt x="4752" y="732"/>
                  </a:cubicBezTo>
                  <a:cubicBezTo>
                    <a:pt x="6624" y="1831"/>
                    <a:pt x="8928" y="4393"/>
                    <a:pt x="10080" y="6956"/>
                  </a:cubicBezTo>
                  <a:cubicBezTo>
                    <a:pt x="11232" y="9519"/>
                    <a:pt x="11232" y="12081"/>
                    <a:pt x="10656" y="13912"/>
                  </a:cubicBezTo>
                  <a:cubicBezTo>
                    <a:pt x="10080" y="15742"/>
                    <a:pt x="8928" y="16841"/>
                    <a:pt x="7776" y="17939"/>
                  </a:cubicBezTo>
                  <a:cubicBezTo>
                    <a:pt x="6624" y="19037"/>
                    <a:pt x="5472" y="20136"/>
                    <a:pt x="6192" y="20685"/>
                  </a:cubicBezTo>
                  <a:cubicBezTo>
                    <a:pt x="6912" y="21234"/>
                    <a:pt x="9504" y="21234"/>
                    <a:pt x="12384" y="21234"/>
                  </a:cubicBezTo>
                  <a:cubicBezTo>
                    <a:pt x="15264" y="21234"/>
                    <a:pt x="18432" y="21234"/>
                    <a:pt x="21600" y="2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3603414" y="1095041"/>
              <a:ext cx="1" cy="122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3618748" y="1026040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3675058" y="1041374"/>
              <a:ext cx="12769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600" fill="norm" stroke="1" extrusionOk="0">
                  <a:moveTo>
                    <a:pt x="20363" y="0"/>
                  </a:moveTo>
                  <a:cubicBezTo>
                    <a:pt x="16288" y="0"/>
                    <a:pt x="12213" y="0"/>
                    <a:pt x="8952" y="360"/>
                  </a:cubicBezTo>
                  <a:cubicBezTo>
                    <a:pt x="5692" y="720"/>
                    <a:pt x="3246" y="1440"/>
                    <a:pt x="1616" y="2700"/>
                  </a:cubicBezTo>
                  <a:cubicBezTo>
                    <a:pt x="-14" y="3960"/>
                    <a:pt x="-829" y="5760"/>
                    <a:pt x="1209" y="7380"/>
                  </a:cubicBezTo>
                  <a:cubicBezTo>
                    <a:pt x="3246" y="9000"/>
                    <a:pt x="8137" y="10440"/>
                    <a:pt x="12009" y="11700"/>
                  </a:cubicBezTo>
                  <a:cubicBezTo>
                    <a:pt x="15880" y="12960"/>
                    <a:pt x="18733" y="14040"/>
                    <a:pt x="19752" y="15480"/>
                  </a:cubicBezTo>
                  <a:cubicBezTo>
                    <a:pt x="20771" y="16920"/>
                    <a:pt x="19956" y="18720"/>
                    <a:pt x="16899" y="19800"/>
                  </a:cubicBezTo>
                  <a:cubicBezTo>
                    <a:pt x="13843" y="20880"/>
                    <a:pt x="8545" y="21240"/>
                    <a:pt x="32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4237479" y="934037"/>
              <a:ext cx="147954" cy="298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72" fill="norm" stroke="1" extrusionOk="0">
                  <a:moveTo>
                    <a:pt x="5819" y="0"/>
                  </a:moveTo>
                  <a:cubicBezTo>
                    <a:pt x="5087" y="4942"/>
                    <a:pt x="4354" y="9885"/>
                    <a:pt x="3988" y="12905"/>
                  </a:cubicBezTo>
                  <a:cubicBezTo>
                    <a:pt x="3622" y="15925"/>
                    <a:pt x="3622" y="17024"/>
                    <a:pt x="3073" y="18305"/>
                  </a:cubicBezTo>
                  <a:cubicBezTo>
                    <a:pt x="2524" y="19586"/>
                    <a:pt x="1426" y="21051"/>
                    <a:pt x="693" y="21325"/>
                  </a:cubicBezTo>
                  <a:cubicBezTo>
                    <a:pt x="-39" y="21600"/>
                    <a:pt x="-405" y="20685"/>
                    <a:pt x="693" y="18214"/>
                  </a:cubicBezTo>
                  <a:cubicBezTo>
                    <a:pt x="1792" y="15742"/>
                    <a:pt x="4354" y="11715"/>
                    <a:pt x="6551" y="9336"/>
                  </a:cubicBezTo>
                  <a:cubicBezTo>
                    <a:pt x="8748" y="6956"/>
                    <a:pt x="10578" y="6224"/>
                    <a:pt x="12409" y="5949"/>
                  </a:cubicBezTo>
                  <a:cubicBezTo>
                    <a:pt x="14239" y="5675"/>
                    <a:pt x="16070" y="5858"/>
                    <a:pt x="17168" y="6407"/>
                  </a:cubicBezTo>
                  <a:cubicBezTo>
                    <a:pt x="18266" y="6956"/>
                    <a:pt x="18632" y="7871"/>
                    <a:pt x="17717" y="9153"/>
                  </a:cubicBezTo>
                  <a:cubicBezTo>
                    <a:pt x="16802" y="10434"/>
                    <a:pt x="14605" y="12081"/>
                    <a:pt x="12042" y="13088"/>
                  </a:cubicBezTo>
                  <a:cubicBezTo>
                    <a:pt x="9480" y="14095"/>
                    <a:pt x="6551" y="14461"/>
                    <a:pt x="6002" y="14827"/>
                  </a:cubicBezTo>
                  <a:cubicBezTo>
                    <a:pt x="5453" y="15193"/>
                    <a:pt x="7283" y="15559"/>
                    <a:pt x="10212" y="16475"/>
                  </a:cubicBezTo>
                  <a:cubicBezTo>
                    <a:pt x="13141" y="17390"/>
                    <a:pt x="17168" y="18854"/>
                    <a:pt x="21195" y="20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4431433" y="1049040"/>
              <a:ext cx="10733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5760"/>
                    <a:pt x="2057" y="11520"/>
                    <a:pt x="2057" y="15300"/>
                  </a:cubicBezTo>
                  <a:cubicBezTo>
                    <a:pt x="2057" y="19080"/>
                    <a:pt x="1029" y="20880"/>
                    <a:pt x="514" y="20700"/>
                  </a:cubicBezTo>
                  <a:cubicBezTo>
                    <a:pt x="0" y="20520"/>
                    <a:pt x="0" y="18360"/>
                    <a:pt x="1029" y="15120"/>
                  </a:cubicBezTo>
                  <a:cubicBezTo>
                    <a:pt x="2057" y="11880"/>
                    <a:pt x="4114" y="7560"/>
                    <a:pt x="6429" y="4680"/>
                  </a:cubicBezTo>
                  <a:cubicBezTo>
                    <a:pt x="8743" y="1800"/>
                    <a:pt x="11314" y="360"/>
                    <a:pt x="13114" y="540"/>
                  </a:cubicBezTo>
                  <a:cubicBezTo>
                    <a:pt x="14914" y="720"/>
                    <a:pt x="15943" y="2520"/>
                    <a:pt x="17229" y="6300"/>
                  </a:cubicBezTo>
                  <a:cubicBezTo>
                    <a:pt x="18514" y="10080"/>
                    <a:pt x="20057" y="15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4578503" y="1068383"/>
              <a:ext cx="96899" cy="16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0809" fill="norm" stroke="1" extrusionOk="0">
                  <a:moveTo>
                    <a:pt x="11044" y="1451"/>
                  </a:moveTo>
                  <a:cubicBezTo>
                    <a:pt x="7264" y="469"/>
                    <a:pt x="3484" y="-513"/>
                    <a:pt x="1594" y="305"/>
                  </a:cubicBezTo>
                  <a:cubicBezTo>
                    <a:pt x="-296" y="1123"/>
                    <a:pt x="-296" y="3742"/>
                    <a:pt x="514" y="6851"/>
                  </a:cubicBezTo>
                  <a:cubicBezTo>
                    <a:pt x="1324" y="9960"/>
                    <a:pt x="2944" y="13560"/>
                    <a:pt x="4834" y="16014"/>
                  </a:cubicBezTo>
                  <a:cubicBezTo>
                    <a:pt x="6724" y="18469"/>
                    <a:pt x="8884" y="19778"/>
                    <a:pt x="11314" y="20432"/>
                  </a:cubicBezTo>
                  <a:cubicBezTo>
                    <a:pt x="13744" y="21087"/>
                    <a:pt x="16444" y="21087"/>
                    <a:pt x="18334" y="18796"/>
                  </a:cubicBezTo>
                  <a:cubicBezTo>
                    <a:pt x="20224" y="16505"/>
                    <a:pt x="21304" y="11923"/>
                    <a:pt x="19684" y="8814"/>
                  </a:cubicBezTo>
                  <a:cubicBezTo>
                    <a:pt x="18064" y="5705"/>
                    <a:pt x="13744" y="4069"/>
                    <a:pt x="9424" y="2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4722773" y="1041374"/>
              <a:ext cx="184005" cy="11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9" fill="norm" stroke="1" extrusionOk="0">
                  <a:moveTo>
                    <a:pt x="0" y="1409"/>
                  </a:moveTo>
                  <a:cubicBezTo>
                    <a:pt x="300" y="6104"/>
                    <a:pt x="600" y="10800"/>
                    <a:pt x="1200" y="14322"/>
                  </a:cubicBezTo>
                  <a:cubicBezTo>
                    <a:pt x="1800" y="17843"/>
                    <a:pt x="2700" y="20191"/>
                    <a:pt x="4200" y="20661"/>
                  </a:cubicBezTo>
                  <a:cubicBezTo>
                    <a:pt x="5700" y="21130"/>
                    <a:pt x="7800" y="19722"/>
                    <a:pt x="9450" y="19722"/>
                  </a:cubicBezTo>
                  <a:cubicBezTo>
                    <a:pt x="11100" y="19722"/>
                    <a:pt x="12300" y="21130"/>
                    <a:pt x="13650" y="21365"/>
                  </a:cubicBezTo>
                  <a:cubicBezTo>
                    <a:pt x="15000" y="21600"/>
                    <a:pt x="16500" y="20661"/>
                    <a:pt x="17850" y="16904"/>
                  </a:cubicBezTo>
                  <a:cubicBezTo>
                    <a:pt x="19200" y="13148"/>
                    <a:pt x="20400" y="65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4991112" y="1024737"/>
              <a:ext cx="199339" cy="15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1223"/>
                  </a:moveTo>
                  <a:cubicBezTo>
                    <a:pt x="554" y="5055"/>
                    <a:pt x="1108" y="8887"/>
                    <a:pt x="1523" y="12197"/>
                  </a:cubicBezTo>
                  <a:cubicBezTo>
                    <a:pt x="1938" y="15507"/>
                    <a:pt x="2215" y="18294"/>
                    <a:pt x="2492" y="18642"/>
                  </a:cubicBezTo>
                  <a:cubicBezTo>
                    <a:pt x="2769" y="18991"/>
                    <a:pt x="3046" y="16900"/>
                    <a:pt x="4015" y="13765"/>
                  </a:cubicBezTo>
                  <a:cubicBezTo>
                    <a:pt x="4985" y="10629"/>
                    <a:pt x="6646" y="6449"/>
                    <a:pt x="8031" y="3662"/>
                  </a:cubicBezTo>
                  <a:cubicBezTo>
                    <a:pt x="9415" y="875"/>
                    <a:pt x="10523" y="-519"/>
                    <a:pt x="12185" y="178"/>
                  </a:cubicBezTo>
                  <a:cubicBezTo>
                    <a:pt x="13846" y="875"/>
                    <a:pt x="16062" y="3662"/>
                    <a:pt x="17723" y="7494"/>
                  </a:cubicBezTo>
                  <a:cubicBezTo>
                    <a:pt x="19385" y="11326"/>
                    <a:pt x="20492" y="16204"/>
                    <a:pt x="21600" y="21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5975975" y="920206"/>
              <a:ext cx="885847" cy="328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040" fill="norm" stroke="1" extrusionOk="0">
                  <a:moveTo>
                    <a:pt x="662" y="12667"/>
                  </a:moveTo>
                  <a:cubicBezTo>
                    <a:pt x="475" y="11849"/>
                    <a:pt x="288" y="11031"/>
                    <a:pt x="164" y="10213"/>
                  </a:cubicBezTo>
                  <a:cubicBezTo>
                    <a:pt x="39" y="9395"/>
                    <a:pt x="-23" y="8576"/>
                    <a:pt x="8" y="8576"/>
                  </a:cubicBezTo>
                  <a:cubicBezTo>
                    <a:pt x="39" y="8576"/>
                    <a:pt x="164" y="9395"/>
                    <a:pt x="319" y="11195"/>
                  </a:cubicBezTo>
                  <a:cubicBezTo>
                    <a:pt x="475" y="12995"/>
                    <a:pt x="662" y="15776"/>
                    <a:pt x="817" y="17576"/>
                  </a:cubicBezTo>
                  <a:cubicBezTo>
                    <a:pt x="973" y="19376"/>
                    <a:pt x="1097" y="20195"/>
                    <a:pt x="1346" y="20685"/>
                  </a:cubicBezTo>
                  <a:cubicBezTo>
                    <a:pt x="1595" y="21176"/>
                    <a:pt x="1969" y="21340"/>
                    <a:pt x="2996" y="19949"/>
                  </a:cubicBezTo>
                  <a:cubicBezTo>
                    <a:pt x="4023" y="18558"/>
                    <a:pt x="5704" y="15613"/>
                    <a:pt x="7540" y="12667"/>
                  </a:cubicBezTo>
                  <a:cubicBezTo>
                    <a:pt x="9376" y="9722"/>
                    <a:pt x="11368" y="6776"/>
                    <a:pt x="13329" y="4567"/>
                  </a:cubicBezTo>
                  <a:cubicBezTo>
                    <a:pt x="15290" y="2358"/>
                    <a:pt x="17220" y="885"/>
                    <a:pt x="18589" y="313"/>
                  </a:cubicBezTo>
                  <a:cubicBezTo>
                    <a:pt x="19959" y="-260"/>
                    <a:pt x="20768" y="67"/>
                    <a:pt x="21577" y="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4768774" y="531778"/>
              <a:ext cx="1157694" cy="4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1" fill="norm" stroke="1" extrusionOk="0">
                  <a:moveTo>
                    <a:pt x="0" y="20841"/>
                  </a:moveTo>
                  <a:cubicBezTo>
                    <a:pt x="1669" y="17029"/>
                    <a:pt x="3338" y="13217"/>
                    <a:pt x="4935" y="10041"/>
                  </a:cubicBezTo>
                  <a:cubicBezTo>
                    <a:pt x="6532" y="6865"/>
                    <a:pt x="8058" y="4323"/>
                    <a:pt x="9799" y="2417"/>
                  </a:cubicBezTo>
                  <a:cubicBezTo>
                    <a:pt x="11539" y="512"/>
                    <a:pt x="13494" y="-759"/>
                    <a:pt x="15377" y="512"/>
                  </a:cubicBezTo>
                  <a:cubicBezTo>
                    <a:pt x="17261" y="1782"/>
                    <a:pt x="19073" y="5594"/>
                    <a:pt x="20098" y="8770"/>
                  </a:cubicBezTo>
                  <a:cubicBezTo>
                    <a:pt x="21123" y="11947"/>
                    <a:pt x="21362" y="14488"/>
                    <a:pt x="21600" y="17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4853109" y="688699"/>
              <a:ext cx="59034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7200"/>
                    <a:pt x="6545" y="14400"/>
                    <a:pt x="10145" y="18000"/>
                  </a:cubicBezTo>
                  <a:cubicBezTo>
                    <a:pt x="13745" y="21600"/>
                    <a:pt x="17673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6593481" y="190354"/>
              <a:ext cx="25300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688"/>
                    <a:pt x="9164" y="9377"/>
                    <a:pt x="12764" y="12977"/>
                  </a:cubicBezTo>
                  <a:cubicBezTo>
                    <a:pt x="16364" y="16577"/>
                    <a:pt x="18982" y="190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6654816" y="144353"/>
              <a:ext cx="245340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75" y="2800"/>
                    <a:pt x="15750" y="5600"/>
                    <a:pt x="12375" y="8867"/>
                  </a:cubicBezTo>
                  <a:cubicBezTo>
                    <a:pt x="9000" y="12133"/>
                    <a:pt x="5175" y="15867"/>
                    <a:pt x="3038" y="18067"/>
                  </a:cubicBezTo>
                  <a:cubicBezTo>
                    <a:pt x="900" y="20267"/>
                    <a:pt x="450" y="209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717372" y="1953423"/>
              <a:ext cx="245339" cy="41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675" y="1991"/>
                  </a:moveTo>
                  <a:cubicBezTo>
                    <a:pt x="900" y="1069"/>
                    <a:pt x="1125" y="147"/>
                    <a:pt x="1238" y="16"/>
                  </a:cubicBezTo>
                  <a:cubicBezTo>
                    <a:pt x="1350" y="-116"/>
                    <a:pt x="1350" y="543"/>
                    <a:pt x="1350" y="3506"/>
                  </a:cubicBezTo>
                  <a:cubicBezTo>
                    <a:pt x="1350" y="6469"/>
                    <a:pt x="1350" y="11738"/>
                    <a:pt x="1350" y="14899"/>
                  </a:cubicBezTo>
                  <a:cubicBezTo>
                    <a:pt x="1350" y="18060"/>
                    <a:pt x="1350" y="19113"/>
                    <a:pt x="1238" y="19969"/>
                  </a:cubicBezTo>
                  <a:cubicBezTo>
                    <a:pt x="1125" y="20825"/>
                    <a:pt x="900" y="21484"/>
                    <a:pt x="675" y="21418"/>
                  </a:cubicBezTo>
                  <a:cubicBezTo>
                    <a:pt x="450" y="21352"/>
                    <a:pt x="225" y="20562"/>
                    <a:pt x="112" y="19838"/>
                  </a:cubicBezTo>
                  <a:cubicBezTo>
                    <a:pt x="0" y="19113"/>
                    <a:pt x="0" y="18455"/>
                    <a:pt x="0" y="17796"/>
                  </a:cubicBezTo>
                  <a:cubicBezTo>
                    <a:pt x="0" y="17138"/>
                    <a:pt x="0" y="16479"/>
                    <a:pt x="563" y="16282"/>
                  </a:cubicBezTo>
                  <a:cubicBezTo>
                    <a:pt x="1125" y="16084"/>
                    <a:pt x="2250" y="16347"/>
                    <a:pt x="4050" y="16018"/>
                  </a:cubicBezTo>
                  <a:cubicBezTo>
                    <a:pt x="5850" y="15689"/>
                    <a:pt x="8325" y="14767"/>
                    <a:pt x="11025" y="12660"/>
                  </a:cubicBezTo>
                  <a:cubicBezTo>
                    <a:pt x="13725" y="10552"/>
                    <a:pt x="16650" y="7260"/>
                    <a:pt x="18450" y="5086"/>
                  </a:cubicBezTo>
                  <a:cubicBezTo>
                    <a:pt x="20250" y="2913"/>
                    <a:pt x="20925" y="1860"/>
                    <a:pt x="20925" y="1794"/>
                  </a:cubicBezTo>
                  <a:cubicBezTo>
                    <a:pt x="20925" y="1728"/>
                    <a:pt x="20250" y="2650"/>
                    <a:pt x="19350" y="5152"/>
                  </a:cubicBezTo>
                  <a:cubicBezTo>
                    <a:pt x="18450" y="7655"/>
                    <a:pt x="17325" y="11738"/>
                    <a:pt x="17100" y="14635"/>
                  </a:cubicBezTo>
                  <a:cubicBezTo>
                    <a:pt x="16875" y="17533"/>
                    <a:pt x="17550" y="19245"/>
                    <a:pt x="18450" y="20167"/>
                  </a:cubicBezTo>
                  <a:cubicBezTo>
                    <a:pt x="19350" y="21089"/>
                    <a:pt x="20475" y="21221"/>
                    <a:pt x="21600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2003112" y="2265117"/>
              <a:ext cx="101740" cy="127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0755" fill="norm" stroke="1" extrusionOk="0">
                  <a:moveTo>
                    <a:pt x="10637" y="2972"/>
                  </a:moveTo>
                  <a:cubicBezTo>
                    <a:pt x="6950" y="6711"/>
                    <a:pt x="3262" y="10449"/>
                    <a:pt x="1418" y="13357"/>
                  </a:cubicBezTo>
                  <a:cubicBezTo>
                    <a:pt x="-426" y="16264"/>
                    <a:pt x="-426" y="18341"/>
                    <a:pt x="1154" y="19587"/>
                  </a:cubicBezTo>
                  <a:cubicBezTo>
                    <a:pt x="2735" y="20834"/>
                    <a:pt x="5896" y="21249"/>
                    <a:pt x="9320" y="20003"/>
                  </a:cubicBezTo>
                  <a:cubicBezTo>
                    <a:pt x="12745" y="18757"/>
                    <a:pt x="16433" y="15849"/>
                    <a:pt x="18540" y="13149"/>
                  </a:cubicBezTo>
                  <a:cubicBezTo>
                    <a:pt x="20647" y="10449"/>
                    <a:pt x="21174" y="7957"/>
                    <a:pt x="20911" y="5672"/>
                  </a:cubicBezTo>
                  <a:cubicBezTo>
                    <a:pt x="20647" y="3387"/>
                    <a:pt x="19594" y="1311"/>
                    <a:pt x="17750" y="480"/>
                  </a:cubicBezTo>
                  <a:cubicBezTo>
                    <a:pt x="15906" y="-351"/>
                    <a:pt x="13272" y="64"/>
                    <a:pt x="10637" y="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2208049" y="2038063"/>
              <a:ext cx="38335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2238717" y="2245067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2461055" y="2021500"/>
              <a:ext cx="322008" cy="32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0" y="21344"/>
                  </a:moveTo>
                  <a:cubicBezTo>
                    <a:pt x="2229" y="17125"/>
                    <a:pt x="4457" y="12906"/>
                    <a:pt x="5829" y="9869"/>
                  </a:cubicBezTo>
                  <a:cubicBezTo>
                    <a:pt x="7200" y="6831"/>
                    <a:pt x="7714" y="4975"/>
                    <a:pt x="8057" y="3372"/>
                  </a:cubicBezTo>
                  <a:cubicBezTo>
                    <a:pt x="8400" y="1769"/>
                    <a:pt x="8571" y="419"/>
                    <a:pt x="8400" y="81"/>
                  </a:cubicBezTo>
                  <a:cubicBezTo>
                    <a:pt x="8229" y="-256"/>
                    <a:pt x="7714" y="419"/>
                    <a:pt x="7114" y="2866"/>
                  </a:cubicBezTo>
                  <a:cubicBezTo>
                    <a:pt x="6514" y="5313"/>
                    <a:pt x="5829" y="9531"/>
                    <a:pt x="5486" y="12147"/>
                  </a:cubicBezTo>
                  <a:cubicBezTo>
                    <a:pt x="5143" y="14763"/>
                    <a:pt x="5143" y="15775"/>
                    <a:pt x="5400" y="16788"/>
                  </a:cubicBezTo>
                  <a:cubicBezTo>
                    <a:pt x="5657" y="17800"/>
                    <a:pt x="6171" y="18813"/>
                    <a:pt x="6857" y="19319"/>
                  </a:cubicBezTo>
                  <a:cubicBezTo>
                    <a:pt x="7543" y="19825"/>
                    <a:pt x="8400" y="19825"/>
                    <a:pt x="9600" y="18981"/>
                  </a:cubicBezTo>
                  <a:cubicBezTo>
                    <a:pt x="10800" y="18138"/>
                    <a:pt x="12343" y="16450"/>
                    <a:pt x="13543" y="13919"/>
                  </a:cubicBezTo>
                  <a:cubicBezTo>
                    <a:pt x="14743" y="11388"/>
                    <a:pt x="15600" y="8013"/>
                    <a:pt x="16114" y="5903"/>
                  </a:cubicBezTo>
                  <a:cubicBezTo>
                    <a:pt x="16629" y="3794"/>
                    <a:pt x="16800" y="2950"/>
                    <a:pt x="16886" y="3035"/>
                  </a:cubicBezTo>
                  <a:cubicBezTo>
                    <a:pt x="16971" y="3119"/>
                    <a:pt x="16971" y="4131"/>
                    <a:pt x="16971" y="5988"/>
                  </a:cubicBezTo>
                  <a:cubicBezTo>
                    <a:pt x="16971" y="7844"/>
                    <a:pt x="16971" y="10544"/>
                    <a:pt x="17657" y="12738"/>
                  </a:cubicBezTo>
                  <a:cubicBezTo>
                    <a:pt x="18343" y="14931"/>
                    <a:pt x="19714" y="16619"/>
                    <a:pt x="20486" y="17463"/>
                  </a:cubicBezTo>
                  <a:cubicBezTo>
                    <a:pt x="21257" y="18306"/>
                    <a:pt x="21429" y="18306"/>
                    <a:pt x="21600" y="18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2852064" y="2099397"/>
              <a:ext cx="168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09" y="14400"/>
                    <a:pt x="2618" y="7200"/>
                    <a:pt x="6218" y="3600"/>
                  </a:cubicBezTo>
                  <a:cubicBezTo>
                    <a:pt x="9818" y="0"/>
                    <a:pt x="1570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2852064" y="2214400"/>
              <a:ext cx="230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0" y="17486"/>
                    <a:pt x="11040" y="13371"/>
                    <a:pt x="14640" y="9771"/>
                  </a:cubicBezTo>
                  <a:cubicBezTo>
                    <a:pt x="18240" y="6171"/>
                    <a:pt x="19920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3165916" y="2045729"/>
              <a:ext cx="200778" cy="23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117" fill="norm" stroke="1" extrusionOk="0">
                  <a:moveTo>
                    <a:pt x="13484" y="5457"/>
                  </a:moveTo>
                  <a:cubicBezTo>
                    <a:pt x="12694" y="4320"/>
                    <a:pt x="11903" y="3183"/>
                    <a:pt x="10718" y="2615"/>
                  </a:cubicBezTo>
                  <a:cubicBezTo>
                    <a:pt x="9533" y="2046"/>
                    <a:pt x="7952" y="2046"/>
                    <a:pt x="5977" y="4093"/>
                  </a:cubicBezTo>
                  <a:cubicBezTo>
                    <a:pt x="4001" y="6139"/>
                    <a:pt x="1630" y="10232"/>
                    <a:pt x="577" y="13415"/>
                  </a:cubicBezTo>
                  <a:cubicBezTo>
                    <a:pt x="-477" y="16598"/>
                    <a:pt x="-214" y="18872"/>
                    <a:pt x="2421" y="20122"/>
                  </a:cubicBezTo>
                  <a:cubicBezTo>
                    <a:pt x="5055" y="21373"/>
                    <a:pt x="10060" y="21600"/>
                    <a:pt x="13616" y="19895"/>
                  </a:cubicBezTo>
                  <a:cubicBezTo>
                    <a:pt x="17172" y="18189"/>
                    <a:pt x="19279" y="14552"/>
                    <a:pt x="20201" y="11482"/>
                  </a:cubicBezTo>
                  <a:cubicBezTo>
                    <a:pt x="21123" y="8413"/>
                    <a:pt x="20860" y="5912"/>
                    <a:pt x="18489" y="4093"/>
                  </a:cubicBezTo>
                  <a:cubicBezTo>
                    <a:pt x="16118" y="2274"/>
                    <a:pt x="11640" y="1137"/>
                    <a:pt x="71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5712369" y="2107064"/>
              <a:ext cx="463375" cy="41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50" fill="norm" stroke="1" extrusionOk="0">
                  <a:moveTo>
                    <a:pt x="3160" y="2800"/>
                  </a:moveTo>
                  <a:cubicBezTo>
                    <a:pt x="5639" y="1867"/>
                    <a:pt x="8117" y="933"/>
                    <a:pt x="10655" y="467"/>
                  </a:cubicBezTo>
                  <a:cubicBezTo>
                    <a:pt x="13193" y="0"/>
                    <a:pt x="15789" y="0"/>
                    <a:pt x="17383" y="0"/>
                  </a:cubicBezTo>
                  <a:cubicBezTo>
                    <a:pt x="18976" y="0"/>
                    <a:pt x="19566" y="0"/>
                    <a:pt x="20157" y="200"/>
                  </a:cubicBezTo>
                  <a:cubicBezTo>
                    <a:pt x="20747" y="400"/>
                    <a:pt x="21337" y="800"/>
                    <a:pt x="21396" y="1333"/>
                  </a:cubicBezTo>
                  <a:cubicBezTo>
                    <a:pt x="21455" y="1867"/>
                    <a:pt x="20983" y="2533"/>
                    <a:pt x="19153" y="4067"/>
                  </a:cubicBezTo>
                  <a:cubicBezTo>
                    <a:pt x="17324" y="5600"/>
                    <a:pt x="14137" y="8000"/>
                    <a:pt x="11186" y="10267"/>
                  </a:cubicBezTo>
                  <a:cubicBezTo>
                    <a:pt x="8235" y="12533"/>
                    <a:pt x="5521" y="14667"/>
                    <a:pt x="3750" y="16200"/>
                  </a:cubicBezTo>
                  <a:cubicBezTo>
                    <a:pt x="1980" y="17733"/>
                    <a:pt x="1153" y="18667"/>
                    <a:pt x="622" y="19467"/>
                  </a:cubicBezTo>
                  <a:cubicBezTo>
                    <a:pt x="91" y="20267"/>
                    <a:pt x="-145" y="20933"/>
                    <a:pt x="91" y="21267"/>
                  </a:cubicBezTo>
                  <a:cubicBezTo>
                    <a:pt x="327" y="21600"/>
                    <a:pt x="1035" y="21600"/>
                    <a:pt x="3337" y="21467"/>
                  </a:cubicBezTo>
                  <a:cubicBezTo>
                    <a:pt x="5639" y="21333"/>
                    <a:pt x="9534" y="21067"/>
                    <a:pt x="12248" y="20867"/>
                  </a:cubicBezTo>
                  <a:cubicBezTo>
                    <a:pt x="14963" y="20667"/>
                    <a:pt x="16498" y="20533"/>
                    <a:pt x="18032" y="20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6332809" y="2352403"/>
              <a:ext cx="145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6294475" y="2503184"/>
              <a:ext cx="199339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0800"/>
                    <a:pt x="11631" y="0"/>
                    <a:pt x="15231" y="0"/>
                  </a:cubicBezTo>
                  <a:cubicBezTo>
                    <a:pt x="18831" y="0"/>
                    <a:pt x="20215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6915489" y="2099397"/>
              <a:ext cx="191672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3888" y="545"/>
                  </a:cubicBezTo>
                  <a:cubicBezTo>
                    <a:pt x="4896" y="1091"/>
                    <a:pt x="5472" y="2182"/>
                    <a:pt x="7776" y="5236"/>
                  </a:cubicBezTo>
                  <a:cubicBezTo>
                    <a:pt x="10080" y="8291"/>
                    <a:pt x="14112" y="13309"/>
                    <a:pt x="16704" y="16364"/>
                  </a:cubicBezTo>
                  <a:cubicBezTo>
                    <a:pt x="19296" y="19418"/>
                    <a:pt x="20448" y="205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6938490" y="2068730"/>
              <a:ext cx="222339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79" y="2504"/>
                    <a:pt x="13159" y="5009"/>
                    <a:pt x="9559" y="8061"/>
                  </a:cubicBezTo>
                  <a:cubicBezTo>
                    <a:pt x="5959" y="11113"/>
                    <a:pt x="2979" y="14713"/>
                    <a:pt x="1490" y="17061"/>
                  </a:cubicBezTo>
                  <a:cubicBezTo>
                    <a:pt x="0" y="19409"/>
                    <a:pt x="0" y="2050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6846488" y="1930727"/>
              <a:ext cx="34500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200"/>
                    <a:pt x="8000" y="10800"/>
                    <a:pt x="11600" y="7200"/>
                  </a:cubicBezTo>
                  <a:cubicBezTo>
                    <a:pt x="15200" y="3600"/>
                    <a:pt x="184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7459835" y="2275735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7789508" y="2000605"/>
              <a:ext cx="363517" cy="351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91" fill="norm" stroke="1" extrusionOk="0">
                  <a:moveTo>
                    <a:pt x="0" y="18128"/>
                  </a:moveTo>
                  <a:cubicBezTo>
                    <a:pt x="2719" y="14398"/>
                    <a:pt x="5438" y="10669"/>
                    <a:pt x="7175" y="8027"/>
                  </a:cubicBezTo>
                  <a:cubicBezTo>
                    <a:pt x="8912" y="5385"/>
                    <a:pt x="9667" y="3831"/>
                    <a:pt x="10120" y="2588"/>
                  </a:cubicBezTo>
                  <a:cubicBezTo>
                    <a:pt x="10573" y="1345"/>
                    <a:pt x="10724" y="413"/>
                    <a:pt x="10422" y="102"/>
                  </a:cubicBezTo>
                  <a:cubicBezTo>
                    <a:pt x="10120" y="-209"/>
                    <a:pt x="9365" y="102"/>
                    <a:pt x="8459" y="2277"/>
                  </a:cubicBezTo>
                  <a:cubicBezTo>
                    <a:pt x="7552" y="4453"/>
                    <a:pt x="6495" y="8493"/>
                    <a:pt x="6117" y="11446"/>
                  </a:cubicBezTo>
                  <a:cubicBezTo>
                    <a:pt x="5740" y="14398"/>
                    <a:pt x="6042" y="16263"/>
                    <a:pt x="6495" y="17428"/>
                  </a:cubicBezTo>
                  <a:cubicBezTo>
                    <a:pt x="6948" y="18594"/>
                    <a:pt x="7552" y="19060"/>
                    <a:pt x="8685" y="18982"/>
                  </a:cubicBezTo>
                  <a:cubicBezTo>
                    <a:pt x="9818" y="18905"/>
                    <a:pt x="11480" y="18283"/>
                    <a:pt x="13519" y="16108"/>
                  </a:cubicBezTo>
                  <a:cubicBezTo>
                    <a:pt x="15558" y="13932"/>
                    <a:pt x="17975" y="10203"/>
                    <a:pt x="19334" y="7949"/>
                  </a:cubicBezTo>
                  <a:cubicBezTo>
                    <a:pt x="20694" y="5696"/>
                    <a:pt x="20996" y="4919"/>
                    <a:pt x="21222" y="4064"/>
                  </a:cubicBezTo>
                  <a:cubicBezTo>
                    <a:pt x="21449" y="3210"/>
                    <a:pt x="21600" y="2277"/>
                    <a:pt x="21373" y="2200"/>
                  </a:cubicBezTo>
                  <a:cubicBezTo>
                    <a:pt x="21147" y="2122"/>
                    <a:pt x="20543" y="2899"/>
                    <a:pt x="19863" y="5541"/>
                  </a:cubicBezTo>
                  <a:cubicBezTo>
                    <a:pt x="19183" y="8182"/>
                    <a:pt x="18428" y="12689"/>
                    <a:pt x="18352" y="15641"/>
                  </a:cubicBezTo>
                  <a:cubicBezTo>
                    <a:pt x="18277" y="18594"/>
                    <a:pt x="18881" y="19992"/>
                    <a:pt x="19485" y="213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8157517" y="2314069"/>
              <a:ext cx="112126" cy="10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097" fill="norm" stroke="1" extrusionOk="0">
                  <a:moveTo>
                    <a:pt x="7043" y="1507"/>
                  </a:moveTo>
                  <a:cubicBezTo>
                    <a:pt x="5165" y="3014"/>
                    <a:pt x="3287" y="4521"/>
                    <a:pt x="1878" y="6781"/>
                  </a:cubicBezTo>
                  <a:cubicBezTo>
                    <a:pt x="469" y="9042"/>
                    <a:pt x="-470" y="12056"/>
                    <a:pt x="1408" y="14819"/>
                  </a:cubicBezTo>
                  <a:cubicBezTo>
                    <a:pt x="3287" y="17581"/>
                    <a:pt x="7982" y="20093"/>
                    <a:pt x="11739" y="20847"/>
                  </a:cubicBezTo>
                  <a:cubicBezTo>
                    <a:pt x="15495" y="21600"/>
                    <a:pt x="18313" y="20595"/>
                    <a:pt x="19721" y="18586"/>
                  </a:cubicBezTo>
                  <a:cubicBezTo>
                    <a:pt x="21130" y="16577"/>
                    <a:pt x="21130" y="13563"/>
                    <a:pt x="17608" y="10298"/>
                  </a:cubicBezTo>
                  <a:cubicBezTo>
                    <a:pt x="14087" y="7033"/>
                    <a:pt x="7043" y="351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938490" y="2567075"/>
              <a:ext cx="131869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2" y="5760"/>
                    <a:pt x="1423" y="11520"/>
                    <a:pt x="2533" y="14400"/>
                  </a:cubicBezTo>
                  <a:cubicBezTo>
                    <a:pt x="3642" y="17280"/>
                    <a:pt x="5149" y="17280"/>
                    <a:pt x="6698" y="17280"/>
                  </a:cubicBezTo>
                  <a:cubicBezTo>
                    <a:pt x="8247" y="17280"/>
                    <a:pt x="9837" y="17280"/>
                    <a:pt x="11512" y="17280"/>
                  </a:cubicBezTo>
                  <a:cubicBezTo>
                    <a:pt x="13186" y="17280"/>
                    <a:pt x="14944" y="17280"/>
                    <a:pt x="16640" y="18000"/>
                  </a:cubicBezTo>
                  <a:cubicBezTo>
                    <a:pt x="18335" y="18720"/>
                    <a:pt x="19967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7109362" y="2896749"/>
              <a:ext cx="312140" cy="9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043" fill="norm" stroke="1" extrusionOk="0">
                  <a:moveTo>
                    <a:pt x="8805" y="0"/>
                  </a:moveTo>
                  <a:cubicBezTo>
                    <a:pt x="6873" y="6480"/>
                    <a:pt x="4942" y="12960"/>
                    <a:pt x="3449" y="16740"/>
                  </a:cubicBezTo>
                  <a:cubicBezTo>
                    <a:pt x="1956" y="20520"/>
                    <a:pt x="903" y="21600"/>
                    <a:pt x="376" y="20790"/>
                  </a:cubicBezTo>
                  <a:cubicBezTo>
                    <a:pt x="-151" y="19980"/>
                    <a:pt x="-151" y="17280"/>
                    <a:pt x="551" y="14040"/>
                  </a:cubicBezTo>
                  <a:cubicBezTo>
                    <a:pt x="1254" y="10800"/>
                    <a:pt x="2659" y="7020"/>
                    <a:pt x="5117" y="4320"/>
                  </a:cubicBezTo>
                  <a:cubicBezTo>
                    <a:pt x="7576" y="1620"/>
                    <a:pt x="11088" y="0"/>
                    <a:pt x="13986" y="0"/>
                  </a:cubicBezTo>
                  <a:cubicBezTo>
                    <a:pt x="16883" y="0"/>
                    <a:pt x="19166" y="1620"/>
                    <a:pt x="21449" y="3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7375499" y="2758745"/>
              <a:ext cx="153338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3019"/>
                    <a:pt x="15120" y="6039"/>
                    <a:pt x="11700" y="9348"/>
                  </a:cubicBezTo>
                  <a:cubicBezTo>
                    <a:pt x="8280" y="12658"/>
                    <a:pt x="4680" y="16258"/>
                    <a:pt x="2700" y="18348"/>
                  </a:cubicBezTo>
                  <a:cubicBezTo>
                    <a:pt x="720" y="20439"/>
                    <a:pt x="360" y="210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7498169" y="2843081"/>
              <a:ext cx="329674" cy="39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4727"/>
                  </a:moveTo>
                  <a:cubicBezTo>
                    <a:pt x="837" y="16410"/>
                    <a:pt x="1674" y="18094"/>
                    <a:pt x="2344" y="19356"/>
                  </a:cubicBezTo>
                  <a:cubicBezTo>
                    <a:pt x="3014" y="20618"/>
                    <a:pt x="3516" y="21460"/>
                    <a:pt x="4019" y="21530"/>
                  </a:cubicBezTo>
                  <a:cubicBezTo>
                    <a:pt x="4521" y="21600"/>
                    <a:pt x="5023" y="20899"/>
                    <a:pt x="5358" y="18795"/>
                  </a:cubicBezTo>
                  <a:cubicBezTo>
                    <a:pt x="5693" y="16691"/>
                    <a:pt x="5860" y="13184"/>
                    <a:pt x="6195" y="10309"/>
                  </a:cubicBezTo>
                  <a:cubicBezTo>
                    <a:pt x="6530" y="7434"/>
                    <a:pt x="7033" y="5190"/>
                    <a:pt x="7953" y="3647"/>
                  </a:cubicBezTo>
                  <a:cubicBezTo>
                    <a:pt x="8874" y="2104"/>
                    <a:pt x="10214" y="1262"/>
                    <a:pt x="12558" y="771"/>
                  </a:cubicBezTo>
                  <a:cubicBezTo>
                    <a:pt x="14902" y="281"/>
                    <a:pt x="18251" y="1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669395" y="3006640"/>
              <a:ext cx="189116" cy="189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335" y="6713"/>
                  </a:moveTo>
                  <a:cubicBezTo>
                    <a:pt x="1751" y="9632"/>
                    <a:pt x="1168" y="12551"/>
                    <a:pt x="730" y="15032"/>
                  </a:cubicBezTo>
                  <a:cubicBezTo>
                    <a:pt x="292" y="17513"/>
                    <a:pt x="0" y="19557"/>
                    <a:pt x="0" y="19703"/>
                  </a:cubicBezTo>
                  <a:cubicBezTo>
                    <a:pt x="0" y="19849"/>
                    <a:pt x="292" y="18097"/>
                    <a:pt x="1751" y="14886"/>
                  </a:cubicBezTo>
                  <a:cubicBezTo>
                    <a:pt x="3211" y="11676"/>
                    <a:pt x="5838" y="7005"/>
                    <a:pt x="8465" y="4086"/>
                  </a:cubicBezTo>
                  <a:cubicBezTo>
                    <a:pt x="11092" y="1168"/>
                    <a:pt x="13719" y="0"/>
                    <a:pt x="15616" y="0"/>
                  </a:cubicBezTo>
                  <a:cubicBezTo>
                    <a:pt x="17514" y="0"/>
                    <a:pt x="18681" y="1168"/>
                    <a:pt x="19557" y="4962"/>
                  </a:cubicBezTo>
                  <a:cubicBezTo>
                    <a:pt x="20432" y="8757"/>
                    <a:pt x="21016" y="1517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9138872" y="2524798"/>
              <a:ext cx="276008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5600" y="6957"/>
                    <a:pt x="11200" y="-898"/>
                    <a:pt x="14800" y="84"/>
                  </a:cubicBezTo>
                  <a:cubicBezTo>
                    <a:pt x="18400" y="1066"/>
                    <a:pt x="20000" y="10884"/>
                    <a:pt x="21600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9207874" y="2674410"/>
              <a:ext cx="222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9755713" y="2275735"/>
              <a:ext cx="1184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20015" y="4215"/>
                    <a:pt x="20015" y="8429"/>
                    <a:pt x="15695" y="11854"/>
                  </a:cubicBezTo>
                  <a:cubicBezTo>
                    <a:pt x="11375" y="15278"/>
                    <a:pt x="2735" y="17912"/>
                    <a:pt x="575" y="19405"/>
                  </a:cubicBezTo>
                  <a:cubicBezTo>
                    <a:pt x="-1585" y="20898"/>
                    <a:pt x="2735" y="2124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3112736" y="2459739"/>
              <a:ext cx="276008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0" y="10800"/>
                    <a:pt x="12400" y="21600"/>
                    <a:pt x="16000" y="21600"/>
                  </a:cubicBezTo>
                  <a:cubicBezTo>
                    <a:pt x="19600" y="21600"/>
                    <a:pt x="206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3143404" y="2536407"/>
              <a:ext cx="230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10028226" y="2459739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10440951" y="2344736"/>
              <a:ext cx="256778" cy="27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007" fill="norm" stroke="1" extrusionOk="0">
                  <a:moveTo>
                    <a:pt x="9361" y="2378"/>
                  </a:moveTo>
                  <a:cubicBezTo>
                    <a:pt x="8538" y="1783"/>
                    <a:pt x="7715" y="1189"/>
                    <a:pt x="6789" y="1288"/>
                  </a:cubicBezTo>
                  <a:cubicBezTo>
                    <a:pt x="5863" y="1387"/>
                    <a:pt x="4835" y="2180"/>
                    <a:pt x="3498" y="4657"/>
                  </a:cubicBezTo>
                  <a:cubicBezTo>
                    <a:pt x="2161" y="7134"/>
                    <a:pt x="515" y="11295"/>
                    <a:pt x="103" y="14268"/>
                  </a:cubicBezTo>
                  <a:cubicBezTo>
                    <a:pt x="-308" y="17240"/>
                    <a:pt x="515" y="19024"/>
                    <a:pt x="2469" y="20114"/>
                  </a:cubicBezTo>
                  <a:cubicBezTo>
                    <a:pt x="4423" y="21204"/>
                    <a:pt x="7509" y="21600"/>
                    <a:pt x="10903" y="19519"/>
                  </a:cubicBezTo>
                  <a:cubicBezTo>
                    <a:pt x="14298" y="17439"/>
                    <a:pt x="18001" y="12881"/>
                    <a:pt x="19646" y="9413"/>
                  </a:cubicBezTo>
                  <a:cubicBezTo>
                    <a:pt x="21292" y="5945"/>
                    <a:pt x="20881" y="3567"/>
                    <a:pt x="18926" y="2180"/>
                  </a:cubicBezTo>
                  <a:cubicBezTo>
                    <a:pt x="16972" y="793"/>
                    <a:pt x="13475" y="396"/>
                    <a:pt x="99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9698551" y="2797854"/>
              <a:ext cx="1019691" cy="4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6" fill="norm" stroke="1" extrusionOk="0">
                  <a:moveTo>
                    <a:pt x="0" y="6836"/>
                  </a:moveTo>
                  <a:cubicBezTo>
                    <a:pt x="1732" y="4436"/>
                    <a:pt x="3465" y="2036"/>
                    <a:pt x="5441" y="836"/>
                  </a:cubicBezTo>
                  <a:cubicBezTo>
                    <a:pt x="7417" y="-364"/>
                    <a:pt x="9636" y="-364"/>
                    <a:pt x="11774" y="1436"/>
                  </a:cubicBezTo>
                  <a:cubicBezTo>
                    <a:pt x="13913" y="3236"/>
                    <a:pt x="15970" y="6836"/>
                    <a:pt x="17594" y="10436"/>
                  </a:cubicBezTo>
                  <a:cubicBezTo>
                    <a:pt x="19218" y="14036"/>
                    <a:pt x="20409" y="17636"/>
                    <a:pt x="21600" y="21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9911858" y="2951154"/>
              <a:ext cx="208371" cy="171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5" fill="norm" stroke="1" extrusionOk="0">
                  <a:moveTo>
                    <a:pt x="140" y="5626"/>
                  </a:moveTo>
                  <a:cubicBezTo>
                    <a:pt x="404" y="4037"/>
                    <a:pt x="667" y="2449"/>
                    <a:pt x="1589" y="1496"/>
                  </a:cubicBezTo>
                  <a:cubicBezTo>
                    <a:pt x="2511" y="543"/>
                    <a:pt x="4092" y="226"/>
                    <a:pt x="5672" y="67"/>
                  </a:cubicBezTo>
                  <a:cubicBezTo>
                    <a:pt x="7253" y="-92"/>
                    <a:pt x="8833" y="-92"/>
                    <a:pt x="10018" y="1496"/>
                  </a:cubicBezTo>
                  <a:cubicBezTo>
                    <a:pt x="11204" y="3084"/>
                    <a:pt x="11994" y="6261"/>
                    <a:pt x="10677" y="9437"/>
                  </a:cubicBezTo>
                  <a:cubicBezTo>
                    <a:pt x="9360" y="12614"/>
                    <a:pt x="5936" y="15790"/>
                    <a:pt x="3565" y="17855"/>
                  </a:cubicBezTo>
                  <a:cubicBezTo>
                    <a:pt x="1194" y="19920"/>
                    <a:pt x="-123" y="20873"/>
                    <a:pt x="9" y="21190"/>
                  </a:cubicBezTo>
                  <a:cubicBezTo>
                    <a:pt x="140" y="21508"/>
                    <a:pt x="1721" y="21190"/>
                    <a:pt x="5540" y="19920"/>
                  </a:cubicBezTo>
                  <a:cubicBezTo>
                    <a:pt x="9360" y="18649"/>
                    <a:pt x="15418" y="16426"/>
                    <a:pt x="21477" y="14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10112518" y="2912083"/>
              <a:ext cx="176381" cy="36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25" fill="norm" stroke="1" extrusionOk="0">
                  <a:moveTo>
                    <a:pt x="21297" y="0"/>
                  </a:moveTo>
                  <a:cubicBezTo>
                    <a:pt x="19754" y="149"/>
                    <a:pt x="18211" y="298"/>
                    <a:pt x="16514" y="1341"/>
                  </a:cubicBezTo>
                  <a:cubicBezTo>
                    <a:pt x="14817" y="2383"/>
                    <a:pt x="12966" y="4320"/>
                    <a:pt x="10806" y="7076"/>
                  </a:cubicBezTo>
                  <a:cubicBezTo>
                    <a:pt x="8646" y="9832"/>
                    <a:pt x="6177" y="13407"/>
                    <a:pt x="4480" y="15567"/>
                  </a:cubicBezTo>
                  <a:cubicBezTo>
                    <a:pt x="2783" y="17727"/>
                    <a:pt x="1857" y="18472"/>
                    <a:pt x="1086" y="19291"/>
                  </a:cubicBezTo>
                  <a:cubicBezTo>
                    <a:pt x="314" y="20110"/>
                    <a:pt x="-303" y="21004"/>
                    <a:pt x="160" y="21302"/>
                  </a:cubicBezTo>
                  <a:cubicBezTo>
                    <a:pt x="623" y="21600"/>
                    <a:pt x="2166" y="21302"/>
                    <a:pt x="3708" y="21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10237293" y="3055409"/>
              <a:ext cx="117122" cy="30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03" fill="norm" stroke="1" extrusionOk="0">
                  <a:moveTo>
                    <a:pt x="14795" y="8334"/>
                  </a:moveTo>
                  <a:cubicBezTo>
                    <a:pt x="15255" y="6519"/>
                    <a:pt x="15714" y="4704"/>
                    <a:pt x="16174" y="3252"/>
                  </a:cubicBezTo>
                  <a:cubicBezTo>
                    <a:pt x="16633" y="1800"/>
                    <a:pt x="17093" y="711"/>
                    <a:pt x="16174" y="257"/>
                  </a:cubicBezTo>
                  <a:cubicBezTo>
                    <a:pt x="15255" y="-197"/>
                    <a:pt x="12957" y="-15"/>
                    <a:pt x="10429" y="529"/>
                  </a:cubicBezTo>
                  <a:cubicBezTo>
                    <a:pt x="7901" y="1074"/>
                    <a:pt x="5144" y="1981"/>
                    <a:pt x="3076" y="2979"/>
                  </a:cubicBezTo>
                  <a:cubicBezTo>
                    <a:pt x="1008" y="3978"/>
                    <a:pt x="-371" y="5067"/>
                    <a:pt x="89" y="5793"/>
                  </a:cubicBezTo>
                  <a:cubicBezTo>
                    <a:pt x="548" y="6519"/>
                    <a:pt x="2846" y="6882"/>
                    <a:pt x="5144" y="6791"/>
                  </a:cubicBezTo>
                  <a:cubicBezTo>
                    <a:pt x="7442" y="6701"/>
                    <a:pt x="9740" y="6156"/>
                    <a:pt x="12038" y="5430"/>
                  </a:cubicBezTo>
                  <a:cubicBezTo>
                    <a:pt x="14335" y="4704"/>
                    <a:pt x="16633" y="3796"/>
                    <a:pt x="18242" y="3887"/>
                  </a:cubicBezTo>
                  <a:cubicBezTo>
                    <a:pt x="19850" y="3978"/>
                    <a:pt x="20769" y="5067"/>
                    <a:pt x="20999" y="7427"/>
                  </a:cubicBezTo>
                  <a:cubicBezTo>
                    <a:pt x="21229" y="9786"/>
                    <a:pt x="20769" y="13416"/>
                    <a:pt x="20540" y="15958"/>
                  </a:cubicBezTo>
                  <a:cubicBezTo>
                    <a:pt x="20310" y="18499"/>
                    <a:pt x="20310" y="19951"/>
                    <a:pt x="20310" y="214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11017248" y="2866082"/>
              <a:ext cx="22233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11001915" y="2965750"/>
              <a:ext cx="214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11502251" y="2649066"/>
              <a:ext cx="142363" cy="27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87" fill="norm" stroke="1" extrusionOk="0">
                  <a:moveTo>
                    <a:pt x="20168" y="3125"/>
                  </a:moveTo>
                  <a:cubicBezTo>
                    <a:pt x="19410" y="2143"/>
                    <a:pt x="18652" y="1162"/>
                    <a:pt x="16189" y="572"/>
                  </a:cubicBezTo>
                  <a:cubicBezTo>
                    <a:pt x="13726" y="-17"/>
                    <a:pt x="9558" y="-213"/>
                    <a:pt x="6526" y="278"/>
                  </a:cubicBezTo>
                  <a:cubicBezTo>
                    <a:pt x="3495" y="769"/>
                    <a:pt x="1600" y="1947"/>
                    <a:pt x="652" y="3027"/>
                  </a:cubicBezTo>
                  <a:cubicBezTo>
                    <a:pt x="-295" y="4107"/>
                    <a:pt x="-295" y="5089"/>
                    <a:pt x="1221" y="5482"/>
                  </a:cubicBezTo>
                  <a:cubicBezTo>
                    <a:pt x="2737" y="5874"/>
                    <a:pt x="5768" y="5678"/>
                    <a:pt x="8231" y="5285"/>
                  </a:cubicBezTo>
                  <a:cubicBezTo>
                    <a:pt x="10694" y="4892"/>
                    <a:pt x="12589" y="4303"/>
                    <a:pt x="14673" y="3322"/>
                  </a:cubicBezTo>
                  <a:cubicBezTo>
                    <a:pt x="16758" y="2340"/>
                    <a:pt x="19031" y="965"/>
                    <a:pt x="20168" y="769"/>
                  </a:cubicBezTo>
                  <a:cubicBezTo>
                    <a:pt x="21305" y="572"/>
                    <a:pt x="21305" y="1554"/>
                    <a:pt x="20737" y="4598"/>
                  </a:cubicBezTo>
                  <a:cubicBezTo>
                    <a:pt x="20168" y="7642"/>
                    <a:pt x="19031" y="12747"/>
                    <a:pt x="18273" y="15889"/>
                  </a:cubicBezTo>
                  <a:cubicBezTo>
                    <a:pt x="17516" y="19031"/>
                    <a:pt x="17137" y="20209"/>
                    <a:pt x="16758" y="21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11469591" y="2985137"/>
              <a:ext cx="245341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6075" y="11918"/>
                    <a:pt x="12150" y="3818"/>
                    <a:pt x="15750" y="1118"/>
                  </a:cubicBezTo>
                  <a:cubicBezTo>
                    <a:pt x="19350" y="-1582"/>
                    <a:pt x="20475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11523259" y="3075004"/>
              <a:ext cx="184006" cy="1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3521"/>
                  </a:moveTo>
                  <a:cubicBezTo>
                    <a:pt x="900" y="2269"/>
                    <a:pt x="1800" y="1017"/>
                    <a:pt x="3000" y="391"/>
                  </a:cubicBezTo>
                  <a:cubicBezTo>
                    <a:pt x="4200" y="-235"/>
                    <a:pt x="5700" y="-235"/>
                    <a:pt x="7500" y="1330"/>
                  </a:cubicBezTo>
                  <a:cubicBezTo>
                    <a:pt x="9300" y="2895"/>
                    <a:pt x="11400" y="6026"/>
                    <a:pt x="11250" y="8843"/>
                  </a:cubicBezTo>
                  <a:cubicBezTo>
                    <a:pt x="11100" y="11661"/>
                    <a:pt x="8700" y="14165"/>
                    <a:pt x="6300" y="16200"/>
                  </a:cubicBezTo>
                  <a:cubicBezTo>
                    <a:pt x="3900" y="18235"/>
                    <a:pt x="1500" y="19800"/>
                    <a:pt x="1650" y="20582"/>
                  </a:cubicBezTo>
                  <a:cubicBezTo>
                    <a:pt x="1800" y="21365"/>
                    <a:pt x="4500" y="21365"/>
                    <a:pt x="8250" y="20895"/>
                  </a:cubicBezTo>
                  <a:cubicBezTo>
                    <a:pt x="12000" y="20426"/>
                    <a:pt x="16800" y="19487"/>
                    <a:pt x="21600" y="18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0" y="3149754"/>
              <a:ext cx="352125" cy="446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47" fill="norm" stroke="1" extrusionOk="0">
                  <a:moveTo>
                    <a:pt x="0" y="0"/>
                  </a:moveTo>
                  <a:cubicBezTo>
                    <a:pt x="155" y="3950"/>
                    <a:pt x="311" y="7899"/>
                    <a:pt x="388" y="11047"/>
                  </a:cubicBezTo>
                  <a:cubicBezTo>
                    <a:pt x="466" y="14194"/>
                    <a:pt x="466" y="16539"/>
                    <a:pt x="466" y="17403"/>
                  </a:cubicBezTo>
                  <a:cubicBezTo>
                    <a:pt x="466" y="18267"/>
                    <a:pt x="466" y="17650"/>
                    <a:pt x="1010" y="16848"/>
                  </a:cubicBezTo>
                  <a:cubicBezTo>
                    <a:pt x="1554" y="16046"/>
                    <a:pt x="2642" y="15058"/>
                    <a:pt x="4429" y="13330"/>
                  </a:cubicBezTo>
                  <a:cubicBezTo>
                    <a:pt x="6216" y="11602"/>
                    <a:pt x="8702" y="9134"/>
                    <a:pt x="10101" y="7529"/>
                  </a:cubicBezTo>
                  <a:cubicBezTo>
                    <a:pt x="11499" y="5925"/>
                    <a:pt x="11810" y="5184"/>
                    <a:pt x="12121" y="4382"/>
                  </a:cubicBezTo>
                  <a:cubicBezTo>
                    <a:pt x="12432" y="3579"/>
                    <a:pt x="12742" y="2715"/>
                    <a:pt x="12742" y="2715"/>
                  </a:cubicBezTo>
                  <a:cubicBezTo>
                    <a:pt x="12742" y="2715"/>
                    <a:pt x="12432" y="3579"/>
                    <a:pt x="12043" y="6048"/>
                  </a:cubicBezTo>
                  <a:cubicBezTo>
                    <a:pt x="11655" y="8517"/>
                    <a:pt x="11188" y="12590"/>
                    <a:pt x="11344" y="15367"/>
                  </a:cubicBezTo>
                  <a:cubicBezTo>
                    <a:pt x="11499" y="18144"/>
                    <a:pt x="12276" y="19625"/>
                    <a:pt x="13053" y="20489"/>
                  </a:cubicBezTo>
                  <a:cubicBezTo>
                    <a:pt x="13830" y="21353"/>
                    <a:pt x="14607" y="21600"/>
                    <a:pt x="15306" y="21538"/>
                  </a:cubicBezTo>
                  <a:cubicBezTo>
                    <a:pt x="16006" y="21477"/>
                    <a:pt x="16627" y="21106"/>
                    <a:pt x="17094" y="20613"/>
                  </a:cubicBezTo>
                  <a:cubicBezTo>
                    <a:pt x="17560" y="20119"/>
                    <a:pt x="17871" y="19502"/>
                    <a:pt x="18026" y="19502"/>
                  </a:cubicBezTo>
                  <a:cubicBezTo>
                    <a:pt x="18181" y="19502"/>
                    <a:pt x="18181" y="20119"/>
                    <a:pt x="18647" y="20551"/>
                  </a:cubicBezTo>
                  <a:cubicBezTo>
                    <a:pt x="19114" y="20983"/>
                    <a:pt x="20046" y="21230"/>
                    <a:pt x="20668" y="20921"/>
                  </a:cubicBezTo>
                  <a:cubicBezTo>
                    <a:pt x="21289" y="20613"/>
                    <a:pt x="21600" y="19749"/>
                    <a:pt x="21289" y="19131"/>
                  </a:cubicBezTo>
                  <a:cubicBezTo>
                    <a:pt x="20978" y="18514"/>
                    <a:pt x="20046" y="18144"/>
                    <a:pt x="19114" y="177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475344" y="3364426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513678" y="3548430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657416" y="3305376"/>
              <a:ext cx="339274" cy="37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69" fill="norm" stroke="1" extrusionOk="0">
                  <a:moveTo>
                    <a:pt x="121" y="21469"/>
                  </a:moveTo>
                  <a:cubicBezTo>
                    <a:pt x="-40" y="20587"/>
                    <a:pt x="-201" y="19706"/>
                    <a:pt x="766" y="17649"/>
                  </a:cubicBezTo>
                  <a:cubicBezTo>
                    <a:pt x="1733" y="15591"/>
                    <a:pt x="3829" y="12359"/>
                    <a:pt x="5199" y="9640"/>
                  </a:cubicBezTo>
                  <a:cubicBezTo>
                    <a:pt x="6569" y="6922"/>
                    <a:pt x="7214" y="4718"/>
                    <a:pt x="7617" y="3028"/>
                  </a:cubicBezTo>
                  <a:cubicBezTo>
                    <a:pt x="8020" y="1338"/>
                    <a:pt x="8181" y="163"/>
                    <a:pt x="8020" y="16"/>
                  </a:cubicBezTo>
                  <a:cubicBezTo>
                    <a:pt x="7859" y="-131"/>
                    <a:pt x="7375" y="751"/>
                    <a:pt x="6811" y="3102"/>
                  </a:cubicBezTo>
                  <a:cubicBezTo>
                    <a:pt x="6247" y="5453"/>
                    <a:pt x="5602" y="9273"/>
                    <a:pt x="5280" y="11771"/>
                  </a:cubicBezTo>
                  <a:cubicBezTo>
                    <a:pt x="4957" y="14269"/>
                    <a:pt x="4957" y="15445"/>
                    <a:pt x="5360" y="16326"/>
                  </a:cubicBezTo>
                  <a:cubicBezTo>
                    <a:pt x="5763" y="17208"/>
                    <a:pt x="6569" y="17796"/>
                    <a:pt x="7375" y="17942"/>
                  </a:cubicBezTo>
                  <a:cubicBezTo>
                    <a:pt x="8181" y="18089"/>
                    <a:pt x="8987" y="17796"/>
                    <a:pt x="10438" y="15959"/>
                  </a:cubicBezTo>
                  <a:cubicBezTo>
                    <a:pt x="11889" y="14122"/>
                    <a:pt x="13984" y="10742"/>
                    <a:pt x="15274" y="8171"/>
                  </a:cubicBezTo>
                  <a:cubicBezTo>
                    <a:pt x="16563" y="5600"/>
                    <a:pt x="17047" y="3836"/>
                    <a:pt x="17450" y="2587"/>
                  </a:cubicBezTo>
                  <a:cubicBezTo>
                    <a:pt x="17853" y="1338"/>
                    <a:pt x="18175" y="604"/>
                    <a:pt x="18336" y="604"/>
                  </a:cubicBezTo>
                  <a:cubicBezTo>
                    <a:pt x="18498" y="604"/>
                    <a:pt x="18498" y="1338"/>
                    <a:pt x="18336" y="3396"/>
                  </a:cubicBezTo>
                  <a:cubicBezTo>
                    <a:pt x="18175" y="5453"/>
                    <a:pt x="17853" y="8832"/>
                    <a:pt x="18336" y="11183"/>
                  </a:cubicBezTo>
                  <a:cubicBezTo>
                    <a:pt x="18820" y="13534"/>
                    <a:pt x="20109" y="14857"/>
                    <a:pt x="21399" y="161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1088691" y="3441095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4400"/>
                    <a:pt x="1964" y="7200"/>
                    <a:pt x="5564" y="3600"/>
                  </a:cubicBezTo>
                  <a:cubicBezTo>
                    <a:pt x="9164" y="0"/>
                    <a:pt x="153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1134692" y="3571431"/>
              <a:ext cx="161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840"/>
                    <a:pt x="10286" y="10080"/>
                    <a:pt x="13886" y="6480"/>
                  </a:cubicBezTo>
                  <a:cubicBezTo>
                    <a:pt x="17486" y="2880"/>
                    <a:pt x="1954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1357030" y="3326721"/>
              <a:ext cx="305538" cy="31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383" fill="norm" stroke="1" extrusionOk="0">
                  <a:moveTo>
                    <a:pt x="0" y="20860"/>
                  </a:moveTo>
                  <a:cubicBezTo>
                    <a:pt x="180" y="18944"/>
                    <a:pt x="360" y="17028"/>
                    <a:pt x="1530" y="14067"/>
                  </a:cubicBezTo>
                  <a:cubicBezTo>
                    <a:pt x="2700" y="11106"/>
                    <a:pt x="4860" y="7099"/>
                    <a:pt x="6480" y="4399"/>
                  </a:cubicBezTo>
                  <a:cubicBezTo>
                    <a:pt x="8100" y="1699"/>
                    <a:pt x="9180" y="306"/>
                    <a:pt x="9720" y="44"/>
                  </a:cubicBezTo>
                  <a:cubicBezTo>
                    <a:pt x="10260" y="-217"/>
                    <a:pt x="10260" y="654"/>
                    <a:pt x="9630" y="3354"/>
                  </a:cubicBezTo>
                  <a:cubicBezTo>
                    <a:pt x="9000" y="6054"/>
                    <a:pt x="7740" y="10583"/>
                    <a:pt x="7110" y="13283"/>
                  </a:cubicBezTo>
                  <a:cubicBezTo>
                    <a:pt x="6480" y="15983"/>
                    <a:pt x="6480" y="16854"/>
                    <a:pt x="6750" y="17725"/>
                  </a:cubicBezTo>
                  <a:cubicBezTo>
                    <a:pt x="7020" y="18596"/>
                    <a:pt x="7560" y="19467"/>
                    <a:pt x="8280" y="19815"/>
                  </a:cubicBezTo>
                  <a:cubicBezTo>
                    <a:pt x="9000" y="20164"/>
                    <a:pt x="9900" y="19989"/>
                    <a:pt x="11790" y="17725"/>
                  </a:cubicBezTo>
                  <a:cubicBezTo>
                    <a:pt x="13680" y="15460"/>
                    <a:pt x="16560" y="11106"/>
                    <a:pt x="18180" y="8493"/>
                  </a:cubicBezTo>
                  <a:cubicBezTo>
                    <a:pt x="19800" y="5880"/>
                    <a:pt x="20160" y="5009"/>
                    <a:pt x="20610" y="3964"/>
                  </a:cubicBezTo>
                  <a:cubicBezTo>
                    <a:pt x="21060" y="2918"/>
                    <a:pt x="21600" y="1699"/>
                    <a:pt x="21510" y="1525"/>
                  </a:cubicBezTo>
                  <a:cubicBezTo>
                    <a:pt x="21420" y="1351"/>
                    <a:pt x="20700" y="2222"/>
                    <a:pt x="20070" y="4922"/>
                  </a:cubicBezTo>
                  <a:cubicBezTo>
                    <a:pt x="19440" y="7622"/>
                    <a:pt x="18900" y="12151"/>
                    <a:pt x="18900" y="15199"/>
                  </a:cubicBezTo>
                  <a:cubicBezTo>
                    <a:pt x="18900" y="18248"/>
                    <a:pt x="19440" y="19815"/>
                    <a:pt x="19980" y="2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1734698" y="3589578"/>
              <a:ext cx="160968" cy="85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530" fill="norm" stroke="1" extrusionOk="0">
                  <a:moveTo>
                    <a:pt x="13698" y="3024"/>
                  </a:moveTo>
                  <a:cubicBezTo>
                    <a:pt x="11704" y="1172"/>
                    <a:pt x="9710" y="-679"/>
                    <a:pt x="7384" y="247"/>
                  </a:cubicBezTo>
                  <a:cubicBezTo>
                    <a:pt x="5058" y="1172"/>
                    <a:pt x="2399" y="4875"/>
                    <a:pt x="1070" y="8578"/>
                  </a:cubicBezTo>
                  <a:cubicBezTo>
                    <a:pt x="-259" y="12281"/>
                    <a:pt x="-259" y="15984"/>
                    <a:pt x="572" y="18144"/>
                  </a:cubicBezTo>
                  <a:cubicBezTo>
                    <a:pt x="1403" y="20304"/>
                    <a:pt x="3064" y="20921"/>
                    <a:pt x="5889" y="20304"/>
                  </a:cubicBezTo>
                  <a:cubicBezTo>
                    <a:pt x="8713" y="19687"/>
                    <a:pt x="12701" y="17835"/>
                    <a:pt x="15359" y="15675"/>
                  </a:cubicBezTo>
                  <a:cubicBezTo>
                    <a:pt x="18018" y="13515"/>
                    <a:pt x="19347" y="11047"/>
                    <a:pt x="20178" y="8270"/>
                  </a:cubicBezTo>
                  <a:cubicBezTo>
                    <a:pt x="21009" y="5492"/>
                    <a:pt x="21341" y="2407"/>
                    <a:pt x="20178" y="1172"/>
                  </a:cubicBezTo>
                  <a:cubicBezTo>
                    <a:pt x="19015" y="-62"/>
                    <a:pt x="16356" y="555"/>
                    <a:pt x="13698" y="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1326363" y="3717100"/>
              <a:ext cx="41401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7" y="16000"/>
                    <a:pt x="7733" y="10400"/>
                    <a:pt x="11333" y="6800"/>
                  </a:cubicBezTo>
                  <a:cubicBezTo>
                    <a:pt x="14933" y="3200"/>
                    <a:pt x="18267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1505962" y="3809102"/>
              <a:ext cx="211411" cy="5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329" fill="norm" stroke="1" extrusionOk="0">
                  <a:moveTo>
                    <a:pt x="5072" y="18514"/>
                  </a:moveTo>
                  <a:cubicBezTo>
                    <a:pt x="2758" y="19543"/>
                    <a:pt x="443" y="20571"/>
                    <a:pt x="58" y="21086"/>
                  </a:cubicBezTo>
                  <a:cubicBezTo>
                    <a:pt x="-328" y="21600"/>
                    <a:pt x="1215" y="21600"/>
                    <a:pt x="5072" y="18000"/>
                  </a:cubicBezTo>
                  <a:cubicBezTo>
                    <a:pt x="8929" y="14400"/>
                    <a:pt x="15101" y="7200"/>
                    <a:pt x="212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1916709" y="2553019"/>
              <a:ext cx="1129951" cy="75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64" fill="norm" stroke="1" extrusionOk="0">
                  <a:moveTo>
                    <a:pt x="0" y="21564"/>
                  </a:moveTo>
                  <a:cubicBezTo>
                    <a:pt x="1170" y="20037"/>
                    <a:pt x="2340" y="18509"/>
                    <a:pt x="3584" y="17055"/>
                  </a:cubicBezTo>
                  <a:cubicBezTo>
                    <a:pt x="4827" y="15600"/>
                    <a:pt x="6144" y="14219"/>
                    <a:pt x="7606" y="12764"/>
                  </a:cubicBezTo>
                  <a:cubicBezTo>
                    <a:pt x="9069" y="11309"/>
                    <a:pt x="10678" y="9782"/>
                    <a:pt x="12312" y="8328"/>
                  </a:cubicBezTo>
                  <a:cubicBezTo>
                    <a:pt x="13945" y="6873"/>
                    <a:pt x="15603" y="5491"/>
                    <a:pt x="17090" y="4255"/>
                  </a:cubicBezTo>
                  <a:cubicBezTo>
                    <a:pt x="18577" y="3019"/>
                    <a:pt x="19893" y="1928"/>
                    <a:pt x="20649" y="1237"/>
                  </a:cubicBezTo>
                  <a:cubicBezTo>
                    <a:pt x="21405" y="546"/>
                    <a:pt x="21600" y="255"/>
                    <a:pt x="21551" y="109"/>
                  </a:cubicBezTo>
                  <a:cubicBezTo>
                    <a:pt x="21502" y="-36"/>
                    <a:pt x="21210" y="-36"/>
                    <a:pt x="20430" y="109"/>
                  </a:cubicBezTo>
                  <a:cubicBezTo>
                    <a:pt x="19650" y="255"/>
                    <a:pt x="18382" y="546"/>
                    <a:pt x="17602" y="728"/>
                  </a:cubicBezTo>
                  <a:cubicBezTo>
                    <a:pt x="16822" y="909"/>
                    <a:pt x="16529" y="982"/>
                    <a:pt x="16602" y="1019"/>
                  </a:cubicBezTo>
                  <a:cubicBezTo>
                    <a:pt x="16675" y="1055"/>
                    <a:pt x="17114" y="1055"/>
                    <a:pt x="17797" y="1055"/>
                  </a:cubicBezTo>
                  <a:cubicBezTo>
                    <a:pt x="18479" y="1055"/>
                    <a:pt x="19406" y="1055"/>
                    <a:pt x="19991" y="1346"/>
                  </a:cubicBezTo>
                  <a:cubicBezTo>
                    <a:pt x="20576" y="1637"/>
                    <a:pt x="20820" y="2219"/>
                    <a:pt x="20747" y="2982"/>
                  </a:cubicBezTo>
                  <a:cubicBezTo>
                    <a:pt x="20674" y="3746"/>
                    <a:pt x="20284" y="4691"/>
                    <a:pt x="19893" y="56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10095751" y="2896749"/>
              <a:ext cx="392486" cy="595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502" y="18077"/>
                  </a:moveTo>
                  <a:cubicBezTo>
                    <a:pt x="222" y="19004"/>
                    <a:pt x="-59" y="19931"/>
                    <a:pt x="11" y="20580"/>
                  </a:cubicBezTo>
                  <a:cubicBezTo>
                    <a:pt x="81" y="21229"/>
                    <a:pt x="502" y="21600"/>
                    <a:pt x="923" y="21600"/>
                  </a:cubicBezTo>
                  <a:cubicBezTo>
                    <a:pt x="1344" y="21600"/>
                    <a:pt x="1764" y="21229"/>
                    <a:pt x="2325" y="19700"/>
                  </a:cubicBezTo>
                  <a:cubicBezTo>
                    <a:pt x="2886" y="18170"/>
                    <a:pt x="3588" y="15482"/>
                    <a:pt x="4289" y="12700"/>
                  </a:cubicBezTo>
                  <a:cubicBezTo>
                    <a:pt x="4990" y="9919"/>
                    <a:pt x="5692" y="7045"/>
                    <a:pt x="6112" y="5377"/>
                  </a:cubicBezTo>
                  <a:cubicBezTo>
                    <a:pt x="6533" y="3708"/>
                    <a:pt x="6673" y="3245"/>
                    <a:pt x="7024" y="2874"/>
                  </a:cubicBezTo>
                  <a:cubicBezTo>
                    <a:pt x="7375" y="2503"/>
                    <a:pt x="7936" y="2225"/>
                    <a:pt x="10390" y="1761"/>
                  </a:cubicBezTo>
                  <a:cubicBezTo>
                    <a:pt x="12845" y="1298"/>
                    <a:pt x="17193" y="649"/>
                    <a:pt x="215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11362256" y="2540460"/>
              <a:ext cx="406343" cy="393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15565"/>
                  </a:moveTo>
                  <a:cubicBezTo>
                    <a:pt x="0" y="17365"/>
                    <a:pt x="0" y="19165"/>
                    <a:pt x="408" y="20204"/>
                  </a:cubicBezTo>
                  <a:cubicBezTo>
                    <a:pt x="815" y="21242"/>
                    <a:pt x="1630" y="21519"/>
                    <a:pt x="2174" y="21242"/>
                  </a:cubicBezTo>
                  <a:cubicBezTo>
                    <a:pt x="2717" y="20965"/>
                    <a:pt x="2989" y="20134"/>
                    <a:pt x="3192" y="18196"/>
                  </a:cubicBezTo>
                  <a:cubicBezTo>
                    <a:pt x="3396" y="16257"/>
                    <a:pt x="3532" y="13211"/>
                    <a:pt x="3396" y="10442"/>
                  </a:cubicBezTo>
                  <a:cubicBezTo>
                    <a:pt x="3260" y="7673"/>
                    <a:pt x="2853" y="5181"/>
                    <a:pt x="2853" y="3657"/>
                  </a:cubicBezTo>
                  <a:cubicBezTo>
                    <a:pt x="2853" y="2134"/>
                    <a:pt x="3260" y="1581"/>
                    <a:pt x="4823" y="1096"/>
                  </a:cubicBezTo>
                  <a:cubicBezTo>
                    <a:pt x="6385" y="611"/>
                    <a:pt x="9102" y="196"/>
                    <a:pt x="12091" y="57"/>
                  </a:cubicBezTo>
                  <a:cubicBezTo>
                    <a:pt x="15079" y="-81"/>
                    <a:pt x="18340" y="57"/>
                    <a:pt x="21600" y="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11802995" y="2850748"/>
              <a:ext cx="249277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7532" y="0"/>
                  </a:moveTo>
                  <a:cubicBezTo>
                    <a:pt x="17532" y="1286"/>
                    <a:pt x="17532" y="2571"/>
                    <a:pt x="14887" y="5271"/>
                  </a:cubicBezTo>
                  <a:cubicBezTo>
                    <a:pt x="12242" y="7971"/>
                    <a:pt x="6952" y="12086"/>
                    <a:pt x="3866" y="14657"/>
                  </a:cubicBezTo>
                  <a:cubicBezTo>
                    <a:pt x="781" y="17229"/>
                    <a:pt x="-101" y="18257"/>
                    <a:pt x="9" y="18900"/>
                  </a:cubicBezTo>
                  <a:cubicBezTo>
                    <a:pt x="119" y="19543"/>
                    <a:pt x="1221" y="19800"/>
                    <a:pt x="4968" y="20186"/>
                  </a:cubicBezTo>
                  <a:cubicBezTo>
                    <a:pt x="8715" y="20571"/>
                    <a:pt x="15107" y="21086"/>
                    <a:pt x="214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12136606" y="2774079"/>
              <a:ext cx="42483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0" y="0"/>
                  </a:moveTo>
                  <a:cubicBezTo>
                    <a:pt x="6353" y="635"/>
                    <a:pt x="12706" y="1271"/>
                    <a:pt x="16518" y="4024"/>
                  </a:cubicBezTo>
                  <a:cubicBezTo>
                    <a:pt x="20329" y="6776"/>
                    <a:pt x="21600" y="11647"/>
                    <a:pt x="20965" y="14929"/>
                  </a:cubicBezTo>
                  <a:cubicBezTo>
                    <a:pt x="20329" y="18212"/>
                    <a:pt x="17788" y="19906"/>
                    <a:pt x="152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2190275" y="3011751"/>
              <a:ext cx="53669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2311467" y="2768498"/>
              <a:ext cx="78146" cy="30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53" fill="norm" stroke="1" extrusionOk="0">
                  <a:moveTo>
                    <a:pt x="21306" y="9033"/>
                  </a:moveTo>
                  <a:cubicBezTo>
                    <a:pt x="19216" y="6333"/>
                    <a:pt x="17125" y="3633"/>
                    <a:pt x="14687" y="2013"/>
                  </a:cubicBezTo>
                  <a:cubicBezTo>
                    <a:pt x="12248" y="393"/>
                    <a:pt x="9461" y="-147"/>
                    <a:pt x="7371" y="33"/>
                  </a:cubicBezTo>
                  <a:cubicBezTo>
                    <a:pt x="5280" y="213"/>
                    <a:pt x="3887" y="1113"/>
                    <a:pt x="2493" y="2553"/>
                  </a:cubicBezTo>
                  <a:cubicBezTo>
                    <a:pt x="1100" y="3993"/>
                    <a:pt x="-294" y="5973"/>
                    <a:pt x="54" y="7323"/>
                  </a:cubicBezTo>
                  <a:cubicBezTo>
                    <a:pt x="403" y="8673"/>
                    <a:pt x="2493" y="9393"/>
                    <a:pt x="6325" y="9663"/>
                  </a:cubicBezTo>
                  <a:cubicBezTo>
                    <a:pt x="10158" y="9933"/>
                    <a:pt x="15732" y="9753"/>
                    <a:pt x="18519" y="10203"/>
                  </a:cubicBezTo>
                  <a:cubicBezTo>
                    <a:pt x="21306" y="10653"/>
                    <a:pt x="21306" y="11733"/>
                    <a:pt x="20609" y="13713"/>
                  </a:cubicBezTo>
                  <a:cubicBezTo>
                    <a:pt x="19912" y="15693"/>
                    <a:pt x="18519" y="18573"/>
                    <a:pt x="17125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12427947" y="2830108"/>
              <a:ext cx="143603" cy="31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170" fill="norm" stroke="1" extrusionOk="0">
                  <a:moveTo>
                    <a:pt x="15916" y="2928"/>
                  </a:moveTo>
                  <a:cubicBezTo>
                    <a:pt x="16674" y="1385"/>
                    <a:pt x="17432" y="-158"/>
                    <a:pt x="17432" y="13"/>
                  </a:cubicBezTo>
                  <a:cubicBezTo>
                    <a:pt x="17432" y="185"/>
                    <a:pt x="16674" y="2071"/>
                    <a:pt x="14968" y="5328"/>
                  </a:cubicBezTo>
                  <a:cubicBezTo>
                    <a:pt x="13263" y="8585"/>
                    <a:pt x="10610" y="13213"/>
                    <a:pt x="9284" y="15956"/>
                  </a:cubicBezTo>
                  <a:cubicBezTo>
                    <a:pt x="7958" y="18699"/>
                    <a:pt x="7958" y="19556"/>
                    <a:pt x="8905" y="20242"/>
                  </a:cubicBezTo>
                  <a:cubicBezTo>
                    <a:pt x="9853" y="20928"/>
                    <a:pt x="11747" y="21442"/>
                    <a:pt x="14021" y="21013"/>
                  </a:cubicBezTo>
                  <a:cubicBezTo>
                    <a:pt x="16295" y="20585"/>
                    <a:pt x="18947" y="19213"/>
                    <a:pt x="20274" y="17928"/>
                  </a:cubicBezTo>
                  <a:cubicBezTo>
                    <a:pt x="21600" y="16642"/>
                    <a:pt x="21600" y="15442"/>
                    <a:pt x="20463" y="14671"/>
                  </a:cubicBezTo>
                  <a:cubicBezTo>
                    <a:pt x="19326" y="13899"/>
                    <a:pt x="17053" y="13556"/>
                    <a:pt x="13453" y="13556"/>
                  </a:cubicBezTo>
                  <a:cubicBezTo>
                    <a:pt x="9853" y="13556"/>
                    <a:pt x="4926" y="13899"/>
                    <a:pt x="0" y="14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8717196" y="3627180"/>
              <a:ext cx="241847" cy="519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14" fill="norm" stroke="1" extrusionOk="0">
                  <a:moveTo>
                    <a:pt x="0" y="21514"/>
                  </a:moveTo>
                  <a:cubicBezTo>
                    <a:pt x="1592" y="18973"/>
                    <a:pt x="3183" y="16432"/>
                    <a:pt x="5343" y="13626"/>
                  </a:cubicBezTo>
                  <a:cubicBezTo>
                    <a:pt x="7503" y="10820"/>
                    <a:pt x="10232" y="7749"/>
                    <a:pt x="12278" y="5526"/>
                  </a:cubicBezTo>
                  <a:cubicBezTo>
                    <a:pt x="14324" y="3302"/>
                    <a:pt x="15688" y="1926"/>
                    <a:pt x="16825" y="1079"/>
                  </a:cubicBezTo>
                  <a:cubicBezTo>
                    <a:pt x="17962" y="232"/>
                    <a:pt x="18872" y="-86"/>
                    <a:pt x="19440" y="20"/>
                  </a:cubicBezTo>
                  <a:cubicBezTo>
                    <a:pt x="20008" y="126"/>
                    <a:pt x="20236" y="655"/>
                    <a:pt x="20577" y="2826"/>
                  </a:cubicBezTo>
                  <a:cubicBezTo>
                    <a:pt x="20918" y="4996"/>
                    <a:pt x="21373" y="8808"/>
                    <a:pt x="21486" y="11614"/>
                  </a:cubicBezTo>
                  <a:cubicBezTo>
                    <a:pt x="21600" y="14420"/>
                    <a:pt x="21373" y="16220"/>
                    <a:pt x="21145" y="18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8832199" y="3947106"/>
              <a:ext cx="1686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9053536" y="3876073"/>
              <a:ext cx="185007" cy="193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0989" fill="norm" stroke="1" extrusionOk="0">
                  <a:moveTo>
                    <a:pt x="20849" y="1051"/>
                  </a:moveTo>
                  <a:cubicBezTo>
                    <a:pt x="17105" y="220"/>
                    <a:pt x="13361" y="-611"/>
                    <a:pt x="9617" y="635"/>
                  </a:cubicBezTo>
                  <a:cubicBezTo>
                    <a:pt x="5873" y="1881"/>
                    <a:pt x="2129" y="5204"/>
                    <a:pt x="689" y="8804"/>
                  </a:cubicBezTo>
                  <a:cubicBezTo>
                    <a:pt x="-751" y="12404"/>
                    <a:pt x="113" y="16281"/>
                    <a:pt x="2849" y="18358"/>
                  </a:cubicBezTo>
                  <a:cubicBezTo>
                    <a:pt x="5585" y="20435"/>
                    <a:pt x="10193" y="20712"/>
                    <a:pt x="14801" y="20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9235600" y="3903660"/>
              <a:ext cx="148612" cy="173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9092" y="2541"/>
                  </a:moveTo>
                  <a:cubicBezTo>
                    <a:pt x="17994" y="1271"/>
                    <a:pt x="16896" y="0"/>
                    <a:pt x="14150" y="0"/>
                  </a:cubicBezTo>
                  <a:cubicBezTo>
                    <a:pt x="11404" y="0"/>
                    <a:pt x="7011" y="1271"/>
                    <a:pt x="4082" y="3494"/>
                  </a:cubicBezTo>
                  <a:cubicBezTo>
                    <a:pt x="1153" y="5718"/>
                    <a:pt x="-311" y="8894"/>
                    <a:pt x="55" y="12071"/>
                  </a:cubicBezTo>
                  <a:cubicBezTo>
                    <a:pt x="421" y="15247"/>
                    <a:pt x="2618" y="18424"/>
                    <a:pt x="6462" y="20012"/>
                  </a:cubicBezTo>
                  <a:cubicBezTo>
                    <a:pt x="10306" y="21600"/>
                    <a:pt x="15797" y="21600"/>
                    <a:pt x="212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9441089" y="3901799"/>
              <a:ext cx="268082" cy="47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0907" fill="norm" stroke="1" extrusionOk="0">
                  <a:moveTo>
                    <a:pt x="2168" y="4380"/>
                  </a:moveTo>
                  <a:cubicBezTo>
                    <a:pt x="3581" y="3475"/>
                    <a:pt x="4995" y="2570"/>
                    <a:pt x="6004" y="1779"/>
                  </a:cubicBezTo>
                  <a:cubicBezTo>
                    <a:pt x="7013" y="987"/>
                    <a:pt x="7619" y="308"/>
                    <a:pt x="7316" y="82"/>
                  </a:cubicBezTo>
                  <a:cubicBezTo>
                    <a:pt x="7013" y="-144"/>
                    <a:pt x="5802" y="82"/>
                    <a:pt x="4389" y="930"/>
                  </a:cubicBezTo>
                  <a:cubicBezTo>
                    <a:pt x="2976" y="1779"/>
                    <a:pt x="1361" y="3249"/>
                    <a:pt x="553" y="4380"/>
                  </a:cubicBezTo>
                  <a:cubicBezTo>
                    <a:pt x="-254" y="5510"/>
                    <a:pt x="-254" y="6302"/>
                    <a:pt x="1058" y="6924"/>
                  </a:cubicBezTo>
                  <a:cubicBezTo>
                    <a:pt x="2370" y="7546"/>
                    <a:pt x="4995" y="7998"/>
                    <a:pt x="7215" y="7829"/>
                  </a:cubicBezTo>
                  <a:cubicBezTo>
                    <a:pt x="9436" y="7659"/>
                    <a:pt x="11253" y="6868"/>
                    <a:pt x="12363" y="6189"/>
                  </a:cubicBezTo>
                  <a:cubicBezTo>
                    <a:pt x="13473" y="5510"/>
                    <a:pt x="13877" y="4945"/>
                    <a:pt x="13776" y="4945"/>
                  </a:cubicBezTo>
                  <a:cubicBezTo>
                    <a:pt x="13675" y="4945"/>
                    <a:pt x="13069" y="5510"/>
                    <a:pt x="12363" y="7829"/>
                  </a:cubicBezTo>
                  <a:cubicBezTo>
                    <a:pt x="11656" y="10147"/>
                    <a:pt x="10849" y="14218"/>
                    <a:pt x="10344" y="16593"/>
                  </a:cubicBezTo>
                  <a:cubicBezTo>
                    <a:pt x="9839" y="18968"/>
                    <a:pt x="9638" y="19647"/>
                    <a:pt x="9537" y="20269"/>
                  </a:cubicBezTo>
                  <a:cubicBezTo>
                    <a:pt x="9436" y="20891"/>
                    <a:pt x="9436" y="21456"/>
                    <a:pt x="9739" y="19929"/>
                  </a:cubicBezTo>
                  <a:cubicBezTo>
                    <a:pt x="10041" y="18403"/>
                    <a:pt x="10647" y="14784"/>
                    <a:pt x="11152" y="11561"/>
                  </a:cubicBezTo>
                  <a:cubicBezTo>
                    <a:pt x="11656" y="8338"/>
                    <a:pt x="12060" y="5510"/>
                    <a:pt x="12565" y="3814"/>
                  </a:cubicBezTo>
                  <a:cubicBezTo>
                    <a:pt x="13069" y="2118"/>
                    <a:pt x="13675" y="1552"/>
                    <a:pt x="14382" y="1100"/>
                  </a:cubicBezTo>
                  <a:cubicBezTo>
                    <a:pt x="15088" y="648"/>
                    <a:pt x="15896" y="308"/>
                    <a:pt x="16804" y="195"/>
                  </a:cubicBezTo>
                  <a:cubicBezTo>
                    <a:pt x="17712" y="82"/>
                    <a:pt x="18722" y="195"/>
                    <a:pt x="19630" y="930"/>
                  </a:cubicBezTo>
                  <a:cubicBezTo>
                    <a:pt x="20539" y="1665"/>
                    <a:pt x="21346" y="3023"/>
                    <a:pt x="21144" y="4323"/>
                  </a:cubicBezTo>
                  <a:cubicBezTo>
                    <a:pt x="20942" y="5624"/>
                    <a:pt x="19731" y="6868"/>
                    <a:pt x="18419" y="7716"/>
                  </a:cubicBezTo>
                  <a:cubicBezTo>
                    <a:pt x="17107" y="8564"/>
                    <a:pt x="15694" y="9016"/>
                    <a:pt x="14987" y="8960"/>
                  </a:cubicBezTo>
                  <a:cubicBezTo>
                    <a:pt x="14281" y="8903"/>
                    <a:pt x="14281" y="8338"/>
                    <a:pt x="14281" y="77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9794278" y="3671099"/>
              <a:ext cx="103613" cy="42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287" fill="norm" stroke="1" extrusionOk="0">
                  <a:moveTo>
                    <a:pt x="7135" y="0"/>
                  </a:moveTo>
                  <a:cubicBezTo>
                    <a:pt x="6081" y="2571"/>
                    <a:pt x="5027" y="5143"/>
                    <a:pt x="3447" y="7907"/>
                  </a:cubicBezTo>
                  <a:cubicBezTo>
                    <a:pt x="1866" y="10671"/>
                    <a:pt x="-241" y="13629"/>
                    <a:pt x="22" y="16007"/>
                  </a:cubicBezTo>
                  <a:cubicBezTo>
                    <a:pt x="286" y="18386"/>
                    <a:pt x="2920" y="20186"/>
                    <a:pt x="6871" y="20893"/>
                  </a:cubicBezTo>
                  <a:cubicBezTo>
                    <a:pt x="10822" y="21600"/>
                    <a:pt x="16091" y="21214"/>
                    <a:pt x="21359" y="208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9713885" y="3931772"/>
              <a:ext cx="191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56" y="21600"/>
                  </a:moveTo>
                  <a:cubicBezTo>
                    <a:pt x="1728" y="20400"/>
                    <a:pt x="0" y="19200"/>
                    <a:pt x="0" y="17400"/>
                  </a:cubicBezTo>
                  <a:cubicBezTo>
                    <a:pt x="0" y="15600"/>
                    <a:pt x="1728" y="13200"/>
                    <a:pt x="5616" y="10200"/>
                  </a:cubicBezTo>
                  <a:cubicBezTo>
                    <a:pt x="9504" y="7200"/>
                    <a:pt x="15552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10390168" y="3774900"/>
              <a:ext cx="295331" cy="34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29" fill="norm" stroke="1" extrusionOk="0">
                  <a:moveTo>
                    <a:pt x="5976" y="218"/>
                  </a:moveTo>
                  <a:cubicBezTo>
                    <a:pt x="5422" y="1953"/>
                    <a:pt x="4869" y="3687"/>
                    <a:pt x="4592" y="6446"/>
                  </a:cubicBezTo>
                  <a:cubicBezTo>
                    <a:pt x="4315" y="9205"/>
                    <a:pt x="4315" y="12989"/>
                    <a:pt x="4222" y="15275"/>
                  </a:cubicBezTo>
                  <a:cubicBezTo>
                    <a:pt x="4130" y="17561"/>
                    <a:pt x="3945" y="18350"/>
                    <a:pt x="3669" y="19296"/>
                  </a:cubicBezTo>
                  <a:cubicBezTo>
                    <a:pt x="3392" y="20242"/>
                    <a:pt x="3022" y="21345"/>
                    <a:pt x="2653" y="21424"/>
                  </a:cubicBezTo>
                  <a:cubicBezTo>
                    <a:pt x="2284" y="21503"/>
                    <a:pt x="1915" y="20557"/>
                    <a:pt x="1453" y="19217"/>
                  </a:cubicBezTo>
                  <a:cubicBezTo>
                    <a:pt x="992" y="17877"/>
                    <a:pt x="438" y="16142"/>
                    <a:pt x="161" y="14802"/>
                  </a:cubicBezTo>
                  <a:cubicBezTo>
                    <a:pt x="-116" y="13462"/>
                    <a:pt x="-116" y="12516"/>
                    <a:pt x="807" y="11491"/>
                  </a:cubicBezTo>
                  <a:cubicBezTo>
                    <a:pt x="1730" y="10467"/>
                    <a:pt x="3576" y="9363"/>
                    <a:pt x="6346" y="7629"/>
                  </a:cubicBezTo>
                  <a:cubicBezTo>
                    <a:pt x="9115" y="5894"/>
                    <a:pt x="12807" y="3529"/>
                    <a:pt x="15115" y="2110"/>
                  </a:cubicBezTo>
                  <a:cubicBezTo>
                    <a:pt x="17422" y="691"/>
                    <a:pt x="18346" y="218"/>
                    <a:pt x="19269" y="61"/>
                  </a:cubicBezTo>
                  <a:cubicBezTo>
                    <a:pt x="20192" y="-97"/>
                    <a:pt x="21115" y="61"/>
                    <a:pt x="21299" y="455"/>
                  </a:cubicBezTo>
                  <a:cubicBezTo>
                    <a:pt x="21484" y="849"/>
                    <a:pt x="20930" y="1480"/>
                    <a:pt x="19638" y="3766"/>
                  </a:cubicBezTo>
                  <a:cubicBezTo>
                    <a:pt x="18346" y="6052"/>
                    <a:pt x="16315" y="9994"/>
                    <a:pt x="15299" y="12831"/>
                  </a:cubicBezTo>
                  <a:cubicBezTo>
                    <a:pt x="14284" y="15669"/>
                    <a:pt x="14284" y="17404"/>
                    <a:pt x="14653" y="18507"/>
                  </a:cubicBezTo>
                  <a:cubicBezTo>
                    <a:pt x="15022" y="19611"/>
                    <a:pt x="15761" y="20084"/>
                    <a:pt x="16499" y="205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10673664" y="4000774"/>
              <a:ext cx="92989" cy="123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0872" fill="norm" stroke="1" extrusionOk="0">
                  <a:moveTo>
                    <a:pt x="15030" y="2592"/>
                  </a:moveTo>
                  <a:cubicBezTo>
                    <a:pt x="12188" y="3024"/>
                    <a:pt x="9346" y="3456"/>
                    <a:pt x="6788" y="4968"/>
                  </a:cubicBezTo>
                  <a:cubicBezTo>
                    <a:pt x="4230" y="6480"/>
                    <a:pt x="1957" y="9072"/>
                    <a:pt x="820" y="11880"/>
                  </a:cubicBezTo>
                  <a:cubicBezTo>
                    <a:pt x="-317" y="14688"/>
                    <a:pt x="-317" y="17712"/>
                    <a:pt x="1104" y="19440"/>
                  </a:cubicBezTo>
                  <a:cubicBezTo>
                    <a:pt x="2525" y="21168"/>
                    <a:pt x="5367" y="21600"/>
                    <a:pt x="9062" y="19224"/>
                  </a:cubicBezTo>
                  <a:cubicBezTo>
                    <a:pt x="12757" y="16848"/>
                    <a:pt x="17304" y="11664"/>
                    <a:pt x="19294" y="7992"/>
                  </a:cubicBezTo>
                  <a:cubicBezTo>
                    <a:pt x="21283" y="4320"/>
                    <a:pt x="20715" y="2160"/>
                    <a:pt x="201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11116917" y="3977773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667015" y="5472807"/>
              <a:ext cx="280606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8" y="1029"/>
                    <a:pt x="1456" y="2057"/>
                    <a:pt x="2184" y="2571"/>
                  </a:cubicBezTo>
                  <a:cubicBezTo>
                    <a:pt x="2911" y="3086"/>
                    <a:pt x="3639" y="3086"/>
                    <a:pt x="4387" y="3086"/>
                  </a:cubicBezTo>
                  <a:cubicBezTo>
                    <a:pt x="5134" y="3086"/>
                    <a:pt x="5902" y="3086"/>
                    <a:pt x="6708" y="3600"/>
                  </a:cubicBezTo>
                  <a:cubicBezTo>
                    <a:pt x="7515" y="4114"/>
                    <a:pt x="8361" y="5143"/>
                    <a:pt x="9108" y="6171"/>
                  </a:cubicBezTo>
                  <a:cubicBezTo>
                    <a:pt x="9856" y="7200"/>
                    <a:pt x="10505" y="8229"/>
                    <a:pt x="11243" y="9257"/>
                  </a:cubicBezTo>
                  <a:cubicBezTo>
                    <a:pt x="11980" y="10286"/>
                    <a:pt x="12807" y="11314"/>
                    <a:pt x="13603" y="12086"/>
                  </a:cubicBezTo>
                  <a:cubicBezTo>
                    <a:pt x="14400" y="12857"/>
                    <a:pt x="15167" y="13371"/>
                    <a:pt x="15954" y="13886"/>
                  </a:cubicBezTo>
                  <a:cubicBezTo>
                    <a:pt x="16741" y="14400"/>
                    <a:pt x="17548" y="14914"/>
                    <a:pt x="18325" y="15171"/>
                  </a:cubicBezTo>
                  <a:cubicBezTo>
                    <a:pt x="19102" y="15429"/>
                    <a:pt x="19849" y="15429"/>
                    <a:pt x="20390" y="16457"/>
                  </a:cubicBezTo>
                  <a:cubicBezTo>
                    <a:pt x="20931" y="17486"/>
                    <a:pt x="21266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644014" y="4519173"/>
              <a:ext cx="3388744" cy="94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17010"/>
                  </a:moveTo>
                  <a:cubicBezTo>
                    <a:pt x="358" y="17068"/>
                    <a:pt x="717" y="17126"/>
                    <a:pt x="1116" y="16981"/>
                  </a:cubicBezTo>
                  <a:cubicBezTo>
                    <a:pt x="1515" y="16835"/>
                    <a:pt x="1955" y="16486"/>
                    <a:pt x="2395" y="16020"/>
                  </a:cubicBezTo>
                  <a:cubicBezTo>
                    <a:pt x="2834" y="15554"/>
                    <a:pt x="3274" y="14972"/>
                    <a:pt x="3698" y="14244"/>
                  </a:cubicBezTo>
                  <a:cubicBezTo>
                    <a:pt x="4121" y="13517"/>
                    <a:pt x="4529" y="12643"/>
                    <a:pt x="4854" y="11857"/>
                  </a:cubicBezTo>
                  <a:cubicBezTo>
                    <a:pt x="5180" y="11071"/>
                    <a:pt x="5424" y="10373"/>
                    <a:pt x="5661" y="9703"/>
                  </a:cubicBezTo>
                  <a:cubicBezTo>
                    <a:pt x="5897" y="9033"/>
                    <a:pt x="6125" y="8393"/>
                    <a:pt x="6369" y="7665"/>
                  </a:cubicBezTo>
                  <a:cubicBezTo>
                    <a:pt x="6614" y="6938"/>
                    <a:pt x="6874" y="6122"/>
                    <a:pt x="7216" y="5162"/>
                  </a:cubicBezTo>
                  <a:cubicBezTo>
                    <a:pt x="7558" y="4201"/>
                    <a:pt x="7982" y="3095"/>
                    <a:pt x="8357" y="2280"/>
                  </a:cubicBezTo>
                  <a:cubicBezTo>
                    <a:pt x="8731" y="1465"/>
                    <a:pt x="9057" y="941"/>
                    <a:pt x="9481" y="562"/>
                  </a:cubicBezTo>
                  <a:cubicBezTo>
                    <a:pt x="9904" y="184"/>
                    <a:pt x="10425" y="-49"/>
                    <a:pt x="10881" y="9"/>
                  </a:cubicBezTo>
                  <a:cubicBezTo>
                    <a:pt x="11338" y="67"/>
                    <a:pt x="11729" y="417"/>
                    <a:pt x="12071" y="824"/>
                  </a:cubicBezTo>
                  <a:cubicBezTo>
                    <a:pt x="12413" y="1232"/>
                    <a:pt x="12706" y="1698"/>
                    <a:pt x="12975" y="2105"/>
                  </a:cubicBezTo>
                  <a:cubicBezTo>
                    <a:pt x="13243" y="2513"/>
                    <a:pt x="13488" y="2862"/>
                    <a:pt x="13748" y="3386"/>
                  </a:cubicBezTo>
                  <a:cubicBezTo>
                    <a:pt x="14009" y="3910"/>
                    <a:pt x="14286" y="4609"/>
                    <a:pt x="14538" y="5424"/>
                  </a:cubicBezTo>
                  <a:cubicBezTo>
                    <a:pt x="14791" y="6239"/>
                    <a:pt x="15019" y="7170"/>
                    <a:pt x="15280" y="8102"/>
                  </a:cubicBezTo>
                  <a:cubicBezTo>
                    <a:pt x="15540" y="9033"/>
                    <a:pt x="15833" y="9965"/>
                    <a:pt x="16127" y="10897"/>
                  </a:cubicBezTo>
                  <a:cubicBezTo>
                    <a:pt x="16420" y="11828"/>
                    <a:pt x="16713" y="12760"/>
                    <a:pt x="17047" y="13778"/>
                  </a:cubicBezTo>
                  <a:cubicBezTo>
                    <a:pt x="17381" y="14797"/>
                    <a:pt x="17756" y="15904"/>
                    <a:pt x="18179" y="16690"/>
                  </a:cubicBezTo>
                  <a:cubicBezTo>
                    <a:pt x="18603" y="17476"/>
                    <a:pt x="19075" y="17941"/>
                    <a:pt x="19556" y="18378"/>
                  </a:cubicBezTo>
                  <a:cubicBezTo>
                    <a:pt x="20036" y="18815"/>
                    <a:pt x="20525" y="19222"/>
                    <a:pt x="20859" y="19601"/>
                  </a:cubicBezTo>
                  <a:cubicBezTo>
                    <a:pt x="21193" y="19979"/>
                    <a:pt x="21372" y="20328"/>
                    <a:pt x="21470" y="20649"/>
                  </a:cubicBezTo>
                  <a:cubicBezTo>
                    <a:pt x="21567" y="20969"/>
                    <a:pt x="21584" y="21260"/>
                    <a:pt x="21600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2422721" y="4568120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2415054" y="4859460"/>
              <a:ext cx="15335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2415054" y="5189134"/>
              <a:ext cx="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2344286" y="5485101"/>
              <a:ext cx="130264" cy="156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318" fill="norm" stroke="1" extrusionOk="0">
                  <a:moveTo>
                    <a:pt x="8841" y="5641"/>
                  </a:moveTo>
                  <a:cubicBezTo>
                    <a:pt x="9656" y="3899"/>
                    <a:pt x="10471" y="2157"/>
                    <a:pt x="9859" y="1112"/>
                  </a:cubicBezTo>
                  <a:cubicBezTo>
                    <a:pt x="9248" y="66"/>
                    <a:pt x="7210" y="-282"/>
                    <a:pt x="5376" y="241"/>
                  </a:cubicBezTo>
                  <a:cubicBezTo>
                    <a:pt x="3542" y="763"/>
                    <a:pt x="1912" y="2157"/>
                    <a:pt x="893" y="4073"/>
                  </a:cubicBezTo>
                  <a:cubicBezTo>
                    <a:pt x="-125" y="5989"/>
                    <a:pt x="-533" y="8428"/>
                    <a:pt x="1097" y="10518"/>
                  </a:cubicBezTo>
                  <a:cubicBezTo>
                    <a:pt x="2727" y="12608"/>
                    <a:pt x="6395" y="14350"/>
                    <a:pt x="10063" y="14002"/>
                  </a:cubicBezTo>
                  <a:cubicBezTo>
                    <a:pt x="13731" y="13654"/>
                    <a:pt x="17399" y="11215"/>
                    <a:pt x="19233" y="9124"/>
                  </a:cubicBezTo>
                  <a:cubicBezTo>
                    <a:pt x="21067" y="7034"/>
                    <a:pt x="21067" y="5292"/>
                    <a:pt x="20252" y="3899"/>
                  </a:cubicBezTo>
                  <a:cubicBezTo>
                    <a:pt x="19437" y="2505"/>
                    <a:pt x="17807" y="1460"/>
                    <a:pt x="15973" y="937"/>
                  </a:cubicBezTo>
                  <a:cubicBezTo>
                    <a:pt x="14139" y="415"/>
                    <a:pt x="12101" y="415"/>
                    <a:pt x="10471" y="1112"/>
                  </a:cubicBezTo>
                  <a:cubicBezTo>
                    <a:pt x="8841" y="1808"/>
                    <a:pt x="7618" y="3202"/>
                    <a:pt x="7007" y="5118"/>
                  </a:cubicBezTo>
                  <a:cubicBezTo>
                    <a:pt x="6395" y="7034"/>
                    <a:pt x="6395" y="9473"/>
                    <a:pt x="7414" y="10866"/>
                  </a:cubicBezTo>
                  <a:cubicBezTo>
                    <a:pt x="8433" y="12260"/>
                    <a:pt x="10471" y="12608"/>
                    <a:pt x="12305" y="12260"/>
                  </a:cubicBezTo>
                  <a:cubicBezTo>
                    <a:pt x="14139" y="11912"/>
                    <a:pt x="15769" y="10866"/>
                    <a:pt x="15769" y="9821"/>
                  </a:cubicBezTo>
                  <a:cubicBezTo>
                    <a:pt x="15769" y="8776"/>
                    <a:pt x="14139" y="7731"/>
                    <a:pt x="11693" y="7034"/>
                  </a:cubicBezTo>
                  <a:cubicBezTo>
                    <a:pt x="9248" y="6337"/>
                    <a:pt x="5988" y="5989"/>
                    <a:pt x="5376" y="5815"/>
                  </a:cubicBezTo>
                  <a:cubicBezTo>
                    <a:pt x="4765" y="5641"/>
                    <a:pt x="6803" y="5641"/>
                    <a:pt x="7822" y="5641"/>
                  </a:cubicBezTo>
                  <a:cubicBezTo>
                    <a:pt x="8841" y="5641"/>
                    <a:pt x="8841" y="5641"/>
                    <a:pt x="7822" y="6337"/>
                  </a:cubicBezTo>
                  <a:cubicBezTo>
                    <a:pt x="6803" y="7034"/>
                    <a:pt x="4765" y="8428"/>
                    <a:pt x="4358" y="11041"/>
                  </a:cubicBezTo>
                  <a:cubicBezTo>
                    <a:pt x="3950" y="13654"/>
                    <a:pt x="5173" y="17486"/>
                    <a:pt x="6395" y="213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2300051" y="5718145"/>
              <a:ext cx="215220" cy="192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126" fill="norm" stroke="1" extrusionOk="0">
                  <a:moveTo>
                    <a:pt x="6781" y="3366"/>
                  </a:moveTo>
                  <a:cubicBezTo>
                    <a:pt x="5526" y="3366"/>
                    <a:pt x="4270" y="3366"/>
                    <a:pt x="2888" y="4348"/>
                  </a:cubicBezTo>
                  <a:cubicBezTo>
                    <a:pt x="1507" y="5330"/>
                    <a:pt x="0" y="7293"/>
                    <a:pt x="0" y="10239"/>
                  </a:cubicBezTo>
                  <a:cubicBezTo>
                    <a:pt x="0" y="13184"/>
                    <a:pt x="1507" y="17112"/>
                    <a:pt x="4395" y="19216"/>
                  </a:cubicBezTo>
                  <a:cubicBezTo>
                    <a:pt x="7284" y="21319"/>
                    <a:pt x="11553" y="21600"/>
                    <a:pt x="14819" y="20478"/>
                  </a:cubicBezTo>
                  <a:cubicBezTo>
                    <a:pt x="18084" y="19356"/>
                    <a:pt x="20344" y="16831"/>
                    <a:pt x="20972" y="13605"/>
                  </a:cubicBezTo>
                  <a:cubicBezTo>
                    <a:pt x="21600" y="10379"/>
                    <a:pt x="20595" y="6452"/>
                    <a:pt x="17707" y="4068"/>
                  </a:cubicBezTo>
                  <a:cubicBezTo>
                    <a:pt x="14819" y="1683"/>
                    <a:pt x="10047" y="842"/>
                    <a:pt x="52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3419410" y="5587809"/>
              <a:ext cx="44467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10800" y="3600"/>
                  </a:cubicBezTo>
                  <a:cubicBezTo>
                    <a:pt x="14400" y="7200"/>
                    <a:pt x="180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11289095" y="2068730"/>
              <a:ext cx="727399" cy="143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21" fill="norm" stroke="1" extrusionOk="0">
                  <a:moveTo>
                    <a:pt x="13993" y="2187"/>
                  </a:moveTo>
                  <a:cubicBezTo>
                    <a:pt x="13841" y="1995"/>
                    <a:pt x="13690" y="1803"/>
                    <a:pt x="13235" y="1669"/>
                  </a:cubicBezTo>
                  <a:cubicBezTo>
                    <a:pt x="12780" y="1535"/>
                    <a:pt x="12023" y="1458"/>
                    <a:pt x="10961" y="1707"/>
                  </a:cubicBezTo>
                  <a:cubicBezTo>
                    <a:pt x="9900" y="1957"/>
                    <a:pt x="8536" y="2532"/>
                    <a:pt x="7172" y="3261"/>
                  </a:cubicBezTo>
                  <a:cubicBezTo>
                    <a:pt x="5808" y="3990"/>
                    <a:pt x="4444" y="4872"/>
                    <a:pt x="3307" y="5947"/>
                  </a:cubicBezTo>
                  <a:cubicBezTo>
                    <a:pt x="2170" y="7021"/>
                    <a:pt x="1260" y="8287"/>
                    <a:pt x="730" y="9668"/>
                  </a:cubicBezTo>
                  <a:cubicBezTo>
                    <a:pt x="199" y="11049"/>
                    <a:pt x="48" y="12546"/>
                    <a:pt x="10" y="13927"/>
                  </a:cubicBezTo>
                  <a:cubicBezTo>
                    <a:pt x="-28" y="15308"/>
                    <a:pt x="48" y="16574"/>
                    <a:pt x="199" y="17667"/>
                  </a:cubicBezTo>
                  <a:cubicBezTo>
                    <a:pt x="351" y="18761"/>
                    <a:pt x="578" y="19682"/>
                    <a:pt x="1450" y="20334"/>
                  </a:cubicBezTo>
                  <a:cubicBezTo>
                    <a:pt x="2321" y="20986"/>
                    <a:pt x="3837" y="21370"/>
                    <a:pt x="5618" y="21485"/>
                  </a:cubicBezTo>
                  <a:cubicBezTo>
                    <a:pt x="7399" y="21600"/>
                    <a:pt x="9446" y="21447"/>
                    <a:pt x="11378" y="20948"/>
                  </a:cubicBezTo>
                  <a:cubicBezTo>
                    <a:pt x="13311" y="20449"/>
                    <a:pt x="15130" y="19605"/>
                    <a:pt x="16684" y="18588"/>
                  </a:cubicBezTo>
                  <a:cubicBezTo>
                    <a:pt x="18237" y="17572"/>
                    <a:pt x="19526" y="16382"/>
                    <a:pt x="20359" y="15155"/>
                  </a:cubicBezTo>
                  <a:cubicBezTo>
                    <a:pt x="21193" y="13927"/>
                    <a:pt x="21572" y="12661"/>
                    <a:pt x="21572" y="11375"/>
                  </a:cubicBezTo>
                  <a:cubicBezTo>
                    <a:pt x="21572" y="10090"/>
                    <a:pt x="21193" y="8786"/>
                    <a:pt x="20625" y="7481"/>
                  </a:cubicBezTo>
                  <a:cubicBezTo>
                    <a:pt x="20056" y="6177"/>
                    <a:pt x="19298" y="4872"/>
                    <a:pt x="17972" y="3626"/>
                  </a:cubicBezTo>
                  <a:cubicBezTo>
                    <a:pt x="16646" y="2379"/>
                    <a:pt x="14751" y="1189"/>
                    <a:pt x="128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11676596" y="1516717"/>
              <a:ext cx="23002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891"/>
                    <a:pt x="12000" y="11782"/>
                    <a:pt x="8400" y="15382"/>
                  </a:cubicBezTo>
                  <a:cubicBezTo>
                    <a:pt x="4800" y="18982"/>
                    <a:pt x="2400" y="202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11813964" y="1769723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11890610" y="1563677"/>
              <a:ext cx="142602" cy="32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38" fill="norm" stroke="1" extrusionOk="0">
                  <a:moveTo>
                    <a:pt x="12603" y="949"/>
                  </a:moveTo>
                  <a:cubicBezTo>
                    <a:pt x="10709" y="612"/>
                    <a:pt x="8814" y="274"/>
                    <a:pt x="6919" y="106"/>
                  </a:cubicBezTo>
                  <a:cubicBezTo>
                    <a:pt x="5024" y="-63"/>
                    <a:pt x="3130" y="-63"/>
                    <a:pt x="1803" y="359"/>
                  </a:cubicBezTo>
                  <a:cubicBezTo>
                    <a:pt x="477" y="781"/>
                    <a:pt x="-281" y="1624"/>
                    <a:pt x="98" y="2890"/>
                  </a:cubicBezTo>
                  <a:cubicBezTo>
                    <a:pt x="477" y="4156"/>
                    <a:pt x="1993" y="5843"/>
                    <a:pt x="5214" y="7784"/>
                  </a:cubicBezTo>
                  <a:cubicBezTo>
                    <a:pt x="8435" y="9725"/>
                    <a:pt x="13361" y="11918"/>
                    <a:pt x="16582" y="14028"/>
                  </a:cubicBezTo>
                  <a:cubicBezTo>
                    <a:pt x="19803" y="16137"/>
                    <a:pt x="21319" y="18162"/>
                    <a:pt x="21130" y="19428"/>
                  </a:cubicBezTo>
                  <a:cubicBezTo>
                    <a:pt x="20940" y="20693"/>
                    <a:pt x="19045" y="21200"/>
                    <a:pt x="16582" y="21368"/>
                  </a:cubicBezTo>
                  <a:cubicBezTo>
                    <a:pt x="14119" y="21537"/>
                    <a:pt x="11087" y="21368"/>
                    <a:pt x="8056" y="21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11960269" y="1540819"/>
              <a:ext cx="207006" cy="29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800" y="13625"/>
                    <a:pt x="1600" y="6425"/>
                    <a:pt x="4267" y="2825"/>
                  </a:cubicBezTo>
                  <a:cubicBezTo>
                    <a:pt x="6933" y="-775"/>
                    <a:pt x="11467" y="-775"/>
                    <a:pt x="14667" y="1925"/>
                  </a:cubicBezTo>
                  <a:cubicBezTo>
                    <a:pt x="17867" y="4625"/>
                    <a:pt x="19733" y="10025"/>
                    <a:pt x="21600" y="15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3232850" y="5527898"/>
              <a:ext cx="98501" cy="10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813" fill="norm" stroke="1" extrusionOk="0">
                  <a:moveTo>
                    <a:pt x="8862" y="4448"/>
                  </a:moveTo>
                  <a:cubicBezTo>
                    <a:pt x="6092" y="4448"/>
                    <a:pt x="3323" y="4448"/>
                    <a:pt x="1938" y="5765"/>
                  </a:cubicBezTo>
                  <a:cubicBezTo>
                    <a:pt x="554" y="7082"/>
                    <a:pt x="554" y="9716"/>
                    <a:pt x="831" y="12350"/>
                  </a:cubicBezTo>
                  <a:cubicBezTo>
                    <a:pt x="1108" y="14984"/>
                    <a:pt x="1662" y="17618"/>
                    <a:pt x="3323" y="18408"/>
                  </a:cubicBezTo>
                  <a:cubicBezTo>
                    <a:pt x="4985" y="19199"/>
                    <a:pt x="7754" y="18145"/>
                    <a:pt x="10246" y="16038"/>
                  </a:cubicBezTo>
                  <a:cubicBezTo>
                    <a:pt x="12738" y="13930"/>
                    <a:pt x="14954" y="10770"/>
                    <a:pt x="15785" y="7872"/>
                  </a:cubicBezTo>
                  <a:cubicBezTo>
                    <a:pt x="16615" y="4974"/>
                    <a:pt x="16062" y="2340"/>
                    <a:pt x="14400" y="1023"/>
                  </a:cubicBezTo>
                  <a:cubicBezTo>
                    <a:pt x="12738" y="-294"/>
                    <a:pt x="9969" y="-294"/>
                    <a:pt x="7754" y="760"/>
                  </a:cubicBezTo>
                  <a:cubicBezTo>
                    <a:pt x="5538" y="1813"/>
                    <a:pt x="3877" y="3921"/>
                    <a:pt x="2492" y="6291"/>
                  </a:cubicBezTo>
                  <a:cubicBezTo>
                    <a:pt x="1108" y="8662"/>
                    <a:pt x="0" y="11296"/>
                    <a:pt x="0" y="13930"/>
                  </a:cubicBezTo>
                  <a:cubicBezTo>
                    <a:pt x="0" y="16565"/>
                    <a:pt x="1108" y="19199"/>
                    <a:pt x="3323" y="20252"/>
                  </a:cubicBezTo>
                  <a:cubicBezTo>
                    <a:pt x="5538" y="21306"/>
                    <a:pt x="8862" y="20779"/>
                    <a:pt x="11354" y="19462"/>
                  </a:cubicBezTo>
                  <a:cubicBezTo>
                    <a:pt x="13846" y="18145"/>
                    <a:pt x="15508" y="16038"/>
                    <a:pt x="16062" y="13667"/>
                  </a:cubicBezTo>
                  <a:cubicBezTo>
                    <a:pt x="16615" y="11296"/>
                    <a:pt x="16062" y="8662"/>
                    <a:pt x="14400" y="7082"/>
                  </a:cubicBezTo>
                  <a:cubicBezTo>
                    <a:pt x="12738" y="5501"/>
                    <a:pt x="9969" y="4974"/>
                    <a:pt x="7477" y="5501"/>
                  </a:cubicBezTo>
                  <a:cubicBezTo>
                    <a:pt x="4985" y="6028"/>
                    <a:pt x="2769" y="7608"/>
                    <a:pt x="3046" y="9189"/>
                  </a:cubicBezTo>
                  <a:cubicBezTo>
                    <a:pt x="3323" y="10769"/>
                    <a:pt x="6092" y="12350"/>
                    <a:pt x="8862" y="13140"/>
                  </a:cubicBezTo>
                  <a:cubicBezTo>
                    <a:pt x="11631" y="13930"/>
                    <a:pt x="14400" y="13930"/>
                    <a:pt x="16892" y="13140"/>
                  </a:cubicBezTo>
                  <a:cubicBezTo>
                    <a:pt x="19385" y="12350"/>
                    <a:pt x="21600" y="10769"/>
                    <a:pt x="21323" y="9716"/>
                  </a:cubicBezTo>
                  <a:cubicBezTo>
                    <a:pt x="21046" y="8662"/>
                    <a:pt x="18277" y="8135"/>
                    <a:pt x="15785" y="8662"/>
                  </a:cubicBezTo>
                  <a:cubicBezTo>
                    <a:pt x="13292" y="9189"/>
                    <a:pt x="11077" y="10769"/>
                    <a:pt x="9969" y="12877"/>
                  </a:cubicBezTo>
                  <a:cubicBezTo>
                    <a:pt x="8862" y="14984"/>
                    <a:pt x="8862" y="17618"/>
                    <a:pt x="11077" y="18145"/>
                  </a:cubicBezTo>
                  <a:cubicBezTo>
                    <a:pt x="13292" y="18672"/>
                    <a:pt x="17723" y="17091"/>
                    <a:pt x="18277" y="15248"/>
                  </a:cubicBezTo>
                  <a:cubicBezTo>
                    <a:pt x="18831" y="13404"/>
                    <a:pt x="15508" y="11296"/>
                    <a:pt x="13569" y="11823"/>
                  </a:cubicBezTo>
                  <a:cubicBezTo>
                    <a:pt x="11631" y="12350"/>
                    <a:pt x="11077" y="15511"/>
                    <a:pt x="10523" y="18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143404" y="5748813"/>
              <a:ext cx="7667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3227739" y="5879149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3266073" y="5807428"/>
              <a:ext cx="109164" cy="196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0972" fill="norm" stroke="1" extrusionOk="0">
                  <a:moveTo>
                    <a:pt x="19145" y="3572"/>
                  </a:moveTo>
                  <a:cubicBezTo>
                    <a:pt x="17673" y="2478"/>
                    <a:pt x="16200" y="1385"/>
                    <a:pt x="13745" y="701"/>
                  </a:cubicBezTo>
                  <a:cubicBezTo>
                    <a:pt x="11291" y="17"/>
                    <a:pt x="7855" y="-256"/>
                    <a:pt x="5891" y="291"/>
                  </a:cubicBezTo>
                  <a:cubicBezTo>
                    <a:pt x="3927" y="838"/>
                    <a:pt x="3436" y="2205"/>
                    <a:pt x="4664" y="3982"/>
                  </a:cubicBezTo>
                  <a:cubicBezTo>
                    <a:pt x="5891" y="5759"/>
                    <a:pt x="8836" y="7947"/>
                    <a:pt x="12027" y="10134"/>
                  </a:cubicBezTo>
                  <a:cubicBezTo>
                    <a:pt x="15218" y="12321"/>
                    <a:pt x="18655" y="14509"/>
                    <a:pt x="20127" y="16286"/>
                  </a:cubicBezTo>
                  <a:cubicBezTo>
                    <a:pt x="21600" y="18063"/>
                    <a:pt x="21109" y="19430"/>
                    <a:pt x="18900" y="20250"/>
                  </a:cubicBezTo>
                  <a:cubicBezTo>
                    <a:pt x="16691" y="21071"/>
                    <a:pt x="12764" y="21344"/>
                    <a:pt x="9327" y="20250"/>
                  </a:cubicBezTo>
                  <a:cubicBezTo>
                    <a:pt x="5891" y="19157"/>
                    <a:pt x="2945" y="16696"/>
                    <a:pt x="0" y="14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3312074" y="5787147"/>
              <a:ext cx="161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4400"/>
                    <a:pt x="6857" y="7200"/>
                    <a:pt x="10457" y="3600"/>
                  </a:cubicBezTo>
                  <a:cubicBezTo>
                    <a:pt x="14057" y="0"/>
                    <a:pt x="178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3270701" y="5138738"/>
              <a:ext cx="64375" cy="45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33" fill="norm" stroke="1" extrusionOk="0">
                  <a:moveTo>
                    <a:pt x="15941" y="2380"/>
                  </a:moveTo>
                  <a:cubicBezTo>
                    <a:pt x="14280" y="1294"/>
                    <a:pt x="12618" y="208"/>
                    <a:pt x="11788" y="27"/>
                  </a:cubicBezTo>
                  <a:cubicBezTo>
                    <a:pt x="10957" y="-154"/>
                    <a:pt x="10957" y="570"/>
                    <a:pt x="10541" y="2863"/>
                  </a:cubicBezTo>
                  <a:cubicBezTo>
                    <a:pt x="10126" y="5155"/>
                    <a:pt x="9295" y="9017"/>
                    <a:pt x="7218" y="12034"/>
                  </a:cubicBezTo>
                  <a:cubicBezTo>
                    <a:pt x="5141" y="15050"/>
                    <a:pt x="1818" y="17223"/>
                    <a:pt x="572" y="18671"/>
                  </a:cubicBezTo>
                  <a:cubicBezTo>
                    <a:pt x="-674" y="20119"/>
                    <a:pt x="157" y="20843"/>
                    <a:pt x="2649" y="21144"/>
                  </a:cubicBezTo>
                  <a:cubicBezTo>
                    <a:pt x="5141" y="21446"/>
                    <a:pt x="9295" y="21325"/>
                    <a:pt x="12618" y="21205"/>
                  </a:cubicBezTo>
                  <a:cubicBezTo>
                    <a:pt x="15941" y="21084"/>
                    <a:pt x="18434" y="20963"/>
                    <a:pt x="20926" y="20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3336212" y="5203103"/>
              <a:ext cx="121533" cy="223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86" fill="norm" stroke="1" extrusionOk="0">
                  <a:moveTo>
                    <a:pt x="21400" y="3077"/>
                  </a:moveTo>
                  <a:cubicBezTo>
                    <a:pt x="20950" y="1604"/>
                    <a:pt x="20500" y="131"/>
                    <a:pt x="20050" y="9"/>
                  </a:cubicBezTo>
                  <a:cubicBezTo>
                    <a:pt x="19600" y="-114"/>
                    <a:pt x="19150" y="1113"/>
                    <a:pt x="16450" y="4427"/>
                  </a:cubicBezTo>
                  <a:cubicBezTo>
                    <a:pt x="13750" y="7741"/>
                    <a:pt x="8800" y="13141"/>
                    <a:pt x="5425" y="16331"/>
                  </a:cubicBezTo>
                  <a:cubicBezTo>
                    <a:pt x="2050" y="19522"/>
                    <a:pt x="250" y="20504"/>
                    <a:pt x="25" y="20995"/>
                  </a:cubicBezTo>
                  <a:cubicBezTo>
                    <a:pt x="-200" y="21486"/>
                    <a:pt x="1150" y="21486"/>
                    <a:pt x="2500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3411743" y="5304136"/>
              <a:ext cx="12267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50" y="4181"/>
                    <a:pt x="8100" y="8361"/>
                    <a:pt x="4500" y="11961"/>
                  </a:cubicBezTo>
                  <a:cubicBezTo>
                    <a:pt x="900" y="15561"/>
                    <a:pt x="450" y="18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3526746" y="5334804"/>
              <a:ext cx="13033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18" y="2667"/>
                    <a:pt x="11435" y="5333"/>
                    <a:pt x="7835" y="8933"/>
                  </a:cubicBezTo>
                  <a:cubicBezTo>
                    <a:pt x="4235" y="12533"/>
                    <a:pt x="2118" y="17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3654672" y="5396138"/>
              <a:ext cx="125080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600" fill="norm" stroke="1" extrusionOk="0">
                  <a:moveTo>
                    <a:pt x="21143" y="0"/>
                  </a:moveTo>
                  <a:cubicBezTo>
                    <a:pt x="17255" y="1938"/>
                    <a:pt x="13367" y="3877"/>
                    <a:pt x="9695" y="6646"/>
                  </a:cubicBezTo>
                  <a:cubicBezTo>
                    <a:pt x="6023" y="9415"/>
                    <a:pt x="2567" y="13015"/>
                    <a:pt x="1055" y="15646"/>
                  </a:cubicBezTo>
                  <a:cubicBezTo>
                    <a:pt x="-457" y="18277"/>
                    <a:pt x="-25" y="19938"/>
                    <a:pt x="4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3741417" y="5434473"/>
              <a:ext cx="176339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39" y="3733"/>
                    <a:pt x="9078" y="7467"/>
                    <a:pt x="5478" y="11067"/>
                  </a:cubicBezTo>
                  <a:cubicBezTo>
                    <a:pt x="1878" y="14667"/>
                    <a:pt x="939" y="181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3833419" y="5526474"/>
              <a:ext cx="16100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1800"/>
                    <a:pt x="11314" y="3600"/>
                    <a:pt x="7714" y="7200"/>
                  </a:cubicBezTo>
                  <a:cubicBezTo>
                    <a:pt x="4114" y="10800"/>
                    <a:pt x="2057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1066258" y="5466455"/>
              <a:ext cx="124708" cy="129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382" fill="norm" stroke="1" extrusionOk="0">
                  <a:moveTo>
                    <a:pt x="8976" y="6135"/>
                  </a:moveTo>
                  <a:cubicBezTo>
                    <a:pt x="7680" y="4441"/>
                    <a:pt x="6384" y="2747"/>
                    <a:pt x="4872" y="2747"/>
                  </a:cubicBezTo>
                  <a:cubicBezTo>
                    <a:pt x="3360" y="2747"/>
                    <a:pt x="1632" y="4441"/>
                    <a:pt x="768" y="6347"/>
                  </a:cubicBezTo>
                  <a:cubicBezTo>
                    <a:pt x="-96" y="8253"/>
                    <a:pt x="-96" y="10370"/>
                    <a:pt x="120" y="12488"/>
                  </a:cubicBezTo>
                  <a:cubicBezTo>
                    <a:pt x="336" y="14605"/>
                    <a:pt x="768" y="16723"/>
                    <a:pt x="2280" y="17994"/>
                  </a:cubicBezTo>
                  <a:cubicBezTo>
                    <a:pt x="3792" y="19264"/>
                    <a:pt x="6384" y="19688"/>
                    <a:pt x="8976" y="18205"/>
                  </a:cubicBezTo>
                  <a:cubicBezTo>
                    <a:pt x="11568" y="16723"/>
                    <a:pt x="14160" y="13335"/>
                    <a:pt x="15672" y="10582"/>
                  </a:cubicBezTo>
                  <a:cubicBezTo>
                    <a:pt x="17184" y="7829"/>
                    <a:pt x="17616" y="5711"/>
                    <a:pt x="16968" y="4017"/>
                  </a:cubicBezTo>
                  <a:cubicBezTo>
                    <a:pt x="16320" y="2323"/>
                    <a:pt x="14592" y="1053"/>
                    <a:pt x="12000" y="417"/>
                  </a:cubicBezTo>
                  <a:cubicBezTo>
                    <a:pt x="9408" y="-218"/>
                    <a:pt x="5952" y="-218"/>
                    <a:pt x="4008" y="1053"/>
                  </a:cubicBezTo>
                  <a:cubicBezTo>
                    <a:pt x="2064" y="2323"/>
                    <a:pt x="1632" y="4864"/>
                    <a:pt x="2496" y="6770"/>
                  </a:cubicBezTo>
                  <a:cubicBezTo>
                    <a:pt x="3360" y="8676"/>
                    <a:pt x="5520" y="9947"/>
                    <a:pt x="7680" y="10794"/>
                  </a:cubicBezTo>
                  <a:cubicBezTo>
                    <a:pt x="9840" y="11641"/>
                    <a:pt x="12000" y="12064"/>
                    <a:pt x="13728" y="11429"/>
                  </a:cubicBezTo>
                  <a:cubicBezTo>
                    <a:pt x="15456" y="10794"/>
                    <a:pt x="16752" y="9100"/>
                    <a:pt x="16320" y="7617"/>
                  </a:cubicBezTo>
                  <a:cubicBezTo>
                    <a:pt x="15888" y="6135"/>
                    <a:pt x="13728" y="4864"/>
                    <a:pt x="11568" y="4229"/>
                  </a:cubicBezTo>
                  <a:cubicBezTo>
                    <a:pt x="9408" y="3594"/>
                    <a:pt x="7248" y="3594"/>
                    <a:pt x="5736" y="4653"/>
                  </a:cubicBezTo>
                  <a:cubicBezTo>
                    <a:pt x="4224" y="5711"/>
                    <a:pt x="3360" y="7829"/>
                    <a:pt x="4008" y="9523"/>
                  </a:cubicBezTo>
                  <a:cubicBezTo>
                    <a:pt x="4656" y="11217"/>
                    <a:pt x="6816" y="12488"/>
                    <a:pt x="8976" y="13123"/>
                  </a:cubicBezTo>
                  <a:cubicBezTo>
                    <a:pt x="11136" y="13758"/>
                    <a:pt x="13296" y="13758"/>
                    <a:pt x="15456" y="13547"/>
                  </a:cubicBezTo>
                  <a:cubicBezTo>
                    <a:pt x="17616" y="13335"/>
                    <a:pt x="19776" y="12911"/>
                    <a:pt x="20640" y="11641"/>
                  </a:cubicBezTo>
                  <a:cubicBezTo>
                    <a:pt x="21504" y="10370"/>
                    <a:pt x="21072" y="8253"/>
                    <a:pt x="19560" y="6982"/>
                  </a:cubicBezTo>
                  <a:cubicBezTo>
                    <a:pt x="18048" y="5711"/>
                    <a:pt x="15456" y="5288"/>
                    <a:pt x="12864" y="5288"/>
                  </a:cubicBezTo>
                  <a:cubicBezTo>
                    <a:pt x="10272" y="5288"/>
                    <a:pt x="7680" y="5711"/>
                    <a:pt x="6384" y="7194"/>
                  </a:cubicBezTo>
                  <a:cubicBezTo>
                    <a:pt x="5088" y="8676"/>
                    <a:pt x="5088" y="11217"/>
                    <a:pt x="6384" y="13758"/>
                  </a:cubicBezTo>
                  <a:cubicBezTo>
                    <a:pt x="7680" y="16300"/>
                    <a:pt x="10272" y="18841"/>
                    <a:pt x="12864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789684" y="5833149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1062458" y="5695145"/>
              <a:ext cx="26234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2979"/>
                    <a:pt x="4448" y="5959"/>
                    <a:pt x="1502" y="9559"/>
                  </a:cubicBezTo>
                  <a:cubicBezTo>
                    <a:pt x="-1443" y="13159"/>
                    <a:pt x="521" y="1737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1119358" y="5863816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1222754" y="5745580"/>
              <a:ext cx="137865" cy="23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429" fill="norm" stroke="1" extrusionOk="0">
                  <a:moveTo>
                    <a:pt x="17952" y="293"/>
                  </a:moveTo>
                  <a:cubicBezTo>
                    <a:pt x="12937" y="61"/>
                    <a:pt x="7923" y="-171"/>
                    <a:pt x="4644" y="177"/>
                  </a:cubicBezTo>
                  <a:cubicBezTo>
                    <a:pt x="1366" y="526"/>
                    <a:pt x="-177" y="1455"/>
                    <a:pt x="16" y="2384"/>
                  </a:cubicBezTo>
                  <a:cubicBezTo>
                    <a:pt x="209" y="3313"/>
                    <a:pt x="2137" y="4242"/>
                    <a:pt x="5994" y="6100"/>
                  </a:cubicBezTo>
                  <a:cubicBezTo>
                    <a:pt x="9852" y="7958"/>
                    <a:pt x="15637" y="10745"/>
                    <a:pt x="18530" y="13068"/>
                  </a:cubicBezTo>
                  <a:cubicBezTo>
                    <a:pt x="21423" y="15390"/>
                    <a:pt x="21423" y="17248"/>
                    <a:pt x="19302" y="18758"/>
                  </a:cubicBezTo>
                  <a:cubicBezTo>
                    <a:pt x="17180" y="20268"/>
                    <a:pt x="12937" y="21429"/>
                    <a:pt x="9852" y="21429"/>
                  </a:cubicBezTo>
                  <a:cubicBezTo>
                    <a:pt x="6766" y="21429"/>
                    <a:pt x="4837" y="20268"/>
                    <a:pt x="2909" y="19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1295695" y="5718145"/>
              <a:ext cx="214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1065690" y="5196801"/>
              <a:ext cx="61336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553"/>
                    <a:pt x="10800" y="3106"/>
                    <a:pt x="14850" y="5506"/>
                  </a:cubicBezTo>
                  <a:cubicBezTo>
                    <a:pt x="18900" y="7906"/>
                    <a:pt x="21600" y="11153"/>
                    <a:pt x="21600" y="13976"/>
                  </a:cubicBezTo>
                  <a:cubicBezTo>
                    <a:pt x="21600" y="16800"/>
                    <a:pt x="18900" y="1920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735955" y="5248765"/>
              <a:ext cx="168733" cy="23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97" fill="norm" stroke="1" extrusionOk="0">
                  <a:moveTo>
                    <a:pt x="21285" y="152"/>
                  </a:moveTo>
                  <a:cubicBezTo>
                    <a:pt x="19673" y="-76"/>
                    <a:pt x="18061" y="-303"/>
                    <a:pt x="15160" y="1516"/>
                  </a:cubicBezTo>
                  <a:cubicBezTo>
                    <a:pt x="12258" y="3335"/>
                    <a:pt x="8067" y="7200"/>
                    <a:pt x="5166" y="10497"/>
                  </a:cubicBezTo>
                  <a:cubicBezTo>
                    <a:pt x="2264" y="13794"/>
                    <a:pt x="652" y="16522"/>
                    <a:pt x="169" y="18228"/>
                  </a:cubicBezTo>
                  <a:cubicBezTo>
                    <a:pt x="-315" y="19933"/>
                    <a:pt x="330" y="20615"/>
                    <a:pt x="975" y="21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849557" y="5281136"/>
              <a:ext cx="11646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21399" y="0"/>
                  </a:moveTo>
                  <a:cubicBezTo>
                    <a:pt x="14825" y="4800"/>
                    <a:pt x="8251" y="9600"/>
                    <a:pt x="4495" y="12667"/>
                  </a:cubicBezTo>
                  <a:cubicBezTo>
                    <a:pt x="738" y="15733"/>
                    <a:pt x="-201" y="17067"/>
                    <a:pt x="34" y="18267"/>
                  </a:cubicBezTo>
                  <a:cubicBezTo>
                    <a:pt x="269" y="19467"/>
                    <a:pt x="1677" y="20533"/>
                    <a:pt x="30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941154" y="5279558"/>
              <a:ext cx="139871" cy="22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264" fill="norm" stroke="1" extrusionOk="0">
                  <a:moveTo>
                    <a:pt x="21110" y="149"/>
                  </a:moveTo>
                  <a:cubicBezTo>
                    <a:pt x="19181" y="-93"/>
                    <a:pt x="17253" y="-336"/>
                    <a:pt x="13589" y="1970"/>
                  </a:cubicBezTo>
                  <a:cubicBezTo>
                    <a:pt x="9924" y="4275"/>
                    <a:pt x="4524" y="9129"/>
                    <a:pt x="2017" y="12770"/>
                  </a:cubicBezTo>
                  <a:cubicBezTo>
                    <a:pt x="-490" y="16410"/>
                    <a:pt x="-104" y="18837"/>
                    <a:pt x="281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042690" y="5357804"/>
              <a:ext cx="130337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5209512" y="4519775"/>
              <a:ext cx="233945" cy="33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337" fill="norm" stroke="1" extrusionOk="0">
                  <a:moveTo>
                    <a:pt x="5292" y="2565"/>
                  </a:moveTo>
                  <a:cubicBezTo>
                    <a:pt x="5762" y="1759"/>
                    <a:pt x="6231" y="953"/>
                    <a:pt x="7757" y="470"/>
                  </a:cubicBezTo>
                  <a:cubicBezTo>
                    <a:pt x="9283" y="-14"/>
                    <a:pt x="11866" y="-175"/>
                    <a:pt x="14214" y="228"/>
                  </a:cubicBezTo>
                  <a:cubicBezTo>
                    <a:pt x="16562" y="631"/>
                    <a:pt x="18675" y="1598"/>
                    <a:pt x="18909" y="3694"/>
                  </a:cubicBezTo>
                  <a:cubicBezTo>
                    <a:pt x="19144" y="5789"/>
                    <a:pt x="17501" y="9013"/>
                    <a:pt x="14331" y="11915"/>
                  </a:cubicBezTo>
                  <a:cubicBezTo>
                    <a:pt x="11162" y="14816"/>
                    <a:pt x="6466" y="17395"/>
                    <a:pt x="3649" y="18926"/>
                  </a:cubicBezTo>
                  <a:cubicBezTo>
                    <a:pt x="831" y="20458"/>
                    <a:pt x="-108" y="20941"/>
                    <a:pt x="9" y="21183"/>
                  </a:cubicBezTo>
                  <a:cubicBezTo>
                    <a:pt x="127" y="21425"/>
                    <a:pt x="1301" y="21425"/>
                    <a:pt x="5057" y="20861"/>
                  </a:cubicBezTo>
                  <a:cubicBezTo>
                    <a:pt x="8814" y="20297"/>
                    <a:pt x="15153" y="19168"/>
                    <a:pt x="21492" y="18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5610658" y="4475492"/>
              <a:ext cx="208474" cy="39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55" fill="norm" stroke="1" extrusionOk="0">
                  <a:moveTo>
                    <a:pt x="21229" y="4214"/>
                  </a:moveTo>
                  <a:cubicBezTo>
                    <a:pt x="20969" y="3518"/>
                    <a:pt x="20709" y="2821"/>
                    <a:pt x="20448" y="2124"/>
                  </a:cubicBezTo>
                  <a:cubicBezTo>
                    <a:pt x="20188" y="1427"/>
                    <a:pt x="19928" y="730"/>
                    <a:pt x="19147" y="312"/>
                  </a:cubicBezTo>
                  <a:cubicBezTo>
                    <a:pt x="18366" y="-106"/>
                    <a:pt x="17065" y="-245"/>
                    <a:pt x="14593" y="800"/>
                  </a:cubicBezTo>
                  <a:cubicBezTo>
                    <a:pt x="12121" y="1845"/>
                    <a:pt x="8477" y="4075"/>
                    <a:pt x="5745" y="7001"/>
                  </a:cubicBezTo>
                  <a:cubicBezTo>
                    <a:pt x="3012" y="9928"/>
                    <a:pt x="1190" y="13551"/>
                    <a:pt x="410" y="15920"/>
                  </a:cubicBezTo>
                  <a:cubicBezTo>
                    <a:pt x="-371" y="18289"/>
                    <a:pt x="-111" y="19404"/>
                    <a:pt x="1841" y="20101"/>
                  </a:cubicBezTo>
                  <a:cubicBezTo>
                    <a:pt x="3793" y="20798"/>
                    <a:pt x="7436" y="21076"/>
                    <a:pt x="11080" y="21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5892567" y="4568120"/>
              <a:ext cx="26234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38"/>
                    <a:pt x="4448" y="11676"/>
                    <a:pt x="1502" y="15276"/>
                  </a:cubicBezTo>
                  <a:cubicBezTo>
                    <a:pt x="-1443" y="18876"/>
                    <a:pt x="521" y="20238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6010802" y="4729123"/>
              <a:ext cx="207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6421520" y="4593688"/>
              <a:ext cx="231200" cy="21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123" fill="norm" stroke="1" extrusionOk="0">
                  <a:moveTo>
                    <a:pt x="16503" y="3557"/>
                  </a:moveTo>
                  <a:cubicBezTo>
                    <a:pt x="16737" y="2286"/>
                    <a:pt x="16972" y="1016"/>
                    <a:pt x="16385" y="380"/>
                  </a:cubicBezTo>
                  <a:cubicBezTo>
                    <a:pt x="15798" y="-255"/>
                    <a:pt x="14390" y="-255"/>
                    <a:pt x="11807" y="1651"/>
                  </a:cubicBezTo>
                  <a:cubicBezTo>
                    <a:pt x="9224" y="3557"/>
                    <a:pt x="5468" y="7369"/>
                    <a:pt x="3237" y="10545"/>
                  </a:cubicBezTo>
                  <a:cubicBezTo>
                    <a:pt x="1007" y="13721"/>
                    <a:pt x="303" y="16263"/>
                    <a:pt x="68" y="18169"/>
                  </a:cubicBezTo>
                  <a:cubicBezTo>
                    <a:pt x="-167" y="20074"/>
                    <a:pt x="68" y="21345"/>
                    <a:pt x="3120" y="21091"/>
                  </a:cubicBezTo>
                  <a:cubicBezTo>
                    <a:pt x="6172" y="20837"/>
                    <a:pt x="12042" y="19058"/>
                    <a:pt x="15563" y="16898"/>
                  </a:cubicBezTo>
                  <a:cubicBezTo>
                    <a:pt x="19085" y="14738"/>
                    <a:pt x="20259" y="12197"/>
                    <a:pt x="20846" y="10291"/>
                  </a:cubicBezTo>
                  <a:cubicBezTo>
                    <a:pt x="21433" y="8385"/>
                    <a:pt x="21433" y="7114"/>
                    <a:pt x="20376" y="6225"/>
                  </a:cubicBezTo>
                  <a:cubicBezTo>
                    <a:pt x="19320" y="5336"/>
                    <a:pt x="17207" y="4827"/>
                    <a:pt x="15094" y="4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6524480" y="4483784"/>
              <a:ext cx="76669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659"/>
                    <a:pt x="12960" y="7318"/>
                    <a:pt x="9360" y="10918"/>
                  </a:cubicBezTo>
                  <a:cubicBezTo>
                    <a:pt x="5760" y="14518"/>
                    <a:pt x="2880" y="180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6463145" y="4504053"/>
              <a:ext cx="245340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4500" y="87"/>
                    <a:pt x="9000" y="-1183"/>
                    <a:pt x="12600" y="1994"/>
                  </a:cubicBezTo>
                  <a:cubicBezTo>
                    <a:pt x="16200" y="5170"/>
                    <a:pt x="18900" y="12794"/>
                    <a:pt x="21600" y="20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6371143" y="4959128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6813981" y="4516988"/>
              <a:ext cx="178177" cy="365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451" fill="norm" stroke="1" extrusionOk="0">
                  <a:moveTo>
                    <a:pt x="21210" y="2551"/>
                  </a:moveTo>
                  <a:cubicBezTo>
                    <a:pt x="20602" y="1651"/>
                    <a:pt x="19993" y="751"/>
                    <a:pt x="18776" y="301"/>
                  </a:cubicBezTo>
                  <a:cubicBezTo>
                    <a:pt x="17559" y="-149"/>
                    <a:pt x="15734" y="-149"/>
                    <a:pt x="13604" y="676"/>
                  </a:cubicBezTo>
                  <a:cubicBezTo>
                    <a:pt x="11475" y="1501"/>
                    <a:pt x="9041" y="3151"/>
                    <a:pt x="6607" y="5476"/>
                  </a:cubicBezTo>
                  <a:cubicBezTo>
                    <a:pt x="4173" y="7801"/>
                    <a:pt x="1740" y="10801"/>
                    <a:pt x="675" y="13276"/>
                  </a:cubicBezTo>
                  <a:cubicBezTo>
                    <a:pt x="-390" y="15751"/>
                    <a:pt x="-86" y="17701"/>
                    <a:pt x="827" y="18976"/>
                  </a:cubicBezTo>
                  <a:cubicBezTo>
                    <a:pt x="1740" y="20251"/>
                    <a:pt x="3261" y="20851"/>
                    <a:pt x="4782" y="21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7038158" y="4606454"/>
              <a:ext cx="4600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7122493" y="4775124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7297588" y="4653414"/>
              <a:ext cx="100236" cy="25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1" h="21521" fill="norm" stroke="1" extrusionOk="0">
                  <a:moveTo>
                    <a:pt x="18765" y="1192"/>
                  </a:moveTo>
                  <a:cubicBezTo>
                    <a:pt x="16193" y="768"/>
                    <a:pt x="13622" y="345"/>
                    <a:pt x="10279" y="133"/>
                  </a:cubicBezTo>
                  <a:cubicBezTo>
                    <a:pt x="6936" y="-79"/>
                    <a:pt x="2822" y="-79"/>
                    <a:pt x="1022" y="450"/>
                  </a:cubicBezTo>
                  <a:cubicBezTo>
                    <a:pt x="-778" y="980"/>
                    <a:pt x="-264" y="2039"/>
                    <a:pt x="3079" y="4156"/>
                  </a:cubicBezTo>
                  <a:cubicBezTo>
                    <a:pt x="6422" y="6274"/>
                    <a:pt x="12593" y="9450"/>
                    <a:pt x="16193" y="12097"/>
                  </a:cubicBezTo>
                  <a:cubicBezTo>
                    <a:pt x="19793" y="14745"/>
                    <a:pt x="20822" y="16862"/>
                    <a:pt x="19793" y="18345"/>
                  </a:cubicBezTo>
                  <a:cubicBezTo>
                    <a:pt x="18765" y="19827"/>
                    <a:pt x="15679" y="20674"/>
                    <a:pt x="12851" y="21097"/>
                  </a:cubicBezTo>
                  <a:cubicBezTo>
                    <a:pt x="10022" y="21521"/>
                    <a:pt x="7451" y="21521"/>
                    <a:pt x="4879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7337165" y="4653592"/>
              <a:ext cx="268340" cy="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526" y="10932"/>
                    <a:pt x="9051" y="1332"/>
                    <a:pt x="12651" y="132"/>
                  </a:cubicBezTo>
                  <a:cubicBezTo>
                    <a:pt x="16251" y="-1068"/>
                    <a:pt x="18926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7636172" y="4583453"/>
              <a:ext cx="130042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8" h="21600" fill="norm" stroke="1" extrusionOk="0">
                  <a:moveTo>
                    <a:pt x="0" y="0"/>
                  </a:moveTo>
                  <a:cubicBezTo>
                    <a:pt x="6928" y="3046"/>
                    <a:pt x="13857" y="6092"/>
                    <a:pt x="17525" y="8723"/>
                  </a:cubicBezTo>
                  <a:cubicBezTo>
                    <a:pt x="21192" y="11354"/>
                    <a:pt x="21600" y="13569"/>
                    <a:pt x="19358" y="15646"/>
                  </a:cubicBezTo>
                  <a:cubicBezTo>
                    <a:pt x="17117" y="17723"/>
                    <a:pt x="12226" y="19662"/>
                    <a:pt x="73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7843176" y="4537452"/>
              <a:ext cx="136815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7" h="21600" fill="norm" stroke="1" extrusionOk="0">
                  <a:moveTo>
                    <a:pt x="2274" y="0"/>
                  </a:moveTo>
                  <a:cubicBezTo>
                    <a:pt x="7958" y="3546"/>
                    <a:pt x="13642" y="7093"/>
                    <a:pt x="17053" y="10155"/>
                  </a:cubicBezTo>
                  <a:cubicBezTo>
                    <a:pt x="20463" y="13218"/>
                    <a:pt x="21600" y="15797"/>
                    <a:pt x="18379" y="17624"/>
                  </a:cubicBezTo>
                  <a:cubicBezTo>
                    <a:pt x="15158" y="19451"/>
                    <a:pt x="7579" y="20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5081750" y="5406239"/>
              <a:ext cx="216037" cy="279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72" fill="norm" stroke="1" extrusionOk="0">
                  <a:moveTo>
                    <a:pt x="5472" y="2734"/>
                  </a:moveTo>
                  <a:cubicBezTo>
                    <a:pt x="6234" y="1761"/>
                    <a:pt x="6996" y="788"/>
                    <a:pt x="8013" y="301"/>
                  </a:cubicBezTo>
                  <a:cubicBezTo>
                    <a:pt x="9029" y="-185"/>
                    <a:pt x="10300" y="-185"/>
                    <a:pt x="11697" y="1080"/>
                  </a:cubicBezTo>
                  <a:cubicBezTo>
                    <a:pt x="13095" y="2345"/>
                    <a:pt x="14620" y="4874"/>
                    <a:pt x="13222" y="7988"/>
                  </a:cubicBezTo>
                  <a:cubicBezTo>
                    <a:pt x="11825" y="11101"/>
                    <a:pt x="7505" y="14799"/>
                    <a:pt x="4582" y="17134"/>
                  </a:cubicBezTo>
                  <a:cubicBezTo>
                    <a:pt x="1660" y="19469"/>
                    <a:pt x="135" y="20442"/>
                    <a:pt x="8" y="20929"/>
                  </a:cubicBezTo>
                  <a:cubicBezTo>
                    <a:pt x="-119" y="21415"/>
                    <a:pt x="1152" y="21415"/>
                    <a:pt x="4963" y="20734"/>
                  </a:cubicBezTo>
                  <a:cubicBezTo>
                    <a:pt x="8775" y="20053"/>
                    <a:pt x="15128" y="18691"/>
                    <a:pt x="21481" y="17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5453220" y="5337873"/>
              <a:ext cx="227909" cy="38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27" fill="norm" stroke="1" extrusionOk="0">
                  <a:moveTo>
                    <a:pt x="19243" y="2851"/>
                  </a:moveTo>
                  <a:cubicBezTo>
                    <a:pt x="19243" y="1843"/>
                    <a:pt x="19243" y="835"/>
                    <a:pt x="18643" y="331"/>
                  </a:cubicBezTo>
                  <a:cubicBezTo>
                    <a:pt x="18043" y="-173"/>
                    <a:pt x="16843" y="-173"/>
                    <a:pt x="14683" y="835"/>
                  </a:cubicBezTo>
                  <a:cubicBezTo>
                    <a:pt x="12523" y="1843"/>
                    <a:pt x="9403" y="3859"/>
                    <a:pt x="6763" y="5875"/>
                  </a:cubicBezTo>
                  <a:cubicBezTo>
                    <a:pt x="4123" y="7891"/>
                    <a:pt x="1963" y="9907"/>
                    <a:pt x="883" y="11851"/>
                  </a:cubicBezTo>
                  <a:cubicBezTo>
                    <a:pt x="-197" y="13795"/>
                    <a:pt x="-197" y="15667"/>
                    <a:pt x="403" y="17035"/>
                  </a:cubicBezTo>
                  <a:cubicBezTo>
                    <a:pt x="1003" y="18403"/>
                    <a:pt x="2203" y="19267"/>
                    <a:pt x="4003" y="19699"/>
                  </a:cubicBezTo>
                  <a:cubicBezTo>
                    <a:pt x="5803" y="20131"/>
                    <a:pt x="8203" y="20131"/>
                    <a:pt x="11203" y="20347"/>
                  </a:cubicBezTo>
                  <a:cubicBezTo>
                    <a:pt x="14203" y="20563"/>
                    <a:pt x="17803" y="20995"/>
                    <a:pt x="21403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5553347" y="5327076"/>
              <a:ext cx="163046" cy="43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365" fill="norm" stroke="1" extrusionOk="0">
                  <a:moveTo>
                    <a:pt x="6646" y="379"/>
                  </a:moveTo>
                  <a:cubicBezTo>
                    <a:pt x="8308" y="128"/>
                    <a:pt x="9969" y="-123"/>
                    <a:pt x="11298" y="65"/>
                  </a:cubicBezTo>
                  <a:cubicBezTo>
                    <a:pt x="12628" y="254"/>
                    <a:pt x="13625" y="882"/>
                    <a:pt x="15286" y="2703"/>
                  </a:cubicBezTo>
                  <a:cubicBezTo>
                    <a:pt x="16948" y="4524"/>
                    <a:pt x="19274" y="7537"/>
                    <a:pt x="20437" y="10175"/>
                  </a:cubicBezTo>
                  <a:cubicBezTo>
                    <a:pt x="21600" y="12812"/>
                    <a:pt x="21600" y="15072"/>
                    <a:pt x="19274" y="16893"/>
                  </a:cubicBezTo>
                  <a:cubicBezTo>
                    <a:pt x="16948" y="18714"/>
                    <a:pt x="12295" y="20096"/>
                    <a:pt x="8806" y="20786"/>
                  </a:cubicBezTo>
                  <a:cubicBezTo>
                    <a:pt x="5317" y="21477"/>
                    <a:pt x="2991" y="21477"/>
                    <a:pt x="1662" y="21163"/>
                  </a:cubicBezTo>
                  <a:cubicBezTo>
                    <a:pt x="332" y="20849"/>
                    <a:pt x="0" y="20221"/>
                    <a:pt x="0" y="19719"/>
                  </a:cubicBezTo>
                  <a:cubicBezTo>
                    <a:pt x="0" y="19217"/>
                    <a:pt x="332" y="18840"/>
                    <a:pt x="665" y="18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5604459" y="5250469"/>
              <a:ext cx="25557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0"/>
                  </a:moveTo>
                  <a:cubicBezTo>
                    <a:pt x="17280" y="2900"/>
                    <a:pt x="21600" y="5800"/>
                    <a:pt x="21600" y="8750"/>
                  </a:cubicBezTo>
                  <a:cubicBezTo>
                    <a:pt x="21600" y="11700"/>
                    <a:pt x="17280" y="14700"/>
                    <a:pt x="12960" y="16850"/>
                  </a:cubicBezTo>
                  <a:cubicBezTo>
                    <a:pt x="8640" y="19000"/>
                    <a:pt x="4320" y="20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5451122" y="5255049"/>
              <a:ext cx="299008" cy="5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0" y="14587"/>
                    <a:pt x="0" y="9187"/>
                    <a:pt x="1662" y="5137"/>
                  </a:cubicBezTo>
                  <a:cubicBezTo>
                    <a:pt x="3323" y="1087"/>
                    <a:pt x="6646" y="-1613"/>
                    <a:pt x="10246" y="1087"/>
                  </a:cubicBezTo>
                  <a:cubicBezTo>
                    <a:pt x="13846" y="3787"/>
                    <a:pt x="17723" y="11887"/>
                    <a:pt x="21600" y="1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5435789" y="5838260"/>
              <a:ext cx="245340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0800"/>
                    <a:pt x="11700" y="0"/>
                    <a:pt x="15300" y="0"/>
                  </a:cubicBezTo>
                  <a:cubicBezTo>
                    <a:pt x="18900" y="0"/>
                    <a:pt x="2025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5919850" y="5348479"/>
              <a:ext cx="182955" cy="3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12" fill="norm" stroke="1" extrusionOk="0">
                  <a:moveTo>
                    <a:pt x="21183" y="91"/>
                  </a:moveTo>
                  <a:cubicBezTo>
                    <a:pt x="19704" y="-49"/>
                    <a:pt x="18224" y="-188"/>
                    <a:pt x="15561" y="997"/>
                  </a:cubicBezTo>
                  <a:cubicBezTo>
                    <a:pt x="12898" y="2181"/>
                    <a:pt x="9051" y="4689"/>
                    <a:pt x="6093" y="7337"/>
                  </a:cubicBezTo>
                  <a:cubicBezTo>
                    <a:pt x="3134" y="9985"/>
                    <a:pt x="1062" y="12772"/>
                    <a:pt x="323" y="14932"/>
                  </a:cubicBezTo>
                  <a:cubicBezTo>
                    <a:pt x="-417" y="17092"/>
                    <a:pt x="175" y="18625"/>
                    <a:pt x="1506" y="19600"/>
                  </a:cubicBezTo>
                  <a:cubicBezTo>
                    <a:pt x="2838" y="20576"/>
                    <a:pt x="4909" y="20994"/>
                    <a:pt x="6980" y="214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6087470" y="5603143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4400"/>
                    <a:pt x="7579" y="7200"/>
                    <a:pt x="11179" y="3600"/>
                  </a:cubicBezTo>
                  <a:cubicBezTo>
                    <a:pt x="14779" y="0"/>
                    <a:pt x="1818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6394144" y="5373138"/>
              <a:ext cx="306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657"/>
                    <a:pt x="14400" y="11314"/>
                    <a:pt x="10800" y="14914"/>
                  </a:cubicBezTo>
                  <a:cubicBezTo>
                    <a:pt x="7200" y="18514"/>
                    <a:pt x="360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532147" y="5587809"/>
              <a:ext cx="1533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6682886" y="5428880"/>
              <a:ext cx="92943" cy="255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2" h="21195" fill="norm" stroke="1" extrusionOk="0">
                  <a:moveTo>
                    <a:pt x="18839" y="2369"/>
                  </a:moveTo>
                  <a:cubicBezTo>
                    <a:pt x="17178" y="1310"/>
                    <a:pt x="15516" y="252"/>
                    <a:pt x="12747" y="40"/>
                  </a:cubicBezTo>
                  <a:cubicBezTo>
                    <a:pt x="9978" y="-172"/>
                    <a:pt x="6101" y="463"/>
                    <a:pt x="3332" y="1840"/>
                  </a:cubicBezTo>
                  <a:cubicBezTo>
                    <a:pt x="563" y="3216"/>
                    <a:pt x="-1099" y="5334"/>
                    <a:pt x="839" y="7769"/>
                  </a:cubicBezTo>
                  <a:cubicBezTo>
                    <a:pt x="2778" y="10204"/>
                    <a:pt x="8316" y="12957"/>
                    <a:pt x="12193" y="14757"/>
                  </a:cubicBezTo>
                  <a:cubicBezTo>
                    <a:pt x="16070" y="16557"/>
                    <a:pt x="18286" y="17404"/>
                    <a:pt x="19393" y="18463"/>
                  </a:cubicBezTo>
                  <a:cubicBezTo>
                    <a:pt x="20501" y="19522"/>
                    <a:pt x="20501" y="20793"/>
                    <a:pt x="18563" y="21110"/>
                  </a:cubicBezTo>
                  <a:cubicBezTo>
                    <a:pt x="16624" y="21428"/>
                    <a:pt x="12747" y="20793"/>
                    <a:pt x="887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700817" y="5408740"/>
              <a:ext cx="260674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718" y="12793"/>
                    <a:pt x="11435" y="5170"/>
                    <a:pt x="15035" y="1993"/>
                  </a:cubicBezTo>
                  <a:cubicBezTo>
                    <a:pt x="18635" y="-1183"/>
                    <a:pt x="20118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7022825" y="5319470"/>
              <a:ext cx="142187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0" h="21600" fill="norm" stroke="1" extrusionOk="0">
                  <a:moveTo>
                    <a:pt x="1117" y="0"/>
                  </a:moveTo>
                  <a:cubicBezTo>
                    <a:pt x="5959" y="1486"/>
                    <a:pt x="10800" y="2971"/>
                    <a:pt x="14710" y="5200"/>
                  </a:cubicBezTo>
                  <a:cubicBezTo>
                    <a:pt x="18621" y="7429"/>
                    <a:pt x="21600" y="10400"/>
                    <a:pt x="20483" y="13143"/>
                  </a:cubicBezTo>
                  <a:cubicBezTo>
                    <a:pt x="19366" y="15886"/>
                    <a:pt x="14152" y="18400"/>
                    <a:pt x="10055" y="19771"/>
                  </a:cubicBezTo>
                  <a:cubicBezTo>
                    <a:pt x="5959" y="21143"/>
                    <a:pt x="2979" y="213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089" y="36173"/>
            <a:ext cx="9944101" cy="3454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33" name="Drawing"/>
          <p:cNvGrpSpPr/>
          <p:nvPr/>
        </p:nvGrpSpPr>
        <p:grpSpPr>
          <a:xfrm>
            <a:off x="1318691" y="2928732"/>
            <a:ext cx="11494555" cy="6438036"/>
            <a:chOff x="0" y="0"/>
            <a:chExt cx="11494553" cy="6438034"/>
          </a:xfrm>
        </p:grpSpPr>
        <p:sp>
          <p:nvSpPr>
            <p:cNvPr id="1384" name="Line"/>
            <p:cNvSpPr/>
            <p:nvPr/>
          </p:nvSpPr>
          <p:spPr>
            <a:xfrm>
              <a:off x="192527" y="897020"/>
              <a:ext cx="148952" cy="442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507" fill="norm" stroke="1" extrusionOk="0">
                  <a:moveTo>
                    <a:pt x="4200" y="0"/>
                  </a:moveTo>
                  <a:cubicBezTo>
                    <a:pt x="4560" y="4717"/>
                    <a:pt x="4920" y="9434"/>
                    <a:pt x="5280" y="12414"/>
                  </a:cubicBezTo>
                  <a:cubicBezTo>
                    <a:pt x="5640" y="15393"/>
                    <a:pt x="6000" y="16634"/>
                    <a:pt x="6720" y="16697"/>
                  </a:cubicBezTo>
                  <a:cubicBezTo>
                    <a:pt x="7440" y="16759"/>
                    <a:pt x="8520" y="15641"/>
                    <a:pt x="9600" y="14834"/>
                  </a:cubicBezTo>
                  <a:cubicBezTo>
                    <a:pt x="10680" y="14028"/>
                    <a:pt x="11760" y="13531"/>
                    <a:pt x="13380" y="13345"/>
                  </a:cubicBezTo>
                  <a:cubicBezTo>
                    <a:pt x="15000" y="13159"/>
                    <a:pt x="17160" y="13283"/>
                    <a:pt x="18600" y="13655"/>
                  </a:cubicBezTo>
                  <a:cubicBezTo>
                    <a:pt x="20040" y="14028"/>
                    <a:pt x="20760" y="14648"/>
                    <a:pt x="20940" y="15641"/>
                  </a:cubicBezTo>
                  <a:cubicBezTo>
                    <a:pt x="21120" y="16634"/>
                    <a:pt x="20760" y="18000"/>
                    <a:pt x="19140" y="19055"/>
                  </a:cubicBezTo>
                  <a:cubicBezTo>
                    <a:pt x="17520" y="20110"/>
                    <a:pt x="14640" y="20855"/>
                    <a:pt x="12300" y="21228"/>
                  </a:cubicBezTo>
                  <a:cubicBezTo>
                    <a:pt x="9960" y="21600"/>
                    <a:pt x="8160" y="21600"/>
                    <a:pt x="6000" y="21228"/>
                  </a:cubicBezTo>
                  <a:cubicBezTo>
                    <a:pt x="3840" y="20855"/>
                    <a:pt x="1320" y="20110"/>
                    <a:pt x="420" y="19552"/>
                  </a:cubicBezTo>
                  <a:cubicBezTo>
                    <a:pt x="-480" y="18993"/>
                    <a:pt x="240" y="18621"/>
                    <a:pt x="960" y="18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337345" y="964089"/>
              <a:ext cx="192919" cy="40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33" fill="norm" stroke="1" extrusionOk="0">
                  <a:moveTo>
                    <a:pt x="11782" y="101"/>
                  </a:moveTo>
                  <a:cubicBezTo>
                    <a:pt x="13184" y="-33"/>
                    <a:pt x="14587" y="-167"/>
                    <a:pt x="16270" y="638"/>
                  </a:cubicBezTo>
                  <a:cubicBezTo>
                    <a:pt x="17953" y="1443"/>
                    <a:pt x="19917" y="3187"/>
                    <a:pt x="20758" y="5669"/>
                  </a:cubicBezTo>
                  <a:cubicBezTo>
                    <a:pt x="21600" y="8151"/>
                    <a:pt x="21319" y="11371"/>
                    <a:pt x="18514" y="14054"/>
                  </a:cubicBezTo>
                  <a:cubicBezTo>
                    <a:pt x="15709" y="16737"/>
                    <a:pt x="10379" y="18884"/>
                    <a:pt x="6873" y="20024"/>
                  </a:cubicBezTo>
                  <a:cubicBezTo>
                    <a:pt x="3366" y="21165"/>
                    <a:pt x="1683" y="21299"/>
                    <a:pt x="0" y="214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0" y="998792"/>
              <a:ext cx="99674" cy="381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482" fill="norm" stroke="1" extrusionOk="0">
                  <a:moveTo>
                    <a:pt x="20547" y="1610"/>
                  </a:moveTo>
                  <a:cubicBezTo>
                    <a:pt x="20547" y="890"/>
                    <a:pt x="20547" y="170"/>
                    <a:pt x="19230" y="26"/>
                  </a:cubicBezTo>
                  <a:cubicBezTo>
                    <a:pt x="17913" y="-118"/>
                    <a:pt x="15279" y="314"/>
                    <a:pt x="11327" y="2186"/>
                  </a:cubicBezTo>
                  <a:cubicBezTo>
                    <a:pt x="7376" y="4058"/>
                    <a:pt x="2108" y="7370"/>
                    <a:pt x="527" y="10538"/>
                  </a:cubicBezTo>
                  <a:cubicBezTo>
                    <a:pt x="-1053" y="13706"/>
                    <a:pt x="1054" y="16730"/>
                    <a:pt x="5006" y="18530"/>
                  </a:cubicBezTo>
                  <a:cubicBezTo>
                    <a:pt x="8957" y="20330"/>
                    <a:pt x="14752" y="20906"/>
                    <a:pt x="20547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253010" y="1219027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004360" y="1019689"/>
              <a:ext cx="766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973693" y="927687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826577" y="1009185"/>
              <a:ext cx="116450" cy="320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305" fill="norm" stroke="1" extrusionOk="0">
                  <a:moveTo>
                    <a:pt x="18184" y="1720"/>
                  </a:moveTo>
                  <a:cubicBezTo>
                    <a:pt x="16805" y="1040"/>
                    <a:pt x="15426" y="359"/>
                    <a:pt x="13588" y="104"/>
                  </a:cubicBezTo>
                  <a:cubicBezTo>
                    <a:pt x="11750" y="-151"/>
                    <a:pt x="9452" y="19"/>
                    <a:pt x="7154" y="1125"/>
                  </a:cubicBezTo>
                  <a:cubicBezTo>
                    <a:pt x="4856" y="2230"/>
                    <a:pt x="2558" y="4271"/>
                    <a:pt x="1179" y="7418"/>
                  </a:cubicBezTo>
                  <a:cubicBezTo>
                    <a:pt x="-199" y="10564"/>
                    <a:pt x="-659" y="14816"/>
                    <a:pt x="1409" y="17367"/>
                  </a:cubicBezTo>
                  <a:cubicBezTo>
                    <a:pt x="3477" y="19918"/>
                    <a:pt x="8073" y="20769"/>
                    <a:pt x="11750" y="21109"/>
                  </a:cubicBezTo>
                  <a:cubicBezTo>
                    <a:pt x="15426" y="21449"/>
                    <a:pt x="18184" y="21279"/>
                    <a:pt x="20941" y="2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111696" y="989022"/>
              <a:ext cx="9232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2259" y="0"/>
                  </a:moveTo>
                  <a:cubicBezTo>
                    <a:pt x="16346" y="2263"/>
                    <a:pt x="20432" y="4526"/>
                    <a:pt x="21016" y="7817"/>
                  </a:cubicBezTo>
                  <a:cubicBezTo>
                    <a:pt x="21600" y="11109"/>
                    <a:pt x="18681" y="15429"/>
                    <a:pt x="14595" y="17897"/>
                  </a:cubicBezTo>
                  <a:cubicBezTo>
                    <a:pt x="10508" y="20366"/>
                    <a:pt x="5254" y="209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434905" y="920169"/>
              <a:ext cx="177023" cy="45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233" fill="norm" stroke="1" extrusionOk="0">
                  <a:moveTo>
                    <a:pt x="9625" y="2841"/>
                  </a:moveTo>
                  <a:cubicBezTo>
                    <a:pt x="9625" y="7351"/>
                    <a:pt x="9625" y="11861"/>
                    <a:pt x="9625" y="14590"/>
                  </a:cubicBezTo>
                  <a:cubicBezTo>
                    <a:pt x="9625" y="17320"/>
                    <a:pt x="9625" y="18270"/>
                    <a:pt x="9477" y="19041"/>
                  </a:cubicBezTo>
                  <a:cubicBezTo>
                    <a:pt x="9329" y="19812"/>
                    <a:pt x="9033" y="20406"/>
                    <a:pt x="8738" y="20228"/>
                  </a:cubicBezTo>
                  <a:cubicBezTo>
                    <a:pt x="8442" y="20050"/>
                    <a:pt x="8146" y="19100"/>
                    <a:pt x="7554" y="16845"/>
                  </a:cubicBezTo>
                  <a:cubicBezTo>
                    <a:pt x="6962" y="14590"/>
                    <a:pt x="6075" y="11030"/>
                    <a:pt x="5631" y="8241"/>
                  </a:cubicBezTo>
                  <a:cubicBezTo>
                    <a:pt x="5187" y="5452"/>
                    <a:pt x="5187" y="3434"/>
                    <a:pt x="5631" y="2129"/>
                  </a:cubicBezTo>
                  <a:cubicBezTo>
                    <a:pt x="6075" y="823"/>
                    <a:pt x="6962" y="230"/>
                    <a:pt x="8146" y="52"/>
                  </a:cubicBezTo>
                  <a:cubicBezTo>
                    <a:pt x="9329" y="-126"/>
                    <a:pt x="10809" y="111"/>
                    <a:pt x="13176" y="1358"/>
                  </a:cubicBezTo>
                  <a:cubicBezTo>
                    <a:pt x="15543" y="2604"/>
                    <a:pt x="18798" y="4859"/>
                    <a:pt x="19981" y="7707"/>
                  </a:cubicBezTo>
                  <a:cubicBezTo>
                    <a:pt x="21165" y="10555"/>
                    <a:pt x="20277" y="13997"/>
                    <a:pt x="17614" y="16430"/>
                  </a:cubicBezTo>
                  <a:cubicBezTo>
                    <a:pt x="14951" y="18863"/>
                    <a:pt x="10513" y="20287"/>
                    <a:pt x="7110" y="20881"/>
                  </a:cubicBezTo>
                  <a:cubicBezTo>
                    <a:pt x="3707" y="21474"/>
                    <a:pt x="1340" y="21237"/>
                    <a:pt x="453" y="20762"/>
                  </a:cubicBezTo>
                  <a:cubicBezTo>
                    <a:pt x="-435" y="20287"/>
                    <a:pt x="157" y="19575"/>
                    <a:pt x="749" y="18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725818" y="1167793"/>
              <a:ext cx="252232" cy="12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786" fill="norm" stroke="1" extrusionOk="0">
                  <a:moveTo>
                    <a:pt x="5170" y="20325"/>
                  </a:moveTo>
                  <a:cubicBezTo>
                    <a:pt x="4079" y="20757"/>
                    <a:pt x="2989" y="21189"/>
                    <a:pt x="2116" y="20109"/>
                  </a:cubicBezTo>
                  <a:cubicBezTo>
                    <a:pt x="1243" y="19029"/>
                    <a:pt x="589" y="16437"/>
                    <a:pt x="261" y="13845"/>
                  </a:cubicBezTo>
                  <a:cubicBezTo>
                    <a:pt x="-66" y="11253"/>
                    <a:pt x="-66" y="8661"/>
                    <a:pt x="152" y="6285"/>
                  </a:cubicBezTo>
                  <a:cubicBezTo>
                    <a:pt x="370" y="3909"/>
                    <a:pt x="807" y="1749"/>
                    <a:pt x="1570" y="669"/>
                  </a:cubicBezTo>
                  <a:cubicBezTo>
                    <a:pt x="2334" y="-411"/>
                    <a:pt x="3425" y="-411"/>
                    <a:pt x="5170" y="2397"/>
                  </a:cubicBezTo>
                  <a:cubicBezTo>
                    <a:pt x="6916" y="5205"/>
                    <a:pt x="9316" y="10821"/>
                    <a:pt x="11389" y="13629"/>
                  </a:cubicBezTo>
                  <a:cubicBezTo>
                    <a:pt x="13461" y="16437"/>
                    <a:pt x="15207" y="16437"/>
                    <a:pt x="16843" y="14061"/>
                  </a:cubicBezTo>
                  <a:cubicBezTo>
                    <a:pt x="18479" y="11685"/>
                    <a:pt x="20007" y="6933"/>
                    <a:pt x="21534" y="2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2116052" y="912353"/>
              <a:ext cx="191672" cy="387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7" fill="norm" stroke="1" extrusionOk="0">
                  <a:moveTo>
                    <a:pt x="0" y="6776"/>
                  </a:moveTo>
                  <a:cubicBezTo>
                    <a:pt x="0" y="10165"/>
                    <a:pt x="0" y="13553"/>
                    <a:pt x="0" y="13341"/>
                  </a:cubicBezTo>
                  <a:cubicBezTo>
                    <a:pt x="0" y="13129"/>
                    <a:pt x="0" y="9318"/>
                    <a:pt x="288" y="7059"/>
                  </a:cubicBezTo>
                  <a:cubicBezTo>
                    <a:pt x="576" y="4800"/>
                    <a:pt x="1152" y="4094"/>
                    <a:pt x="2160" y="4024"/>
                  </a:cubicBezTo>
                  <a:cubicBezTo>
                    <a:pt x="3168" y="3953"/>
                    <a:pt x="4608" y="4518"/>
                    <a:pt x="5904" y="6424"/>
                  </a:cubicBezTo>
                  <a:cubicBezTo>
                    <a:pt x="7200" y="8329"/>
                    <a:pt x="8352" y="11576"/>
                    <a:pt x="9216" y="13906"/>
                  </a:cubicBezTo>
                  <a:cubicBezTo>
                    <a:pt x="10080" y="16235"/>
                    <a:pt x="10656" y="17647"/>
                    <a:pt x="11232" y="18847"/>
                  </a:cubicBezTo>
                  <a:cubicBezTo>
                    <a:pt x="11808" y="20047"/>
                    <a:pt x="12384" y="21035"/>
                    <a:pt x="13248" y="21318"/>
                  </a:cubicBezTo>
                  <a:cubicBezTo>
                    <a:pt x="14112" y="21600"/>
                    <a:pt x="15264" y="21176"/>
                    <a:pt x="16560" y="19271"/>
                  </a:cubicBezTo>
                  <a:cubicBezTo>
                    <a:pt x="17856" y="17365"/>
                    <a:pt x="19296" y="13976"/>
                    <a:pt x="20160" y="10518"/>
                  </a:cubicBezTo>
                  <a:cubicBezTo>
                    <a:pt x="21024" y="7059"/>
                    <a:pt x="21312" y="35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2349582" y="1127025"/>
              <a:ext cx="102960" cy="21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485" fill="norm" stroke="1" extrusionOk="0">
                  <a:moveTo>
                    <a:pt x="13176" y="3767"/>
                  </a:moveTo>
                  <a:cubicBezTo>
                    <a:pt x="13691" y="2512"/>
                    <a:pt x="14205" y="1256"/>
                    <a:pt x="13691" y="1130"/>
                  </a:cubicBezTo>
                  <a:cubicBezTo>
                    <a:pt x="13176" y="1005"/>
                    <a:pt x="11634" y="2009"/>
                    <a:pt x="9319" y="4270"/>
                  </a:cubicBezTo>
                  <a:cubicBezTo>
                    <a:pt x="7005" y="6530"/>
                    <a:pt x="3919" y="10046"/>
                    <a:pt x="2119" y="12684"/>
                  </a:cubicBezTo>
                  <a:cubicBezTo>
                    <a:pt x="319" y="15321"/>
                    <a:pt x="-195" y="17079"/>
                    <a:pt x="62" y="18586"/>
                  </a:cubicBezTo>
                  <a:cubicBezTo>
                    <a:pt x="319" y="20093"/>
                    <a:pt x="1348" y="21349"/>
                    <a:pt x="3405" y="21474"/>
                  </a:cubicBezTo>
                  <a:cubicBezTo>
                    <a:pt x="5462" y="21600"/>
                    <a:pt x="8548" y="20595"/>
                    <a:pt x="11891" y="18335"/>
                  </a:cubicBezTo>
                  <a:cubicBezTo>
                    <a:pt x="15234" y="16074"/>
                    <a:pt x="18834" y="12558"/>
                    <a:pt x="20119" y="9293"/>
                  </a:cubicBezTo>
                  <a:cubicBezTo>
                    <a:pt x="21405" y="6028"/>
                    <a:pt x="20376" y="3014"/>
                    <a:pt x="193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2105829" y="1127025"/>
              <a:ext cx="1022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2537728" y="1104025"/>
              <a:ext cx="115004" cy="18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5254"/>
                  </a:moveTo>
                  <a:cubicBezTo>
                    <a:pt x="2400" y="5254"/>
                    <a:pt x="4800" y="5254"/>
                    <a:pt x="7200" y="6568"/>
                  </a:cubicBezTo>
                  <a:cubicBezTo>
                    <a:pt x="9600" y="7881"/>
                    <a:pt x="12000" y="10508"/>
                    <a:pt x="13200" y="12843"/>
                  </a:cubicBezTo>
                  <a:cubicBezTo>
                    <a:pt x="14400" y="15178"/>
                    <a:pt x="14400" y="17222"/>
                    <a:pt x="12960" y="18827"/>
                  </a:cubicBezTo>
                  <a:cubicBezTo>
                    <a:pt x="11520" y="20432"/>
                    <a:pt x="8640" y="21600"/>
                    <a:pt x="6960" y="21454"/>
                  </a:cubicBezTo>
                  <a:cubicBezTo>
                    <a:pt x="5280" y="21308"/>
                    <a:pt x="4800" y="19849"/>
                    <a:pt x="5280" y="16784"/>
                  </a:cubicBezTo>
                  <a:cubicBezTo>
                    <a:pt x="5760" y="13719"/>
                    <a:pt x="7200" y="9049"/>
                    <a:pt x="10080" y="5984"/>
                  </a:cubicBezTo>
                  <a:cubicBezTo>
                    <a:pt x="12960" y="2919"/>
                    <a:pt x="17280" y="14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2698732" y="1157692"/>
              <a:ext cx="176338" cy="12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0"/>
                  </a:moveTo>
                  <a:cubicBezTo>
                    <a:pt x="626" y="4500"/>
                    <a:pt x="1252" y="9000"/>
                    <a:pt x="1409" y="13050"/>
                  </a:cubicBezTo>
                  <a:cubicBezTo>
                    <a:pt x="1565" y="17100"/>
                    <a:pt x="1252" y="20700"/>
                    <a:pt x="1096" y="21150"/>
                  </a:cubicBezTo>
                  <a:cubicBezTo>
                    <a:pt x="939" y="21600"/>
                    <a:pt x="939" y="18900"/>
                    <a:pt x="1096" y="16425"/>
                  </a:cubicBezTo>
                  <a:cubicBezTo>
                    <a:pt x="1252" y="13950"/>
                    <a:pt x="1565" y="11700"/>
                    <a:pt x="2191" y="9450"/>
                  </a:cubicBezTo>
                  <a:cubicBezTo>
                    <a:pt x="2817" y="7200"/>
                    <a:pt x="3757" y="4950"/>
                    <a:pt x="5009" y="4275"/>
                  </a:cubicBezTo>
                  <a:cubicBezTo>
                    <a:pt x="6261" y="3600"/>
                    <a:pt x="7826" y="4500"/>
                    <a:pt x="8609" y="6075"/>
                  </a:cubicBezTo>
                  <a:cubicBezTo>
                    <a:pt x="9391" y="7650"/>
                    <a:pt x="9391" y="9900"/>
                    <a:pt x="11113" y="8775"/>
                  </a:cubicBezTo>
                  <a:cubicBezTo>
                    <a:pt x="12835" y="7650"/>
                    <a:pt x="16278" y="3150"/>
                    <a:pt x="18157" y="2025"/>
                  </a:cubicBezTo>
                  <a:cubicBezTo>
                    <a:pt x="20035" y="900"/>
                    <a:pt x="20348" y="3150"/>
                    <a:pt x="20661" y="6525"/>
                  </a:cubicBezTo>
                  <a:cubicBezTo>
                    <a:pt x="20974" y="9900"/>
                    <a:pt x="21287" y="14400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2936404" y="841956"/>
              <a:ext cx="243742" cy="43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19" fill="norm" stroke="1" extrusionOk="0">
                  <a:moveTo>
                    <a:pt x="6750" y="16550"/>
                  </a:moveTo>
                  <a:cubicBezTo>
                    <a:pt x="5850" y="16175"/>
                    <a:pt x="4950" y="15800"/>
                    <a:pt x="4050" y="15863"/>
                  </a:cubicBezTo>
                  <a:cubicBezTo>
                    <a:pt x="3150" y="15925"/>
                    <a:pt x="2250" y="16425"/>
                    <a:pt x="1463" y="16987"/>
                  </a:cubicBezTo>
                  <a:cubicBezTo>
                    <a:pt x="675" y="17548"/>
                    <a:pt x="0" y="18173"/>
                    <a:pt x="0" y="18735"/>
                  </a:cubicBezTo>
                  <a:cubicBezTo>
                    <a:pt x="0" y="19296"/>
                    <a:pt x="675" y="19796"/>
                    <a:pt x="1575" y="19858"/>
                  </a:cubicBezTo>
                  <a:cubicBezTo>
                    <a:pt x="2475" y="19921"/>
                    <a:pt x="3600" y="19546"/>
                    <a:pt x="4612" y="19609"/>
                  </a:cubicBezTo>
                  <a:cubicBezTo>
                    <a:pt x="5625" y="19671"/>
                    <a:pt x="6525" y="20170"/>
                    <a:pt x="7425" y="20233"/>
                  </a:cubicBezTo>
                  <a:cubicBezTo>
                    <a:pt x="8325" y="20295"/>
                    <a:pt x="9225" y="19921"/>
                    <a:pt x="11025" y="18048"/>
                  </a:cubicBezTo>
                  <a:cubicBezTo>
                    <a:pt x="12825" y="16175"/>
                    <a:pt x="15525" y="12804"/>
                    <a:pt x="17437" y="9995"/>
                  </a:cubicBezTo>
                  <a:cubicBezTo>
                    <a:pt x="19350" y="7185"/>
                    <a:pt x="20475" y="4938"/>
                    <a:pt x="21037" y="3377"/>
                  </a:cubicBezTo>
                  <a:cubicBezTo>
                    <a:pt x="21600" y="1817"/>
                    <a:pt x="21600" y="943"/>
                    <a:pt x="21037" y="443"/>
                  </a:cubicBezTo>
                  <a:cubicBezTo>
                    <a:pt x="20475" y="-56"/>
                    <a:pt x="19350" y="-181"/>
                    <a:pt x="18225" y="318"/>
                  </a:cubicBezTo>
                  <a:cubicBezTo>
                    <a:pt x="17100" y="818"/>
                    <a:pt x="15975" y="1942"/>
                    <a:pt x="14850" y="4501"/>
                  </a:cubicBezTo>
                  <a:cubicBezTo>
                    <a:pt x="13725" y="7061"/>
                    <a:pt x="12600" y="11056"/>
                    <a:pt x="13050" y="14115"/>
                  </a:cubicBezTo>
                  <a:cubicBezTo>
                    <a:pt x="13500" y="17174"/>
                    <a:pt x="15525" y="19296"/>
                    <a:pt x="17550" y="21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4255100" y="1014129"/>
              <a:ext cx="260674" cy="35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1749"/>
                  </a:moveTo>
                  <a:cubicBezTo>
                    <a:pt x="0" y="967"/>
                    <a:pt x="0" y="184"/>
                    <a:pt x="529" y="28"/>
                  </a:cubicBezTo>
                  <a:cubicBezTo>
                    <a:pt x="1059" y="-129"/>
                    <a:pt x="2118" y="341"/>
                    <a:pt x="4447" y="2532"/>
                  </a:cubicBezTo>
                  <a:cubicBezTo>
                    <a:pt x="6776" y="4723"/>
                    <a:pt x="10376" y="8636"/>
                    <a:pt x="13447" y="12080"/>
                  </a:cubicBezTo>
                  <a:cubicBezTo>
                    <a:pt x="16518" y="15523"/>
                    <a:pt x="19059" y="18497"/>
                    <a:pt x="21600" y="214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4255100" y="1027356"/>
              <a:ext cx="29900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692"/>
                    <a:pt x="18277" y="1385"/>
                    <a:pt x="15877" y="3462"/>
                  </a:cubicBezTo>
                  <a:cubicBezTo>
                    <a:pt x="13477" y="5538"/>
                    <a:pt x="10338" y="9000"/>
                    <a:pt x="7569" y="12254"/>
                  </a:cubicBezTo>
                  <a:cubicBezTo>
                    <a:pt x="4800" y="15508"/>
                    <a:pt x="2400" y="185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5428127" y="0"/>
              <a:ext cx="347052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" y="19543"/>
                    <a:pt x="1050" y="17486"/>
                    <a:pt x="1583" y="15771"/>
                  </a:cubicBezTo>
                  <a:cubicBezTo>
                    <a:pt x="2115" y="14057"/>
                    <a:pt x="2656" y="12686"/>
                    <a:pt x="3165" y="11657"/>
                  </a:cubicBezTo>
                  <a:cubicBezTo>
                    <a:pt x="3674" y="10629"/>
                    <a:pt x="4151" y="9943"/>
                    <a:pt x="4637" y="9257"/>
                  </a:cubicBezTo>
                  <a:cubicBezTo>
                    <a:pt x="5122" y="8571"/>
                    <a:pt x="5615" y="7886"/>
                    <a:pt x="6140" y="7200"/>
                  </a:cubicBezTo>
                  <a:cubicBezTo>
                    <a:pt x="6665" y="6514"/>
                    <a:pt x="7221" y="5829"/>
                    <a:pt x="7810" y="5314"/>
                  </a:cubicBezTo>
                  <a:cubicBezTo>
                    <a:pt x="8398" y="4800"/>
                    <a:pt x="9019" y="4457"/>
                    <a:pt x="9607" y="4457"/>
                  </a:cubicBezTo>
                  <a:cubicBezTo>
                    <a:pt x="10196" y="4457"/>
                    <a:pt x="10752" y="4800"/>
                    <a:pt x="11277" y="4629"/>
                  </a:cubicBezTo>
                  <a:cubicBezTo>
                    <a:pt x="11802" y="4457"/>
                    <a:pt x="12295" y="3771"/>
                    <a:pt x="12844" y="3257"/>
                  </a:cubicBezTo>
                  <a:cubicBezTo>
                    <a:pt x="13393" y="2743"/>
                    <a:pt x="13997" y="2400"/>
                    <a:pt x="14578" y="2229"/>
                  </a:cubicBezTo>
                  <a:cubicBezTo>
                    <a:pt x="15158" y="2057"/>
                    <a:pt x="15715" y="2057"/>
                    <a:pt x="16264" y="1886"/>
                  </a:cubicBezTo>
                  <a:cubicBezTo>
                    <a:pt x="16812" y="1714"/>
                    <a:pt x="17353" y="1371"/>
                    <a:pt x="17926" y="1029"/>
                  </a:cubicBezTo>
                  <a:cubicBezTo>
                    <a:pt x="18498" y="686"/>
                    <a:pt x="19103" y="343"/>
                    <a:pt x="19636" y="171"/>
                  </a:cubicBezTo>
                  <a:cubicBezTo>
                    <a:pt x="20168" y="0"/>
                    <a:pt x="20630" y="0"/>
                    <a:pt x="20924" y="0"/>
                  </a:cubicBezTo>
                  <a:cubicBezTo>
                    <a:pt x="21218" y="0"/>
                    <a:pt x="21346" y="0"/>
                    <a:pt x="21441" y="514"/>
                  </a:cubicBezTo>
                  <a:cubicBezTo>
                    <a:pt x="21536" y="1029"/>
                    <a:pt x="21600" y="2057"/>
                    <a:pt x="21600" y="3257"/>
                  </a:cubicBezTo>
                  <a:cubicBezTo>
                    <a:pt x="21600" y="4457"/>
                    <a:pt x="21536" y="5829"/>
                    <a:pt x="21473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5719467" y="46439"/>
              <a:ext cx="3204740" cy="12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21527"/>
                  </a:moveTo>
                  <a:cubicBezTo>
                    <a:pt x="586" y="19409"/>
                    <a:pt x="1171" y="17292"/>
                    <a:pt x="1774" y="15386"/>
                  </a:cubicBezTo>
                  <a:cubicBezTo>
                    <a:pt x="2377" y="13480"/>
                    <a:pt x="2997" y="11786"/>
                    <a:pt x="3643" y="10727"/>
                  </a:cubicBezTo>
                  <a:cubicBezTo>
                    <a:pt x="4289" y="9668"/>
                    <a:pt x="4961" y="9245"/>
                    <a:pt x="5598" y="8821"/>
                  </a:cubicBezTo>
                  <a:cubicBezTo>
                    <a:pt x="6235" y="8398"/>
                    <a:pt x="6838" y="7974"/>
                    <a:pt x="7450" y="7762"/>
                  </a:cubicBezTo>
                  <a:cubicBezTo>
                    <a:pt x="8061" y="7551"/>
                    <a:pt x="8681" y="7551"/>
                    <a:pt x="9310" y="7339"/>
                  </a:cubicBezTo>
                  <a:cubicBezTo>
                    <a:pt x="9939" y="7127"/>
                    <a:pt x="10576" y="6703"/>
                    <a:pt x="11239" y="6280"/>
                  </a:cubicBezTo>
                  <a:cubicBezTo>
                    <a:pt x="11902" y="5856"/>
                    <a:pt x="12591" y="5433"/>
                    <a:pt x="13263" y="5009"/>
                  </a:cubicBezTo>
                  <a:cubicBezTo>
                    <a:pt x="13935" y="4586"/>
                    <a:pt x="14589" y="4162"/>
                    <a:pt x="15253" y="3527"/>
                  </a:cubicBezTo>
                  <a:cubicBezTo>
                    <a:pt x="15916" y="2892"/>
                    <a:pt x="16588" y="2045"/>
                    <a:pt x="17233" y="1409"/>
                  </a:cubicBezTo>
                  <a:cubicBezTo>
                    <a:pt x="17879" y="774"/>
                    <a:pt x="18500" y="351"/>
                    <a:pt x="19111" y="139"/>
                  </a:cubicBezTo>
                  <a:cubicBezTo>
                    <a:pt x="19722" y="-73"/>
                    <a:pt x="20325" y="-73"/>
                    <a:pt x="20739" y="351"/>
                  </a:cubicBezTo>
                  <a:cubicBezTo>
                    <a:pt x="21152" y="774"/>
                    <a:pt x="21376" y="1621"/>
                    <a:pt x="21600" y="2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495038" y="2384387"/>
              <a:ext cx="30668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480"/>
                    <a:pt x="10800" y="6960"/>
                    <a:pt x="14400" y="10560"/>
                  </a:cubicBezTo>
                  <a:cubicBezTo>
                    <a:pt x="18000" y="14160"/>
                    <a:pt x="19800" y="17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234365" y="2369053"/>
              <a:ext cx="46001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17280"/>
                    <a:pt x="1920" y="12960"/>
                    <a:pt x="4380" y="9360"/>
                  </a:cubicBezTo>
                  <a:cubicBezTo>
                    <a:pt x="6840" y="5760"/>
                    <a:pt x="10800" y="2880"/>
                    <a:pt x="13920" y="1440"/>
                  </a:cubicBezTo>
                  <a:cubicBezTo>
                    <a:pt x="17040" y="0"/>
                    <a:pt x="193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702043" y="2637332"/>
              <a:ext cx="222339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476" y="11670"/>
                    <a:pt x="6952" y="3363"/>
                    <a:pt x="10552" y="870"/>
                  </a:cubicBezTo>
                  <a:cubicBezTo>
                    <a:pt x="14152" y="-1622"/>
                    <a:pt x="17876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1725043" y="2737061"/>
              <a:ext cx="21467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2657447" y="2339251"/>
              <a:ext cx="271291" cy="40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309" fill="norm" stroke="1" extrusionOk="0">
                  <a:moveTo>
                    <a:pt x="233" y="1955"/>
                  </a:moveTo>
                  <a:cubicBezTo>
                    <a:pt x="31" y="1155"/>
                    <a:pt x="-171" y="355"/>
                    <a:pt x="233" y="89"/>
                  </a:cubicBezTo>
                  <a:cubicBezTo>
                    <a:pt x="636" y="-178"/>
                    <a:pt x="1646" y="89"/>
                    <a:pt x="3564" y="1889"/>
                  </a:cubicBezTo>
                  <a:cubicBezTo>
                    <a:pt x="5481" y="3689"/>
                    <a:pt x="8308" y="7022"/>
                    <a:pt x="10629" y="9955"/>
                  </a:cubicBezTo>
                  <a:cubicBezTo>
                    <a:pt x="12950" y="12889"/>
                    <a:pt x="14767" y="15422"/>
                    <a:pt x="15878" y="17089"/>
                  </a:cubicBezTo>
                  <a:cubicBezTo>
                    <a:pt x="16988" y="18755"/>
                    <a:pt x="17392" y="19555"/>
                    <a:pt x="18098" y="20222"/>
                  </a:cubicBezTo>
                  <a:cubicBezTo>
                    <a:pt x="18805" y="20889"/>
                    <a:pt x="19814" y="21422"/>
                    <a:pt x="20420" y="21289"/>
                  </a:cubicBezTo>
                  <a:cubicBezTo>
                    <a:pt x="21025" y="21155"/>
                    <a:pt x="21227" y="20355"/>
                    <a:pt x="21429" y="19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2708954" y="2323052"/>
              <a:ext cx="219784" cy="4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0"/>
                  </a:moveTo>
                  <a:cubicBezTo>
                    <a:pt x="18586" y="2387"/>
                    <a:pt x="15572" y="4773"/>
                    <a:pt x="12307" y="7817"/>
                  </a:cubicBezTo>
                  <a:cubicBezTo>
                    <a:pt x="9042" y="10860"/>
                    <a:pt x="5526" y="14559"/>
                    <a:pt x="3516" y="16767"/>
                  </a:cubicBezTo>
                  <a:cubicBezTo>
                    <a:pt x="1507" y="18975"/>
                    <a:pt x="1005" y="19691"/>
                    <a:pt x="628" y="20347"/>
                  </a:cubicBezTo>
                  <a:cubicBezTo>
                    <a:pt x="251" y="21003"/>
                    <a:pt x="0" y="21600"/>
                    <a:pt x="0" y="21481"/>
                  </a:cubicBezTo>
                  <a:cubicBezTo>
                    <a:pt x="0" y="21361"/>
                    <a:pt x="251" y="20526"/>
                    <a:pt x="502" y="19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2599063" y="2162048"/>
              <a:ext cx="33734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5600"/>
                    <a:pt x="3600" y="9600"/>
                    <a:pt x="7200" y="6000"/>
                  </a:cubicBezTo>
                  <a:cubicBezTo>
                    <a:pt x="10800" y="2400"/>
                    <a:pt x="162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3220077" y="2537723"/>
              <a:ext cx="29900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8720"/>
                    <a:pt x="7754" y="15840"/>
                    <a:pt x="11354" y="12240"/>
                  </a:cubicBezTo>
                  <a:cubicBezTo>
                    <a:pt x="14954" y="8640"/>
                    <a:pt x="18277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3603419" y="2326782"/>
              <a:ext cx="348048" cy="35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364" fill="norm" stroke="1" extrusionOk="0">
                  <a:moveTo>
                    <a:pt x="0" y="20603"/>
                  </a:moveTo>
                  <a:cubicBezTo>
                    <a:pt x="1419" y="17980"/>
                    <a:pt x="2838" y="15358"/>
                    <a:pt x="4415" y="12195"/>
                  </a:cubicBezTo>
                  <a:cubicBezTo>
                    <a:pt x="5991" y="9032"/>
                    <a:pt x="7726" y="5329"/>
                    <a:pt x="8750" y="3092"/>
                  </a:cubicBezTo>
                  <a:cubicBezTo>
                    <a:pt x="9775" y="855"/>
                    <a:pt x="10091" y="83"/>
                    <a:pt x="10012" y="6"/>
                  </a:cubicBezTo>
                  <a:cubicBezTo>
                    <a:pt x="9933" y="-71"/>
                    <a:pt x="9460" y="546"/>
                    <a:pt x="8593" y="3092"/>
                  </a:cubicBezTo>
                  <a:cubicBezTo>
                    <a:pt x="7726" y="5638"/>
                    <a:pt x="6464" y="10112"/>
                    <a:pt x="5834" y="13120"/>
                  </a:cubicBezTo>
                  <a:cubicBezTo>
                    <a:pt x="5203" y="16129"/>
                    <a:pt x="5203" y="17672"/>
                    <a:pt x="5518" y="18829"/>
                  </a:cubicBezTo>
                  <a:cubicBezTo>
                    <a:pt x="5834" y="19986"/>
                    <a:pt x="6464" y="20758"/>
                    <a:pt x="7174" y="21143"/>
                  </a:cubicBezTo>
                  <a:cubicBezTo>
                    <a:pt x="7883" y="21529"/>
                    <a:pt x="8672" y="21529"/>
                    <a:pt x="10012" y="20140"/>
                  </a:cubicBezTo>
                  <a:cubicBezTo>
                    <a:pt x="11352" y="18752"/>
                    <a:pt x="13244" y="15975"/>
                    <a:pt x="14978" y="13120"/>
                  </a:cubicBezTo>
                  <a:cubicBezTo>
                    <a:pt x="16712" y="10266"/>
                    <a:pt x="18289" y="7335"/>
                    <a:pt x="19393" y="5175"/>
                  </a:cubicBezTo>
                  <a:cubicBezTo>
                    <a:pt x="20496" y="3015"/>
                    <a:pt x="21127" y="1626"/>
                    <a:pt x="21364" y="1318"/>
                  </a:cubicBezTo>
                  <a:cubicBezTo>
                    <a:pt x="21600" y="1009"/>
                    <a:pt x="21442" y="1780"/>
                    <a:pt x="20969" y="4480"/>
                  </a:cubicBezTo>
                  <a:cubicBezTo>
                    <a:pt x="20496" y="7180"/>
                    <a:pt x="19708" y="11809"/>
                    <a:pt x="19314" y="14586"/>
                  </a:cubicBezTo>
                  <a:cubicBezTo>
                    <a:pt x="18920" y="17363"/>
                    <a:pt x="18920" y="18289"/>
                    <a:pt x="19314" y="19060"/>
                  </a:cubicBezTo>
                  <a:cubicBezTo>
                    <a:pt x="19708" y="19832"/>
                    <a:pt x="20496" y="20449"/>
                    <a:pt x="21285" y="21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3971427" y="2622059"/>
              <a:ext cx="118945" cy="6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219" fill="norm" stroke="1" extrusionOk="0">
                  <a:moveTo>
                    <a:pt x="11030" y="0"/>
                  </a:moveTo>
                  <a:cubicBezTo>
                    <a:pt x="8732" y="800"/>
                    <a:pt x="6434" y="1600"/>
                    <a:pt x="4826" y="4000"/>
                  </a:cubicBezTo>
                  <a:cubicBezTo>
                    <a:pt x="3217" y="6400"/>
                    <a:pt x="2298" y="10400"/>
                    <a:pt x="2757" y="13600"/>
                  </a:cubicBezTo>
                  <a:cubicBezTo>
                    <a:pt x="3217" y="16800"/>
                    <a:pt x="5055" y="19200"/>
                    <a:pt x="7813" y="20400"/>
                  </a:cubicBezTo>
                  <a:cubicBezTo>
                    <a:pt x="10570" y="21600"/>
                    <a:pt x="14247" y="21600"/>
                    <a:pt x="17004" y="19600"/>
                  </a:cubicBezTo>
                  <a:cubicBezTo>
                    <a:pt x="19762" y="17600"/>
                    <a:pt x="21600" y="13600"/>
                    <a:pt x="21370" y="11200"/>
                  </a:cubicBezTo>
                  <a:cubicBezTo>
                    <a:pt x="21140" y="8800"/>
                    <a:pt x="18843" y="8000"/>
                    <a:pt x="14936" y="8000"/>
                  </a:cubicBezTo>
                  <a:cubicBezTo>
                    <a:pt x="11030" y="8000"/>
                    <a:pt x="5515" y="8800"/>
                    <a:pt x="0" y="9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691065" y="2929371"/>
              <a:ext cx="1234362" cy="5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21343"/>
                  </a:moveTo>
                  <a:cubicBezTo>
                    <a:pt x="1342" y="20314"/>
                    <a:pt x="2683" y="19286"/>
                    <a:pt x="4271" y="16714"/>
                  </a:cubicBezTo>
                  <a:cubicBezTo>
                    <a:pt x="5858" y="14143"/>
                    <a:pt x="7692" y="10029"/>
                    <a:pt x="9548" y="6943"/>
                  </a:cubicBezTo>
                  <a:cubicBezTo>
                    <a:pt x="11404" y="3857"/>
                    <a:pt x="13282" y="1800"/>
                    <a:pt x="15071" y="772"/>
                  </a:cubicBezTo>
                  <a:cubicBezTo>
                    <a:pt x="16860" y="-257"/>
                    <a:pt x="18559" y="-257"/>
                    <a:pt x="19632" y="772"/>
                  </a:cubicBezTo>
                  <a:cubicBezTo>
                    <a:pt x="20706" y="1800"/>
                    <a:pt x="21153" y="3857"/>
                    <a:pt x="21600" y="5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2879920" y="3084883"/>
              <a:ext cx="150471" cy="31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410" fill="norm" stroke="1" extrusionOk="0">
                  <a:moveTo>
                    <a:pt x="18449" y="847"/>
                  </a:moveTo>
                  <a:cubicBezTo>
                    <a:pt x="17033" y="328"/>
                    <a:pt x="15616" y="-190"/>
                    <a:pt x="13138" y="69"/>
                  </a:cubicBezTo>
                  <a:cubicBezTo>
                    <a:pt x="10659" y="328"/>
                    <a:pt x="7118" y="1365"/>
                    <a:pt x="4639" y="2748"/>
                  </a:cubicBezTo>
                  <a:cubicBezTo>
                    <a:pt x="2161" y="4130"/>
                    <a:pt x="744" y="5858"/>
                    <a:pt x="213" y="7154"/>
                  </a:cubicBezTo>
                  <a:cubicBezTo>
                    <a:pt x="-318" y="8450"/>
                    <a:pt x="36" y="9314"/>
                    <a:pt x="2515" y="10524"/>
                  </a:cubicBezTo>
                  <a:cubicBezTo>
                    <a:pt x="4993" y="11733"/>
                    <a:pt x="9597" y="13288"/>
                    <a:pt x="12961" y="14412"/>
                  </a:cubicBezTo>
                  <a:cubicBezTo>
                    <a:pt x="16325" y="15535"/>
                    <a:pt x="18449" y="16226"/>
                    <a:pt x="19689" y="17004"/>
                  </a:cubicBezTo>
                  <a:cubicBezTo>
                    <a:pt x="20928" y="17781"/>
                    <a:pt x="21282" y="18645"/>
                    <a:pt x="20220" y="19336"/>
                  </a:cubicBezTo>
                  <a:cubicBezTo>
                    <a:pt x="19157" y="20028"/>
                    <a:pt x="16679" y="20546"/>
                    <a:pt x="13846" y="20892"/>
                  </a:cubicBezTo>
                  <a:cubicBezTo>
                    <a:pt x="11013" y="21237"/>
                    <a:pt x="7826" y="21410"/>
                    <a:pt x="5348" y="21410"/>
                  </a:cubicBezTo>
                  <a:cubicBezTo>
                    <a:pt x="2869" y="21410"/>
                    <a:pt x="1098" y="21237"/>
                    <a:pt x="1275" y="20978"/>
                  </a:cubicBezTo>
                  <a:cubicBezTo>
                    <a:pt x="1452" y="20719"/>
                    <a:pt x="3577" y="20373"/>
                    <a:pt x="5702" y="20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3151075" y="3186849"/>
              <a:ext cx="207006" cy="37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800" y="2830"/>
                  </a:moveTo>
                  <a:cubicBezTo>
                    <a:pt x="17867" y="2383"/>
                    <a:pt x="18933" y="1937"/>
                    <a:pt x="19867" y="1341"/>
                  </a:cubicBezTo>
                  <a:cubicBezTo>
                    <a:pt x="20800" y="745"/>
                    <a:pt x="21600" y="0"/>
                    <a:pt x="21600" y="0"/>
                  </a:cubicBezTo>
                  <a:cubicBezTo>
                    <a:pt x="21600" y="0"/>
                    <a:pt x="20800" y="745"/>
                    <a:pt x="17867" y="3277"/>
                  </a:cubicBezTo>
                  <a:cubicBezTo>
                    <a:pt x="14933" y="5810"/>
                    <a:pt x="9867" y="10130"/>
                    <a:pt x="6533" y="13481"/>
                  </a:cubicBezTo>
                  <a:cubicBezTo>
                    <a:pt x="3200" y="16833"/>
                    <a:pt x="1600" y="192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3335080" y="3289074"/>
              <a:ext cx="260673" cy="3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9764"/>
                  </a:moveTo>
                  <a:cubicBezTo>
                    <a:pt x="0" y="13019"/>
                    <a:pt x="0" y="16274"/>
                    <a:pt x="106" y="18419"/>
                  </a:cubicBezTo>
                  <a:cubicBezTo>
                    <a:pt x="212" y="20564"/>
                    <a:pt x="424" y="21600"/>
                    <a:pt x="635" y="21526"/>
                  </a:cubicBezTo>
                  <a:cubicBezTo>
                    <a:pt x="847" y="21452"/>
                    <a:pt x="1059" y="20268"/>
                    <a:pt x="1271" y="17901"/>
                  </a:cubicBezTo>
                  <a:cubicBezTo>
                    <a:pt x="1482" y="15534"/>
                    <a:pt x="1694" y="11984"/>
                    <a:pt x="3600" y="9025"/>
                  </a:cubicBezTo>
                  <a:cubicBezTo>
                    <a:pt x="5506" y="6066"/>
                    <a:pt x="9106" y="3699"/>
                    <a:pt x="12388" y="2293"/>
                  </a:cubicBezTo>
                  <a:cubicBezTo>
                    <a:pt x="15671" y="888"/>
                    <a:pt x="18635" y="44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3488416" y="3447278"/>
              <a:ext cx="184005" cy="24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900" y="921"/>
                  </a:moveTo>
                  <a:cubicBezTo>
                    <a:pt x="600" y="5196"/>
                    <a:pt x="300" y="9471"/>
                    <a:pt x="150" y="12396"/>
                  </a:cubicBezTo>
                  <a:cubicBezTo>
                    <a:pt x="0" y="15321"/>
                    <a:pt x="0" y="16896"/>
                    <a:pt x="0" y="18358"/>
                  </a:cubicBezTo>
                  <a:cubicBezTo>
                    <a:pt x="0" y="19821"/>
                    <a:pt x="0" y="21171"/>
                    <a:pt x="0" y="21171"/>
                  </a:cubicBezTo>
                  <a:cubicBezTo>
                    <a:pt x="0" y="21171"/>
                    <a:pt x="0" y="19821"/>
                    <a:pt x="600" y="17121"/>
                  </a:cubicBezTo>
                  <a:cubicBezTo>
                    <a:pt x="1200" y="14421"/>
                    <a:pt x="2400" y="10371"/>
                    <a:pt x="4200" y="7221"/>
                  </a:cubicBezTo>
                  <a:cubicBezTo>
                    <a:pt x="6000" y="4071"/>
                    <a:pt x="8400" y="1821"/>
                    <a:pt x="10500" y="696"/>
                  </a:cubicBezTo>
                  <a:cubicBezTo>
                    <a:pt x="12600" y="-429"/>
                    <a:pt x="14400" y="-429"/>
                    <a:pt x="16200" y="2496"/>
                  </a:cubicBezTo>
                  <a:cubicBezTo>
                    <a:pt x="18000" y="5421"/>
                    <a:pt x="19800" y="11271"/>
                    <a:pt x="21600" y="17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5826803" y="2238717"/>
              <a:ext cx="26067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12" y="3200"/>
                    <a:pt x="7623" y="6400"/>
                    <a:pt x="11223" y="10000"/>
                  </a:cubicBezTo>
                  <a:cubicBezTo>
                    <a:pt x="14823" y="13600"/>
                    <a:pt x="18212" y="17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5871328" y="2260326"/>
              <a:ext cx="239148" cy="40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42" fill="norm" stroke="1" extrusionOk="0">
                  <a:moveTo>
                    <a:pt x="21503" y="73"/>
                  </a:moveTo>
                  <a:cubicBezTo>
                    <a:pt x="20124" y="-61"/>
                    <a:pt x="18746" y="-195"/>
                    <a:pt x="16677" y="1482"/>
                  </a:cubicBezTo>
                  <a:cubicBezTo>
                    <a:pt x="14609" y="3159"/>
                    <a:pt x="11852" y="6647"/>
                    <a:pt x="9209" y="9934"/>
                  </a:cubicBezTo>
                  <a:cubicBezTo>
                    <a:pt x="6567" y="13221"/>
                    <a:pt x="4039" y="16307"/>
                    <a:pt x="2431" y="18319"/>
                  </a:cubicBezTo>
                  <a:cubicBezTo>
                    <a:pt x="822" y="20332"/>
                    <a:pt x="133" y="21271"/>
                    <a:pt x="18" y="21338"/>
                  </a:cubicBezTo>
                  <a:cubicBezTo>
                    <a:pt x="-97" y="21405"/>
                    <a:pt x="363" y="20600"/>
                    <a:pt x="937" y="19795"/>
                  </a:cubicBezTo>
                  <a:cubicBezTo>
                    <a:pt x="1511" y="18990"/>
                    <a:pt x="2201" y="18185"/>
                    <a:pt x="2890" y="17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5830040" y="2062379"/>
              <a:ext cx="24976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2342" y="21600"/>
                  </a:moveTo>
                  <a:cubicBezTo>
                    <a:pt x="1033" y="17280"/>
                    <a:pt x="-276" y="12960"/>
                    <a:pt x="51" y="9360"/>
                  </a:cubicBezTo>
                  <a:cubicBezTo>
                    <a:pt x="379" y="5760"/>
                    <a:pt x="2342" y="2880"/>
                    <a:pt x="6160" y="1440"/>
                  </a:cubicBezTo>
                  <a:cubicBezTo>
                    <a:pt x="9979" y="0"/>
                    <a:pt x="15651" y="0"/>
                    <a:pt x="213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6248478" y="2468722"/>
              <a:ext cx="122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6271479" y="2560724"/>
              <a:ext cx="176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6603709" y="2338386"/>
              <a:ext cx="2044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091"/>
                    <a:pt x="0" y="8182"/>
                    <a:pt x="0" y="11782"/>
                  </a:cubicBezTo>
                  <a:cubicBezTo>
                    <a:pt x="0" y="15382"/>
                    <a:pt x="10800" y="184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7858515" y="2254234"/>
              <a:ext cx="291341" cy="352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21280"/>
                  </a:moveTo>
                  <a:cubicBezTo>
                    <a:pt x="568" y="19891"/>
                    <a:pt x="1137" y="18503"/>
                    <a:pt x="2368" y="15571"/>
                  </a:cubicBezTo>
                  <a:cubicBezTo>
                    <a:pt x="3600" y="12640"/>
                    <a:pt x="5495" y="8166"/>
                    <a:pt x="6632" y="5157"/>
                  </a:cubicBezTo>
                  <a:cubicBezTo>
                    <a:pt x="7768" y="2149"/>
                    <a:pt x="8147" y="606"/>
                    <a:pt x="8053" y="143"/>
                  </a:cubicBezTo>
                  <a:cubicBezTo>
                    <a:pt x="7958" y="-320"/>
                    <a:pt x="7389" y="297"/>
                    <a:pt x="6726" y="2611"/>
                  </a:cubicBezTo>
                  <a:cubicBezTo>
                    <a:pt x="6063" y="4926"/>
                    <a:pt x="5305" y="8937"/>
                    <a:pt x="5021" y="11946"/>
                  </a:cubicBezTo>
                  <a:cubicBezTo>
                    <a:pt x="4737" y="14954"/>
                    <a:pt x="4926" y="16960"/>
                    <a:pt x="5400" y="18194"/>
                  </a:cubicBezTo>
                  <a:cubicBezTo>
                    <a:pt x="5874" y="19429"/>
                    <a:pt x="6632" y="19891"/>
                    <a:pt x="7579" y="20046"/>
                  </a:cubicBezTo>
                  <a:cubicBezTo>
                    <a:pt x="8526" y="20200"/>
                    <a:pt x="9663" y="20046"/>
                    <a:pt x="11368" y="18349"/>
                  </a:cubicBezTo>
                  <a:cubicBezTo>
                    <a:pt x="13074" y="16651"/>
                    <a:pt x="15347" y="13411"/>
                    <a:pt x="16768" y="10789"/>
                  </a:cubicBezTo>
                  <a:cubicBezTo>
                    <a:pt x="18189" y="8166"/>
                    <a:pt x="18758" y="6160"/>
                    <a:pt x="19137" y="4540"/>
                  </a:cubicBezTo>
                  <a:cubicBezTo>
                    <a:pt x="19516" y="2920"/>
                    <a:pt x="19705" y="1686"/>
                    <a:pt x="19611" y="1686"/>
                  </a:cubicBezTo>
                  <a:cubicBezTo>
                    <a:pt x="19516" y="1686"/>
                    <a:pt x="19137" y="2920"/>
                    <a:pt x="18853" y="5543"/>
                  </a:cubicBezTo>
                  <a:cubicBezTo>
                    <a:pt x="18568" y="8166"/>
                    <a:pt x="18379" y="12177"/>
                    <a:pt x="18853" y="14800"/>
                  </a:cubicBezTo>
                  <a:cubicBezTo>
                    <a:pt x="19326" y="17423"/>
                    <a:pt x="20463" y="18657"/>
                    <a:pt x="21600" y="19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8183077" y="2499389"/>
              <a:ext cx="102580" cy="109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017" fill="norm" stroke="1" extrusionOk="0">
                  <a:moveTo>
                    <a:pt x="8956" y="2945"/>
                  </a:moveTo>
                  <a:cubicBezTo>
                    <a:pt x="6322" y="3927"/>
                    <a:pt x="3688" y="4909"/>
                    <a:pt x="2107" y="6627"/>
                  </a:cubicBezTo>
                  <a:cubicBezTo>
                    <a:pt x="527" y="8345"/>
                    <a:pt x="0" y="10800"/>
                    <a:pt x="0" y="13255"/>
                  </a:cubicBezTo>
                  <a:cubicBezTo>
                    <a:pt x="0" y="15709"/>
                    <a:pt x="527" y="18164"/>
                    <a:pt x="2107" y="19636"/>
                  </a:cubicBezTo>
                  <a:cubicBezTo>
                    <a:pt x="3688" y="21109"/>
                    <a:pt x="6322" y="21600"/>
                    <a:pt x="9746" y="20127"/>
                  </a:cubicBezTo>
                  <a:cubicBezTo>
                    <a:pt x="13171" y="18655"/>
                    <a:pt x="17385" y="15218"/>
                    <a:pt x="19493" y="12027"/>
                  </a:cubicBezTo>
                  <a:cubicBezTo>
                    <a:pt x="21600" y="8836"/>
                    <a:pt x="21600" y="5891"/>
                    <a:pt x="20020" y="3927"/>
                  </a:cubicBezTo>
                  <a:cubicBezTo>
                    <a:pt x="18439" y="1964"/>
                    <a:pt x="15278" y="982"/>
                    <a:pt x="121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8464195" y="2369053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8456528" y="2453388"/>
              <a:ext cx="26834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6062"/>
                    <a:pt x="11520" y="10523"/>
                    <a:pt x="15120" y="6923"/>
                  </a:cubicBezTo>
                  <a:cubicBezTo>
                    <a:pt x="18720" y="3323"/>
                    <a:pt x="20160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8805689" y="2323052"/>
              <a:ext cx="217103" cy="22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0901" fill="norm" stroke="1" extrusionOk="0">
                  <a:moveTo>
                    <a:pt x="13440" y="2136"/>
                  </a:moveTo>
                  <a:cubicBezTo>
                    <a:pt x="11984" y="1899"/>
                    <a:pt x="10527" y="1662"/>
                    <a:pt x="8222" y="2967"/>
                  </a:cubicBezTo>
                  <a:cubicBezTo>
                    <a:pt x="5916" y="4273"/>
                    <a:pt x="2761" y="7121"/>
                    <a:pt x="1184" y="9851"/>
                  </a:cubicBezTo>
                  <a:cubicBezTo>
                    <a:pt x="-394" y="12580"/>
                    <a:pt x="-394" y="15191"/>
                    <a:pt x="1184" y="17446"/>
                  </a:cubicBezTo>
                  <a:cubicBezTo>
                    <a:pt x="2761" y="19701"/>
                    <a:pt x="5916" y="21600"/>
                    <a:pt x="9557" y="20651"/>
                  </a:cubicBezTo>
                  <a:cubicBezTo>
                    <a:pt x="13197" y="19701"/>
                    <a:pt x="17323" y="15903"/>
                    <a:pt x="19264" y="12343"/>
                  </a:cubicBezTo>
                  <a:cubicBezTo>
                    <a:pt x="21206" y="8782"/>
                    <a:pt x="20963" y="5459"/>
                    <a:pt x="19143" y="3442"/>
                  </a:cubicBezTo>
                  <a:cubicBezTo>
                    <a:pt x="17323" y="1424"/>
                    <a:pt x="13925" y="712"/>
                    <a:pt x="105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5592676" y="3459621"/>
              <a:ext cx="183805" cy="390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38" fill="norm" stroke="1" extrusionOk="0">
                  <a:moveTo>
                    <a:pt x="11854" y="4105"/>
                  </a:moveTo>
                  <a:cubicBezTo>
                    <a:pt x="12438" y="3404"/>
                    <a:pt x="13022" y="2702"/>
                    <a:pt x="13460" y="2001"/>
                  </a:cubicBezTo>
                  <a:cubicBezTo>
                    <a:pt x="13898" y="1300"/>
                    <a:pt x="14190" y="598"/>
                    <a:pt x="13606" y="248"/>
                  </a:cubicBezTo>
                  <a:cubicBezTo>
                    <a:pt x="13022" y="-103"/>
                    <a:pt x="11563" y="-103"/>
                    <a:pt x="9373" y="388"/>
                  </a:cubicBezTo>
                  <a:cubicBezTo>
                    <a:pt x="7184" y="879"/>
                    <a:pt x="4265" y="1861"/>
                    <a:pt x="2368" y="2983"/>
                  </a:cubicBezTo>
                  <a:cubicBezTo>
                    <a:pt x="471" y="4105"/>
                    <a:pt x="-405" y="5367"/>
                    <a:pt x="179" y="6559"/>
                  </a:cubicBezTo>
                  <a:cubicBezTo>
                    <a:pt x="763" y="7752"/>
                    <a:pt x="2806" y="8874"/>
                    <a:pt x="6454" y="10557"/>
                  </a:cubicBezTo>
                  <a:cubicBezTo>
                    <a:pt x="10103" y="12240"/>
                    <a:pt x="15357" y="14484"/>
                    <a:pt x="18130" y="16027"/>
                  </a:cubicBezTo>
                  <a:cubicBezTo>
                    <a:pt x="20903" y="17570"/>
                    <a:pt x="21195" y="18411"/>
                    <a:pt x="20903" y="19113"/>
                  </a:cubicBezTo>
                  <a:cubicBezTo>
                    <a:pt x="20611" y="19814"/>
                    <a:pt x="19736" y="20375"/>
                    <a:pt x="18422" y="20796"/>
                  </a:cubicBezTo>
                  <a:cubicBezTo>
                    <a:pt x="17108" y="21216"/>
                    <a:pt x="15357" y="21497"/>
                    <a:pt x="13898" y="21427"/>
                  </a:cubicBezTo>
                  <a:cubicBezTo>
                    <a:pt x="12438" y="21357"/>
                    <a:pt x="11271" y="20936"/>
                    <a:pt x="10687" y="20165"/>
                  </a:cubicBezTo>
                  <a:cubicBezTo>
                    <a:pt x="10103" y="19393"/>
                    <a:pt x="10103" y="18271"/>
                    <a:pt x="10103" y="171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5742467" y="3289074"/>
              <a:ext cx="17633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400"/>
                  </a:moveTo>
                  <a:cubicBezTo>
                    <a:pt x="1252" y="1200"/>
                    <a:pt x="2504" y="0"/>
                    <a:pt x="3757" y="0"/>
                  </a:cubicBezTo>
                  <a:cubicBezTo>
                    <a:pt x="5009" y="0"/>
                    <a:pt x="6261" y="1200"/>
                    <a:pt x="6887" y="2800"/>
                  </a:cubicBezTo>
                  <a:cubicBezTo>
                    <a:pt x="7513" y="4400"/>
                    <a:pt x="7513" y="6400"/>
                    <a:pt x="7357" y="8600"/>
                  </a:cubicBezTo>
                  <a:cubicBezTo>
                    <a:pt x="7200" y="10800"/>
                    <a:pt x="6887" y="13200"/>
                    <a:pt x="5948" y="15400"/>
                  </a:cubicBezTo>
                  <a:cubicBezTo>
                    <a:pt x="5009" y="17600"/>
                    <a:pt x="3444" y="19600"/>
                    <a:pt x="3444" y="20600"/>
                  </a:cubicBezTo>
                  <a:cubicBezTo>
                    <a:pt x="3444" y="21600"/>
                    <a:pt x="5009" y="21600"/>
                    <a:pt x="8296" y="21600"/>
                  </a:cubicBezTo>
                  <a:cubicBezTo>
                    <a:pt x="11583" y="21600"/>
                    <a:pt x="16591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6026140" y="3692860"/>
              <a:ext cx="199339" cy="10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62" y="10800"/>
                    <a:pt x="10523" y="0"/>
                    <a:pt x="14123" y="0"/>
                  </a:cubicBezTo>
                  <a:cubicBezTo>
                    <a:pt x="17723" y="0"/>
                    <a:pt x="19662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6041474" y="3795085"/>
              <a:ext cx="199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6833714" y="3404076"/>
              <a:ext cx="511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20"/>
                    <a:pt x="0" y="8640"/>
                    <a:pt x="0" y="12240"/>
                  </a:cubicBezTo>
                  <a:cubicBezTo>
                    <a:pt x="0" y="15840"/>
                    <a:pt x="108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6654821" y="3802072"/>
              <a:ext cx="444678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352" y="11375"/>
                    <a:pt x="6703" y="2735"/>
                    <a:pt x="10303" y="575"/>
                  </a:cubicBezTo>
                  <a:cubicBezTo>
                    <a:pt x="13903" y="-1585"/>
                    <a:pt x="1775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6588099" y="3935797"/>
              <a:ext cx="120391" cy="22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0944" fill="norm" stroke="1" extrusionOk="0">
                  <a:moveTo>
                    <a:pt x="21199" y="455"/>
                  </a:moveTo>
                  <a:cubicBezTo>
                    <a:pt x="18949" y="-14"/>
                    <a:pt x="16699" y="-484"/>
                    <a:pt x="13099" y="1042"/>
                  </a:cubicBezTo>
                  <a:cubicBezTo>
                    <a:pt x="9499" y="2568"/>
                    <a:pt x="4549" y="6090"/>
                    <a:pt x="2074" y="9377"/>
                  </a:cubicBezTo>
                  <a:cubicBezTo>
                    <a:pt x="-401" y="12664"/>
                    <a:pt x="-401" y="15716"/>
                    <a:pt x="724" y="17712"/>
                  </a:cubicBezTo>
                  <a:cubicBezTo>
                    <a:pt x="1849" y="19707"/>
                    <a:pt x="4099" y="20646"/>
                    <a:pt x="6799" y="20881"/>
                  </a:cubicBezTo>
                  <a:cubicBezTo>
                    <a:pt x="9499" y="21116"/>
                    <a:pt x="12649" y="20646"/>
                    <a:pt x="15799" y="201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6750906" y="4009826"/>
              <a:ext cx="118587" cy="14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17" fill="norm" stroke="1" extrusionOk="0">
                  <a:moveTo>
                    <a:pt x="3402" y="1107"/>
                  </a:moveTo>
                  <a:cubicBezTo>
                    <a:pt x="2023" y="4831"/>
                    <a:pt x="644" y="8555"/>
                    <a:pt x="185" y="11907"/>
                  </a:cubicBezTo>
                  <a:cubicBezTo>
                    <a:pt x="-275" y="15258"/>
                    <a:pt x="185" y="18238"/>
                    <a:pt x="874" y="18424"/>
                  </a:cubicBezTo>
                  <a:cubicBezTo>
                    <a:pt x="1563" y="18610"/>
                    <a:pt x="2482" y="16003"/>
                    <a:pt x="4091" y="12651"/>
                  </a:cubicBezTo>
                  <a:cubicBezTo>
                    <a:pt x="5699" y="9300"/>
                    <a:pt x="7997" y="5203"/>
                    <a:pt x="10295" y="2783"/>
                  </a:cubicBezTo>
                  <a:cubicBezTo>
                    <a:pt x="12593" y="362"/>
                    <a:pt x="14891" y="-383"/>
                    <a:pt x="16499" y="176"/>
                  </a:cubicBezTo>
                  <a:cubicBezTo>
                    <a:pt x="18108" y="734"/>
                    <a:pt x="19027" y="2596"/>
                    <a:pt x="19716" y="6320"/>
                  </a:cubicBezTo>
                  <a:cubicBezTo>
                    <a:pt x="20406" y="10045"/>
                    <a:pt x="20865" y="15631"/>
                    <a:pt x="21325" y="2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6930828" y="4063425"/>
              <a:ext cx="107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7114831" y="4002090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7199167" y="3948422"/>
              <a:ext cx="66477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600" fill="norm" stroke="1" extrusionOk="0">
                  <a:moveTo>
                    <a:pt x="0" y="0"/>
                  </a:moveTo>
                  <a:cubicBezTo>
                    <a:pt x="7200" y="2090"/>
                    <a:pt x="14400" y="4181"/>
                    <a:pt x="18000" y="7084"/>
                  </a:cubicBezTo>
                  <a:cubicBezTo>
                    <a:pt x="21600" y="9987"/>
                    <a:pt x="21600" y="13703"/>
                    <a:pt x="18800" y="16258"/>
                  </a:cubicBezTo>
                  <a:cubicBezTo>
                    <a:pt x="16000" y="18813"/>
                    <a:pt x="10400" y="20206"/>
                    <a:pt x="4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7421505" y="3795085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7741419" y="3466548"/>
              <a:ext cx="347102" cy="36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77" fill="norm" stroke="1" extrusionOk="0">
                  <a:moveTo>
                    <a:pt x="13846" y="1733"/>
                  </a:moveTo>
                  <a:cubicBezTo>
                    <a:pt x="14634" y="1433"/>
                    <a:pt x="15423" y="1133"/>
                    <a:pt x="16526" y="758"/>
                  </a:cubicBezTo>
                  <a:cubicBezTo>
                    <a:pt x="17630" y="383"/>
                    <a:pt x="19049" y="-67"/>
                    <a:pt x="19443" y="8"/>
                  </a:cubicBezTo>
                  <a:cubicBezTo>
                    <a:pt x="19837" y="83"/>
                    <a:pt x="19207" y="683"/>
                    <a:pt x="16921" y="2033"/>
                  </a:cubicBezTo>
                  <a:cubicBezTo>
                    <a:pt x="14634" y="3383"/>
                    <a:pt x="10693" y="5483"/>
                    <a:pt x="8328" y="6758"/>
                  </a:cubicBezTo>
                  <a:cubicBezTo>
                    <a:pt x="5963" y="8033"/>
                    <a:pt x="5175" y="8483"/>
                    <a:pt x="4386" y="9008"/>
                  </a:cubicBezTo>
                  <a:cubicBezTo>
                    <a:pt x="3598" y="9533"/>
                    <a:pt x="2810" y="10133"/>
                    <a:pt x="2810" y="10508"/>
                  </a:cubicBezTo>
                  <a:cubicBezTo>
                    <a:pt x="2810" y="10883"/>
                    <a:pt x="3598" y="11033"/>
                    <a:pt x="5411" y="11108"/>
                  </a:cubicBezTo>
                  <a:cubicBezTo>
                    <a:pt x="7224" y="11183"/>
                    <a:pt x="10062" y="11183"/>
                    <a:pt x="11875" y="11258"/>
                  </a:cubicBezTo>
                  <a:cubicBezTo>
                    <a:pt x="13688" y="11333"/>
                    <a:pt x="14477" y="11483"/>
                    <a:pt x="14792" y="11933"/>
                  </a:cubicBezTo>
                  <a:cubicBezTo>
                    <a:pt x="15107" y="12383"/>
                    <a:pt x="14950" y="13133"/>
                    <a:pt x="13058" y="14333"/>
                  </a:cubicBezTo>
                  <a:cubicBezTo>
                    <a:pt x="11166" y="15533"/>
                    <a:pt x="7540" y="17183"/>
                    <a:pt x="5253" y="18233"/>
                  </a:cubicBezTo>
                  <a:cubicBezTo>
                    <a:pt x="2967" y="19283"/>
                    <a:pt x="2021" y="19733"/>
                    <a:pt x="1233" y="20183"/>
                  </a:cubicBezTo>
                  <a:cubicBezTo>
                    <a:pt x="445" y="20633"/>
                    <a:pt x="-186" y="21083"/>
                    <a:pt x="50" y="21308"/>
                  </a:cubicBezTo>
                  <a:cubicBezTo>
                    <a:pt x="287" y="21533"/>
                    <a:pt x="1391" y="21533"/>
                    <a:pt x="4623" y="21308"/>
                  </a:cubicBezTo>
                  <a:cubicBezTo>
                    <a:pt x="7855" y="21083"/>
                    <a:pt x="13215" y="20633"/>
                    <a:pt x="16369" y="20258"/>
                  </a:cubicBezTo>
                  <a:cubicBezTo>
                    <a:pt x="19522" y="19883"/>
                    <a:pt x="20468" y="19583"/>
                    <a:pt x="21414" y="19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8267831" y="3475634"/>
              <a:ext cx="196365" cy="37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367" fill="norm" stroke="1" extrusionOk="0">
                  <a:moveTo>
                    <a:pt x="21008" y="1176"/>
                  </a:moveTo>
                  <a:cubicBezTo>
                    <a:pt x="20188" y="588"/>
                    <a:pt x="19367" y="0"/>
                    <a:pt x="18000" y="0"/>
                  </a:cubicBezTo>
                  <a:cubicBezTo>
                    <a:pt x="16633" y="0"/>
                    <a:pt x="14719" y="588"/>
                    <a:pt x="11712" y="2278"/>
                  </a:cubicBezTo>
                  <a:cubicBezTo>
                    <a:pt x="8704" y="3967"/>
                    <a:pt x="4603" y="6759"/>
                    <a:pt x="2279" y="9551"/>
                  </a:cubicBezTo>
                  <a:cubicBezTo>
                    <a:pt x="-45" y="12343"/>
                    <a:pt x="-592" y="15135"/>
                    <a:pt x="638" y="17192"/>
                  </a:cubicBezTo>
                  <a:cubicBezTo>
                    <a:pt x="1869" y="19249"/>
                    <a:pt x="4876" y="20571"/>
                    <a:pt x="7884" y="21086"/>
                  </a:cubicBezTo>
                  <a:cubicBezTo>
                    <a:pt x="10892" y="21600"/>
                    <a:pt x="13899" y="21306"/>
                    <a:pt x="16907" y="2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8525530" y="3526746"/>
              <a:ext cx="222340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17" y="4353"/>
                    <a:pt x="9434" y="8707"/>
                    <a:pt x="13034" y="12307"/>
                  </a:cubicBezTo>
                  <a:cubicBezTo>
                    <a:pt x="16634" y="15907"/>
                    <a:pt x="19117" y="18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8602198" y="3442411"/>
              <a:ext cx="153338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60" y="1833"/>
                    <a:pt x="15120" y="3665"/>
                    <a:pt x="11700" y="6349"/>
                  </a:cubicBezTo>
                  <a:cubicBezTo>
                    <a:pt x="8280" y="9033"/>
                    <a:pt x="4680" y="12567"/>
                    <a:pt x="2700" y="15251"/>
                  </a:cubicBezTo>
                  <a:cubicBezTo>
                    <a:pt x="720" y="17935"/>
                    <a:pt x="360" y="197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8778536" y="3749084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8793869" y="3641749"/>
              <a:ext cx="2300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9000874" y="3657082"/>
              <a:ext cx="29900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23" y="18000"/>
                    <a:pt x="11446" y="14400"/>
                    <a:pt x="15046" y="10800"/>
                  </a:cubicBezTo>
                  <a:cubicBezTo>
                    <a:pt x="18646" y="7200"/>
                    <a:pt x="20123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9330548" y="3496079"/>
              <a:ext cx="207006" cy="32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0"/>
                  </a:moveTo>
                  <a:cubicBezTo>
                    <a:pt x="2133" y="3375"/>
                    <a:pt x="4267" y="6750"/>
                    <a:pt x="6667" y="9703"/>
                  </a:cubicBezTo>
                  <a:cubicBezTo>
                    <a:pt x="9067" y="12656"/>
                    <a:pt x="11733" y="15188"/>
                    <a:pt x="13333" y="16875"/>
                  </a:cubicBezTo>
                  <a:cubicBezTo>
                    <a:pt x="14933" y="18563"/>
                    <a:pt x="15467" y="19406"/>
                    <a:pt x="16400" y="20166"/>
                  </a:cubicBezTo>
                  <a:cubicBezTo>
                    <a:pt x="17333" y="20925"/>
                    <a:pt x="18667" y="21600"/>
                    <a:pt x="19600" y="21516"/>
                  </a:cubicBezTo>
                  <a:cubicBezTo>
                    <a:pt x="20533" y="21431"/>
                    <a:pt x="21067" y="20587"/>
                    <a:pt x="21600" y="1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9350087" y="3526746"/>
              <a:ext cx="187467" cy="27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29" fill="norm" stroke="1" extrusionOk="0">
                  <a:moveTo>
                    <a:pt x="21412" y="0"/>
                  </a:moveTo>
                  <a:cubicBezTo>
                    <a:pt x="16742" y="3634"/>
                    <a:pt x="12071" y="7267"/>
                    <a:pt x="8569" y="10396"/>
                  </a:cubicBezTo>
                  <a:cubicBezTo>
                    <a:pt x="5066" y="13525"/>
                    <a:pt x="2731" y="16150"/>
                    <a:pt x="1417" y="17966"/>
                  </a:cubicBezTo>
                  <a:cubicBezTo>
                    <a:pt x="104" y="19783"/>
                    <a:pt x="-188" y="20793"/>
                    <a:pt x="104" y="21196"/>
                  </a:cubicBezTo>
                  <a:cubicBezTo>
                    <a:pt x="396" y="21600"/>
                    <a:pt x="1271" y="21398"/>
                    <a:pt x="2147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9315215" y="3400462"/>
              <a:ext cx="214672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086" y="11918"/>
                    <a:pt x="6171" y="3818"/>
                    <a:pt x="9771" y="1118"/>
                  </a:cubicBezTo>
                  <a:cubicBezTo>
                    <a:pt x="13371" y="-1582"/>
                    <a:pt x="1748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9652555" y="3404076"/>
              <a:ext cx="132193" cy="47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548" fill="norm" stroke="1" extrusionOk="0">
                  <a:moveTo>
                    <a:pt x="0" y="0"/>
                  </a:moveTo>
                  <a:cubicBezTo>
                    <a:pt x="6400" y="1974"/>
                    <a:pt x="12800" y="3948"/>
                    <a:pt x="16600" y="6387"/>
                  </a:cubicBezTo>
                  <a:cubicBezTo>
                    <a:pt x="20400" y="8826"/>
                    <a:pt x="21600" y="11729"/>
                    <a:pt x="20000" y="14226"/>
                  </a:cubicBezTo>
                  <a:cubicBezTo>
                    <a:pt x="18400" y="16723"/>
                    <a:pt x="14000" y="18813"/>
                    <a:pt x="11000" y="20032"/>
                  </a:cubicBezTo>
                  <a:cubicBezTo>
                    <a:pt x="8000" y="21252"/>
                    <a:pt x="6400" y="21600"/>
                    <a:pt x="5000" y="21542"/>
                  </a:cubicBezTo>
                  <a:cubicBezTo>
                    <a:pt x="3600" y="21484"/>
                    <a:pt x="2400" y="21019"/>
                    <a:pt x="1200" y="20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9836559" y="3270701"/>
              <a:ext cx="145672" cy="1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4153"/>
                  </a:moveTo>
                  <a:cubicBezTo>
                    <a:pt x="1137" y="2523"/>
                    <a:pt x="2274" y="893"/>
                    <a:pt x="3789" y="281"/>
                  </a:cubicBezTo>
                  <a:cubicBezTo>
                    <a:pt x="5305" y="-330"/>
                    <a:pt x="7200" y="78"/>
                    <a:pt x="8526" y="1300"/>
                  </a:cubicBezTo>
                  <a:cubicBezTo>
                    <a:pt x="9853" y="2523"/>
                    <a:pt x="10611" y="4561"/>
                    <a:pt x="10611" y="6598"/>
                  </a:cubicBezTo>
                  <a:cubicBezTo>
                    <a:pt x="10611" y="8636"/>
                    <a:pt x="9853" y="10674"/>
                    <a:pt x="7958" y="12711"/>
                  </a:cubicBezTo>
                  <a:cubicBezTo>
                    <a:pt x="6063" y="14749"/>
                    <a:pt x="3032" y="16787"/>
                    <a:pt x="2463" y="17806"/>
                  </a:cubicBezTo>
                  <a:cubicBezTo>
                    <a:pt x="1895" y="18825"/>
                    <a:pt x="3789" y="18825"/>
                    <a:pt x="7389" y="19232"/>
                  </a:cubicBezTo>
                  <a:cubicBezTo>
                    <a:pt x="10989" y="19640"/>
                    <a:pt x="16295" y="20455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5826803" y="5121448"/>
              <a:ext cx="214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5880470" y="5236451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6493817" y="4937444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6386482" y="5266439"/>
              <a:ext cx="184005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200" y="2735"/>
                    <a:pt x="8400" y="-1585"/>
                    <a:pt x="12000" y="575"/>
                  </a:cubicBezTo>
                  <a:cubicBezTo>
                    <a:pt x="15600" y="2735"/>
                    <a:pt x="1860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6380754" y="5343787"/>
              <a:ext cx="146402" cy="250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1600" fill="norm" stroke="1" extrusionOk="0">
                  <a:moveTo>
                    <a:pt x="13541" y="1984"/>
                  </a:moveTo>
                  <a:cubicBezTo>
                    <a:pt x="11770" y="1543"/>
                    <a:pt x="10000" y="1102"/>
                    <a:pt x="7521" y="1653"/>
                  </a:cubicBezTo>
                  <a:cubicBezTo>
                    <a:pt x="5043" y="2204"/>
                    <a:pt x="1856" y="3747"/>
                    <a:pt x="616" y="5620"/>
                  </a:cubicBezTo>
                  <a:cubicBezTo>
                    <a:pt x="-623" y="7494"/>
                    <a:pt x="85" y="9698"/>
                    <a:pt x="2033" y="11571"/>
                  </a:cubicBezTo>
                  <a:cubicBezTo>
                    <a:pt x="3980" y="13445"/>
                    <a:pt x="7167" y="14988"/>
                    <a:pt x="9115" y="16310"/>
                  </a:cubicBezTo>
                  <a:cubicBezTo>
                    <a:pt x="11062" y="17633"/>
                    <a:pt x="11770" y="18735"/>
                    <a:pt x="10885" y="19727"/>
                  </a:cubicBezTo>
                  <a:cubicBezTo>
                    <a:pt x="10000" y="20718"/>
                    <a:pt x="7521" y="21600"/>
                    <a:pt x="5574" y="21600"/>
                  </a:cubicBezTo>
                  <a:cubicBezTo>
                    <a:pt x="3626" y="21600"/>
                    <a:pt x="2210" y="20718"/>
                    <a:pt x="1856" y="19727"/>
                  </a:cubicBezTo>
                  <a:cubicBezTo>
                    <a:pt x="1502" y="18735"/>
                    <a:pt x="2210" y="17633"/>
                    <a:pt x="4334" y="15869"/>
                  </a:cubicBezTo>
                  <a:cubicBezTo>
                    <a:pt x="6459" y="14106"/>
                    <a:pt x="10000" y="11682"/>
                    <a:pt x="12656" y="10029"/>
                  </a:cubicBezTo>
                  <a:cubicBezTo>
                    <a:pt x="15311" y="8376"/>
                    <a:pt x="17082" y="7494"/>
                    <a:pt x="18498" y="6282"/>
                  </a:cubicBezTo>
                  <a:cubicBezTo>
                    <a:pt x="19915" y="5069"/>
                    <a:pt x="20977" y="3527"/>
                    <a:pt x="19738" y="2425"/>
                  </a:cubicBezTo>
                  <a:cubicBezTo>
                    <a:pt x="18498" y="1322"/>
                    <a:pt x="14957" y="661"/>
                    <a:pt x="114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6744268" y="4908201"/>
              <a:ext cx="148226" cy="46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16014" y="1704"/>
                  </a:moveTo>
                  <a:cubicBezTo>
                    <a:pt x="14897" y="1114"/>
                    <a:pt x="13779" y="524"/>
                    <a:pt x="12290" y="229"/>
                  </a:cubicBezTo>
                  <a:cubicBezTo>
                    <a:pt x="10800" y="-66"/>
                    <a:pt x="8938" y="-66"/>
                    <a:pt x="7448" y="170"/>
                  </a:cubicBezTo>
                  <a:cubicBezTo>
                    <a:pt x="5959" y="406"/>
                    <a:pt x="4841" y="878"/>
                    <a:pt x="4841" y="2295"/>
                  </a:cubicBezTo>
                  <a:cubicBezTo>
                    <a:pt x="4841" y="3711"/>
                    <a:pt x="5959" y="6072"/>
                    <a:pt x="6517" y="7547"/>
                  </a:cubicBezTo>
                  <a:cubicBezTo>
                    <a:pt x="7076" y="9023"/>
                    <a:pt x="7076" y="9613"/>
                    <a:pt x="6517" y="10144"/>
                  </a:cubicBezTo>
                  <a:cubicBezTo>
                    <a:pt x="5959" y="10675"/>
                    <a:pt x="4841" y="11147"/>
                    <a:pt x="5214" y="11383"/>
                  </a:cubicBezTo>
                  <a:cubicBezTo>
                    <a:pt x="5586" y="11619"/>
                    <a:pt x="7448" y="11619"/>
                    <a:pt x="8379" y="11914"/>
                  </a:cubicBezTo>
                  <a:cubicBezTo>
                    <a:pt x="9310" y="12209"/>
                    <a:pt x="9310" y="12800"/>
                    <a:pt x="8007" y="13685"/>
                  </a:cubicBezTo>
                  <a:cubicBezTo>
                    <a:pt x="6703" y="14570"/>
                    <a:pt x="4097" y="15750"/>
                    <a:pt x="2421" y="16754"/>
                  </a:cubicBezTo>
                  <a:cubicBezTo>
                    <a:pt x="745" y="17757"/>
                    <a:pt x="0" y="18583"/>
                    <a:pt x="0" y="19291"/>
                  </a:cubicBezTo>
                  <a:cubicBezTo>
                    <a:pt x="0" y="20000"/>
                    <a:pt x="745" y="20590"/>
                    <a:pt x="4469" y="20944"/>
                  </a:cubicBezTo>
                  <a:cubicBezTo>
                    <a:pt x="8193" y="21298"/>
                    <a:pt x="14897" y="21416"/>
                    <a:pt x="21600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6968539" y="5050870"/>
              <a:ext cx="157367" cy="28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178" fill="norm" stroke="1" extrusionOk="0">
                  <a:moveTo>
                    <a:pt x="17570" y="118"/>
                  </a:moveTo>
                  <a:cubicBezTo>
                    <a:pt x="15855" y="-73"/>
                    <a:pt x="14141" y="-264"/>
                    <a:pt x="11398" y="1552"/>
                  </a:cubicBezTo>
                  <a:cubicBezTo>
                    <a:pt x="8655" y="3368"/>
                    <a:pt x="4884" y="7191"/>
                    <a:pt x="2655" y="10440"/>
                  </a:cubicBezTo>
                  <a:cubicBezTo>
                    <a:pt x="427" y="13690"/>
                    <a:pt x="-259" y="16366"/>
                    <a:pt x="84" y="18086"/>
                  </a:cubicBezTo>
                  <a:cubicBezTo>
                    <a:pt x="427" y="19807"/>
                    <a:pt x="1798" y="20571"/>
                    <a:pt x="3341" y="20954"/>
                  </a:cubicBezTo>
                  <a:cubicBezTo>
                    <a:pt x="4884" y="21336"/>
                    <a:pt x="6598" y="21336"/>
                    <a:pt x="9512" y="20094"/>
                  </a:cubicBezTo>
                  <a:cubicBezTo>
                    <a:pt x="12427" y="18851"/>
                    <a:pt x="16541" y="16366"/>
                    <a:pt x="18770" y="13308"/>
                  </a:cubicBezTo>
                  <a:cubicBezTo>
                    <a:pt x="20998" y="10249"/>
                    <a:pt x="21341" y="6617"/>
                    <a:pt x="20998" y="4324"/>
                  </a:cubicBezTo>
                  <a:cubicBezTo>
                    <a:pt x="20655" y="2030"/>
                    <a:pt x="19627" y="1074"/>
                    <a:pt x="18255" y="692"/>
                  </a:cubicBezTo>
                  <a:cubicBezTo>
                    <a:pt x="16884" y="309"/>
                    <a:pt x="15170" y="501"/>
                    <a:pt x="13798" y="1170"/>
                  </a:cubicBezTo>
                  <a:cubicBezTo>
                    <a:pt x="12427" y="1839"/>
                    <a:pt x="11398" y="2986"/>
                    <a:pt x="10370" y="4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7260501" y="5182783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00" y="20160"/>
                    <a:pt x="12600" y="18720"/>
                    <a:pt x="16200" y="15120"/>
                  </a:cubicBezTo>
                  <a:cubicBezTo>
                    <a:pt x="19800" y="11520"/>
                    <a:pt x="20700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7355059" y="5083114"/>
              <a:ext cx="5112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500"/>
                    <a:pt x="0" y="9000"/>
                    <a:pt x="0" y="12600"/>
                  </a:cubicBezTo>
                  <a:cubicBezTo>
                    <a:pt x="0" y="16200"/>
                    <a:pt x="10800" y="18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7712845" y="4998779"/>
              <a:ext cx="1" cy="21467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7743512" y="4760427"/>
              <a:ext cx="145671" cy="1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0" fill="norm" stroke="1" extrusionOk="0">
                  <a:moveTo>
                    <a:pt x="0" y="1156"/>
                  </a:moveTo>
                  <a:cubicBezTo>
                    <a:pt x="2274" y="448"/>
                    <a:pt x="4547" y="-260"/>
                    <a:pt x="6253" y="94"/>
                  </a:cubicBezTo>
                  <a:cubicBezTo>
                    <a:pt x="7958" y="448"/>
                    <a:pt x="9095" y="1865"/>
                    <a:pt x="10042" y="3635"/>
                  </a:cubicBezTo>
                  <a:cubicBezTo>
                    <a:pt x="10989" y="5406"/>
                    <a:pt x="11747" y="7530"/>
                    <a:pt x="11937" y="9478"/>
                  </a:cubicBezTo>
                  <a:cubicBezTo>
                    <a:pt x="12126" y="11425"/>
                    <a:pt x="11747" y="13196"/>
                    <a:pt x="10232" y="15143"/>
                  </a:cubicBezTo>
                  <a:cubicBezTo>
                    <a:pt x="8716" y="17091"/>
                    <a:pt x="6063" y="19215"/>
                    <a:pt x="5684" y="20278"/>
                  </a:cubicBezTo>
                  <a:cubicBezTo>
                    <a:pt x="5305" y="21340"/>
                    <a:pt x="7200" y="21340"/>
                    <a:pt x="10232" y="21340"/>
                  </a:cubicBezTo>
                  <a:cubicBezTo>
                    <a:pt x="13263" y="21340"/>
                    <a:pt x="17432" y="21340"/>
                    <a:pt x="21600" y="213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7904516" y="5213450"/>
              <a:ext cx="214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8034852" y="5098448"/>
              <a:ext cx="3066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067"/>
                    <a:pt x="0" y="10133"/>
                    <a:pt x="0" y="13333"/>
                  </a:cubicBezTo>
                  <a:cubicBezTo>
                    <a:pt x="0" y="16533"/>
                    <a:pt x="0" y="17867"/>
                    <a:pt x="3600" y="18933"/>
                  </a:cubicBezTo>
                  <a:cubicBezTo>
                    <a:pt x="7200" y="20000"/>
                    <a:pt x="14400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8356859" y="5037113"/>
              <a:ext cx="2300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41"/>
                    <a:pt x="7200" y="12282"/>
                    <a:pt x="3600" y="15882"/>
                  </a:cubicBezTo>
                  <a:cubicBezTo>
                    <a:pt x="0" y="19482"/>
                    <a:pt x="0" y="205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8416827" y="4793829"/>
              <a:ext cx="139371" cy="15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38" fill="norm" stroke="1" extrusionOk="0">
                  <a:moveTo>
                    <a:pt x="1388" y="1781"/>
                  </a:moveTo>
                  <a:cubicBezTo>
                    <a:pt x="2959" y="753"/>
                    <a:pt x="4530" y="-276"/>
                    <a:pt x="5512" y="67"/>
                  </a:cubicBezTo>
                  <a:cubicBezTo>
                    <a:pt x="6493" y="410"/>
                    <a:pt x="6886" y="2124"/>
                    <a:pt x="6493" y="4867"/>
                  </a:cubicBezTo>
                  <a:cubicBezTo>
                    <a:pt x="6101" y="7610"/>
                    <a:pt x="4922" y="11381"/>
                    <a:pt x="3352" y="14295"/>
                  </a:cubicBezTo>
                  <a:cubicBezTo>
                    <a:pt x="1781" y="17210"/>
                    <a:pt x="-183" y="19267"/>
                    <a:pt x="13" y="20295"/>
                  </a:cubicBezTo>
                  <a:cubicBezTo>
                    <a:pt x="210" y="21324"/>
                    <a:pt x="2566" y="21324"/>
                    <a:pt x="6493" y="21153"/>
                  </a:cubicBezTo>
                  <a:cubicBezTo>
                    <a:pt x="10421" y="20981"/>
                    <a:pt x="15919" y="20638"/>
                    <a:pt x="21417" y="20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8617532" y="5228784"/>
              <a:ext cx="20700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8703005" y="5159782"/>
              <a:ext cx="21864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154"/>
                    <a:pt x="1332" y="8308"/>
                    <a:pt x="132" y="11908"/>
                  </a:cubicBezTo>
                  <a:cubicBezTo>
                    <a:pt x="-1068" y="15508"/>
                    <a:pt x="6132" y="18554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9066643" y="5052447"/>
              <a:ext cx="26234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50"/>
                    <a:pt x="4448" y="11700"/>
                    <a:pt x="1502" y="15300"/>
                  </a:cubicBezTo>
                  <a:cubicBezTo>
                    <a:pt x="-1443" y="18900"/>
                    <a:pt x="521" y="2025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9122178" y="4836790"/>
              <a:ext cx="154703" cy="19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941" fill="norm" stroke="1" extrusionOk="0">
                  <a:moveTo>
                    <a:pt x="189" y="4207"/>
                  </a:moveTo>
                  <a:cubicBezTo>
                    <a:pt x="897" y="2840"/>
                    <a:pt x="1606" y="1473"/>
                    <a:pt x="3376" y="653"/>
                  </a:cubicBezTo>
                  <a:cubicBezTo>
                    <a:pt x="5146" y="-168"/>
                    <a:pt x="7979" y="-441"/>
                    <a:pt x="9927" y="1199"/>
                  </a:cubicBezTo>
                  <a:cubicBezTo>
                    <a:pt x="11874" y="2840"/>
                    <a:pt x="12937" y="6394"/>
                    <a:pt x="11874" y="9539"/>
                  </a:cubicBezTo>
                  <a:cubicBezTo>
                    <a:pt x="10812" y="12683"/>
                    <a:pt x="7625" y="15417"/>
                    <a:pt x="4969" y="17331"/>
                  </a:cubicBezTo>
                  <a:cubicBezTo>
                    <a:pt x="2314" y="19245"/>
                    <a:pt x="189" y="20339"/>
                    <a:pt x="12" y="20749"/>
                  </a:cubicBezTo>
                  <a:cubicBezTo>
                    <a:pt x="-165" y="21159"/>
                    <a:pt x="1606" y="20886"/>
                    <a:pt x="5501" y="20202"/>
                  </a:cubicBezTo>
                  <a:cubicBezTo>
                    <a:pt x="9396" y="19518"/>
                    <a:pt x="15415" y="18425"/>
                    <a:pt x="21435" y="17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9299881" y="5232837"/>
              <a:ext cx="138004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00" y="11918"/>
                    <a:pt x="10400" y="3818"/>
                    <a:pt x="14000" y="1118"/>
                  </a:cubicBezTo>
                  <a:cubicBezTo>
                    <a:pt x="17600" y="-1582"/>
                    <a:pt x="196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9395935" y="5159782"/>
              <a:ext cx="18949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700"/>
                    <a:pt x="3818" y="11400"/>
                    <a:pt x="1118" y="15000"/>
                  </a:cubicBezTo>
                  <a:cubicBezTo>
                    <a:pt x="-1582" y="18600"/>
                    <a:pt x="1118" y="201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9596495" y="5083114"/>
              <a:ext cx="131878" cy="21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252" fill="norm" stroke="1" extrusionOk="0">
                  <a:moveTo>
                    <a:pt x="15974" y="0"/>
                  </a:moveTo>
                  <a:cubicBezTo>
                    <a:pt x="12374" y="1256"/>
                    <a:pt x="8774" y="2512"/>
                    <a:pt x="5974" y="4521"/>
                  </a:cubicBezTo>
                  <a:cubicBezTo>
                    <a:pt x="3174" y="6530"/>
                    <a:pt x="1174" y="9293"/>
                    <a:pt x="374" y="12181"/>
                  </a:cubicBezTo>
                  <a:cubicBezTo>
                    <a:pt x="-426" y="15070"/>
                    <a:pt x="-26" y="18084"/>
                    <a:pt x="2374" y="19716"/>
                  </a:cubicBezTo>
                  <a:cubicBezTo>
                    <a:pt x="4774" y="21349"/>
                    <a:pt x="9174" y="21600"/>
                    <a:pt x="12774" y="20847"/>
                  </a:cubicBezTo>
                  <a:cubicBezTo>
                    <a:pt x="16374" y="20093"/>
                    <a:pt x="19174" y="18335"/>
                    <a:pt x="20174" y="15447"/>
                  </a:cubicBezTo>
                  <a:cubicBezTo>
                    <a:pt x="21174" y="12558"/>
                    <a:pt x="20374" y="8540"/>
                    <a:pt x="19574" y="6279"/>
                  </a:cubicBezTo>
                  <a:cubicBezTo>
                    <a:pt x="18774" y="4019"/>
                    <a:pt x="17974" y="3516"/>
                    <a:pt x="17174" y="30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9836559" y="5182783"/>
              <a:ext cx="17633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9936229" y="5106114"/>
              <a:ext cx="1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10088104" y="5067780"/>
              <a:ext cx="145915" cy="22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12" fill="norm" stroke="1" extrusionOk="0">
                  <a:moveTo>
                    <a:pt x="16972" y="0"/>
                  </a:moveTo>
                  <a:cubicBezTo>
                    <a:pt x="11758" y="4126"/>
                    <a:pt x="6544" y="8252"/>
                    <a:pt x="3565" y="11528"/>
                  </a:cubicBezTo>
                  <a:cubicBezTo>
                    <a:pt x="586" y="14804"/>
                    <a:pt x="-159" y="17231"/>
                    <a:pt x="27" y="18930"/>
                  </a:cubicBezTo>
                  <a:cubicBezTo>
                    <a:pt x="213" y="20629"/>
                    <a:pt x="1331" y="21600"/>
                    <a:pt x="4496" y="21236"/>
                  </a:cubicBezTo>
                  <a:cubicBezTo>
                    <a:pt x="7662" y="20872"/>
                    <a:pt x="12875" y="19173"/>
                    <a:pt x="16041" y="16867"/>
                  </a:cubicBezTo>
                  <a:cubicBezTo>
                    <a:pt x="19206" y="14562"/>
                    <a:pt x="20324" y="11649"/>
                    <a:pt x="20882" y="9587"/>
                  </a:cubicBezTo>
                  <a:cubicBezTo>
                    <a:pt x="21441" y="7524"/>
                    <a:pt x="21441" y="6310"/>
                    <a:pt x="20510" y="5339"/>
                  </a:cubicBezTo>
                  <a:cubicBezTo>
                    <a:pt x="19579" y="4369"/>
                    <a:pt x="17717" y="3640"/>
                    <a:pt x="16600" y="3640"/>
                  </a:cubicBezTo>
                  <a:cubicBezTo>
                    <a:pt x="15482" y="3640"/>
                    <a:pt x="15110" y="4369"/>
                    <a:pt x="14738" y="5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10296570" y="5159782"/>
              <a:ext cx="18400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4400"/>
                    <a:pt x="1800" y="7200"/>
                    <a:pt x="5400" y="3600"/>
                  </a:cubicBezTo>
                  <a:cubicBezTo>
                    <a:pt x="9000" y="0"/>
                    <a:pt x="153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10380905" y="5090781"/>
              <a:ext cx="7667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39"/>
                    <a:pt x="0" y="12077"/>
                    <a:pt x="3600" y="15677"/>
                  </a:cubicBezTo>
                  <a:cubicBezTo>
                    <a:pt x="7200" y="19277"/>
                    <a:pt x="14400" y="20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10626244" y="5060113"/>
              <a:ext cx="30668" cy="2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0687579" y="4880344"/>
              <a:ext cx="145670" cy="14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2688"/>
                  </a:moveTo>
                  <a:cubicBezTo>
                    <a:pt x="1516" y="1590"/>
                    <a:pt x="3032" y="491"/>
                    <a:pt x="4737" y="125"/>
                  </a:cubicBezTo>
                  <a:cubicBezTo>
                    <a:pt x="6442" y="-241"/>
                    <a:pt x="8337" y="125"/>
                    <a:pt x="10232" y="2139"/>
                  </a:cubicBezTo>
                  <a:cubicBezTo>
                    <a:pt x="12126" y="4152"/>
                    <a:pt x="14021" y="7813"/>
                    <a:pt x="14589" y="10559"/>
                  </a:cubicBezTo>
                  <a:cubicBezTo>
                    <a:pt x="15158" y="13305"/>
                    <a:pt x="14400" y="15135"/>
                    <a:pt x="13074" y="16417"/>
                  </a:cubicBezTo>
                  <a:cubicBezTo>
                    <a:pt x="11747" y="17698"/>
                    <a:pt x="9853" y="18430"/>
                    <a:pt x="10232" y="18796"/>
                  </a:cubicBezTo>
                  <a:cubicBezTo>
                    <a:pt x="10610" y="19162"/>
                    <a:pt x="13263" y="19162"/>
                    <a:pt x="15537" y="19529"/>
                  </a:cubicBezTo>
                  <a:cubicBezTo>
                    <a:pt x="17811" y="19895"/>
                    <a:pt x="19705" y="20627"/>
                    <a:pt x="2160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10771914" y="5282452"/>
              <a:ext cx="153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10886916" y="5167449"/>
              <a:ext cx="7668" cy="199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10966562" y="5203779"/>
              <a:ext cx="123904" cy="14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0789" fill="norm" stroke="1" extrusionOk="0">
                  <a:moveTo>
                    <a:pt x="17294" y="287"/>
                  </a:moveTo>
                  <a:cubicBezTo>
                    <a:pt x="14753" y="-79"/>
                    <a:pt x="12212" y="-445"/>
                    <a:pt x="9247" y="1569"/>
                  </a:cubicBezTo>
                  <a:cubicBezTo>
                    <a:pt x="6282" y="3582"/>
                    <a:pt x="2894" y="7975"/>
                    <a:pt x="1200" y="11636"/>
                  </a:cubicBezTo>
                  <a:cubicBezTo>
                    <a:pt x="-494" y="15297"/>
                    <a:pt x="-494" y="18226"/>
                    <a:pt x="1835" y="19691"/>
                  </a:cubicBezTo>
                  <a:cubicBezTo>
                    <a:pt x="4165" y="21155"/>
                    <a:pt x="8824" y="21155"/>
                    <a:pt x="12635" y="19691"/>
                  </a:cubicBezTo>
                  <a:cubicBezTo>
                    <a:pt x="16447" y="18226"/>
                    <a:pt x="19412" y="15297"/>
                    <a:pt x="20259" y="11819"/>
                  </a:cubicBezTo>
                  <a:cubicBezTo>
                    <a:pt x="21106" y="8341"/>
                    <a:pt x="19835" y="4314"/>
                    <a:pt x="18565" y="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11109255" y="5274785"/>
              <a:ext cx="161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11178257" y="5205783"/>
              <a:ext cx="4600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817"/>
                    <a:pt x="7200" y="5635"/>
                    <a:pt x="3600" y="9235"/>
                  </a:cubicBezTo>
                  <a:cubicBezTo>
                    <a:pt x="0" y="12835"/>
                    <a:pt x="0" y="1721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11269601" y="5236451"/>
              <a:ext cx="107994" cy="14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33" fill="norm" stroke="1" extrusionOk="0">
                  <a:moveTo>
                    <a:pt x="16706" y="5786"/>
                  </a:moveTo>
                  <a:cubicBezTo>
                    <a:pt x="14194" y="5014"/>
                    <a:pt x="11683" y="4243"/>
                    <a:pt x="9171" y="4436"/>
                  </a:cubicBezTo>
                  <a:cubicBezTo>
                    <a:pt x="6659" y="4629"/>
                    <a:pt x="4148" y="5786"/>
                    <a:pt x="2390" y="8293"/>
                  </a:cubicBezTo>
                  <a:cubicBezTo>
                    <a:pt x="632" y="10800"/>
                    <a:pt x="-373" y="14657"/>
                    <a:pt x="129" y="17164"/>
                  </a:cubicBezTo>
                  <a:cubicBezTo>
                    <a:pt x="632" y="19671"/>
                    <a:pt x="2641" y="20829"/>
                    <a:pt x="4901" y="21214"/>
                  </a:cubicBezTo>
                  <a:cubicBezTo>
                    <a:pt x="7162" y="21600"/>
                    <a:pt x="9673" y="21214"/>
                    <a:pt x="12436" y="17550"/>
                  </a:cubicBezTo>
                  <a:cubicBezTo>
                    <a:pt x="15199" y="13886"/>
                    <a:pt x="18213" y="6943"/>
                    <a:pt x="212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11354594" y="5033171"/>
              <a:ext cx="139960" cy="525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552" fill="norm" stroke="1" extrusionOk="0">
                  <a:moveTo>
                    <a:pt x="12729" y="791"/>
                  </a:moveTo>
                  <a:cubicBezTo>
                    <a:pt x="13886" y="371"/>
                    <a:pt x="15043" y="-48"/>
                    <a:pt x="16393" y="4"/>
                  </a:cubicBezTo>
                  <a:cubicBezTo>
                    <a:pt x="17743" y="57"/>
                    <a:pt x="19286" y="581"/>
                    <a:pt x="20250" y="1472"/>
                  </a:cubicBezTo>
                  <a:cubicBezTo>
                    <a:pt x="21214" y="2364"/>
                    <a:pt x="21600" y="3622"/>
                    <a:pt x="20250" y="4670"/>
                  </a:cubicBezTo>
                  <a:cubicBezTo>
                    <a:pt x="18900" y="5719"/>
                    <a:pt x="15814" y="6558"/>
                    <a:pt x="13114" y="7449"/>
                  </a:cubicBezTo>
                  <a:cubicBezTo>
                    <a:pt x="10414" y="8340"/>
                    <a:pt x="8100" y="9284"/>
                    <a:pt x="7714" y="10333"/>
                  </a:cubicBezTo>
                  <a:cubicBezTo>
                    <a:pt x="7329" y="11381"/>
                    <a:pt x="8871" y="12535"/>
                    <a:pt x="10029" y="13950"/>
                  </a:cubicBezTo>
                  <a:cubicBezTo>
                    <a:pt x="11186" y="15366"/>
                    <a:pt x="11957" y="17043"/>
                    <a:pt x="10221" y="18354"/>
                  </a:cubicBezTo>
                  <a:cubicBezTo>
                    <a:pt x="8486" y="19665"/>
                    <a:pt x="4243" y="20608"/>
                    <a:pt x="0" y="21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5911138" y="6125804"/>
              <a:ext cx="191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5930196" y="6256140"/>
              <a:ext cx="149613" cy="3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648" fill="norm" stroke="1" extrusionOk="0">
                  <a:moveTo>
                    <a:pt x="2761" y="9257"/>
                  </a:moveTo>
                  <a:cubicBezTo>
                    <a:pt x="1296" y="13886"/>
                    <a:pt x="-168" y="18514"/>
                    <a:pt x="15" y="20057"/>
                  </a:cubicBezTo>
                  <a:cubicBezTo>
                    <a:pt x="198" y="21600"/>
                    <a:pt x="2029" y="20057"/>
                    <a:pt x="5873" y="16200"/>
                  </a:cubicBezTo>
                  <a:cubicBezTo>
                    <a:pt x="9717" y="12343"/>
                    <a:pt x="15574" y="6171"/>
                    <a:pt x="214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6463150" y="5964801"/>
              <a:ext cx="15335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6493817" y="5980135"/>
              <a:ext cx="122671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214"/>
                    <a:pt x="11700" y="6429"/>
                    <a:pt x="8100" y="10029"/>
                  </a:cubicBezTo>
                  <a:cubicBezTo>
                    <a:pt x="4500" y="13629"/>
                    <a:pt x="2250" y="176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6593486" y="6227313"/>
              <a:ext cx="207006" cy="15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fill="norm" stroke="1" extrusionOk="0">
                  <a:moveTo>
                    <a:pt x="0" y="4061"/>
                  </a:moveTo>
                  <a:cubicBezTo>
                    <a:pt x="800" y="2621"/>
                    <a:pt x="1600" y="1181"/>
                    <a:pt x="2800" y="461"/>
                  </a:cubicBezTo>
                  <a:cubicBezTo>
                    <a:pt x="4000" y="-259"/>
                    <a:pt x="5600" y="-259"/>
                    <a:pt x="7200" y="1361"/>
                  </a:cubicBezTo>
                  <a:cubicBezTo>
                    <a:pt x="8800" y="2981"/>
                    <a:pt x="10400" y="6221"/>
                    <a:pt x="10800" y="8561"/>
                  </a:cubicBezTo>
                  <a:cubicBezTo>
                    <a:pt x="11200" y="10901"/>
                    <a:pt x="10400" y="12341"/>
                    <a:pt x="9467" y="13961"/>
                  </a:cubicBezTo>
                  <a:cubicBezTo>
                    <a:pt x="8533" y="15581"/>
                    <a:pt x="7467" y="17381"/>
                    <a:pt x="7467" y="18821"/>
                  </a:cubicBezTo>
                  <a:cubicBezTo>
                    <a:pt x="7467" y="20261"/>
                    <a:pt x="8533" y="21341"/>
                    <a:pt x="11067" y="21341"/>
                  </a:cubicBezTo>
                  <a:cubicBezTo>
                    <a:pt x="13600" y="21341"/>
                    <a:pt x="17600" y="20261"/>
                    <a:pt x="21600" y="19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1794447" y="4620592"/>
              <a:ext cx="252604" cy="40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0308" fill="norm" stroke="1" extrusionOk="0">
                  <a:moveTo>
                    <a:pt x="1250" y="12685"/>
                  </a:moveTo>
                  <a:cubicBezTo>
                    <a:pt x="394" y="8873"/>
                    <a:pt x="-461" y="5061"/>
                    <a:pt x="288" y="2520"/>
                  </a:cubicBezTo>
                  <a:cubicBezTo>
                    <a:pt x="1036" y="-22"/>
                    <a:pt x="3389" y="-1292"/>
                    <a:pt x="7131" y="1885"/>
                  </a:cubicBezTo>
                  <a:cubicBezTo>
                    <a:pt x="10874" y="5061"/>
                    <a:pt x="16006" y="12685"/>
                    <a:pt x="21139" y="20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847713" y="4791775"/>
              <a:ext cx="145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2545395" y="4370098"/>
              <a:ext cx="1" cy="23000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2752400" y="4515768"/>
              <a:ext cx="191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3084577" y="4408432"/>
              <a:ext cx="217757" cy="23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147" fill="norm" stroke="1" extrusionOk="0">
                  <a:moveTo>
                    <a:pt x="14654" y="0"/>
                  </a:moveTo>
                  <a:cubicBezTo>
                    <a:pt x="13164" y="0"/>
                    <a:pt x="11674" y="0"/>
                    <a:pt x="9191" y="2160"/>
                  </a:cubicBezTo>
                  <a:cubicBezTo>
                    <a:pt x="6709" y="4320"/>
                    <a:pt x="3233" y="8640"/>
                    <a:pt x="1495" y="11937"/>
                  </a:cubicBezTo>
                  <a:cubicBezTo>
                    <a:pt x="-243" y="15234"/>
                    <a:pt x="-243" y="17507"/>
                    <a:pt x="378" y="19099"/>
                  </a:cubicBezTo>
                  <a:cubicBezTo>
                    <a:pt x="998" y="20691"/>
                    <a:pt x="2240" y="21600"/>
                    <a:pt x="5343" y="20918"/>
                  </a:cubicBezTo>
                  <a:cubicBezTo>
                    <a:pt x="8447" y="20236"/>
                    <a:pt x="13412" y="17962"/>
                    <a:pt x="16516" y="14665"/>
                  </a:cubicBezTo>
                  <a:cubicBezTo>
                    <a:pt x="19619" y="11368"/>
                    <a:pt x="20860" y="7048"/>
                    <a:pt x="21109" y="4434"/>
                  </a:cubicBezTo>
                  <a:cubicBezTo>
                    <a:pt x="21357" y="1819"/>
                    <a:pt x="20612" y="909"/>
                    <a:pt x="18750" y="909"/>
                  </a:cubicBezTo>
                  <a:cubicBezTo>
                    <a:pt x="16888" y="909"/>
                    <a:pt x="13909" y="1819"/>
                    <a:pt x="10929" y="2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2606730" y="4768774"/>
              <a:ext cx="72835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7" y="7200"/>
                    <a:pt x="5154" y="14400"/>
                    <a:pt x="7958" y="16200"/>
                  </a:cubicBezTo>
                  <a:cubicBezTo>
                    <a:pt x="10762" y="18000"/>
                    <a:pt x="13794" y="14400"/>
                    <a:pt x="16105" y="14400"/>
                  </a:cubicBezTo>
                  <a:cubicBezTo>
                    <a:pt x="18417" y="14400"/>
                    <a:pt x="20008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2583729" y="4891443"/>
              <a:ext cx="322008" cy="3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3" fill="norm" stroke="1" extrusionOk="0">
                  <a:moveTo>
                    <a:pt x="0" y="10588"/>
                  </a:moveTo>
                  <a:cubicBezTo>
                    <a:pt x="0" y="13553"/>
                    <a:pt x="0" y="16518"/>
                    <a:pt x="171" y="18494"/>
                  </a:cubicBezTo>
                  <a:cubicBezTo>
                    <a:pt x="343" y="20471"/>
                    <a:pt x="686" y="21459"/>
                    <a:pt x="1029" y="21529"/>
                  </a:cubicBezTo>
                  <a:cubicBezTo>
                    <a:pt x="1371" y="21600"/>
                    <a:pt x="1714" y="20753"/>
                    <a:pt x="2057" y="18071"/>
                  </a:cubicBezTo>
                  <a:cubicBezTo>
                    <a:pt x="2400" y="15388"/>
                    <a:pt x="2743" y="10871"/>
                    <a:pt x="2914" y="7906"/>
                  </a:cubicBezTo>
                  <a:cubicBezTo>
                    <a:pt x="3086" y="4941"/>
                    <a:pt x="3086" y="3529"/>
                    <a:pt x="3429" y="2612"/>
                  </a:cubicBezTo>
                  <a:cubicBezTo>
                    <a:pt x="3771" y="1694"/>
                    <a:pt x="4457" y="1271"/>
                    <a:pt x="6686" y="988"/>
                  </a:cubicBezTo>
                  <a:cubicBezTo>
                    <a:pt x="8914" y="706"/>
                    <a:pt x="12686" y="565"/>
                    <a:pt x="15429" y="424"/>
                  </a:cubicBezTo>
                  <a:cubicBezTo>
                    <a:pt x="18171" y="282"/>
                    <a:pt x="19886" y="14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2691065" y="5037113"/>
              <a:ext cx="23002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2729399" y="4991112"/>
              <a:ext cx="99670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657"/>
                    <a:pt x="9415" y="11314"/>
                    <a:pt x="5815" y="14914"/>
                  </a:cubicBezTo>
                  <a:cubicBezTo>
                    <a:pt x="2215" y="18514"/>
                    <a:pt x="1108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2813734" y="5110549"/>
              <a:ext cx="115004" cy="9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8" fill="norm" stroke="1" extrusionOk="0">
                  <a:moveTo>
                    <a:pt x="0" y="683"/>
                  </a:moveTo>
                  <a:cubicBezTo>
                    <a:pt x="2400" y="143"/>
                    <a:pt x="4800" y="-397"/>
                    <a:pt x="6720" y="413"/>
                  </a:cubicBezTo>
                  <a:cubicBezTo>
                    <a:pt x="8640" y="1223"/>
                    <a:pt x="10080" y="3383"/>
                    <a:pt x="10800" y="5813"/>
                  </a:cubicBezTo>
                  <a:cubicBezTo>
                    <a:pt x="11520" y="8243"/>
                    <a:pt x="11520" y="10943"/>
                    <a:pt x="9840" y="13643"/>
                  </a:cubicBezTo>
                  <a:cubicBezTo>
                    <a:pt x="8160" y="16343"/>
                    <a:pt x="4800" y="19043"/>
                    <a:pt x="4560" y="20123"/>
                  </a:cubicBezTo>
                  <a:cubicBezTo>
                    <a:pt x="4320" y="21203"/>
                    <a:pt x="7200" y="20663"/>
                    <a:pt x="10560" y="19853"/>
                  </a:cubicBezTo>
                  <a:cubicBezTo>
                    <a:pt x="13920" y="19043"/>
                    <a:pt x="17760" y="17963"/>
                    <a:pt x="21600" y="16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3082074" y="5213450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3034706" y="4975778"/>
              <a:ext cx="200705" cy="39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2" fill="norm" stroke="1" extrusionOk="0">
                  <a:moveTo>
                    <a:pt x="21473" y="0"/>
                  </a:moveTo>
                  <a:cubicBezTo>
                    <a:pt x="18192" y="3484"/>
                    <a:pt x="14911" y="6968"/>
                    <a:pt x="11903" y="10243"/>
                  </a:cubicBezTo>
                  <a:cubicBezTo>
                    <a:pt x="8896" y="13517"/>
                    <a:pt x="6162" y="16583"/>
                    <a:pt x="3974" y="18534"/>
                  </a:cubicBezTo>
                  <a:cubicBezTo>
                    <a:pt x="1787" y="20485"/>
                    <a:pt x="146" y="21321"/>
                    <a:pt x="10" y="21461"/>
                  </a:cubicBezTo>
                  <a:cubicBezTo>
                    <a:pt x="-127" y="21600"/>
                    <a:pt x="1240" y="21043"/>
                    <a:pt x="2607" y="20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3174076" y="5060113"/>
              <a:ext cx="260673" cy="315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11497"/>
                  </a:moveTo>
                  <a:cubicBezTo>
                    <a:pt x="212" y="14284"/>
                    <a:pt x="424" y="17071"/>
                    <a:pt x="741" y="18900"/>
                  </a:cubicBezTo>
                  <a:cubicBezTo>
                    <a:pt x="1059" y="20729"/>
                    <a:pt x="1482" y="21600"/>
                    <a:pt x="1906" y="21513"/>
                  </a:cubicBezTo>
                  <a:cubicBezTo>
                    <a:pt x="2329" y="21426"/>
                    <a:pt x="2753" y="20381"/>
                    <a:pt x="3282" y="17855"/>
                  </a:cubicBezTo>
                  <a:cubicBezTo>
                    <a:pt x="3812" y="15329"/>
                    <a:pt x="4447" y="11323"/>
                    <a:pt x="4765" y="8884"/>
                  </a:cubicBezTo>
                  <a:cubicBezTo>
                    <a:pt x="5082" y="6445"/>
                    <a:pt x="5082" y="5574"/>
                    <a:pt x="7835" y="4355"/>
                  </a:cubicBezTo>
                  <a:cubicBezTo>
                    <a:pt x="10588" y="3135"/>
                    <a:pt x="16094" y="15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3243077" y="5214327"/>
              <a:ext cx="127904" cy="18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497" fill="norm" stroke="1" extrusionOk="0">
                  <a:moveTo>
                    <a:pt x="0" y="1697"/>
                  </a:moveTo>
                  <a:cubicBezTo>
                    <a:pt x="2118" y="1097"/>
                    <a:pt x="4235" y="497"/>
                    <a:pt x="6353" y="197"/>
                  </a:cubicBezTo>
                  <a:cubicBezTo>
                    <a:pt x="8471" y="-103"/>
                    <a:pt x="10588" y="-103"/>
                    <a:pt x="12282" y="497"/>
                  </a:cubicBezTo>
                  <a:cubicBezTo>
                    <a:pt x="13976" y="1097"/>
                    <a:pt x="15247" y="2297"/>
                    <a:pt x="14612" y="3797"/>
                  </a:cubicBezTo>
                  <a:cubicBezTo>
                    <a:pt x="13976" y="5297"/>
                    <a:pt x="11435" y="7097"/>
                    <a:pt x="11224" y="7997"/>
                  </a:cubicBezTo>
                  <a:cubicBezTo>
                    <a:pt x="11012" y="8897"/>
                    <a:pt x="13129" y="8897"/>
                    <a:pt x="15247" y="9197"/>
                  </a:cubicBezTo>
                  <a:cubicBezTo>
                    <a:pt x="17365" y="9497"/>
                    <a:pt x="19482" y="10097"/>
                    <a:pt x="20541" y="11897"/>
                  </a:cubicBezTo>
                  <a:cubicBezTo>
                    <a:pt x="21600" y="13697"/>
                    <a:pt x="21600" y="16697"/>
                    <a:pt x="18847" y="18497"/>
                  </a:cubicBezTo>
                  <a:cubicBezTo>
                    <a:pt x="16094" y="20297"/>
                    <a:pt x="10588" y="20897"/>
                    <a:pt x="5082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3664754" y="4738107"/>
              <a:ext cx="168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3649420" y="4883776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293284" y="5199993"/>
              <a:ext cx="164466" cy="33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80" fill="norm" stroke="1" extrusionOk="0">
                  <a:moveTo>
                    <a:pt x="14407" y="2335"/>
                  </a:moveTo>
                  <a:cubicBezTo>
                    <a:pt x="14407" y="1516"/>
                    <a:pt x="14407" y="698"/>
                    <a:pt x="13410" y="289"/>
                  </a:cubicBezTo>
                  <a:cubicBezTo>
                    <a:pt x="12413" y="-120"/>
                    <a:pt x="10419" y="-120"/>
                    <a:pt x="8093" y="453"/>
                  </a:cubicBezTo>
                  <a:cubicBezTo>
                    <a:pt x="5767" y="1025"/>
                    <a:pt x="3108" y="2171"/>
                    <a:pt x="1613" y="3562"/>
                  </a:cubicBezTo>
                  <a:cubicBezTo>
                    <a:pt x="117" y="4953"/>
                    <a:pt x="-215" y="6589"/>
                    <a:pt x="117" y="7735"/>
                  </a:cubicBezTo>
                  <a:cubicBezTo>
                    <a:pt x="450" y="8880"/>
                    <a:pt x="1447" y="9535"/>
                    <a:pt x="2776" y="9698"/>
                  </a:cubicBezTo>
                  <a:cubicBezTo>
                    <a:pt x="4105" y="9862"/>
                    <a:pt x="5767" y="9535"/>
                    <a:pt x="8591" y="8307"/>
                  </a:cubicBezTo>
                  <a:cubicBezTo>
                    <a:pt x="11416" y="7080"/>
                    <a:pt x="15403" y="4953"/>
                    <a:pt x="17896" y="3562"/>
                  </a:cubicBezTo>
                  <a:cubicBezTo>
                    <a:pt x="20388" y="2171"/>
                    <a:pt x="21385" y="1516"/>
                    <a:pt x="21385" y="1516"/>
                  </a:cubicBezTo>
                  <a:cubicBezTo>
                    <a:pt x="21385" y="1516"/>
                    <a:pt x="20388" y="2171"/>
                    <a:pt x="18893" y="4135"/>
                  </a:cubicBezTo>
                  <a:cubicBezTo>
                    <a:pt x="17397" y="6098"/>
                    <a:pt x="15403" y="9371"/>
                    <a:pt x="14074" y="12071"/>
                  </a:cubicBezTo>
                  <a:cubicBezTo>
                    <a:pt x="12745" y="14771"/>
                    <a:pt x="12080" y="16898"/>
                    <a:pt x="11748" y="18371"/>
                  </a:cubicBezTo>
                  <a:cubicBezTo>
                    <a:pt x="11416" y="19844"/>
                    <a:pt x="11416" y="20662"/>
                    <a:pt x="11582" y="21071"/>
                  </a:cubicBezTo>
                  <a:cubicBezTo>
                    <a:pt x="11748" y="21480"/>
                    <a:pt x="12080" y="21480"/>
                    <a:pt x="12413" y="21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982331" y="4594497"/>
              <a:ext cx="157340" cy="35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474" fill="norm" stroke="1" extrusionOk="0">
                  <a:moveTo>
                    <a:pt x="3567" y="3161"/>
                  </a:moveTo>
                  <a:cubicBezTo>
                    <a:pt x="3567" y="2378"/>
                    <a:pt x="3567" y="1596"/>
                    <a:pt x="4231" y="970"/>
                  </a:cubicBezTo>
                  <a:cubicBezTo>
                    <a:pt x="4896" y="344"/>
                    <a:pt x="6225" y="-126"/>
                    <a:pt x="8551" y="31"/>
                  </a:cubicBezTo>
                  <a:cubicBezTo>
                    <a:pt x="10877" y="187"/>
                    <a:pt x="14201" y="970"/>
                    <a:pt x="15696" y="2300"/>
                  </a:cubicBezTo>
                  <a:cubicBezTo>
                    <a:pt x="17191" y="3631"/>
                    <a:pt x="16859" y="5509"/>
                    <a:pt x="16194" y="6761"/>
                  </a:cubicBezTo>
                  <a:cubicBezTo>
                    <a:pt x="15530" y="8013"/>
                    <a:pt x="14533" y="8639"/>
                    <a:pt x="14865" y="9031"/>
                  </a:cubicBezTo>
                  <a:cubicBezTo>
                    <a:pt x="15197" y="9422"/>
                    <a:pt x="16859" y="9578"/>
                    <a:pt x="18354" y="9970"/>
                  </a:cubicBezTo>
                  <a:cubicBezTo>
                    <a:pt x="19850" y="10361"/>
                    <a:pt x="21179" y="10987"/>
                    <a:pt x="20016" y="12631"/>
                  </a:cubicBezTo>
                  <a:cubicBezTo>
                    <a:pt x="18853" y="14274"/>
                    <a:pt x="15197" y="16935"/>
                    <a:pt x="12539" y="18422"/>
                  </a:cubicBezTo>
                  <a:cubicBezTo>
                    <a:pt x="9881" y="19909"/>
                    <a:pt x="8219" y="20222"/>
                    <a:pt x="5893" y="20535"/>
                  </a:cubicBezTo>
                  <a:cubicBezTo>
                    <a:pt x="3567" y="20848"/>
                    <a:pt x="576" y="21161"/>
                    <a:pt x="77" y="21317"/>
                  </a:cubicBezTo>
                  <a:cubicBezTo>
                    <a:pt x="-421" y="21474"/>
                    <a:pt x="1573" y="21474"/>
                    <a:pt x="3567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4240904" y="4492767"/>
              <a:ext cx="359205" cy="48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92" fill="norm" stroke="1" extrusionOk="0">
                  <a:moveTo>
                    <a:pt x="851" y="14773"/>
                  </a:moveTo>
                  <a:cubicBezTo>
                    <a:pt x="392" y="15333"/>
                    <a:pt x="-68" y="15892"/>
                    <a:pt x="9" y="16844"/>
                  </a:cubicBezTo>
                  <a:cubicBezTo>
                    <a:pt x="85" y="17795"/>
                    <a:pt x="698" y="19138"/>
                    <a:pt x="1158" y="20089"/>
                  </a:cubicBezTo>
                  <a:cubicBezTo>
                    <a:pt x="1617" y="21040"/>
                    <a:pt x="1923" y="21600"/>
                    <a:pt x="2077" y="21320"/>
                  </a:cubicBezTo>
                  <a:cubicBezTo>
                    <a:pt x="2230" y="21040"/>
                    <a:pt x="2230" y="19921"/>
                    <a:pt x="2230" y="17347"/>
                  </a:cubicBezTo>
                  <a:cubicBezTo>
                    <a:pt x="2230" y="14773"/>
                    <a:pt x="2230" y="10744"/>
                    <a:pt x="2153" y="8450"/>
                  </a:cubicBezTo>
                  <a:cubicBezTo>
                    <a:pt x="2077" y="6155"/>
                    <a:pt x="1923" y="5596"/>
                    <a:pt x="2077" y="5092"/>
                  </a:cubicBezTo>
                  <a:cubicBezTo>
                    <a:pt x="2230" y="4589"/>
                    <a:pt x="2689" y="4141"/>
                    <a:pt x="4681" y="3469"/>
                  </a:cubicBezTo>
                  <a:cubicBezTo>
                    <a:pt x="6672" y="2798"/>
                    <a:pt x="10196" y="1903"/>
                    <a:pt x="13260" y="1287"/>
                  </a:cubicBezTo>
                  <a:cubicBezTo>
                    <a:pt x="16323" y="672"/>
                    <a:pt x="18928" y="336"/>
                    <a:pt x="215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4405204" y="4684439"/>
              <a:ext cx="233239" cy="220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0" fill="norm" stroke="1" extrusionOk="0">
                  <a:moveTo>
                    <a:pt x="297" y="5959"/>
                  </a:moveTo>
                  <a:cubicBezTo>
                    <a:pt x="62" y="4717"/>
                    <a:pt x="-173" y="3476"/>
                    <a:pt x="179" y="2483"/>
                  </a:cubicBezTo>
                  <a:cubicBezTo>
                    <a:pt x="531" y="1490"/>
                    <a:pt x="1470" y="745"/>
                    <a:pt x="2527" y="372"/>
                  </a:cubicBezTo>
                  <a:cubicBezTo>
                    <a:pt x="3584" y="0"/>
                    <a:pt x="4757" y="0"/>
                    <a:pt x="5931" y="0"/>
                  </a:cubicBezTo>
                  <a:cubicBezTo>
                    <a:pt x="7105" y="0"/>
                    <a:pt x="8279" y="0"/>
                    <a:pt x="9101" y="621"/>
                  </a:cubicBezTo>
                  <a:cubicBezTo>
                    <a:pt x="9923" y="1241"/>
                    <a:pt x="10392" y="2483"/>
                    <a:pt x="9218" y="5338"/>
                  </a:cubicBezTo>
                  <a:cubicBezTo>
                    <a:pt x="8044" y="8193"/>
                    <a:pt x="5227" y="12662"/>
                    <a:pt x="3466" y="15641"/>
                  </a:cubicBezTo>
                  <a:cubicBezTo>
                    <a:pt x="1705" y="18621"/>
                    <a:pt x="1001" y="20110"/>
                    <a:pt x="1705" y="20855"/>
                  </a:cubicBezTo>
                  <a:cubicBezTo>
                    <a:pt x="2410" y="21600"/>
                    <a:pt x="4523" y="21600"/>
                    <a:pt x="8044" y="21103"/>
                  </a:cubicBezTo>
                  <a:cubicBezTo>
                    <a:pt x="11566" y="20607"/>
                    <a:pt x="16497" y="19614"/>
                    <a:pt x="21427" y="1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837780" y="4584769"/>
              <a:ext cx="205565" cy="253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0" y="0"/>
                  </a:moveTo>
                  <a:cubicBezTo>
                    <a:pt x="5268" y="2400"/>
                    <a:pt x="10537" y="4800"/>
                    <a:pt x="14356" y="6436"/>
                  </a:cubicBezTo>
                  <a:cubicBezTo>
                    <a:pt x="18176" y="8073"/>
                    <a:pt x="20546" y="8945"/>
                    <a:pt x="21073" y="9818"/>
                  </a:cubicBezTo>
                  <a:cubicBezTo>
                    <a:pt x="21600" y="10691"/>
                    <a:pt x="20283" y="11564"/>
                    <a:pt x="17780" y="13527"/>
                  </a:cubicBezTo>
                  <a:cubicBezTo>
                    <a:pt x="15278" y="15491"/>
                    <a:pt x="11590" y="18545"/>
                    <a:pt x="79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5221122" y="4477434"/>
              <a:ext cx="55145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0" y="0"/>
                  </a:moveTo>
                  <a:cubicBezTo>
                    <a:pt x="4909" y="206"/>
                    <a:pt x="9818" y="411"/>
                    <a:pt x="13745" y="2880"/>
                  </a:cubicBezTo>
                  <a:cubicBezTo>
                    <a:pt x="17673" y="5349"/>
                    <a:pt x="20618" y="10080"/>
                    <a:pt x="21109" y="13577"/>
                  </a:cubicBezTo>
                  <a:cubicBezTo>
                    <a:pt x="21600" y="17074"/>
                    <a:pt x="19636" y="19337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5343791" y="4638437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5406550" y="4460027"/>
              <a:ext cx="102420" cy="24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38" fill="norm" stroke="1" extrusionOk="0">
                  <a:moveTo>
                    <a:pt x="18672" y="6791"/>
                  </a:moveTo>
                  <a:cubicBezTo>
                    <a:pt x="17618" y="5689"/>
                    <a:pt x="16564" y="4587"/>
                    <a:pt x="15774" y="3485"/>
                  </a:cubicBezTo>
                  <a:cubicBezTo>
                    <a:pt x="14984" y="2383"/>
                    <a:pt x="14457" y="1281"/>
                    <a:pt x="12877" y="620"/>
                  </a:cubicBezTo>
                  <a:cubicBezTo>
                    <a:pt x="11296" y="-42"/>
                    <a:pt x="8662" y="-262"/>
                    <a:pt x="6291" y="399"/>
                  </a:cubicBezTo>
                  <a:cubicBezTo>
                    <a:pt x="3921" y="1060"/>
                    <a:pt x="1813" y="2603"/>
                    <a:pt x="760" y="3926"/>
                  </a:cubicBezTo>
                  <a:cubicBezTo>
                    <a:pt x="-294" y="5248"/>
                    <a:pt x="-294" y="6350"/>
                    <a:pt x="1023" y="6901"/>
                  </a:cubicBezTo>
                  <a:cubicBezTo>
                    <a:pt x="2340" y="7452"/>
                    <a:pt x="4974" y="7452"/>
                    <a:pt x="7345" y="7122"/>
                  </a:cubicBezTo>
                  <a:cubicBezTo>
                    <a:pt x="9716" y="6791"/>
                    <a:pt x="11823" y="6130"/>
                    <a:pt x="13667" y="5358"/>
                  </a:cubicBezTo>
                  <a:cubicBezTo>
                    <a:pt x="15511" y="4587"/>
                    <a:pt x="17091" y="3705"/>
                    <a:pt x="18408" y="3816"/>
                  </a:cubicBezTo>
                  <a:cubicBezTo>
                    <a:pt x="19725" y="3926"/>
                    <a:pt x="20779" y="5028"/>
                    <a:pt x="21043" y="8113"/>
                  </a:cubicBezTo>
                  <a:cubicBezTo>
                    <a:pt x="21306" y="11199"/>
                    <a:pt x="20779" y="16269"/>
                    <a:pt x="20252" y="21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5604464" y="4416099"/>
              <a:ext cx="122671" cy="33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21600" y="0"/>
                  </a:moveTo>
                  <a:cubicBezTo>
                    <a:pt x="18000" y="1309"/>
                    <a:pt x="14400" y="2618"/>
                    <a:pt x="11025" y="4909"/>
                  </a:cubicBezTo>
                  <a:cubicBezTo>
                    <a:pt x="7650" y="7200"/>
                    <a:pt x="4500" y="10473"/>
                    <a:pt x="2700" y="13173"/>
                  </a:cubicBezTo>
                  <a:cubicBezTo>
                    <a:pt x="900" y="15873"/>
                    <a:pt x="450" y="18000"/>
                    <a:pt x="1125" y="19309"/>
                  </a:cubicBezTo>
                  <a:cubicBezTo>
                    <a:pt x="1800" y="20618"/>
                    <a:pt x="3600" y="21109"/>
                    <a:pt x="5625" y="21355"/>
                  </a:cubicBezTo>
                  <a:cubicBezTo>
                    <a:pt x="7650" y="21600"/>
                    <a:pt x="9900" y="21600"/>
                    <a:pt x="11925" y="21355"/>
                  </a:cubicBezTo>
                  <a:cubicBezTo>
                    <a:pt x="13950" y="21109"/>
                    <a:pt x="15750" y="20618"/>
                    <a:pt x="16650" y="19964"/>
                  </a:cubicBezTo>
                  <a:cubicBezTo>
                    <a:pt x="17550" y="19309"/>
                    <a:pt x="17550" y="18491"/>
                    <a:pt x="14625" y="17427"/>
                  </a:cubicBezTo>
                  <a:cubicBezTo>
                    <a:pt x="11700" y="16364"/>
                    <a:pt x="5850" y="15055"/>
                    <a:pt x="0" y="13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618808" y="5739423"/>
              <a:ext cx="203349" cy="49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17" fill="norm" stroke="1" extrusionOk="0">
                  <a:moveTo>
                    <a:pt x="3124" y="11703"/>
                  </a:moveTo>
                  <a:cubicBezTo>
                    <a:pt x="3394" y="10711"/>
                    <a:pt x="3664" y="9719"/>
                    <a:pt x="3799" y="9664"/>
                  </a:cubicBezTo>
                  <a:cubicBezTo>
                    <a:pt x="3934" y="9609"/>
                    <a:pt x="3934" y="10491"/>
                    <a:pt x="3799" y="12144"/>
                  </a:cubicBezTo>
                  <a:cubicBezTo>
                    <a:pt x="3664" y="13797"/>
                    <a:pt x="3394" y="16221"/>
                    <a:pt x="3124" y="17764"/>
                  </a:cubicBezTo>
                  <a:cubicBezTo>
                    <a:pt x="2854" y="19307"/>
                    <a:pt x="2584" y="19968"/>
                    <a:pt x="2044" y="20519"/>
                  </a:cubicBezTo>
                  <a:cubicBezTo>
                    <a:pt x="1504" y="21070"/>
                    <a:pt x="694" y="21511"/>
                    <a:pt x="289" y="21401"/>
                  </a:cubicBezTo>
                  <a:cubicBezTo>
                    <a:pt x="-116" y="21291"/>
                    <a:pt x="-116" y="20629"/>
                    <a:pt x="424" y="18425"/>
                  </a:cubicBezTo>
                  <a:cubicBezTo>
                    <a:pt x="964" y="16221"/>
                    <a:pt x="2044" y="12474"/>
                    <a:pt x="3799" y="9333"/>
                  </a:cubicBezTo>
                  <a:cubicBezTo>
                    <a:pt x="5554" y="6193"/>
                    <a:pt x="7984" y="3658"/>
                    <a:pt x="10009" y="2170"/>
                  </a:cubicBezTo>
                  <a:cubicBezTo>
                    <a:pt x="12034" y="682"/>
                    <a:pt x="13654" y="242"/>
                    <a:pt x="15139" y="76"/>
                  </a:cubicBezTo>
                  <a:cubicBezTo>
                    <a:pt x="16624" y="-89"/>
                    <a:pt x="17974" y="21"/>
                    <a:pt x="19189" y="352"/>
                  </a:cubicBezTo>
                  <a:cubicBezTo>
                    <a:pt x="20404" y="682"/>
                    <a:pt x="21484" y="1233"/>
                    <a:pt x="21484" y="2721"/>
                  </a:cubicBezTo>
                  <a:cubicBezTo>
                    <a:pt x="21484" y="4209"/>
                    <a:pt x="20404" y="6633"/>
                    <a:pt x="18514" y="8176"/>
                  </a:cubicBezTo>
                  <a:cubicBezTo>
                    <a:pt x="16624" y="9719"/>
                    <a:pt x="13924" y="10380"/>
                    <a:pt x="11899" y="10821"/>
                  </a:cubicBezTo>
                  <a:cubicBezTo>
                    <a:pt x="9874" y="11262"/>
                    <a:pt x="8524" y="11482"/>
                    <a:pt x="6904" y="11758"/>
                  </a:cubicBezTo>
                  <a:cubicBezTo>
                    <a:pt x="5284" y="12033"/>
                    <a:pt x="3394" y="12364"/>
                    <a:pt x="3529" y="13301"/>
                  </a:cubicBezTo>
                  <a:cubicBezTo>
                    <a:pt x="3664" y="14238"/>
                    <a:pt x="5824" y="15780"/>
                    <a:pt x="8794" y="17103"/>
                  </a:cubicBezTo>
                  <a:cubicBezTo>
                    <a:pt x="11764" y="18425"/>
                    <a:pt x="15544" y="19527"/>
                    <a:pt x="19324" y="20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878380" y="6029862"/>
              <a:ext cx="176338" cy="16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9201"/>
                  </a:moveTo>
                  <a:cubicBezTo>
                    <a:pt x="3130" y="7267"/>
                    <a:pt x="6261" y="5333"/>
                    <a:pt x="8296" y="3559"/>
                  </a:cubicBezTo>
                  <a:cubicBezTo>
                    <a:pt x="10330" y="1786"/>
                    <a:pt x="11270" y="174"/>
                    <a:pt x="10957" y="13"/>
                  </a:cubicBezTo>
                  <a:cubicBezTo>
                    <a:pt x="10643" y="-148"/>
                    <a:pt x="9078" y="1142"/>
                    <a:pt x="7357" y="3398"/>
                  </a:cubicBezTo>
                  <a:cubicBezTo>
                    <a:pt x="5635" y="5655"/>
                    <a:pt x="3757" y="8879"/>
                    <a:pt x="3443" y="12103"/>
                  </a:cubicBezTo>
                  <a:cubicBezTo>
                    <a:pt x="3130" y="15327"/>
                    <a:pt x="4383" y="18550"/>
                    <a:pt x="6887" y="20001"/>
                  </a:cubicBezTo>
                  <a:cubicBezTo>
                    <a:pt x="9391" y="21452"/>
                    <a:pt x="13148" y="21130"/>
                    <a:pt x="15809" y="20001"/>
                  </a:cubicBezTo>
                  <a:cubicBezTo>
                    <a:pt x="18470" y="18873"/>
                    <a:pt x="20035" y="16939"/>
                    <a:pt x="21600" y="15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2039383" y="6056803"/>
              <a:ext cx="75711" cy="381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81" fill="norm" stroke="1" extrusionOk="0">
                  <a:moveTo>
                    <a:pt x="15120" y="0"/>
                  </a:moveTo>
                  <a:cubicBezTo>
                    <a:pt x="13680" y="2304"/>
                    <a:pt x="12240" y="4608"/>
                    <a:pt x="13320" y="7488"/>
                  </a:cubicBezTo>
                  <a:cubicBezTo>
                    <a:pt x="14400" y="10368"/>
                    <a:pt x="18000" y="13824"/>
                    <a:pt x="19800" y="15984"/>
                  </a:cubicBezTo>
                  <a:cubicBezTo>
                    <a:pt x="21600" y="18144"/>
                    <a:pt x="21600" y="19008"/>
                    <a:pt x="20880" y="19800"/>
                  </a:cubicBezTo>
                  <a:cubicBezTo>
                    <a:pt x="20160" y="20592"/>
                    <a:pt x="18720" y="21312"/>
                    <a:pt x="16200" y="21456"/>
                  </a:cubicBezTo>
                  <a:cubicBezTo>
                    <a:pt x="13680" y="21600"/>
                    <a:pt x="10080" y="21168"/>
                    <a:pt x="7200" y="19008"/>
                  </a:cubicBezTo>
                  <a:cubicBezTo>
                    <a:pt x="4320" y="16848"/>
                    <a:pt x="2160" y="12960"/>
                    <a:pt x="0" y="9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2062384" y="5937902"/>
              <a:ext cx="69003" cy="4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7185"/>
                  </a:moveTo>
                  <a:cubicBezTo>
                    <a:pt x="1600" y="8291"/>
                    <a:pt x="3200" y="-603"/>
                    <a:pt x="6800" y="32"/>
                  </a:cubicBezTo>
                  <a:cubicBezTo>
                    <a:pt x="10400" y="668"/>
                    <a:pt x="16000" y="10832"/>
                    <a:pt x="21600" y="20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2192720" y="6028691"/>
              <a:ext cx="130337" cy="16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3812" y="9491"/>
                  </a:moveTo>
                  <a:cubicBezTo>
                    <a:pt x="2541" y="8182"/>
                    <a:pt x="1271" y="6873"/>
                    <a:pt x="1694" y="5727"/>
                  </a:cubicBezTo>
                  <a:cubicBezTo>
                    <a:pt x="2118" y="4582"/>
                    <a:pt x="4235" y="3600"/>
                    <a:pt x="6565" y="2455"/>
                  </a:cubicBezTo>
                  <a:cubicBezTo>
                    <a:pt x="8894" y="1309"/>
                    <a:pt x="11435" y="0"/>
                    <a:pt x="11224" y="0"/>
                  </a:cubicBezTo>
                  <a:cubicBezTo>
                    <a:pt x="11012" y="0"/>
                    <a:pt x="8047" y="1309"/>
                    <a:pt x="5294" y="3764"/>
                  </a:cubicBezTo>
                  <a:cubicBezTo>
                    <a:pt x="2541" y="6218"/>
                    <a:pt x="0" y="9818"/>
                    <a:pt x="0" y="13091"/>
                  </a:cubicBezTo>
                  <a:cubicBezTo>
                    <a:pt x="0" y="16364"/>
                    <a:pt x="2541" y="19309"/>
                    <a:pt x="6565" y="20455"/>
                  </a:cubicBezTo>
                  <a:cubicBezTo>
                    <a:pt x="10588" y="21600"/>
                    <a:pt x="16094" y="20945"/>
                    <a:pt x="21600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2340739" y="6036781"/>
              <a:ext cx="150989" cy="21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0724" fill="norm" stroke="1" extrusionOk="0">
                  <a:moveTo>
                    <a:pt x="17733" y="4132"/>
                  </a:moveTo>
                  <a:cubicBezTo>
                    <a:pt x="17733" y="2904"/>
                    <a:pt x="17733" y="1677"/>
                    <a:pt x="16317" y="818"/>
                  </a:cubicBezTo>
                  <a:cubicBezTo>
                    <a:pt x="14900" y="-41"/>
                    <a:pt x="12068" y="-532"/>
                    <a:pt x="8881" y="941"/>
                  </a:cubicBezTo>
                  <a:cubicBezTo>
                    <a:pt x="5694" y="2413"/>
                    <a:pt x="2153" y="5850"/>
                    <a:pt x="736" y="9286"/>
                  </a:cubicBezTo>
                  <a:cubicBezTo>
                    <a:pt x="-680" y="12723"/>
                    <a:pt x="28" y="16159"/>
                    <a:pt x="2153" y="18245"/>
                  </a:cubicBezTo>
                  <a:cubicBezTo>
                    <a:pt x="4277" y="20332"/>
                    <a:pt x="7818" y="21068"/>
                    <a:pt x="11182" y="20577"/>
                  </a:cubicBezTo>
                  <a:cubicBezTo>
                    <a:pt x="14546" y="20086"/>
                    <a:pt x="17733" y="18368"/>
                    <a:pt x="20920" y="16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2529731" y="5843269"/>
              <a:ext cx="146001" cy="39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38" fill="norm" stroke="1" extrusionOk="0">
                  <a:moveTo>
                    <a:pt x="11221" y="769"/>
                  </a:moveTo>
                  <a:cubicBezTo>
                    <a:pt x="9731" y="353"/>
                    <a:pt x="8242" y="-62"/>
                    <a:pt x="6938" y="7"/>
                  </a:cubicBezTo>
                  <a:cubicBezTo>
                    <a:pt x="5635" y="76"/>
                    <a:pt x="4517" y="630"/>
                    <a:pt x="3028" y="2569"/>
                  </a:cubicBezTo>
                  <a:cubicBezTo>
                    <a:pt x="1538" y="4507"/>
                    <a:pt x="-324" y="7830"/>
                    <a:pt x="48" y="10807"/>
                  </a:cubicBezTo>
                  <a:cubicBezTo>
                    <a:pt x="421" y="13784"/>
                    <a:pt x="3028" y="16415"/>
                    <a:pt x="6938" y="18146"/>
                  </a:cubicBezTo>
                  <a:cubicBezTo>
                    <a:pt x="10848" y="19876"/>
                    <a:pt x="16062" y="20707"/>
                    <a:pt x="21276" y="21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2501502" y="6033802"/>
              <a:ext cx="30456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2011" y="21600"/>
                  </a:moveTo>
                  <a:cubicBezTo>
                    <a:pt x="1111" y="20400"/>
                    <a:pt x="211" y="19200"/>
                    <a:pt x="31" y="17400"/>
                  </a:cubicBezTo>
                  <a:cubicBezTo>
                    <a:pt x="-149" y="15600"/>
                    <a:pt x="391" y="13200"/>
                    <a:pt x="3001" y="10500"/>
                  </a:cubicBezTo>
                  <a:cubicBezTo>
                    <a:pt x="5611" y="7800"/>
                    <a:pt x="10291" y="4800"/>
                    <a:pt x="13711" y="3000"/>
                  </a:cubicBezTo>
                  <a:cubicBezTo>
                    <a:pt x="17131" y="1200"/>
                    <a:pt x="19291" y="600"/>
                    <a:pt x="214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3075080" y="5888357"/>
              <a:ext cx="235861" cy="39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15" fill="norm" stroke="1" extrusionOk="0">
                  <a:moveTo>
                    <a:pt x="6907" y="399"/>
                  </a:moveTo>
                  <a:cubicBezTo>
                    <a:pt x="5281" y="1902"/>
                    <a:pt x="3655" y="3406"/>
                    <a:pt x="2726" y="6004"/>
                  </a:cubicBezTo>
                  <a:cubicBezTo>
                    <a:pt x="1797" y="8601"/>
                    <a:pt x="1565" y="12292"/>
                    <a:pt x="1449" y="14548"/>
                  </a:cubicBezTo>
                  <a:cubicBezTo>
                    <a:pt x="1333" y="16804"/>
                    <a:pt x="1333" y="17624"/>
                    <a:pt x="1216" y="17624"/>
                  </a:cubicBezTo>
                  <a:cubicBezTo>
                    <a:pt x="1100" y="17624"/>
                    <a:pt x="868" y="16804"/>
                    <a:pt x="636" y="16052"/>
                  </a:cubicBezTo>
                  <a:cubicBezTo>
                    <a:pt x="404" y="15300"/>
                    <a:pt x="171" y="14616"/>
                    <a:pt x="55" y="13933"/>
                  </a:cubicBezTo>
                  <a:cubicBezTo>
                    <a:pt x="-61" y="13249"/>
                    <a:pt x="-61" y="12566"/>
                    <a:pt x="752" y="12156"/>
                  </a:cubicBezTo>
                  <a:cubicBezTo>
                    <a:pt x="1565" y="11745"/>
                    <a:pt x="3191" y="11609"/>
                    <a:pt x="5978" y="10652"/>
                  </a:cubicBezTo>
                  <a:cubicBezTo>
                    <a:pt x="8765" y="9695"/>
                    <a:pt x="12713" y="7918"/>
                    <a:pt x="15268" y="6550"/>
                  </a:cubicBezTo>
                  <a:cubicBezTo>
                    <a:pt x="17823" y="5183"/>
                    <a:pt x="18984" y="4226"/>
                    <a:pt x="19913" y="3064"/>
                  </a:cubicBezTo>
                  <a:cubicBezTo>
                    <a:pt x="20842" y="1902"/>
                    <a:pt x="21539" y="535"/>
                    <a:pt x="21423" y="125"/>
                  </a:cubicBezTo>
                  <a:cubicBezTo>
                    <a:pt x="21307" y="-285"/>
                    <a:pt x="20378" y="262"/>
                    <a:pt x="18984" y="2586"/>
                  </a:cubicBezTo>
                  <a:cubicBezTo>
                    <a:pt x="17591" y="4910"/>
                    <a:pt x="15733" y="9011"/>
                    <a:pt x="14920" y="12224"/>
                  </a:cubicBezTo>
                  <a:cubicBezTo>
                    <a:pt x="14107" y="15437"/>
                    <a:pt x="14339" y="17761"/>
                    <a:pt x="15036" y="19128"/>
                  </a:cubicBezTo>
                  <a:cubicBezTo>
                    <a:pt x="15733" y="20495"/>
                    <a:pt x="16894" y="20905"/>
                    <a:pt x="18055" y="21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3332524" y="6145191"/>
              <a:ext cx="74637" cy="114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9" h="21031" fill="norm" stroke="1" extrusionOk="0">
                  <a:moveTo>
                    <a:pt x="697" y="13342"/>
                  </a:moveTo>
                  <a:cubicBezTo>
                    <a:pt x="0" y="15690"/>
                    <a:pt x="-697" y="18038"/>
                    <a:pt x="1393" y="19447"/>
                  </a:cubicBezTo>
                  <a:cubicBezTo>
                    <a:pt x="3484" y="20855"/>
                    <a:pt x="8361" y="21325"/>
                    <a:pt x="12193" y="20855"/>
                  </a:cubicBezTo>
                  <a:cubicBezTo>
                    <a:pt x="16026" y="20386"/>
                    <a:pt x="18813" y="18977"/>
                    <a:pt x="19858" y="15925"/>
                  </a:cubicBezTo>
                  <a:cubicBezTo>
                    <a:pt x="20903" y="12873"/>
                    <a:pt x="20206" y="8177"/>
                    <a:pt x="18464" y="5125"/>
                  </a:cubicBezTo>
                  <a:cubicBezTo>
                    <a:pt x="16722" y="2073"/>
                    <a:pt x="13935" y="664"/>
                    <a:pt x="11845" y="195"/>
                  </a:cubicBezTo>
                  <a:cubicBezTo>
                    <a:pt x="9755" y="-275"/>
                    <a:pt x="8361" y="195"/>
                    <a:pt x="6968" y="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3772089" y="6179472"/>
              <a:ext cx="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6867739" y="5574431"/>
              <a:ext cx="3666503" cy="29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53" fill="norm" stroke="1" extrusionOk="0">
                  <a:moveTo>
                    <a:pt x="10" y="3932"/>
                  </a:moveTo>
                  <a:cubicBezTo>
                    <a:pt x="-5" y="2985"/>
                    <a:pt x="-20" y="2037"/>
                    <a:pt x="93" y="1374"/>
                  </a:cubicBezTo>
                  <a:cubicBezTo>
                    <a:pt x="206" y="711"/>
                    <a:pt x="446" y="332"/>
                    <a:pt x="875" y="142"/>
                  </a:cubicBezTo>
                  <a:cubicBezTo>
                    <a:pt x="1304" y="-47"/>
                    <a:pt x="1920" y="-47"/>
                    <a:pt x="2469" y="142"/>
                  </a:cubicBezTo>
                  <a:cubicBezTo>
                    <a:pt x="3018" y="332"/>
                    <a:pt x="3500" y="711"/>
                    <a:pt x="4071" y="1185"/>
                  </a:cubicBezTo>
                  <a:cubicBezTo>
                    <a:pt x="4643" y="1658"/>
                    <a:pt x="5305" y="2227"/>
                    <a:pt x="5906" y="2795"/>
                  </a:cubicBezTo>
                  <a:cubicBezTo>
                    <a:pt x="6508" y="3364"/>
                    <a:pt x="7050" y="3932"/>
                    <a:pt x="7621" y="4500"/>
                  </a:cubicBezTo>
                  <a:cubicBezTo>
                    <a:pt x="8193" y="5069"/>
                    <a:pt x="8794" y="5637"/>
                    <a:pt x="9396" y="6111"/>
                  </a:cubicBezTo>
                  <a:cubicBezTo>
                    <a:pt x="9998" y="6585"/>
                    <a:pt x="10599" y="6964"/>
                    <a:pt x="11201" y="7532"/>
                  </a:cubicBezTo>
                  <a:cubicBezTo>
                    <a:pt x="11803" y="8100"/>
                    <a:pt x="12405" y="8858"/>
                    <a:pt x="12984" y="9616"/>
                  </a:cubicBezTo>
                  <a:cubicBezTo>
                    <a:pt x="13563" y="10374"/>
                    <a:pt x="14119" y="11132"/>
                    <a:pt x="14646" y="11985"/>
                  </a:cubicBezTo>
                  <a:cubicBezTo>
                    <a:pt x="15172" y="12837"/>
                    <a:pt x="15669" y="13785"/>
                    <a:pt x="16172" y="14637"/>
                  </a:cubicBezTo>
                  <a:cubicBezTo>
                    <a:pt x="16676" y="15490"/>
                    <a:pt x="17188" y="16248"/>
                    <a:pt x="17729" y="17006"/>
                  </a:cubicBezTo>
                  <a:cubicBezTo>
                    <a:pt x="18271" y="17764"/>
                    <a:pt x="18842" y="18521"/>
                    <a:pt x="19391" y="19090"/>
                  </a:cubicBezTo>
                  <a:cubicBezTo>
                    <a:pt x="19940" y="19658"/>
                    <a:pt x="20467" y="20037"/>
                    <a:pt x="20828" y="20416"/>
                  </a:cubicBezTo>
                  <a:cubicBezTo>
                    <a:pt x="21189" y="20795"/>
                    <a:pt x="21384" y="21174"/>
                    <a:pt x="21580" y="21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7352503" y="5712309"/>
              <a:ext cx="3511414" cy="22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0" y="2184"/>
                  </a:moveTo>
                  <a:cubicBezTo>
                    <a:pt x="393" y="1440"/>
                    <a:pt x="786" y="695"/>
                    <a:pt x="1313" y="322"/>
                  </a:cubicBezTo>
                  <a:cubicBezTo>
                    <a:pt x="1839" y="-50"/>
                    <a:pt x="2500" y="-50"/>
                    <a:pt x="3128" y="74"/>
                  </a:cubicBezTo>
                  <a:cubicBezTo>
                    <a:pt x="3757" y="198"/>
                    <a:pt x="4355" y="447"/>
                    <a:pt x="4897" y="695"/>
                  </a:cubicBezTo>
                  <a:cubicBezTo>
                    <a:pt x="5439" y="943"/>
                    <a:pt x="5927" y="1191"/>
                    <a:pt x="6548" y="1688"/>
                  </a:cubicBezTo>
                  <a:cubicBezTo>
                    <a:pt x="7169" y="2184"/>
                    <a:pt x="7923" y="2929"/>
                    <a:pt x="8607" y="3674"/>
                  </a:cubicBezTo>
                  <a:cubicBezTo>
                    <a:pt x="9291" y="4419"/>
                    <a:pt x="9904" y="5164"/>
                    <a:pt x="10509" y="5909"/>
                  </a:cubicBezTo>
                  <a:cubicBezTo>
                    <a:pt x="11114" y="6653"/>
                    <a:pt x="11712" y="7398"/>
                    <a:pt x="12317" y="8267"/>
                  </a:cubicBezTo>
                  <a:cubicBezTo>
                    <a:pt x="12922" y="9136"/>
                    <a:pt x="13535" y="10129"/>
                    <a:pt x="14133" y="10998"/>
                  </a:cubicBezTo>
                  <a:cubicBezTo>
                    <a:pt x="14730" y="11867"/>
                    <a:pt x="15312" y="12612"/>
                    <a:pt x="15996" y="13481"/>
                  </a:cubicBezTo>
                  <a:cubicBezTo>
                    <a:pt x="16679" y="14350"/>
                    <a:pt x="17466" y="15343"/>
                    <a:pt x="18236" y="16336"/>
                  </a:cubicBezTo>
                  <a:cubicBezTo>
                    <a:pt x="19006" y="17329"/>
                    <a:pt x="19761" y="18322"/>
                    <a:pt x="20319" y="19191"/>
                  </a:cubicBezTo>
                  <a:cubicBezTo>
                    <a:pt x="20877" y="20060"/>
                    <a:pt x="21238" y="20805"/>
                    <a:pt x="21600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537" name="Drawing"/>
          <p:cNvGrpSpPr/>
          <p:nvPr/>
        </p:nvGrpSpPr>
        <p:grpSpPr>
          <a:xfrm>
            <a:off x="2157268" y="445948"/>
            <a:ext cx="740798" cy="411827"/>
            <a:chOff x="0" y="0"/>
            <a:chExt cx="740796" cy="411825"/>
          </a:xfrm>
        </p:grpSpPr>
        <p:sp>
          <p:nvSpPr>
            <p:cNvPr id="1534" name="Line"/>
            <p:cNvSpPr/>
            <p:nvPr/>
          </p:nvSpPr>
          <p:spPr>
            <a:xfrm>
              <a:off x="0" y="0"/>
              <a:ext cx="278720" cy="41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968" fill="norm" stroke="1" extrusionOk="0">
                  <a:moveTo>
                    <a:pt x="20212" y="2277"/>
                  </a:moveTo>
                  <a:cubicBezTo>
                    <a:pt x="18461" y="1366"/>
                    <a:pt x="16710" y="456"/>
                    <a:pt x="14861" y="130"/>
                  </a:cubicBezTo>
                  <a:cubicBezTo>
                    <a:pt x="13012" y="-195"/>
                    <a:pt x="11066" y="65"/>
                    <a:pt x="8731" y="1171"/>
                  </a:cubicBezTo>
                  <a:cubicBezTo>
                    <a:pt x="6396" y="2277"/>
                    <a:pt x="3672" y="4229"/>
                    <a:pt x="2018" y="6832"/>
                  </a:cubicBezTo>
                  <a:cubicBezTo>
                    <a:pt x="364" y="9434"/>
                    <a:pt x="-220" y="12687"/>
                    <a:pt x="72" y="15094"/>
                  </a:cubicBezTo>
                  <a:cubicBezTo>
                    <a:pt x="364" y="17501"/>
                    <a:pt x="1531" y="19063"/>
                    <a:pt x="3283" y="20039"/>
                  </a:cubicBezTo>
                  <a:cubicBezTo>
                    <a:pt x="5034" y="21015"/>
                    <a:pt x="7369" y="21405"/>
                    <a:pt x="9802" y="20299"/>
                  </a:cubicBezTo>
                  <a:cubicBezTo>
                    <a:pt x="12234" y="19193"/>
                    <a:pt x="14764" y="16591"/>
                    <a:pt x="16710" y="13858"/>
                  </a:cubicBezTo>
                  <a:cubicBezTo>
                    <a:pt x="18656" y="11125"/>
                    <a:pt x="20018" y="8263"/>
                    <a:pt x="20699" y="6376"/>
                  </a:cubicBezTo>
                  <a:cubicBezTo>
                    <a:pt x="21380" y="4489"/>
                    <a:pt x="21380" y="3578"/>
                    <a:pt x="20796" y="3123"/>
                  </a:cubicBezTo>
                  <a:cubicBezTo>
                    <a:pt x="20212" y="2668"/>
                    <a:pt x="19045" y="2668"/>
                    <a:pt x="18364" y="2993"/>
                  </a:cubicBezTo>
                  <a:cubicBezTo>
                    <a:pt x="17683" y="3318"/>
                    <a:pt x="17488" y="3969"/>
                    <a:pt x="17294" y="46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356258" y="67414"/>
              <a:ext cx="217500" cy="29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115" fill="norm" stroke="1" extrusionOk="0">
                  <a:moveTo>
                    <a:pt x="10424" y="2792"/>
                  </a:moveTo>
                  <a:cubicBezTo>
                    <a:pt x="9688" y="1500"/>
                    <a:pt x="8951" y="207"/>
                    <a:pt x="8215" y="23"/>
                  </a:cubicBezTo>
                  <a:cubicBezTo>
                    <a:pt x="7479" y="-162"/>
                    <a:pt x="6742" y="761"/>
                    <a:pt x="5269" y="3346"/>
                  </a:cubicBezTo>
                  <a:cubicBezTo>
                    <a:pt x="3797" y="5930"/>
                    <a:pt x="1588" y="10176"/>
                    <a:pt x="606" y="13223"/>
                  </a:cubicBezTo>
                  <a:cubicBezTo>
                    <a:pt x="-376" y="16269"/>
                    <a:pt x="-131" y="18115"/>
                    <a:pt x="1097" y="19407"/>
                  </a:cubicBezTo>
                  <a:cubicBezTo>
                    <a:pt x="2324" y="20700"/>
                    <a:pt x="4533" y="21438"/>
                    <a:pt x="6619" y="20976"/>
                  </a:cubicBezTo>
                  <a:cubicBezTo>
                    <a:pt x="8706" y="20515"/>
                    <a:pt x="10669" y="18853"/>
                    <a:pt x="13001" y="15623"/>
                  </a:cubicBezTo>
                  <a:cubicBezTo>
                    <a:pt x="15333" y="12392"/>
                    <a:pt x="18033" y="7592"/>
                    <a:pt x="19506" y="4730"/>
                  </a:cubicBezTo>
                  <a:cubicBezTo>
                    <a:pt x="20979" y="1869"/>
                    <a:pt x="21224" y="946"/>
                    <a:pt x="20488" y="576"/>
                  </a:cubicBezTo>
                  <a:cubicBezTo>
                    <a:pt x="19751" y="207"/>
                    <a:pt x="18033" y="392"/>
                    <a:pt x="16806" y="1038"/>
                  </a:cubicBezTo>
                  <a:cubicBezTo>
                    <a:pt x="15579" y="1684"/>
                    <a:pt x="14842" y="2792"/>
                    <a:pt x="14106" y="3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526693" y="37062"/>
              <a:ext cx="214104" cy="320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72" fill="norm" stroke="1" extrusionOk="0">
                  <a:moveTo>
                    <a:pt x="21543" y="0"/>
                  </a:moveTo>
                  <a:cubicBezTo>
                    <a:pt x="17686" y="686"/>
                    <a:pt x="13829" y="1371"/>
                    <a:pt x="10357" y="3171"/>
                  </a:cubicBezTo>
                  <a:cubicBezTo>
                    <a:pt x="6886" y="4971"/>
                    <a:pt x="3800" y="7886"/>
                    <a:pt x="2129" y="10371"/>
                  </a:cubicBezTo>
                  <a:cubicBezTo>
                    <a:pt x="457" y="12857"/>
                    <a:pt x="200" y="14914"/>
                    <a:pt x="72" y="16457"/>
                  </a:cubicBezTo>
                  <a:cubicBezTo>
                    <a:pt x="-57" y="18000"/>
                    <a:pt x="-57" y="19029"/>
                    <a:pt x="457" y="19800"/>
                  </a:cubicBezTo>
                  <a:cubicBezTo>
                    <a:pt x="972" y="20571"/>
                    <a:pt x="2000" y="21086"/>
                    <a:pt x="3929" y="21343"/>
                  </a:cubicBezTo>
                  <a:cubicBezTo>
                    <a:pt x="5857" y="21600"/>
                    <a:pt x="8686" y="21600"/>
                    <a:pt x="11514" y="20143"/>
                  </a:cubicBezTo>
                  <a:cubicBezTo>
                    <a:pt x="14343" y="18686"/>
                    <a:pt x="17172" y="15771"/>
                    <a:pt x="18457" y="12600"/>
                  </a:cubicBezTo>
                  <a:cubicBezTo>
                    <a:pt x="19743" y="9429"/>
                    <a:pt x="19486" y="6000"/>
                    <a:pt x="18843" y="3943"/>
                  </a:cubicBezTo>
                  <a:cubicBezTo>
                    <a:pt x="18200" y="1886"/>
                    <a:pt x="17172" y="1200"/>
                    <a:pt x="16143" y="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50" y="39770"/>
            <a:ext cx="10147300" cy="1714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0" name="Drawing"/>
          <p:cNvGrpSpPr/>
          <p:nvPr/>
        </p:nvGrpSpPr>
        <p:grpSpPr>
          <a:xfrm>
            <a:off x="291339" y="1138177"/>
            <a:ext cx="12282279" cy="7609687"/>
            <a:chOff x="0" y="0"/>
            <a:chExt cx="12282277" cy="7609686"/>
          </a:xfrm>
        </p:grpSpPr>
        <p:sp>
          <p:nvSpPr>
            <p:cNvPr id="1540" name="Line"/>
            <p:cNvSpPr/>
            <p:nvPr/>
          </p:nvSpPr>
          <p:spPr>
            <a:xfrm>
              <a:off x="7406167" y="376242"/>
              <a:ext cx="46001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320" y="11918"/>
                    <a:pt x="8640" y="3818"/>
                    <a:pt x="12240" y="1118"/>
                  </a:cubicBezTo>
                  <a:cubicBezTo>
                    <a:pt x="15840" y="-1582"/>
                    <a:pt x="1872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7513503" y="479525"/>
              <a:ext cx="245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881686" y="1483881"/>
              <a:ext cx="1077957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9" y="20880"/>
                    <a:pt x="317" y="20160"/>
                    <a:pt x="479" y="19260"/>
                  </a:cubicBezTo>
                  <a:cubicBezTo>
                    <a:pt x="640" y="18360"/>
                    <a:pt x="804" y="17280"/>
                    <a:pt x="978" y="16380"/>
                  </a:cubicBezTo>
                  <a:cubicBezTo>
                    <a:pt x="1152" y="15480"/>
                    <a:pt x="1337" y="14760"/>
                    <a:pt x="1513" y="14220"/>
                  </a:cubicBezTo>
                  <a:cubicBezTo>
                    <a:pt x="1690" y="13680"/>
                    <a:pt x="1859" y="13320"/>
                    <a:pt x="2046" y="12780"/>
                  </a:cubicBezTo>
                  <a:cubicBezTo>
                    <a:pt x="2233" y="12240"/>
                    <a:pt x="2438" y="11520"/>
                    <a:pt x="2627" y="10800"/>
                  </a:cubicBezTo>
                  <a:cubicBezTo>
                    <a:pt x="2817" y="10080"/>
                    <a:pt x="2991" y="9360"/>
                    <a:pt x="3170" y="8640"/>
                  </a:cubicBezTo>
                  <a:cubicBezTo>
                    <a:pt x="3349" y="7920"/>
                    <a:pt x="3533" y="7200"/>
                    <a:pt x="3720" y="6660"/>
                  </a:cubicBezTo>
                  <a:cubicBezTo>
                    <a:pt x="3907" y="6120"/>
                    <a:pt x="4097" y="5760"/>
                    <a:pt x="4299" y="5220"/>
                  </a:cubicBezTo>
                  <a:cubicBezTo>
                    <a:pt x="4501" y="4680"/>
                    <a:pt x="4716" y="3960"/>
                    <a:pt x="4901" y="3420"/>
                  </a:cubicBezTo>
                  <a:cubicBezTo>
                    <a:pt x="5085" y="2880"/>
                    <a:pt x="5239" y="2520"/>
                    <a:pt x="5397" y="2160"/>
                  </a:cubicBezTo>
                  <a:cubicBezTo>
                    <a:pt x="5556" y="1800"/>
                    <a:pt x="5720" y="1440"/>
                    <a:pt x="5881" y="1080"/>
                  </a:cubicBezTo>
                  <a:cubicBezTo>
                    <a:pt x="6043" y="720"/>
                    <a:pt x="6201" y="360"/>
                    <a:pt x="6365" y="180"/>
                  </a:cubicBezTo>
                  <a:cubicBezTo>
                    <a:pt x="6529" y="0"/>
                    <a:pt x="6698" y="0"/>
                    <a:pt x="6872" y="0"/>
                  </a:cubicBezTo>
                  <a:cubicBezTo>
                    <a:pt x="7046" y="0"/>
                    <a:pt x="7226" y="0"/>
                    <a:pt x="7402" y="0"/>
                  </a:cubicBezTo>
                  <a:cubicBezTo>
                    <a:pt x="7579" y="0"/>
                    <a:pt x="7753" y="0"/>
                    <a:pt x="7937" y="0"/>
                  </a:cubicBezTo>
                  <a:cubicBezTo>
                    <a:pt x="8122" y="0"/>
                    <a:pt x="8316" y="0"/>
                    <a:pt x="8508" y="0"/>
                  </a:cubicBezTo>
                  <a:cubicBezTo>
                    <a:pt x="8700" y="0"/>
                    <a:pt x="8890" y="0"/>
                    <a:pt x="9082" y="180"/>
                  </a:cubicBezTo>
                  <a:cubicBezTo>
                    <a:pt x="9274" y="360"/>
                    <a:pt x="9469" y="720"/>
                    <a:pt x="9661" y="1080"/>
                  </a:cubicBezTo>
                  <a:cubicBezTo>
                    <a:pt x="9853" y="1440"/>
                    <a:pt x="10042" y="1800"/>
                    <a:pt x="10237" y="2160"/>
                  </a:cubicBezTo>
                  <a:cubicBezTo>
                    <a:pt x="10431" y="2520"/>
                    <a:pt x="10631" y="2880"/>
                    <a:pt x="10831" y="3240"/>
                  </a:cubicBezTo>
                  <a:cubicBezTo>
                    <a:pt x="11030" y="3600"/>
                    <a:pt x="11230" y="3960"/>
                    <a:pt x="11432" y="4320"/>
                  </a:cubicBezTo>
                  <a:cubicBezTo>
                    <a:pt x="11635" y="4680"/>
                    <a:pt x="11840" y="5040"/>
                    <a:pt x="12044" y="5220"/>
                  </a:cubicBezTo>
                  <a:cubicBezTo>
                    <a:pt x="12249" y="5400"/>
                    <a:pt x="12454" y="5400"/>
                    <a:pt x="12661" y="5580"/>
                  </a:cubicBezTo>
                  <a:cubicBezTo>
                    <a:pt x="12869" y="5760"/>
                    <a:pt x="13079" y="6120"/>
                    <a:pt x="13286" y="6480"/>
                  </a:cubicBezTo>
                  <a:cubicBezTo>
                    <a:pt x="13494" y="6840"/>
                    <a:pt x="13698" y="7200"/>
                    <a:pt x="13906" y="7380"/>
                  </a:cubicBezTo>
                  <a:cubicBezTo>
                    <a:pt x="14113" y="7560"/>
                    <a:pt x="14323" y="7560"/>
                    <a:pt x="14531" y="7740"/>
                  </a:cubicBezTo>
                  <a:cubicBezTo>
                    <a:pt x="14738" y="7920"/>
                    <a:pt x="14943" y="8280"/>
                    <a:pt x="15150" y="8640"/>
                  </a:cubicBezTo>
                  <a:cubicBezTo>
                    <a:pt x="15358" y="9000"/>
                    <a:pt x="15568" y="9360"/>
                    <a:pt x="15770" y="9720"/>
                  </a:cubicBezTo>
                  <a:cubicBezTo>
                    <a:pt x="15972" y="10080"/>
                    <a:pt x="16167" y="10440"/>
                    <a:pt x="16364" y="10800"/>
                  </a:cubicBezTo>
                  <a:cubicBezTo>
                    <a:pt x="16561" y="11160"/>
                    <a:pt x="16761" y="11520"/>
                    <a:pt x="16948" y="11700"/>
                  </a:cubicBezTo>
                  <a:cubicBezTo>
                    <a:pt x="17135" y="11880"/>
                    <a:pt x="17309" y="11880"/>
                    <a:pt x="17488" y="12060"/>
                  </a:cubicBezTo>
                  <a:cubicBezTo>
                    <a:pt x="17667" y="12240"/>
                    <a:pt x="17851" y="12600"/>
                    <a:pt x="18074" y="12960"/>
                  </a:cubicBezTo>
                  <a:cubicBezTo>
                    <a:pt x="18297" y="13320"/>
                    <a:pt x="18558" y="13680"/>
                    <a:pt x="18766" y="13860"/>
                  </a:cubicBezTo>
                  <a:cubicBezTo>
                    <a:pt x="18973" y="14040"/>
                    <a:pt x="19127" y="14040"/>
                    <a:pt x="19308" y="14040"/>
                  </a:cubicBezTo>
                  <a:cubicBezTo>
                    <a:pt x="19490" y="14040"/>
                    <a:pt x="19700" y="14040"/>
                    <a:pt x="19923" y="14040"/>
                  </a:cubicBezTo>
                  <a:cubicBezTo>
                    <a:pt x="20146" y="14040"/>
                    <a:pt x="20381" y="14040"/>
                    <a:pt x="20622" y="14040"/>
                  </a:cubicBezTo>
                  <a:cubicBezTo>
                    <a:pt x="20863" y="14040"/>
                    <a:pt x="21108" y="14040"/>
                    <a:pt x="21272" y="14040"/>
                  </a:cubicBezTo>
                  <a:cubicBezTo>
                    <a:pt x="21436" y="14040"/>
                    <a:pt x="21518" y="14040"/>
                    <a:pt x="21600" y="14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874019" y="1721553"/>
              <a:ext cx="122671" cy="329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" y="452"/>
                    <a:pt x="900" y="904"/>
                    <a:pt x="2250" y="1432"/>
                  </a:cubicBezTo>
                  <a:cubicBezTo>
                    <a:pt x="3600" y="1959"/>
                    <a:pt x="5850" y="2562"/>
                    <a:pt x="6975" y="3173"/>
                  </a:cubicBezTo>
                  <a:cubicBezTo>
                    <a:pt x="8100" y="3784"/>
                    <a:pt x="8100" y="4404"/>
                    <a:pt x="7875" y="5032"/>
                  </a:cubicBezTo>
                  <a:cubicBezTo>
                    <a:pt x="7650" y="5660"/>
                    <a:pt x="7200" y="6296"/>
                    <a:pt x="6750" y="6932"/>
                  </a:cubicBezTo>
                  <a:cubicBezTo>
                    <a:pt x="6300" y="7568"/>
                    <a:pt x="5850" y="8205"/>
                    <a:pt x="5175" y="8749"/>
                  </a:cubicBezTo>
                  <a:cubicBezTo>
                    <a:pt x="4500" y="9293"/>
                    <a:pt x="3600" y="9745"/>
                    <a:pt x="2925" y="10306"/>
                  </a:cubicBezTo>
                  <a:cubicBezTo>
                    <a:pt x="2250" y="10867"/>
                    <a:pt x="1800" y="11537"/>
                    <a:pt x="1575" y="12207"/>
                  </a:cubicBezTo>
                  <a:cubicBezTo>
                    <a:pt x="1350" y="12876"/>
                    <a:pt x="1350" y="13546"/>
                    <a:pt x="1575" y="14182"/>
                  </a:cubicBezTo>
                  <a:cubicBezTo>
                    <a:pt x="1800" y="14819"/>
                    <a:pt x="2250" y="15421"/>
                    <a:pt x="3375" y="16024"/>
                  </a:cubicBezTo>
                  <a:cubicBezTo>
                    <a:pt x="4500" y="16627"/>
                    <a:pt x="6300" y="17230"/>
                    <a:pt x="7875" y="17766"/>
                  </a:cubicBezTo>
                  <a:cubicBezTo>
                    <a:pt x="9450" y="18301"/>
                    <a:pt x="10800" y="18770"/>
                    <a:pt x="11925" y="19298"/>
                  </a:cubicBezTo>
                  <a:cubicBezTo>
                    <a:pt x="13050" y="19825"/>
                    <a:pt x="13950" y="20411"/>
                    <a:pt x="14400" y="20780"/>
                  </a:cubicBezTo>
                  <a:cubicBezTo>
                    <a:pt x="14850" y="21148"/>
                    <a:pt x="14850" y="21299"/>
                    <a:pt x="15975" y="21399"/>
                  </a:cubicBezTo>
                  <a:cubicBezTo>
                    <a:pt x="17100" y="21500"/>
                    <a:pt x="19350" y="215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958354" y="2089562"/>
              <a:ext cx="10912470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" y="21287"/>
                    <a:pt x="263" y="20974"/>
                    <a:pt x="425" y="20739"/>
                  </a:cubicBezTo>
                  <a:cubicBezTo>
                    <a:pt x="587" y="20504"/>
                    <a:pt x="779" y="20348"/>
                    <a:pt x="974" y="20113"/>
                  </a:cubicBezTo>
                  <a:cubicBezTo>
                    <a:pt x="1169" y="19878"/>
                    <a:pt x="1366" y="19565"/>
                    <a:pt x="1550" y="19252"/>
                  </a:cubicBezTo>
                  <a:cubicBezTo>
                    <a:pt x="1735" y="18939"/>
                    <a:pt x="1907" y="18626"/>
                    <a:pt x="2087" y="18235"/>
                  </a:cubicBezTo>
                  <a:cubicBezTo>
                    <a:pt x="2266" y="17843"/>
                    <a:pt x="2453" y="17374"/>
                    <a:pt x="2658" y="16904"/>
                  </a:cubicBezTo>
                  <a:cubicBezTo>
                    <a:pt x="2863" y="16435"/>
                    <a:pt x="3086" y="15965"/>
                    <a:pt x="3286" y="15574"/>
                  </a:cubicBezTo>
                  <a:cubicBezTo>
                    <a:pt x="3485" y="15183"/>
                    <a:pt x="3662" y="14870"/>
                    <a:pt x="3852" y="14557"/>
                  </a:cubicBezTo>
                  <a:cubicBezTo>
                    <a:pt x="4042" y="14243"/>
                    <a:pt x="4244" y="13930"/>
                    <a:pt x="4452" y="13539"/>
                  </a:cubicBezTo>
                  <a:cubicBezTo>
                    <a:pt x="4659" y="13148"/>
                    <a:pt x="4871" y="12678"/>
                    <a:pt x="5086" y="12365"/>
                  </a:cubicBezTo>
                  <a:cubicBezTo>
                    <a:pt x="5301" y="12052"/>
                    <a:pt x="5519" y="11896"/>
                    <a:pt x="5736" y="11661"/>
                  </a:cubicBezTo>
                  <a:cubicBezTo>
                    <a:pt x="5954" y="11426"/>
                    <a:pt x="6171" y="11113"/>
                    <a:pt x="6356" y="10878"/>
                  </a:cubicBezTo>
                  <a:cubicBezTo>
                    <a:pt x="6541" y="10643"/>
                    <a:pt x="6692" y="10487"/>
                    <a:pt x="6847" y="10330"/>
                  </a:cubicBezTo>
                  <a:cubicBezTo>
                    <a:pt x="7001" y="10174"/>
                    <a:pt x="7158" y="10017"/>
                    <a:pt x="7312" y="9861"/>
                  </a:cubicBezTo>
                  <a:cubicBezTo>
                    <a:pt x="7466" y="9704"/>
                    <a:pt x="7618" y="9548"/>
                    <a:pt x="7772" y="9391"/>
                  </a:cubicBezTo>
                  <a:cubicBezTo>
                    <a:pt x="7927" y="9235"/>
                    <a:pt x="8084" y="9078"/>
                    <a:pt x="8243" y="8922"/>
                  </a:cubicBezTo>
                  <a:cubicBezTo>
                    <a:pt x="8402" y="8765"/>
                    <a:pt x="8564" y="8609"/>
                    <a:pt x="8726" y="8452"/>
                  </a:cubicBezTo>
                  <a:cubicBezTo>
                    <a:pt x="8888" y="8296"/>
                    <a:pt x="9050" y="8139"/>
                    <a:pt x="9214" y="8061"/>
                  </a:cubicBezTo>
                  <a:cubicBezTo>
                    <a:pt x="9379" y="7983"/>
                    <a:pt x="9545" y="7983"/>
                    <a:pt x="9712" y="7983"/>
                  </a:cubicBezTo>
                  <a:cubicBezTo>
                    <a:pt x="9879" y="7983"/>
                    <a:pt x="10046" y="7983"/>
                    <a:pt x="10206" y="7983"/>
                  </a:cubicBezTo>
                  <a:cubicBezTo>
                    <a:pt x="10365" y="7983"/>
                    <a:pt x="10517" y="7983"/>
                    <a:pt x="10671" y="7983"/>
                  </a:cubicBezTo>
                  <a:cubicBezTo>
                    <a:pt x="10825" y="7983"/>
                    <a:pt x="10982" y="7983"/>
                    <a:pt x="11139" y="8061"/>
                  </a:cubicBezTo>
                  <a:cubicBezTo>
                    <a:pt x="11296" y="8139"/>
                    <a:pt x="11453" y="8296"/>
                    <a:pt x="11678" y="8530"/>
                  </a:cubicBezTo>
                  <a:cubicBezTo>
                    <a:pt x="11903" y="8765"/>
                    <a:pt x="12196" y="9078"/>
                    <a:pt x="12452" y="9313"/>
                  </a:cubicBezTo>
                  <a:cubicBezTo>
                    <a:pt x="12707" y="9548"/>
                    <a:pt x="12925" y="9704"/>
                    <a:pt x="13137" y="9861"/>
                  </a:cubicBezTo>
                  <a:cubicBezTo>
                    <a:pt x="13350" y="10017"/>
                    <a:pt x="13557" y="10174"/>
                    <a:pt x="13764" y="10252"/>
                  </a:cubicBezTo>
                  <a:cubicBezTo>
                    <a:pt x="13972" y="10330"/>
                    <a:pt x="14179" y="10330"/>
                    <a:pt x="14384" y="10409"/>
                  </a:cubicBezTo>
                  <a:cubicBezTo>
                    <a:pt x="14589" y="10487"/>
                    <a:pt x="14791" y="10643"/>
                    <a:pt x="14986" y="10722"/>
                  </a:cubicBezTo>
                  <a:cubicBezTo>
                    <a:pt x="15181" y="10800"/>
                    <a:pt x="15368" y="10800"/>
                    <a:pt x="15553" y="10800"/>
                  </a:cubicBezTo>
                  <a:cubicBezTo>
                    <a:pt x="15737" y="10800"/>
                    <a:pt x="15919" y="10800"/>
                    <a:pt x="16099" y="10800"/>
                  </a:cubicBezTo>
                  <a:cubicBezTo>
                    <a:pt x="16278" y="10800"/>
                    <a:pt x="16455" y="10800"/>
                    <a:pt x="16650" y="10722"/>
                  </a:cubicBezTo>
                  <a:cubicBezTo>
                    <a:pt x="16845" y="10643"/>
                    <a:pt x="17057" y="10487"/>
                    <a:pt x="17265" y="10409"/>
                  </a:cubicBezTo>
                  <a:cubicBezTo>
                    <a:pt x="17472" y="10330"/>
                    <a:pt x="17675" y="10330"/>
                    <a:pt x="17867" y="10252"/>
                  </a:cubicBezTo>
                  <a:cubicBezTo>
                    <a:pt x="18059" y="10174"/>
                    <a:pt x="18241" y="10017"/>
                    <a:pt x="18436" y="9861"/>
                  </a:cubicBezTo>
                  <a:cubicBezTo>
                    <a:pt x="18631" y="9704"/>
                    <a:pt x="18838" y="9548"/>
                    <a:pt x="19033" y="9391"/>
                  </a:cubicBezTo>
                  <a:cubicBezTo>
                    <a:pt x="19228" y="9235"/>
                    <a:pt x="19410" y="9078"/>
                    <a:pt x="19597" y="8765"/>
                  </a:cubicBezTo>
                  <a:cubicBezTo>
                    <a:pt x="19784" y="8452"/>
                    <a:pt x="19976" y="7983"/>
                    <a:pt x="20158" y="7591"/>
                  </a:cubicBezTo>
                  <a:cubicBezTo>
                    <a:pt x="20340" y="7200"/>
                    <a:pt x="20512" y="6887"/>
                    <a:pt x="20679" y="6496"/>
                  </a:cubicBezTo>
                  <a:cubicBezTo>
                    <a:pt x="20846" y="6104"/>
                    <a:pt x="21008" y="5635"/>
                    <a:pt x="21132" y="5165"/>
                  </a:cubicBezTo>
                  <a:cubicBezTo>
                    <a:pt x="21256" y="4696"/>
                    <a:pt x="21342" y="4226"/>
                    <a:pt x="21400" y="3913"/>
                  </a:cubicBezTo>
                  <a:cubicBezTo>
                    <a:pt x="21458" y="3600"/>
                    <a:pt x="21489" y="3443"/>
                    <a:pt x="21524" y="3130"/>
                  </a:cubicBezTo>
                  <a:cubicBezTo>
                    <a:pt x="21560" y="2817"/>
                    <a:pt x="21600" y="2348"/>
                    <a:pt x="21600" y="1800"/>
                  </a:cubicBezTo>
                  <a:cubicBezTo>
                    <a:pt x="21600" y="1252"/>
                    <a:pt x="21560" y="626"/>
                    <a:pt x="215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11676597" y="1552883"/>
              <a:ext cx="168671" cy="347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97"/>
                    <a:pt x="6545" y="795"/>
                    <a:pt x="9327" y="1232"/>
                  </a:cubicBezTo>
                  <a:cubicBezTo>
                    <a:pt x="12109" y="1669"/>
                    <a:pt x="14400" y="2146"/>
                    <a:pt x="16200" y="2686"/>
                  </a:cubicBezTo>
                  <a:cubicBezTo>
                    <a:pt x="18000" y="3226"/>
                    <a:pt x="19309" y="3830"/>
                    <a:pt x="19964" y="4450"/>
                  </a:cubicBezTo>
                  <a:cubicBezTo>
                    <a:pt x="20618" y="5070"/>
                    <a:pt x="20618" y="5706"/>
                    <a:pt x="20291" y="6318"/>
                  </a:cubicBezTo>
                  <a:cubicBezTo>
                    <a:pt x="19964" y="6930"/>
                    <a:pt x="19309" y="7518"/>
                    <a:pt x="18491" y="8074"/>
                  </a:cubicBezTo>
                  <a:cubicBezTo>
                    <a:pt x="17673" y="8630"/>
                    <a:pt x="16691" y="9155"/>
                    <a:pt x="15709" y="9695"/>
                  </a:cubicBezTo>
                  <a:cubicBezTo>
                    <a:pt x="14727" y="10236"/>
                    <a:pt x="13745" y="10792"/>
                    <a:pt x="13091" y="11356"/>
                  </a:cubicBezTo>
                  <a:cubicBezTo>
                    <a:pt x="12436" y="11921"/>
                    <a:pt x="12109" y="12493"/>
                    <a:pt x="11782" y="13121"/>
                  </a:cubicBezTo>
                  <a:cubicBezTo>
                    <a:pt x="11454" y="13748"/>
                    <a:pt x="11127" y="14432"/>
                    <a:pt x="11127" y="15083"/>
                  </a:cubicBezTo>
                  <a:cubicBezTo>
                    <a:pt x="11127" y="15735"/>
                    <a:pt x="11454" y="16355"/>
                    <a:pt x="11618" y="16983"/>
                  </a:cubicBezTo>
                  <a:cubicBezTo>
                    <a:pt x="11782" y="17611"/>
                    <a:pt x="11782" y="18246"/>
                    <a:pt x="11454" y="18866"/>
                  </a:cubicBezTo>
                  <a:cubicBezTo>
                    <a:pt x="11127" y="19486"/>
                    <a:pt x="10473" y="20090"/>
                    <a:pt x="10964" y="20511"/>
                  </a:cubicBezTo>
                  <a:cubicBezTo>
                    <a:pt x="11455" y="20932"/>
                    <a:pt x="13091" y="21171"/>
                    <a:pt x="15055" y="21322"/>
                  </a:cubicBezTo>
                  <a:cubicBezTo>
                    <a:pt x="17018" y="21473"/>
                    <a:pt x="19309" y="2153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1119358" y="1907646"/>
              <a:ext cx="283674" cy="24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3749"/>
                  </a:moveTo>
                  <a:cubicBezTo>
                    <a:pt x="195" y="2658"/>
                    <a:pt x="389" y="1567"/>
                    <a:pt x="973" y="1022"/>
                  </a:cubicBezTo>
                  <a:cubicBezTo>
                    <a:pt x="1557" y="477"/>
                    <a:pt x="2530" y="477"/>
                    <a:pt x="3892" y="1458"/>
                  </a:cubicBezTo>
                  <a:cubicBezTo>
                    <a:pt x="5254" y="2440"/>
                    <a:pt x="7005" y="4404"/>
                    <a:pt x="7492" y="7240"/>
                  </a:cubicBezTo>
                  <a:cubicBezTo>
                    <a:pt x="7978" y="10077"/>
                    <a:pt x="7200" y="13786"/>
                    <a:pt x="6519" y="16077"/>
                  </a:cubicBezTo>
                  <a:cubicBezTo>
                    <a:pt x="5838" y="18367"/>
                    <a:pt x="5254" y="19240"/>
                    <a:pt x="4476" y="20004"/>
                  </a:cubicBezTo>
                  <a:cubicBezTo>
                    <a:pt x="3697" y="20767"/>
                    <a:pt x="2724" y="21422"/>
                    <a:pt x="2432" y="21204"/>
                  </a:cubicBezTo>
                  <a:cubicBezTo>
                    <a:pt x="2141" y="20986"/>
                    <a:pt x="2530" y="19895"/>
                    <a:pt x="4768" y="16949"/>
                  </a:cubicBezTo>
                  <a:cubicBezTo>
                    <a:pt x="7005" y="14004"/>
                    <a:pt x="11092" y="9204"/>
                    <a:pt x="13524" y="6477"/>
                  </a:cubicBezTo>
                  <a:cubicBezTo>
                    <a:pt x="15957" y="3749"/>
                    <a:pt x="16735" y="3095"/>
                    <a:pt x="17514" y="2222"/>
                  </a:cubicBezTo>
                  <a:cubicBezTo>
                    <a:pt x="18292" y="1349"/>
                    <a:pt x="19070" y="258"/>
                    <a:pt x="19070" y="40"/>
                  </a:cubicBezTo>
                  <a:cubicBezTo>
                    <a:pt x="19070" y="-178"/>
                    <a:pt x="18292" y="477"/>
                    <a:pt x="17124" y="2549"/>
                  </a:cubicBezTo>
                  <a:cubicBezTo>
                    <a:pt x="15957" y="4622"/>
                    <a:pt x="14400" y="8113"/>
                    <a:pt x="14011" y="10949"/>
                  </a:cubicBezTo>
                  <a:cubicBezTo>
                    <a:pt x="13622" y="13786"/>
                    <a:pt x="14400" y="15967"/>
                    <a:pt x="15859" y="17495"/>
                  </a:cubicBezTo>
                  <a:cubicBezTo>
                    <a:pt x="17319" y="19022"/>
                    <a:pt x="19459" y="19895"/>
                    <a:pt x="21600" y="207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1786812" y="1583550"/>
              <a:ext cx="95717" cy="353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8428" y="0"/>
                  </a:moveTo>
                  <a:cubicBezTo>
                    <a:pt x="8997" y="375"/>
                    <a:pt x="9565" y="750"/>
                    <a:pt x="11270" y="1210"/>
                  </a:cubicBezTo>
                  <a:cubicBezTo>
                    <a:pt x="12976" y="1671"/>
                    <a:pt x="15818" y="2218"/>
                    <a:pt x="17807" y="2788"/>
                  </a:cubicBezTo>
                  <a:cubicBezTo>
                    <a:pt x="19797" y="3358"/>
                    <a:pt x="20934" y="3951"/>
                    <a:pt x="21218" y="4553"/>
                  </a:cubicBezTo>
                  <a:cubicBezTo>
                    <a:pt x="21502" y="5154"/>
                    <a:pt x="20934" y="5763"/>
                    <a:pt x="19513" y="6333"/>
                  </a:cubicBezTo>
                  <a:cubicBezTo>
                    <a:pt x="18091" y="6903"/>
                    <a:pt x="15818" y="7434"/>
                    <a:pt x="14113" y="7957"/>
                  </a:cubicBezTo>
                  <a:cubicBezTo>
                    <a:pt x="12407" y="8481"/>
                    <a:pt x="11270" y="8996"/>
                    <a:pt x="10134" y="9535"/>
                  </a:cubicBezTo>
                  <a:cubicBezTo>
                    <a:pt x="8997" y="10074"/>
                    <a:pt x="7860" y="10636"/>
                    <a:pt x="6439" y="11159"/>
                  </a:cubicBezTo>
                  <a:cubicBezTo>
                    <a:pt x="5018" y="11682"/>
                    <a:pt x="3313" y="12167"/>
                    <a:pt x="2176" y="12682"/>
                  </a:cubicBezTo>
                  <a:cubicBezTo>
                    <a:pt x="1039" y="13197"/>
                    <a:pt x="470" y="13744"/>
                    <a:pt x="186" y="14283"/>
                  </a:cubicBezTo>
                  <a:cubicBezTo>
                    <a:pt x="-98" y="14822"/>
                    <a:pt x="-98" y="15353"/>
                    <a:pt x="470" y="15938"/>
                  </a:cubicBezTo>
                  <a:cubicBezTo>
                    <a:pt x="1039" y="16524"/>
                    <a:pt x="2176" y="17164"/>
                    <a:pt x="2460" y="17774"/>
                  </a:cubicBezTo>
                  <a:cubicBezTo>
                    <a:pt x="2744" y="18383"/>
                    <a:pt x="2176" y="18961"/>
                    <a:pt x="1892" y="19515"/>
                  </a:cubicBezTo>
                  <a:cubicBezTo>
                    <a:pt x="1607" y="20069"/>
                    <a:pt x="1607" y="20600"/>
                    <a:pt x="2176" y="20944"/>
                  </a:cubicBezTo>
                  <a:cubicBezTo>
                    <a:pt x="2744" y="21288"/>
                    <a:pt x="3881" y="21444"/>
                    <a:pt x="5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1292081" y="2702909"/>
              <a:ext cx="1894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917"/>
                    <a:pt x="-1582" y="9834"/>
                    <a:pt x="1118" y="13434"/>
                  </a:cubicBezTo>
                  <a:cubicBezTo>
                    <a:pt x="3818" y="17034"/>
                    <a:pt x="11918" y="19317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1175304" y="3616803"/>
              <a:ext cx="189394" cy="264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098" fill="norm" stroke="1" extrusionOk="0">
                  <a:moveTo>
                    <a:pt x="607" y="5379"/>
                  </a:moveTo>
                  <a:cubicBezTo>
                    <a:pt x="319" y="4156"/>
                    <a:pt x="31" y="2934"/>
                    <a:pt x="607" y="2017"/>
                  </a:cubicBezTo>
                  <a:cubicBezTo>
                    <a:pt x="1183" y="1100"/>
                    <a:pt x="2623" y="488"/>
                    <a:pt x="4063" y="183"/>
                  </a:cubicBezTo>
                  <a:cubicBezTo>
                    <a:pt x="5503" y="-123"/>
                    <a:pt x="6943" y="-123"/>
                    <a:pt x="8095" y="794"/>
                  </a:cubicBezTo>
                  <a:cubicBezTo>
                    <a:pt x="9247" y="1711"/>
                    <a:pt x="10111" y="3545"/>
                    <a:pt x="9535" y="6092"/>
                  </a:cubicBezTo>
                  <a:cubicBezTo>
                    <a:pt x="8959" y="8639"/>
                    <a:pt x="6943" y="11900"/>
                    <a:pt x="4783" y="14651"/>
                  </a:cubicBezTo>
                  <a:cubicBezTo>
                    <a:pt x="2623" y="17402"/>
                    <a:pt x="319" y="19643"/>
                    <a:pt x="31" y="20560"/>
                  </a:cubicBezTo>
                  <a:cubicBezTo>
                    <a:pt x="-257" y="21477"/>
                    <a:pt x="1471" y="21069"/>
                    <a:pt x="4207" y="20458"/>
                  </a:cubicBezTo>
                  <a:cubicBezTo>
                    <a:pt x="6943" y="19847"/>
                    <a:pt x="10687" y="19032"/>
                    <a:pt x="13711" y="18828"/>
                  </a:cubicBezTo>
                  <a:cubicBezTo>
                    <a:pt x="16735" y="18624"/>
                    <a:pt x="19039" y="19032"/>
                    <a:pt x="21343" y="19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1250133" y="4329753"/>
              <a:ext cx="184889" cy="39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354" fill="norm" stroke="1" extrusionOk="0">
                  <a:moveTo>
                    <a:pt x="815" y="5355"/>
                  </a:moveTo>
                  <a:cubicBezTo>
                    <a:pt x="239" y="4658"/>
                    <a:pt x="-337" y="3961"/>
                    <a:pt x="239" y="3055"/>
                  </a:cubicBezTo>
                  <a:cubicBezTo>
                    <a:pt x="815" y="2150"/>
                    <a:pt x="2543" y="1035"/>
                    <a:pt x="4991" y="477"/>
                  </a:cubicBezTo>
                  <a:cubicBezTo>
                    <a:pt x="7439" y="-80"/>
                    <a:pt x="10607" y="-80"/>
                    <a:pt x="12767" y="129"/>
                  </a:cubicBezTo>
                  <a:cubicBezTo>
                    <a:pt x="14927" y="338"/>
                    <a:pt x="16079" y="756"/>
                    <a:pt x="16223" y="1662"/>
                  </a:cubicBezTo>
                  <a:cubicBezTo>
                    <a:pt x="16367" y="2568"/>
                    <a:pt x="15503" y="3961"/>
                    <a:pt x="14495" y="4937"/>
                  </a:cubicBezTo>
                  <a:cubicBezTo>
                    <a:pt x="13487" y="5912"/>
                    <a:pt x="12335" y="6470"/>
                    <a:pt x="11327" y="7236"/>
                  </a:cubicBezTo>
                  <a:cubicBezTo>
                    <a:pt x="10319" y="8003"/>
                    <a:pt x="9455" y="8978"/>
                    <a:pt x="10175" y="9745"/>
                  </a:cubicBezTo>
                  <a:cubicBezTo>
                    <a:pt x="10895" y="10511"/>
                    <a:pt x="13199" y="11068"/>
                    <a:pt x="15503" y="12044"/>
                  </a:cubicBezTo>
                  <a:cubicBezTo>
                    <a:pt x="17807" y="13019"/>
                    <a:pt x="20111" y="14413"/>
                    <a:pt x="20687" y="15876"/>
                  </a:cubicBezTo>
                  <a:cubicBezTo>
                    <a:pt x="21263" y="17339"/>
                    <a:pt x="20111" y="18872"/>
                    <a:pt x="18239" y="19917"/>
                  </a:cubicBezTo>
                  <a:cubicBezTo>
                    <a:pt x="16367" y="20963"/>
                    <a:pt x="13775" y="21520"/>
                    <a:pt x="11039" y="21311"/>
                  </a:cubicBezTo>
                  <a:cubicBezTo>
                    <a:pt x="8303" y="21102"/>
                    <a:pt x="5423" y="20126"/>
                    <a:pt x="4127" y="19290"/>
                  </a:cubicBezTo>
                  <a:cubicBezTo>
                    <a:pt x="2831" y="18454"/>
                    <a:pt x="3119" y="17757"/>
                    <a:pt x="3407" y="17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1019689" y="4919502"/>
              <a:ext cx="11262589" cy="144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16923"/>
                  </a:moveTo>
                  <a:cubicBezTo>
                    <a:pt x="78" y="15407"/>
                    <a:pt x="157" y="13891"/>
                    <a:pt x="301" y="12944"/>
                  </a:cubicBezTo>
                  <a:cubicBezTo>
                    <a:pt x="446" y="11996"/>
                    <a:pt x="657" y="11617"/>
                    <a:pt x="853" y="11428"/>
                  </a:cubicBezTo>
                  <a:cubicBezTo>
                    <a:pt x="1049" y="11238"/>
                    <a:pt x="1230" y="11238"/>
                    <a:pt x="1412" y="11238"/>
                  </a:cubicBezTo>
                  <a:cubicBezTo>
                    <a:pt x="1593" y="11238"/>
                    <a:pt x="1774" y="11238"/>
                    <a:pt x="1970" y="11238"/>
                  </a:cubicBezTo>
                  <a:cubicBezTo>
                    <a:pt x="2166" y="11238"/>
                    <a:pt x="2377" y="11238"/>
                    <a:pt x="2590" y="11238"/>
                  </a:cubicBezTo>
                  <a:cubicBezTo>
                    <a:pt x="2804" y="11238"/>
                    <a:pt x="3019" y="11238"/>
                    <a:pt x="3235" y="11238"/>
                  </a:cubicBezTo>
                  <a:cubicBezTo>
                    <a:pt x="3451" y="11238"/>
                    <a:pt x="3666" y="11238"/>
                    <a:pt x="3882" y="11238"/>
                  </a:cubicBezTo>
                  <a:cubicBezTo>
                    <a:pt x="4097" y="11238"/>
                    <a:pt x="4313" y="11238"/>
                    <a:pt x="4502" y="11238"/>
                  </a:cubicBezTo>
                  <a:cubicBezTo>
                    <a:pt x="4691" y="11238"/>
                    <a:pt x="4852" y="11238"/>
                    <a:pt x="5019" y="11238"/>
                  </a:cubicBezTo>
                  <a:cubicBezTo>
                    <a:pt x="5186" y="11238"/>
                    <a:pt x="5357" y="11238"/>
                    <a:pt x="5536" y="11428"/>
                  </a:cubicBezTo>
                  <a:cubicBezTo>
                    <a:pt x="5715" y="11617"/>
                    <a:pt x="5901" y="11996"/>
                    <a:pt x="6095" y="12375"/>
                  </a:cubicBezTo>
                  <a:cubicBezTo>
                    <a:pt x="6288" y="12754"/>
                    <a:pt x="6489" y="13133"/>
                    <a:pt x="6693" y="13323"/>
                  </a:cubicBezTo>
                  <a:cubicBezTo>
                    <a:pt x="6896" y="13512"/>
                    <a:pt x="7102" y="13512"/>
                    <a:pt x="7308" y="13702"/>
                  </a:cubicBezTo>
                  <a:cubicBezTo>
                    <a:pt x="7514" y="13891"/>
                    <a:pt x="7720" y="14270"/>
                    <a:pt x="7896" y="14459"/>
                  </a:cubicBezTo>
                  <a:cubicBezTo>
                    <a:pt x="8072" y="14649"/>
                    <a:pt x="8219" y="14649"/>
                    <a:pt x="8401" y="15028"/>
                  </a:cubicBezTo>
                  <a:cubicBezTo>
                    <a:pt x="8582" y="15407"/>
                    <a:pt x="8798" y="16165"/>
                    <a:pt x="8979" y="16733"/>
                  </a:cubicBezTo>
                  <a:cubicBezTo>
                    <a:pt x="9161" y="17302"/>
                    <a:pt x="9308" y="17681"/>
                    <a:pt x="9455" y="18059"/>
                  </a:cubicBezTo>
                  <a:cubicBezTo>
                    <a:pt x="9602" y="18438"/>
                    <a:pt x="9749" y="18817"/>
                    <a:pt x="9896" y="19007"/>
                  </a:cubicBezTo>
                  <a:cubicBezTo>
                    <a:pt x="10043" y="19196"/>
                    <a:pt x="10190" y="19196"/>
                    <a:pt x="10334" y="19386"/>
                  </a:cubicBezTo>
                  <a:cubicBezTo>
                    <a:pt x="10479" y="19575"/>
                    <a:pt x="10621" y="19954"/>
                    <a:pt x="10766" y="20333"/>
                  </a:cubicBezTo>
                  <a:cubicBezTo>
                    <a:pt x="10910" y="20712"/>
                    <a:pt x="11057" y="21091"/>
                    <a:pt x="11204" y="21281"/>
                  </a:cubicBezTo>
                  <a:cubicBezTo>
                    <a:pt x="11351" y="21470"/>
                    <a:pt x="11498" y="21470"/>
                    <a:pt x="11680" y="21470"/>
                  </a:cubicBezTo>
                  <a:cubicBezTo>
                    <a:pt x="11861" y="21470"/>
                    <a:pt x="12077" y="21470"/>
                    <a:pt x="12261" y="21470"/>
                  </a:cubicBezTo>
                  <a:cubicBezTo>
                    <a:pt x="12444" y="21470"/>
                    <a:pt x="12596" y="21470"/>
                    <a:pt x="12780" y="21470"/>
                  </a:cubicBezTo>
                  <a:cubicBezTo>
                    <a:pt x="12964" y="21470"/>
                    <a:pt x="13180" y="21470"/>
                    <a:pt x="13361" y="21281"/>
                  </a:cubicBezTo>
                  <a:cubicBezTo>
                    <a:pt x="13542" y="21091"/>
                    <a:pt x="13689" y="20712"/>
                    <a:pt x="13868" y="20144"/>
                  </a:cubicBezTo>
                  <a:cubicBezTo>
                    <a:pt x="14047" y="19575"/>
                    <a:pt x="14258" y="18817"/>
                    <a:pt x="14469" y="18059"/>
                  </a:cubicBezTo>
                  <a:cubicBezTo>
                    <a:pt x="14679" y="17302"/>
                    <a:pt x="14890" y="16544"/>
                    <a:pt x="15096" y="15786"/>
                  </a:cubicBezTo>
                  <a:cubicBezTo>
                    <a:pt x="15302" y="15028"/>
                    <a:pt x="15503" y="14270"/>
                    <a:pt x="15701" y="13512"/>
                  </a:cubicBezTo>
                  <a:cubicBezTo>
                    <a:pt x="15900" y="12754"/>
                    <a:pt x="16096" y="11996"/>
                    <a:pt x="16294" y="11428"/>
                  </a:cubicBezTo>
                  <a:cubicBezTo>
                    <a:pt x="16493" y="10859"/>
                    <a:pt x="16694" y="10481"/>
                    <a:pt x="16885" y="10102"/>
                  </a:cubicBezTo>
                  <a:cubicBezTo>
                    <a:pt x="17076" y="9723"/>
                    <a:pt x="17257" y="9344"/>
                    <a:pt x="17436" y="8965"/>
                  </a:cubicBezTo>
                  <a:cubicBezTo>
                    <a:pt x="17615" y="8586"/>
                    <a:pt x="17792" y="8207"/>
                    <a:pt x="17963" y="7828"/>
                  </a:cubicBezTo>
                  <a:cubicBezTo>
                    <a:pt x="18135" y="7449"/>
                    <a:pt x="18301" y="7070"/>
                    <a:pt x="18485" y="6502"/>
                  </a:cubicBezTo>
                  <a:cubicBezTo>
                    <a:pt x="18669" y="5933"/>
                    <a:pt x="18870" y="5175"/>
                    <a:pt x="19059" y="4417"/>
                  </a:cubicBezTo>
                  <a:cubicBezTo>
                    <a:pt x="19247" y="3659"/>
                    <a:pt x="19424" y="2902"/>
                    <a:pt x="19605" y="2144"/>
                  </a:cubicBezTo>
                  <a:cubicBezTo>
                    <a:pt x="19787" y="1386"/>
                    <a:pt x="19973" y="628"/>
                    <a:pt x="20161" y="249"/>
                  </a:cubicBezTo>
                  <a:cubicBezTo>
                    <a:pt x="20350" y="-130"/>
                    <a:pt x="20541" y="-130"/>
                    <a:pt x="20723" y="628"/>
                  </a:cubicBezTo>
                  <a:cubicBezTo>
                    <a:pt x="20904" y="1386"/>
                    <a:pt x="21076" y="2902"/>
                    <a:pt x="21220" y="4038"/>
                  </a:cubicBezTo>
                  <a:cubicBezTo>
                    <a:pt x="21365" y="5175"/>
                    <a:pt x="21482" y="5933"/>
                    <a:pt x="21600" y="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2146715" y="1974559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2113008" y="1868428"/>
              <a:ext cx="97129" cy="37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412" fill="norm" stroke="1" extrusionOk="0">
                  <a:moveTo>
                    <a:pt x="15222" y="2135"/>
                  </a:moveTo>
                  <a:cubicBezTo>
                    <a:pt x="16842" y="1107"/>
                    <a:pt x="18462" y="78"/>
                    <a:pt x="19542" y="4"/>
                  </a:cubicBezTo>
                  <a:cubicBezTo>
                    <a:pt x="20622" y="-69"/>
                    <a:pt x="21162" y="813"/>
                    <a:pt x="19272" y="3164"/>
                  </a:cubicBezTo>
                  <a:cubicBezTo>
                    <a:pt x="17382" y="5515"/>
                    <a:pt x="13062" y="9335"/>
                    <a:pt x="9552" y="12347"/>
                  </a:cubicBezTo>
                  <a:cubicBezTo>
                    <a:pt x="6042" y="15360"/>
                    <a:pt x="3342" y="17564"/>
                    <a:pt x="1722" y="19033"/>
                  </a:cubicBezTo>
                  <a:cubicBezTo>
                    <a:pt x="102" y="20502"/>
                    <a:pt x="-438" y="21237"/>
                    <a:pt x="372" y="21384"/>
                  </a:cubicBezTo>
                  <a:cubicBezTo>
                    <a:pt x="1182" y="21531"/>
                    <a:pt x="3342" y="21090"/>
                    <a:pt x="5502" y="20429"/>
                  </a:cubicBezTo>
                  <a:cubicBezTo>
                    <a:pt x="7662" y="19768"/>
                    <a:pt x="9822" y="18886"/>
                    <a:pt x="11982" y="18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2162048" y="1844223"/>
              <a:ext cx="22234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8" y="15840"/>
                    <a:pt x="3476" y="10080"/>
                    <a:pt x="7076" y="6480"/>
                  </a:cubicBezTo>
                  <a:cubicBezTo>
                    <a:pt x="10676" y="2880"/>
                    <a:pt x="1613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2192716" y="2028227"/>
              <a:ext cx="122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2292384" y="2135563"/>
              <a:ext cx="8433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2269384" y="2162997"/>
              <a:ext cx="145671" cy="12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21600" y="546"/>
                  </a:moveTo>
                  <a:cubicBezTo>
                    <a:pt x="19705" y="114"/>
                    <a:pt x="17811" y="-318"/>
                    <a:pt x="16295" y="330"/>
                  </a:cubicBezTo>
                  <a:cubicBezTo>
                    <a:pt x="14779" y="978"/>
                    <a:pt x="13642" y="2706"/>
                    <a:pt x="10989" y="6378"/>
                  </a:cubicBezTo>
                  <a:cubicBezTo>
                    <a:pt x="8337" y="10050"/>
                    <a:pt x="4168" y="15666"/>
                    <a:pt x="0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2223383" y="1608639"/>
              <a:ext cx="130337" cy="13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21273"/>
                  </a:moveTo>
                  <a:cubicBezTo>
                    <a:pt x="3812" y="14873"/>
                    <a:pt x="7624" y="8473"/>
                    <a:pt x="10376" y="4673"/>
                  </a:cubicBezTo>
                  <a:cubicBezTo>
                    <a:pt x="13129" y="873"/>
                    <a:pt x="14824" y="-327"/>
                    <a:pt x="15671" y="73"/>
                  </a:cubicBezTo>
                  <a:cubicBezTo>
                    <a:pt x="16518" y="473"/>
                    <a:pt x="16518" y="2473"/>
                    <a:pt x="17365" y="5873"/>
                  </a:cubicBezTo>
                  <a:cubicBezTo>
                    <a:pt x="18212" y="9273"/>
                    <a:pt x="19906" y="14073"/>
                    <a:pt x="21600" y="188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2499389" y="1752221"/>
              <a:ext cx="153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3020734" y="1522216"/>
              <a:ext cx="176338" cy="349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48" y="47"/>
                    <a:pt x="19096" y="95"/>
                    <a:pt x="18470" y="308"/>
                  </a:cubicBezTo>
                  <a:cubicBezTo>
                    <a:pt x="17844" y="521"/>
                    <a:pt x="17844" y="900"/>
                    <a:pt x="17687" y="1397"/>
                  </a:cubicBezTo>
                  <a:cubicBezTo>
                    <a:pt x="17530" y="1895"/>
                    <a:pt x="17217" y="2511"/>
                    <a:pt x="16904" y="3095"/>
                  </a:cubicBezTo>
                  <a:cubicBezTo>
                    <a:pt x="16591" y="3679"/>
                    <a:pt x="16278" y="4232"/>
                    <a:pt x="15496" y="4808"/>
                  </a:cubicBezTo>
                  <a:cubicBezTo>
                    <a:pt x="14713" y="5384"/>
                    <a:pt x="13461" y="5984"/>
                    <a:pt x="12522" y="6537"/>
                  </a:cubicBezTo>
                  <a:cubicBezTo>
                    <a:pt x="11583" y="7089"/>
                    <a:pt x="10957" y="7595"/>
                    <a:pt x="10330" y="8116"/>
                  </a:cubicBezTo>
                  <a:cubicBezTo>
                    <a:pt x="9704" y="8637"/>
                    <a:pt x="9078" y="9174"/>
                    <a:pt x="8452" y="9718"/>
                  </a:cubicBezTo>
                  <a:cubicBezTo>
                    <a:pt x="7826" y="10263"/>
                    <a:pt x="7200" y="10816"/>
                    <a:pt x="6574" y="11408"/>
                  </a:cubicBezTo>
                  <a:cubicBezTo>
                    <a:pt x="5948" y="12000"/>
                    <a:pt x="5322" y="12632"/>
                    <a:pt x="4852" y="13232"/>
                  </a:cubicBezTo>
                  <a:cubicBezTo>
                    <a:pt x="4383" y="13832"/>
                    <a:pt x="4070" y="14400"/>
                    <a:pt x="3757" y="14992"/>
                  </a:cubicBezTo>
                  <a:cubicBezTo>
                    <a:pt x="3443" y="15584"/>
                    <a:pt x="3130" y="16200"/>
                    <a:pt x="2817" y="16839"/>
                  </a:cubicBezTo>
                  <a:cubicBezTo>
                    <a:pt x="2504" y="17479"/>
                    <a:pt x="2191" y="18142"/>
                    <a:pt x="2035" y="18782"/>
                  </a:cubicBezTo>
                  <a:cubicBezTo>
                    <a:pt x="1878" y="19421"/>
                    <a:pt x="1878" y="20037"/>
                    <a:pt x="1565" y="20503"/>
                  </a:cubicBezTo>
                  <a:cubicBezTo>
                    <a:pt x="1252" y="20968"/>
                    <a:pt x="626" y="212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3381076" y="1859556"/>
              <a:ext cx="766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123"/>
                    <a:pt x="14400" y="10246"/>
                    <a:pt x="18000" y="13846"/>
                  </a:cubicBezTo>
                  <a:cubicBezTo>
                    <a:pt x="21600" y="17446"/>
                    <a:pt x="21600" y="195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3373409" y="1782888"/>
              <a:ext cx="1993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5600"/>
                    <a:pt x="6646" y="9600"/>
                    <a:pt x="10246" y="6000"/>
                  </a:cubicBezTo>
                  <a:cubicBezTo>
                    <a:pt x="13846" y="2400"/>
                    <a:pt x="17723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3373409" y="1982226"/>
              <a:ext cx="153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3503745" y="2104895"/>
              <a:ext cx="107337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3526746" y="2143230"/>
              <a:ext cx="99670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5082"/>
                    <a:pt x="10523" y="10165"/>
                    <a:pt x="6923" y="13765"/>
                  </a:cubicBezTo>
                  <a:cubicBezTo>
                    <a:pt x="3323" y="17365"/>
                    <a:pt x="1662" y="194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3404076" y="1611277"/>
              <a:ext cx="138004" cy="14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21289"/>
                  </a:moveTo>
                  <a:cubicBezTo>
                    <a:pt x="2800" y="15797"/>
                    <a:pt x="5600" y="10306"/>
                    <a:pt x="7600" y="6462"/>
                  </a:cubicBezTo>
                  <a:cubicBezTo>
                    <a:pt x="9600" y="2618"/>
                    <a:pt x="10800" y="421"/>
                    <a:pt x="12000" y="55"/>
                  </a:cubicBezTo>
                  <a:cubicBezTo>
                    <a:pt x="13200" y="-311"/>
                    <a:pt x="14400" y="1153"/>
                    <a:pt x="16000" y="4265"/>
                  </a:cubicBezTo>
                  <a:cubicBezTo>
                    <a:pt x="17600" y="7377"/>
                    <a:pt x="19600" y="12136"/>
                    <a:pt x="21600" y="168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3695416" y="1798222"/>
              <a:ext cx="122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3749084" y="1744554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4124759" y="1499215"/>
              <a:ext cx="375676" cy="356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06" y="418"/>
                    <a:pt x="21012" y="836"/>
                    <a:pt x="20424" y="1355"/>
                  </a:cubicBezTo>
                  <a:cubicBezTo>
                    <a:pt x="19837" y="1874"/>
                    <a:pt x="18955" y="2493"/>
                    <a:pt x="18147" y="3074"/>
                  </a:cubicBezTo>
                  <a:cubicBezTo>
                    <a:pt x="17339" y="3654"/>
                    <a:pt x="16604" y="4196"/>
                    <a:pt x="16090" y="4699"/>
                  </a:cubicBezTo>
                  <a:cubicBezTo>
                    <a:pt x="15576" y="5203"/>
                    <a:pt x="15282" y="5667"/>
                    <a:pt x="14914" y="6147"/>
                  </a:cubicBezTo>
                  <a:cubicBezTo>
                    <a:pt x="14547" y="6627"/>
                    <a:pt x="14106" y="7123"/>
                    <a:pt x="13665" y="7610"/>
                  </a:cubicBezTo>
                  <a:cubicBezTo>
                    <a:pt x="13225" y="8098"/>
                    <a:pt x="12784" y="8578"/>
                    <a:pt x="12269" y="9128"/>
                  </a:cubicBezTo>
                  <a:cubicBezTo>
                    <a:pt x="11755" y="9677"/>
                    <a:pt x="11167" y="10297"/>
                    <a:pt x="10727" y="10877"/>
                  </a:cubicBezTo>
                  <a:cubicBezTo>
                    <a:pt x="10286" y="11458"/>
                    <a:pt x="9992" y="12000"/>
                    <a:pt x="9478" y="12557"/>
                  </a:cubicBezTo>
                  <a:cubicBezTo>
                    <a:pt x="8963" y="13115"/>
                    <a:pt x="8229" y="13688"/>
                    <a:pt x="7567" y="14268"/>
                  </a:cubicBezTo>
                  <a:cubicBezTo>
                    <a:pt x="6906" y="14849"/>
                    <a:pt x="6318" y="15437"/>
                    <a:pt x="6025" y="16057"/>
                  </a:cubicBezTo>
                  <a:cubicBezTo>
                    <a:pt x="5731" y="16676"/>
                    <a:pt x="5731" y="17326"/>
                    <a:pt x="5657" y="17822"/>
                  </a:cubicBezTo>
                  <a:cubicBezTo>
                    <a:pt x="5584" y="18317"/>
                    <a:pt x="5437" y="18658"/>
                    <a:pt x="4922" y="18999"/>
                  </a:cubicBezTo>
                  <a:cubicBezTo>
                    <a:pt x="4408" y="19339"/>
                    <a:pt x="3527" y="19680"/>
                    <a:pt x="2792" y="20028"/>
                  </a:cubicBezTo>
                  <a:cubicBezTo>
                    <a:pt x="2057" y="20377"/>
                    <a:pt x="1469" y="20733"/>
                    <a:pt x="1029" y="20996"/>
                  </a:cubicBezTo>
                  <a:cubicBezTo>
                    <a:pt x="588" y="21259"/>
                    <a:pt x="294" y="214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4653771" y="1749268"/>
              <a:ext cx="57204" cy="355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70" fill="norm" stroke="1" extrusionOk="0">
                  <a:moveTo>
                    <a:pt x="0" y="2956"/>
                  </a:moveTo>
                  <a:cubicBezTo>
                    <a:pt x="2817" y="2339"/>
                    <a:pt x="5635" y="1721"/>
                    <a:pt x="8922" y="1104"/>
                  </a:cubicBezTo>
                  <a:cubicBezTo>
                    <a:pt x="12209" y="487"/>
                    <a:pt x="15965" y="-130"/>
                    <a:pt x="18313" y="24"/>
                  </a:cubicBezTo>
                  <a:cubicBezTo>
                    <a:pt x="20661" y="179"/>
                    <a:pt x="21600" y="1104"/>
                    <a:pt x="20661" y="3727"/>
                  </a:cubicBezTo>
                  <a:cubicBezTo>
                    <a:pt x="19722" y="6350"/>
                    <a:pt x="16904" y="10670"/>
                    <a:pt x="14557" y="13910"/>
                  </a:cubicBezTo>
                  <a:cubicBezTo>
                    <a:pt x="12209" y="17150"/>
                    <a:pt x="10330" y="19310"/>
                    <a:pt x="8452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4681487" y="1683219"/>
              <a:ext cx="20229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312" y="21600"/>
                  </a:moveTo>
                  <a:cubicBezTo>
                    <a:pt x="42" y="18277"/>
                    <a:pt x="-228" y="14954"/>
                    <a:pt x="312" y="12462"/>
                  </a:cubicBezTo>
                  <a:cubicBezTo>
                    <a:pt x="852" y="9969"/>
                    <a:pt x="2202" y="8308"/>
                    <a:pt x="5847" y="6369"/>
                  </a:cubicBezTo>
                  <a:cubicBezTo>
                    <a:pt x="9492" y="4431"/>
                    <a:pt x="15432" y="2215"/>
                    <a:pt x="2137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4669105" y="1890224"/>
              <a:ext cx="138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4868443" y="1943892"/>
              <a:ext cx="9200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4937444" y="1982226"/>
              <a:ext cx="92003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771"/>
                    <a:pt x="15600" y="1543"/>
                    <a:pt x="12000" y="5143"/>
                  </a:cubicBezTo>
                  <a:cubicBezTo>
                    <a:pt x="8400" y="8743"/>
                    <a:pt x="4200" y="15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4684438" y="1493727"/>
              <a:ext cx="138005" cy="14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19793"/>
                  </a:moveTo>
                  <a:cubicBezTo>
                    <a:pt x="1200" y="16069"/>
                    <a:pt x="2400" y="12344"/>
                    <a:pt x="4000" y="8620"/>
                  </a:cubicBezTo>
                  <a:cubicBezTo>
                    <a:pt x="5600" y="4896"/>
                    <a:pt x="7600" y="1172"/>
                    <a:pt x="9000" y="241"/>
                  </a:cubicBezTo>
                  <a:cubicBezTo>
                    <a:pt x="10400" y="-690"/>
                    <a:pt x="11200" y="1172"/>
                    <a:pt x="12200" y="4151"/>
                  </a:cubicBezTo>
                  <a:cubicBezTo>
                    <a:pt x="13200" y="7131"/>
                    <a:pt x="14400" y="11227"/>
                    <a:pt x="16000" y="14207"/>
                  </a:cubicBezTo>
                  <a:cubicBezTo>
                    <a:pt x="17600" y="17186"/>
                    <a:pt x="19600" y="19048"/>
                    <a:pt x="21600" y="20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4991112" y="1629551"/>
              <a:ext cx="138004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10800"/>
                    <a:pt x="8000" y="21600"/>
                    <a:pt x="11600" y="21600"/>
                  </a:cubicBezTo>
                  <a:cubicBezTo>
                    <a:pt x="15200" y="21600"/>
                    <a:pt x="18400" y="10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5443456" y="1514549"/>
              <a:ext cx="421677" cy="376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945" y="601"/>
                    <a:pt x="20291" y="1202"/>
                    <a:pt x="19702" y="1760"/>
                  </a:cubicBezTo>
                  <a:cubicBezTo>
                    <a:pt x="19113" y="2317"/>
                    <a:pt x="18589" y="2830"/>
                    <a:pt x="18000" y="3351"/>
                  </a:cubicBezTo>
                  <a:cubicBezTo>
                    <a:pt x="17411" y="3871"/>
                    <a:pt x="16756" y="4399"/>
                    <a:pt x="16102" y="4920"/>
                  </a:cubicBezTo>
                  <a:cubicBezTo>
                    <a:pt x="15447" y="5440"/>
                    <a:pt x="14793" y="5954"/>
                    <a:pt x="14007" y="6511"/>
                  </a:cubicBezTo>
                  <a:cubicBezTo>
                    <a:pt x="13222" y="7068"/>
                    <a:pt x="12305" y="7669"/>
                    <a:pt x="11520" y="8241"/>
                  </a:cubicBezTo>
                  <a:cubicBezTo>
                    <a:pt x="10735" y="8813"/>
                    <a:pt x="10080" y="9356"/>
                    <a:pt x="9556" y="9862"/>
                  </a:cubicBezTo>
                  <a:cubicBezTo>
                    <a:pt x="9033" y="10367"/>
                    <a:pt x="8640" y="10837"/>
                    <a:pt x="8182" y="11321"/>
                  </a:cubicBezTo>
                  <a:cubicBezTo>
                    <a:pt x="7724" y="11804"/>
                    <a:pt x="7200" y="12303"/>
                    <a:pt x="6742" y="12765"/>
                  </a:cubicBezTo>
                  <a:cubicBezTo>
                    <a:pt x="6284" y="13227"/>
                    <a:pt x="5891" y="13652"/>
                    <a:pt x="5498" y="14158"/>
                  </a:cubicBezTo>
                  <a:cubicBezTo>
                    <a:pt x="5105" y="14664"/>
                    <a:pt x="4713" y="15251"/>
                    <a:pt x="4516" y="15830"/>
                  </a:cubicBezTo>
                  <a:cubicBezTo>
                    <a:pt x="4320" y="16409"/>
                    <a:pt x="4320" y="16981"/>
                    <a:pt x="4124" y="17487"/>
                  </a:cubicBezTo>
                  <a:cubicBezTo>
                    <a:pt x="3927" y="17993"/>
                    <a:pt x="3535" y="18433"/>
                    <a:pt x="3011" y="18873"/>
                  </a:cubicBezTo>
                  <a:cubicBezTo>
                    <a:pt x="2487" y="19312"/>
                    <a:pt x="1833" y="19752"/>
                    <a:pt x="1309" y="20163"/>
                  </a:cubicBezTo>
                  <a:cubicBezTo>
                    <a:pt x="785" y="20574"/>
                    <a:pt x="393" y="20955"/>
                    <a:pt x="196" y="21189"/>
                  </a:cubicBezTo>
                  <a:cubicBezTo>
                    <a:pt x="0" y="21424"/>
                    <a:pt x="0" y="215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6095137" y="1690886"/>
              <a:ext cx="4600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195"/>
                    <a:pt x="12000" y="12391"/>
                    <a:pt x="8400" y="15991"/>
                  </a:cubicBezTo>
                  <a:cubicBezTo>
                    <a:pt x="4800" y="19591"/>
                    <a:pt x="2400" y="20595"/>
                    <a:pt x="1200" y="21098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6118137" y="1621884"/>
              <a:ext cx="19167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584" y="10800"/>
                  </a:cubicBezTo>
                  <a:cubicBezTo>
                    <a:pt x="3168" y="7200"/>
                    <a:pt x="6336" y="3600"/>
                    <a:pt x="9936" y="1800"/>
                  </a:cubicBezTo>
                  <a:cubicBezTo>
                    <a:pt x="13536" y="0"/>
                    <a:pt x="1756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6087470" y="1828889"/>
              <a:ext cx="168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6279141" y="1874890"/>
              <a:ext cx="8433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6332809" y="1920891"/>
              <a:ext cx="92003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6000"/>
                    <a:pt x="8400" y="12000"/>
                    <a:pt x="4800" y="15600"/>
                  </a:cubicBezTo>
                  <a:cubicBezTo>
                    <a:pt x="1200" y="19200"/>
                    <a:pt x="6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6095137" y="1425375"/>
              <a:ext cx="153338" cy="15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21201"/>
                  </a:moveTo>
                  <a:cubicBezTo>
                    <a:pt x="2520" y="16521"/>
                    <a:pt x="5040" y="11841"/>
                    <a:pt x="6840" y="8601"/>
                  </a:cubicBezTo>
                  <a:cubicBezTo>
                    <a:pt x="8640" y="5361"/>
                    <a:pt x="9720" y="3561"/>
                    <a:pt x="10980" y="2121"/>
                  </a:cubicBezTo>
                  <a:cubicBezTo>
                    <a:pt x="12240" y="681"/>
                    <a:pt x="13680" y="-399"/>
                    <a:pt x="14580" y="141"/>
                  </a:cubicBezTo>
                  <a:cubicBezTo>
                    <a:pt x="15480" y="681"/>
                    <a:pt x="15840" y="2841"/>
                    <a:pt x="16200" y="5181"/>
                  </a:cubicBezTo>
                  <a:cubicBezTo>
                    <a:pt x="16560" y="7521"/>
                    <a:pt x="16920" y="10041"/>
                    <a:pt x="17820" y="11841"/>
                  </a:cubicBezTo>
                  <a:cubicBezTo>
                    <a:pt x="18720" y="13641"/>
                    <a:pt x="20160" y="14721"/>
                    <a:pt x="21600" y="158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6409478" y="1637218"/>
              <a:ext cx="138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6481973" y="1575883"/>
              <a:ext cx="11841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14"/>
                    <a:pt x="2735" y="11829"/>
                    <a:pt x="575" y="15429"/>
                  </a:cubicBezTo>
                  <a:cubicBezTo>
                    <a:pt x="-1585" y="19029"/>
                    <a:pt x="2735" y="2031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6866255" y="1514549"/>
              <a:ext cx="425575" cy="367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600" fill="norm" stroke="1" extrusionOk="0">
                  <a:moveTo>
                    <a:pt x="20219" y="0"/>
                  </a:moveTo>
                  <a:cubicBezTo>
                    <a:pt x="20734" y="241"/>
                    <a:pt x="21248" y="481"/>
                    <a:pt x="21376" y="894"/>
                  </a:cubicBezTo>
                  <a:cubicBezTo>
                    <a:pt x="21505" y="1308"/>
                    <a:pt x="21248" y="1894"/>
                    <a:pt x="20862" y="2435"/>
                  </a:cubicBezTo>
                  <a:cubicBezTo>
                    <a:pt x="20476" y="2976"/>
                    <a:pt x="19962" y="3472"/>
                    <a:pt x="19448" y="3938"/>
                  </a:cubicBezTo>
                  <a:cubicBezTo>
                    <a:pt x="18934" y="4404"/>
                    <a:pt x="18419" y="4840"/>
                    <a:pt x="17905" y="5359"/>
                  </a:cubicBezTo>
                  <a:cubicBezTo>
                    <a:pt x="17391" y="5877"/>
                    <a:pt x="16876" y="6478"/>
                    <a:pt x="16491" y="7035"/>
                  </a:cubicBezTo>
                  <a:cubicBezTo>
                    <a:pt x="16105" y="7591"/>
                    <a:pt x="15848" y="8102"/>
                    <a:pt x="15526" y="8628"/>
                  </a:cubicBezTo>
                  <a:cubicBezTo>
                    <a:pt x="15205" y="9154"/>
                    <a:pt x="14819" y="9695"/>
                    <a:pt x="14305" y="10236"/>
                  </a:cubicBezTo>
                  <a:cubicBezTo>
                    <a:pt x="13791" y="10777"/>
                    <a:pt x="13148" y="11319"/>
                    <a:pt x="12441" y="11837"/>
                  </a:cubicBezTo>
                  <a:cubicBezTo>
                    <a:pt x="11734" y="12356"/>
                    <a:pt x="10962" y="12852"/>
                    <a:pt x="10126" y="13370"/>
                  </a:cubicBezTo>
                  <a:cubicBezTo>
                    <a:pt x="9291" y="13889"/>
                    <a:pt x="8391" y="14430"/>
                    <a:pt x="7491" y="14956"/>
                  </a:cubicBezTo>
                  <a:cubicBezTo>
                    <a:pt x="6591" y="15482"/>
                    <a:pt x="5691" y="15993"/>
                    <a:pt x="5048" y="16474"/>
                  </a:cubicBezTo>
                  <a:cubicBezTo>
                    <a:pt x="4405" y="16955"/>
                    <a:pt x="4019" y="17406"/>
                    <a:pt x="3698" y="17812"/>
                  </a:cubicBezTo>
                  <a:cubicBezTo>
                    <a:pt x="3376" y="18218"/>
                    <a:pt x="3119" y="18579"/>
                    <a:pt x="2734" y="18977"/>
                  </a:cubicBezTo>
                  <a:cubicBezTo>
                    <a:pt x="2348" y="19375"/>
                    <a:pt x="1834" y="19811"/>
                    <a:pt x="1319" y="20180"/>
                  </a:cubicBezTo>
                  <a:cubicBezTo>
                    <a:pt x="805" y="20548"/>
                    <a:pt x="291" y="20848"/>
                    <a:pt x="98" y="21074"/>
                  </a:cubicBezTo>
                  <a:cubicBezTo>
                    <a:pt x="-95" y="21299"/>
                    <a:pt x="34" y="21450"/>
                    <a:pt x="16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463328" y="1667885"/>
              <a:ext cx="27175" cy="39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600" fill="norm" stroke="1" extrusionOk="0">
                  <a:moveTo>
                    <a:pt x="20879" y="0"/>
                  </a:moveTo>
                  <a:cubicBezTo>
                    <a:pt x="16952" y="5330"/>
                    <a:pt x="13025" y="10660"/>
                    <a:pt x="10079" y="14026"/>
                  </a:cubicBezTo>
                  <a:cubicBezTo>
                    <a:pt x="7134" y="17392"/>
                    <a:pt x="5170" y="18795"/>
                    <a:pt x="3206" y="19847"/>
                  </a:cubicBezTo>
                  <a:cubicBezTo>
                    <a:pt x="1243" y="20899"/>
                    <a:pt x="-721" y="21600"/>
                    <a:pt x="261" y="21600"/>
                  </a:cubicBezTo>
                  <a:cubicBezTo>
                    <a:pt x="1243" y="21600"/>
                    <a:pt x="5170" y="20899"/>
                    <a:pt x="9097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7574837" y="1736887"/>
              <a:ext cx="5366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653"/>
                    <a:pt x="13372" y="5305"/>
                    <a:pt x="9772" y="8905"/>
                  </a:cubicBezTo>
                  <a:cubicBezTo>
                    <a:pt x="6172" y="12505"/>
                    <a:pt x="3086" y="170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7590171" y="1717939"/>
              <a:ext cx="16867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236" y="11918"/>
                    <a:pt x="10473" y="3818"/>
                    <a:pt x="14073" y="1118"/>
                  </a:cubicBezTo>
                  <a:cubicBezTo>
                    <a:pt x="17673" y="-1582"/>
                    <a:pt x="1963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7582504" y="1882557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7720507" y="1959225"/>
              <a:ext cx="6900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7712840" y="1966892"/>
              <a:ext cx="10733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114"/>
                    <a:pt x="10286" y="8229"/>
                    <a:pt x="6686" y="11829"/>
                  </a:cubicBezTo>
                  <a:cubicBezTo>
                    <a:pt x="3086" y="15429"/>
                    <a:pt x="1543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7674506" y="1527327"/>
              <a:ext cx="99670" cy="11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739"/>
                  </a:moveTo>
                  <a:cubicBezTo>
                    <a:pt x="1662" y="9391"/>
                    <a:pt x="3323" y="7043"/>
                    <a:pt x="6369" y="4696"/>
                  </a:cubicBezTo>
                  <a:cubicBezTo>
                    <a:pt x="9415" y="2348"/>
                    <a:pt x="13846" y="0"/>
                    <a:pt x="16061" y="0"/>
                  </a:cubicBezTo>
                  <a:cubicBezTo>
                    <a:pt x="18277" y="0"/>
                    <a:pt x="18277" y="2348"/>
                    <a:pt x="18831" y="6339"/>
                  </a:cubicBezTo>
                  <a:cubicBezTo>
                    <a:pt x="19385" y="10330"/>
                    <a:pt x="20492" y="159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7873843" y="1713886"/>
              <a:ext cx="107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8157517" y="1951558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8433523" y="1798222"/>
              <a:ext cx="6133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932"/>
                    <a:pt x="10800" y="3863"/>
                    <a:pt x="7200" y="6761"/>
                  </a:cubicBezTo>
                  <a:cubicBezTo>
                    <a:pt x="3600" y="9659"/>
                    <a:pt x="1800" y="13522"/>
                    <a:pt x="900" y="16156"/>
                  </a:cubicBezTo>
                  <a:cubicBezTo>
                    <a:pt x="0" y="18790"/>
                    <a:pt x="0" y="201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8425856" y="1759887"/>
              <a:ext cx="176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04" y="15300"/>
                    <a:pt x="5009" y="9000"/>
                    <a:pt x="8609" y="5400"/>
                  </a:cubicBezTo>
                  <a:cubicBezTo>
                    <a:pt x="12209" y="1800"/>
                    <a:pt x="1690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8425856" y="1913224"/>
              <a:ext cx="138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8533192" y="1982226"/>
              <a:ext cx="9200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8602193" y="1989893"/>
              <a:ext cx="9200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00"/>
                    <a:pt x="12000" y="6600"/>
                    <a:pt x="8400" y="10200"/>
                  </a:cubicBezTo>
                  <a:cubicBezTo>
                    <a:pt x="4800" y="13800"/>
                    <a:pt x="2400" y="17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8448857" y="1551517"/>
              <a:ext cx="115003" cy="139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14348"/>
                  </a:moveTo>
                  <a:cubicBezTo>
                    <a:pt x="2400" y="10813"/>
                    <a:pt x="4800" y="7279"/>
                    <a:pt x="7680" y="4530"/>
                  </a:cubicBezTo>
                  <a:cubicBezTo>
                    <a:pt x="10560" y="1781"/>
                    <a:pt x="13920" y="-183"/>
                    <a:pt x="15600" y="13"/>
                  </a:cubicBezTo>
                  <a:cubicBezTo>
                    <a:pt x="17280" y="210"/>
                    <a:pt x="17280" y="2566"/>
                    <a:pt x="17760" y="6297"/>
                  </a:cubicBezTo>
                  <a:cubicBezTo>
                    <a:pt x="18240" y="10028"/>
                    <a:pt x="19200" y="15133"/>
                    <a:pt x="19920" y="17882"/>
                  </a:cubicBezTo>
                  <a:cubicBezTo>
                    <a:pt x="20640" y="20632"/>
                    <a:pt x="21120" y="21024"/>
                    <a:pt x="2160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8694196" y="1690886"/>
              <a:ext cx="9200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8893533" y="1699139"/>
              <a:ext cx="22564" cy="367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417" fill="norm" stroke="1" extrusionOk="0">
                  <a:moveTo>
                    <a:pt x="7200" y="1307"/>
                  </a:moveTo>
                  <a:cubicBezTo>
                    <a:pt x="12000" y="562"/>
                    <a:pt x="16800" y="-183"/>
                    <a:pt x="19200" y="40"/>
                  </a:cubicBezTo>
                  <a:cubicBezTo>
                    <a:pt x="21600" y="264"/>
                    <a:pt x="21600" y="1456"/>
                    <a:pt x="20400" y="4063"/>
                  </a:cubicBezTo>
                  <a:cubicBezTo>
                    <a:pt x="19200" y="6669"/>
                    <a:pt x="16800" y="10691"/>
                    <a:pt x="13200" y="13820"/>
                  </a:cubicBezTo>
                  <a:cubicBezTo>
                    <a:pt x="9600" y="16948"/>
                    <a:pt x="4800" y="19183"/>
                    <a:pt x="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8931188" y="1575883"/>
              <a:ext cx="330355" cy="3565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21478" y="0"/>
                  </a:moveTo>
                  <a:cubicBezTo>
                    <a:pt x="21146" y="650"/>
                    <a:pt x="20813" y="1301"/>
                    <a:pt x="20398" y="1920"/>
                  </a:cubicBezTo>
                  <a:cubicBezTo>
                    <a:pt x="19983" y="2539"/>
                    <a:pt x="19484" y="3128"/>
                    <a:pt x="18986" y="3685"/>
                  </a:cubicBezTo>
                  <a:cubicBezTo>
                    <a:pt x="18487" y="4243"/>
                    <a:pt x="17989" y="4769"/>
                    <a:pt x="17490" y="5303"/>
                  </a:cubicBezTo>
                  <a:cubicBezTo>
                    <a:pt x="16992" y="5837"/>
                    <a:pt x="16493" y="6379"/>
                    <a:pt x="15912" y="6890"/>
                  </a:cubicBezTo>
                  <a:cubicBezTo>
                    <a:pt x="15330" y="7401"/>
                    <a:pt x="14666" y="7881"/>
                    <a:pt x="14167" y="8400"/>
                  </a:cubicBezTo>
                  <a:cubicBezTo>
                    <a:pt x="13669" y="8919"/>
                    <a:pt x="13336" y="9476"/>
                    <a:pt x="13004" y="10018"/>
                  </a:cubicBezTo>
                  <a:cubicBezTo>
                    <a:pt x="12672" y="10560"/>
                    <a:pt x="12340" y="11086"/>
                    <a:pt x="12007" y="11590"/>
                  </a:cubicBezTo>
                  <a:cubicBezTo>
                    <a:pt x="11675" y="12093"/>
                    <a:pt x="11343" y="12573"/>
                    <a:pt x="10844" y="13123"/>
                  </a:cubicBezTo>
                  <a:cubicBezTo>
                    <a:pt x="10346" y="13672"/>
                    <a:pt x="9681" y="14292"/>
                    <a:pt x="9016" y="14857"/>
                  </a:cubicBezTo>
                  <a:cubicBezTo>
                    <a:pt x="8352" y="15422"/>
                    <a:pt x="7687" y="15933"/>
                    <a:pt x="7272" y="16382"/>
                  </a:cubicBezTo>
                  <a:cubicBezTo>
                    <a:pt x="6856" y="16831"/>
                    <a:pt x="6690" y="17218"/>
                    <a:pt x="6275" y="17605"/>
                  </a:cubicBezTo>
                  <a:cubicBezTo>
                    <a:pt x="5860" y="17992"/>
                    <a:pt x="5195" y="18379"/>
                    <a:pt x="4364" y="18774"/>
                  </a:cubicBezTo>
                  <a:cubicBezTo>
                    <a:pt x="3533" y="19169"/>
                    <a:pt x="2536" y="19572"/>
                    <a:pt x="1706" y="19951"/>
                  </a:cubicBezTo>
                  <a:cubicBezTo>
                    <a:pt x="875" y="20330"/>
                    <a:pt x="210" y="20686"/>
                    <a:pt x="44" y="20957"/>
                  </a:cubicBezTo>
                  <a:cubicBezTo>
                    <a:pt x="-122" y="21228"/>
                    <a:pt x="210" y="21414"/>
                    <a:pt x="5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9453213" y="1759887"/>
              <a:ext cx="2623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840"/>
                    <a:pt x="21600" y="7680"/>
                    <a:pt x="18655" y="11280"/>
                  </a:cubicBezTo>
                  <a:cubicBezTo>
                    <a:pt x="15709" y="14880"/>
                    <a:pt x="7855" y="18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9621883" y="1790555"/>
              <a:ext cx="5366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615"/>
                    <a:pt x="11314" y="9231"/>
                    <a:pt x="7714" y="12831"/>
                  </a:cubicBezTo>
                  <a:cubicBezTo>
                    <a:pt x="4114" y="16431"/>
                    <a:pt x="2057" y="190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9629550" y="1803156"/>
              <a:ext cx="176338" cy="4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2817" y="12793"/>
                    <a:pt x="5635" y="5170"/>
                    <a:pt x="9235" y="1993"/>
                  </a:cubicBezTo>
                  <a:cubicBezTo>
                    <a:pt x="12835" y="-1183"/>
                    <a:pt x="17217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9614216" y="1943892"/>
              <a:ext cx="138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9744552" y="1982226"/>
              <a:ext cx="6900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9729219" y="1997560"/>
              <a:ext cx="107337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696"/>
                    <a:pt x="9257" y="9391"/>
                    <a:pt x="5657" y="12991"/>
                  </a:cubicBezTo>
                  <a:cubicBezTo>
                    <a:pt x="2057" y="16591"/>
                    <a:pt x="1029" y="190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9644883" y="1611662"/>
              <a:ext cx="115004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" y="17446"/>
                    <a:pt x="960" y="13292"/>
                    <a:pt x="1920" y="10385"/>
                  </a:cubicBezTo>
                  <a:cubicBezTo>
                    <a:pt x="2880" y="7477"/>
                    <a:pt x="4320" y="5815"/>
                    <a:pt x="6720" y="3946"/>
                  </a:cubicBezTo>
                  <a:cubicBezTo>
                    <a:pt x="9120" y="2077"/>
                    <a:pt x="12480" y="0"/>
                    <a:pt x="14400" y="0"/>
                  </a:cubicBezTo>
                  <a:cubicBezTo>
                    <a:pt x="16320" y="0"/>
                    <a:pt x="16800" y="2077"/>
                    <a:pt x="17760" y="5400"/>
                  </a:cubicBezTo>
                  <a:cubicBezTo>
                    <a:pt x="18720" y="8723"/>
                    <a:pt x="20160" y="13292"/>
                    <a:pt x="21600" y="17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9867222" y="1759887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9913223" y="1698553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10196896" y="1936225"/>
              <a:ext cx="145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10434568" y="1813555"/>
              <a:ext cx="5366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4926"/>
                    <a:pt x="11314" y="9853"/>
                    <a:pt x="8228" y="12884"/>
                  </a:cubicBezTo>
                  <a:cubicBezTo>
                    <a:pt x="5143" y="15916"/>
                    <a:pt x="4114" y="17053"/>
                    <a:pt x="3600" y="18095"/>
                  </a:cubicBezTo>
                  <a:cubicBezTo>
                    <a:pt x="3085" y="19137"/>
                    <a:pt x="3085" y="20084"/>
                    <a:pt x="2571" y="20653"/>
                  </a:cubicBezTo>
                  <a:cubicBezTo>
                    <a:pt x="2057" y="21221"/>
                    <a:pt x="1028" y="214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10465236" y="1767554"/>
              <a:ext cx="18400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900" y="12436"/>
                  </a:cubicBezTo>
                  <a:cubicBezTo>
                    <a:pt x="1800" y="9818"/>
                    <a:pt x="3600" y="7855"/>
                    <a:pt x="7200" y="5891"/>
                  </a:cubicBezTo>
                  <a:cubicBezTo>
                    <a:pt x="10800" y="3927"/>
                    <a:pt x="162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10426901" y="1913224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10549571" y="1966892"/>
              <a:ext cx="6133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10587905" y="1997560"/>
              <a:ext cx="69003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3443"/>
                    <a:pt x="8800" y="6887"/>
                    <a:pt x="5200" y="10487"/>
                  </a:cubicBezTo>
                  <a:cubicBezTo>
                    <a:pt x="1600" y="14087"/>
                    <a:pt x="800" y="17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10472903" y="1630142"/>
              <a:ext cx="115003" cy="7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2" fill="norm" stroke="1" extrusionOk="0">
                  <a:moveTo>
                    <a:pt x="0" y="20742"/>
                  </a:moveTo>
                  <a:cubicBezTo>
                    <a:pt x="3360" y="15865"/>
                    <a:pt x="6720" y="10987"/>
                    <a:pt x="9600" y="6807"/>
                  </a:cubicBezTo>
                  <a:cubicBezTo>
                    <a:pt x="12480" y="2626"/>
                    <a:pt x="14880" y="-858"/>
                    <a:pt x="16080" y="187"/>
                  </a:cubicBezTo>
                  <a:cubicBezTo>
                    <a:pt x="17280" y="1232"/>
                    <a:pt x="17280" y="6807"/>
                    <a:pt x="18000" y="10987"/>
                  </a:cubicBezTo>
                  <a:cubicBezTo>
                    <a:pt x="18720" y="15168"/>
                    <a:pt x="20160" y="17955"/>
                    <a:pt x="21600" y="20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10687574" y="1782888"/>
              <a:ext cx="107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10730624" y="1752221"/>
              <a:ext cx="3361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950"/>
                    <a:pt x="4867" y="9900"/>
                    <a:pt x="1782" y="13500"/>
                  </a:cubicBezTo>
                  <a:cubicBezTo>
                    <a:pt x="-1304" y="17100"/>
                    <a:pt x="239" y="19350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10932912" y="1683219"/>
              <a:ext cx="92004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346"/>
                    <a:pt x="16800" y="4692"/>
                    <a:pt x="14100" y="7321"/>
                  </a:cubicBezTo>
                  <a:cubicBezTo>
                    <a:pt x="11400" y="9951"/>
                    <a:pt x="8400" y="12863"/>
                    <a:pt x="6000" y="15290"/>
                  </a:cubicBezTo>
                  <a:cubicBezTo>
                    <a:pt x="3600" y="17717"/>
                    <a:pt x="1800" y="196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2196226" y="2643708"/>
              <a:ext cx="180364" cy="24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0916" fill="norm" stroke="1" extrusionOk="0">
                  <a:moveTo>
                    <a:pt x="14684" y="3091"/>
                  </a:moveTo>
                  <a:cubicBezTo>
                    <a:pt x="13797" y="2218"/>
                    <a:pt x="12909" y="1345"/>
                    <a:pt x="11726" y="1018"/>
                  </a:cubicBezTo>
                  <a:cubicBezTo>
                    <a:pt x="10542" y="691"/>
                    <a:pt x="9062" y="909"/>
                    <a:pt x="7287" y="2218"/>
                  </a:cubicBezTo>
                  <a:cubicBezTo>
                    <a:pt x="5512" y="3527"/>
                    <a:pt x="3441" y="5927"/>
                    <a:pt x="1961" y="8764"/>
                  </a:cubicBezTo>
                  <a:cubicBezTo>
                    <a:pt x="482" y="11600"/>
                    <a:pt x="-406" y="14873"/>
                    <a:pt x="186" y="17273"/>
                  </a:cubicBezTo>
                  <a:cubicBezTo>
                    <a:pt x="778" y="19673"/>
                    <a:pt x="2849" y="21200"/>
                    <a:pt x="6399" y="20873"/>
                  </a:cubicBezTo>
                  <a:cubicBezTo>
                    <a:pt x="9950" y="20545"/>
                    <a:pt x="14980" y="18364"/>
                    <a:pt x="17791" y="15418"/>
                  </a:cubicBezTo>
                  <a:cubicBezTo>
                    <a:pt x="20602" y="12473"/>
                    <a:pt x="21194" y="8764"/>
                    <a:pt x="20750" y="5818"/>
                  </a:cubicBezTo>
                  <a:cubicBezTo>
                    <a:pt x="20306" y="2873"/>
                    <a:pt x="18827" y="691"/>
                    <a:pt x="16164" y="145"/>
                  </a:cubicBezTo>
                  <a:cubicBezTo>
                    <a:pt x="13501" y="-400"/>
                    <a:pt x="9654" y="691"/>
                    <a:pt x="5808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3480745" y="2480570"/>
              <a:ext cx="53669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3592133" y="2426903"/>
              <a:ext cx="6495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113" y="0"/>
                  </a:moveTo>
                  <a:cubicBezTo>
                    <a:pt x="16128" y="4390"/>
                    <a:pt x="11144" y="8780"/>
                    <a:pt x="7405" y="12117"/>
                  </a:cubicBezTo>
                  <a:cubicBezTo>
                    <a:pt x="3667" y="15454"/>
                    <a:pt x="1175" y="17737"/>
                    <a:pt x="344" y="19141"/>
                  </a:cubicBezTo>
                  <a:cubicBezTo>
                    <a:pt x="-487" y="20546"/>
                    <a:pt x="344" y="21073"/>
                    <a:pt x="11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3703879" y="2569533"/>
              <a:ext cx="104370" cy="252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26" fill="norm" stroke="1" extrusionOk="0">
                  <a:moveTo>
                    <a:pt x="13726" y="2201"/>
                  </a:moveTo>
                  <a:cubicBezTo>
                    <a:pt x="12183" y="1337"/>
                    <a:pt x="10640" y="473"/>
                    <a:pt x="8583" y="149"/>
                  </a:cubicBezTo>
                  <a:cubicBezTo>
                    <a:pt x="6526" y="-175"/>
                    <a:pt x="3954" y="41"/>
                    <a:pt x="2411" y="689"/>
                  </a:cubicBezTo>
                  <a:cubicBezTo>
                    <a:pt x="869" y="1337"/>
                    <a:pt x="354" y="2417"/>
                    <a:pt x="97" y="3497"/>
                  </a:cubicBezTo>
                  <a:cubicBezTo>
                    <a:pt x="-160" y="4577"/>
                    <a:pt x="-160" y="5657"/>
                    <a:pt x="3440" y="7709"/>
                  </a:cubicBezTo>
                  <a:cubicBezTo>
                    <a:pt x="7040" y="9761"/>
                    <a:pt x="14240" y="12785"/>
                    <a:pt x="17840" y="14945"/>
                  </a:cubicBezTo>
                  <a:cubicBezTo>
                    <a:pt x="21440" y="17105"/>
                    <a:pt x="21440" y="18401"/>
                    <a:pt x="20411" y="19481"/>
                  </a:cubicBezTo>
                  <a:cubicBezTo>
                    <a:pt x="19383" y="20561"/>
                    <a:pt x="17326" y="21425"/>
                    <a:pt x="13983" y="21317"/>
                  </a:cubicBezTo>
                  <a:cubicBezTo>
                    <a:pt x="10640" y="21209"/>
                    <a:pt x="6011" y="20129"/>
                    <a:pt x="3697" y="18725"/>
                  </a:cubicBezTo>
                  <a:cubicBezTo>
                    <a:pt x="1383" y="17321"/>
                    <a:pt x="1383" y="15593"/>
                    <a:pt x="1383" y="13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3756751" y="2518905"/>
              <a:ext cx="122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2261717" y="3385258"/>
              <a:ext cx="7668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2327486" y="3469593"/>
              <a:ext cx="79902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6379" y="3520"/>
                    <a:pt x="11654" y="7040"/>
                    <a:pt x="7941" y="10400"/>
                  </a:cubicBezTo>
                  <a:cubicBezTo>
                    <a:pt x="4229" y="13760"/>
                    <a:pt x="1529" y="16960"/>
                    <a:pt x="517" y="18800"/>
                  </a:cubicBezTo>
                  <a:cubicBezTo>
                    <a:pt x="-496" y="20640"/>
                    <a:pt x="179" y="21120"/>
                    <a:pt x="8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2488008" y="3646540"/>
              <a:ext cx="103384" cy="280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374" fill="norm" stroke="1" extrusionOk="0">
                  <a:moveTo>
                    <a:pt x="20321" y="2873"/>
                  </a:moveTo>
                  <a:cubicBezTo>
                    <a:pt x="19819" y="1900"/>
                    <a:pt x="19316" y="927"/>
                    <a:pt x="17809" y="440"/>
                  </a:cubicBezTo>
                  <a:cubicBezTo>
                    <a:pt x="16302" y="-46"/>
                    <a:pt x="13791" y="-46"/>
                    <a:pt x="11279" y="51"/>
                  </a:cubicBezTo>
                  <a:cubicBezTo>
                    <a:pt x="8768" y="149"/>
                    <a:pt x="6256" y="343"/>
                    <a:pt x="3744" y="1316"/>
                  </a:cubicBezTo>
                  <a:cubicBezTo>
                    <a:pt x="1233" y="2289"/>
                    <a:pt x="-1279" y="4040"/>
                    <a:pt x="730" y="5986"/>
                  </a:cubicBezTo>
                  <a:cubicBezTo>
                    <a:pt x="2740" y="7932"/>
                    <a:pt x="9270" y="10073"/>
                    <a:pt x="13540" y="11532"/>
                  </a:cubicBezTo>
                  <a:cubicBezTo>
                    <a:pt x="17809" y="12992"/>
                    <a:pt x="19819" y="13770"/>
                    <a:pt x="20070" y="15327"/>
                  </a:cubicBezTo>
                  <a:cubicBezTo>
                    <a:pt x="20321" y="16884"/>
                    <a:pt x="18814" y="19219"/>
                    <a:pt x="16805" y="20386"/>
                  </a:cubicBezTo>
                  <a:cubicBezTo>
                    <a:pt x="14795" y="21554"/>
                    <a:pt x="12284" y="21554"/>
                    <a:pt x="10274" y="21068"/>
                  </a:cubicBezTo>
                  <a:cubicBezTo>
                    <a:pt x="8265" y="20581"/>
                    <a:pt x="6758" y="19608"/>
                    <a:pt x="5251" y="18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2522390" y="3576928"/>
              <a:ext cx="207005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33" y="16364"/>
                    <a:pt x="5867" y="11127"/>
                    <a:pt x="9467" y="7527"/>
                  </a:cubicBezTo>
                  <a:cubicBezTo>
                    <a:pt x="13067" y="3927"/>
                    <a:pt x="17333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3435961" y="3469593"/>
              <a:ext cx="115892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432" y="0"/>
                  </a:moveTo>
                  <a:cubicBezTo>
                    <a:pt x="7594" y="1532"/>
                    <a:pt x="5755" y="3064"/>
                    <a:pt x="4147" y="4672"/>
                  </a:cubicBezTo>
                  <a:cubicBezTo>
                    <a:pt x="2538" y="6281"/>
                    <a:pt x="1160" y="7966"/>
                    <a:pt x="470" y="9191"/>
                  </a:cubicBezTo>
                  <a:cubicBezTo>
                    <a:pt x="-219" y="10417"/>
                    <a:pt x="-219" y="11183"/>
                    <a:pt x="930" y="11489"/>
                  </a:cubicBezTo>
                  <a:cubicBezTo>
                    <a:pt x="2079" y="11796"/>
                    <a:pt x="4377" y="11643"/>
                    <a:pt x="6675" y="11413"/>
                  </a:cubicBezTo>
                  <a:cubicBezTo>
                    <a:pt x="8972" y="11183"/>
                    <a:pt x="11270" y="10877"/>
                    <a:pt x="14028" y="10187"/>
                  </a:cubicBezTo>
                  <a:cubicBezTo>
                    <a:pt x="16785" y="9498"/>
                    <a:pt x="20002" y="8426"/>
                    <a:pt x="20692" y="8272"/>
                  </a:cubicBezTo>
                  <a:cubicBezTo>
                    <a:pt x="21381" y="8119"/>
                    <a:pt x="19543" y="8885"/>
                    <a:pt x="17934" y="10953"/>
                  </a:cubicBezTo>
                  <a:cubicBezTo>
                    <a:pt x="16326" y="13021"/>
                    <a:pt x="14947" y="16391"/>
                    <a:pt x="14947" y="18383"/>
                  </a:cubicBezTo>
                  <a:cubicBezTo>
                    <a:pt x="14947" y="20374"/>
                    <a:pt x="16326" y="20987"/>
                    <a:pt x="177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3624328" y="3584595"/>
              <a:ext cx="78756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3376" y="5143"/>
                    <a:pt x="5951" y="10286"/>
                    <a:pt x="2576" y="13886"/>
                  </a:cubicBezTo>
                  <a:cubicBezTo>
                    <a:pt x="-799" y="17486"/>
                    <a:pt x="-124" y="19543"/>
                    <a:pt x="5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3725626" y="3673811"/>
              <a:ext cx="170379" cy="277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2" h="21287" fill="norm" stroke="1" extrusionOk="0">
                  <a:moveTo>
                    <a:pt x="11164" y="2570"/>
                  </a:moveTo>
                  <a:cubicBezTo>
                    <a:pt x="10238" y="1588"/>
                    <a:pt x="9312" y="606"/>
                    <a:pt x="8078" y="214"/>
                  </a:cubicBezTo>
                  <a:cubicBezTo>
                    <a:pt x="6844" y="-179"/>
                    <a:pt x="5301" y="17"/>
                    <a:pt x="3912" y="410"/>
                  </a:cubicBezTo>
                  <a:cubicBezTo>
                    <a:pt x="2524" y="803"/>
                    <a:pt x="1289" y="1392"/>
                    <a:pt x="518" y="2276"/>
                  </a:cubicBezTo>
                  <a:cubicBezTo>
                    <a:pt x="-253" y="3159"/>
                    <a:pt x="-562" y="4337"/>
                    <a:pt x="2524" y="6105"/>
                  </a:cubicBezTo>
                  <a:cubicBezTo>
                    <a:pt x="5609" y="7872"/>
                    <a:pt x="12089" y="10228"/>
                    <a:pt x="15947" y="12290"/>
                  </a:cubicBezTo>
                  <a:cubicBezTo>
                    <a:pt x="19804" y="14352"/>
                    <a:pt x="21038" y="16119"/>
                    <a:pt x="20421" y="17592"/>
                  </a:cubicBezTo>
                  <a:cubicBezTo>
                    <a:pt x="19804" y="19065"/>
                    <a:pt x="17335" y="20243"/>
                    <a:pt x="15175" y="20832"/>
                  </a:cubicBezTo>
                  <a:cubicBezTo>
                    <a:pt x="13015" y="21421"/>
                    <a:pt x="11164" y="21421"/>
                    <a:pt x="9621" y="20930"/>
                  </a:cubicBezTo>
                  <a:cubicBezTo>
                    <a:pt x="8078" y="20439"/>
                    <a:pt x="6844" y="19457"/>
                    <a:pt x="5609" y="18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3795085" y="3622930"/>
              <a:ext cx="17633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2177382" y="4300167"/>
              <a:ext cx="145671" cy="304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379" y="1271"/>
                    <a:pt x="758" y="0"/>
                    <a:pt x="947" y="0"/>
                  </a:cubicBezTo>
                  <a:cubicBezTo>
                    <a:pt x="1137" y="0"/>
                    <a:pt x="1137" y="1271"/>
                    <a:pt x="1516" y="2813"/>
                  </a:cubicBezTo>
                  <a:cubicBezTo>
                    <a:pt x="1895" y="4356"/>
                    <a:pt x="2653" y="6171"/>
                    <a:pt x="3600" y="7442"/>
                  </a:cubicBezTo>
                  <a:cubicBezTo>
                    <a:pt x="4547" y="8713"/>
                    <a:pt x="5684" y="9439"/>
                    <a:pt x="7200" y="9711"/>
                  </a:cubicBezTo>
                  <a:cubicBezTo>
                    <a:pt x="8716" y="9983"/>
                    <a:pt x="10611" y="9802"/>
                    <a:pt x="12316" y="9348"/>
                  </a:cubicBezTo>
                  <a:cubicBezTo>
                    <a:pt x="14021" y="8894"/>
                    <a:pt x="15537" y="8168"/>
                    <a:pt x="16863" y="7170"/>
                  </a:cubicBezTo>
                  <a:cubicBezTo>
                    <a:pt x="18189" y="6171"/>
                    <a:pt x="19326" y="4901"/>
                    <a:pt x="19705" y="4719"/>
                  </a:cubicBezTo>
                  <a:cubicBezTo>
                    <a:pt x="20084" y="4538"/>
                    <a:pt x="19705" y="5445"/>
                    <a:pt x="19326" y="7896"/>
                  </a:cubicBezTo>
                  <a:cubicBezTo>
                    <a:pt x="18947" y="10346"/>
                    <a:pt x="18568" y="14340"/>
                    <a:pt x="18947" y="16881"/>
                  </a:cubicBezTo>
                  <a:cubicBezTo>
                    <a:pt x="19326" y="19422"/>
                    <a:pt x="20463" y="205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2376720" y="4374280"/>
              <a:ext cx="69002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064"/>
                    <a:pt x="10400" y="6128"/>
                    <a:pt x="6800" y="9728"/>
                  </a:cubicBezTo>
                  <a:cubicBezTo>
                    <a:pt x="3200" y="13328"/>
                    <a:pt x="1600" y="174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2452433" y="4528754"/>
              <a:ext cx="112190" cy="31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522" fill="norm" stroke="1" extrusionOk="0">
                  <a:moveTo>
                    <a:pt x="18488" y="976"/>
                  </a:moveTo>
                  <a:cubicBezTo>
                    <a:pt x="16610" y="449"/>
                    <a:pt x="14732" y="-78"/>
                    <a:pt x="11679" y="10"/>
                  </a:cubicBezTo>
                  <a:cubicBezTo>
                    <a:pt x="8627" y="98"/>
                    <a:pt x="4401" y="800"/>
                    <a:pt x="2053" y="1590"/>
                  </a:cubicBezTo>
                  <a:cubicBezTo>
                    <a:pt x="-294" y="2381"/>
                    <a:pt x="-764" y="3259"/>
                    <a:pt x="1349" y="4400"/>
                  </a:cubicBezTo>
                  <a:cubicBezTo>
                    <a:pt x="3462" y="5542"/>
                    <a:pt x="8158" y="6946"/>
                    <a:pt x="12384" y="9229"/>
                  </a:cubicBezTo>
                  <a:cubicBezTo>
                    <a:pt x="16610" y="11512"/>
                    <a:pt x="20366" y="14673"/>
                    <a:pt x="20601" y="16868"/>
                  </a:cubicBezTo>
                  <a:cubicBezTo>
                    <a:pt x="20836" y="19063"/>
                    <a:pt x="17549" y="20293"/>
                    <a:pt x="14262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2530057" y="4466282"/>
              <a:ext cx="19933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18600"/>
                    <a:pt x="554" y="15600"/>
                    <a:pt x="4154" y="12000"/>
                  </a:cubicBezTo>
                  <a:cubicBezTo>
                    <a:pt x="7754" y="8400"/>
                    <a:pt x="14677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3634082" y="4458615"/>
              <a:ext cx="2300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418"/>
                    <a:pt x="7200" y="8836"/>
                    <a:pt x="3600" y="12436"/>
                  </a:cubicBezTo>
                  <a:cubicBezTo>
                    <a:pt x="0" y="16036"/>
                    <a:pt x="0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76337" y="663529"/>
              <a:ext cx="99670" cy="83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62" y="2510"/>
                    <a:pt x="3323" y="5020"/>
                    <a:pt x="5262" y="7299"/>
                  </a:cubicBezTo>
                  <a:cubicBezTo>
                    <a:pt x="7200" y="9578"/>
                    <a:pt x="9415" y="11626"/>
                    <a:pt x="11631" y="13806"/>
                  </a:cubicBezTo>
                  <a:cubicBezTo>
                    <a:pt x="13846" y="15985"/>
                    <a:pt x="16062" y="18297"/>
                    <a:pt x="17723" y="19618"/>
                  </a:cubicBezTo>
                  <a:cubicBezTo>
                    <a:pt x="19385" y="20939"/>
                    <a:pt x="20492" y="212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38334" y="1307544"/>
              <a:ext cx="1334031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24" y="19886"/>
                    <a:pt x="2648" y="18171"/>
                    <a:pt x="4014" y="16457"/>
                  </a:cubicBezTo>
                  <a:cubicBezTo>
                    <a:pt x="5379" y="14743"/>
                    <a:pt x="6786" y="13029"/>
                    <a:pt x="8276" y="11314"/>
                  </a:cubicBezTo>
                  <a:cubicBezTo>
                    <a:pt x="9766" y="9600"/>
                    <a:pt x="11338" y="7886"/>
                    <a:pt x="12910" y="6686"/>
                  </a:cubicBezTo>
                  <a:cubicBezTo>
                    <a:pt x="14483" y="5486"/>
                    <a:pt x="16055" y="4800"/>
                    <a:pt x="17503" y="3771"/>
                  </a:cubicBezTo>
                  <a:cubicBezTo>
                    <a:pt x="18952" y="2743"/>
                    <a:pt x="20276" y="13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429343" y="1361212"/>
              <a:ext cx="38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891"/>
                    <a:pt x="5760" y="11782"/>
                    <a:pt x="9360" y="15382"/>
                  </a:cubicBezTo>
                  <a:cubicBezTo>
                    <a:pt x="12960" y="18982"/>
                    <a:pt x="17280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444676" y="1675552"/>
              <a:ext cx="30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874019" y="1307544"/>
              <a:ext cx="23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889353" y="1469687"/>
              <a:ext cx="145671" cy="12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4" fill="norm" stroke="1" extrusionOk="0">
                  <a:moveTo>
                    <a:pt x="0" y="3695"/>
                  </a:moveTo>
                  <a:cubicBezTo>
                    <a:pt x="1137" y="1967"/>
                    <a:pt x="2274" y="239"/>
                    <a:pt x="3789" y="23"/>
                  </a:cubicBezTo>
                  <a:cubicBezTo>
                    <a:pt x="5305" y="-193"/>
                    <a:pt x="7200" y="1103"/>
                    <a:pt x="8147" y="3047"/>
                  </a:cubicBezTo>
                  <a:cubicBezTo>
                    <a:pt x="9095" y="4991"/>
                    <a:pt x="9095" y="7583"/>
                    <a:pt x="8526" y="9743"/>
                  </a:cubicBezTo>
                  <a:cubicBezTo>
                    <a:pt x="7958" y="11903"/>
                    <a:pt x="6821" y="13631"/>
                    <a:pt x="5305" y="15575"/>
                  </a:cubicBezTo>
                  <a:cubicBezTo>
                    <a:pt x="3789" y="17519"/>
                    <a:pt x="1895" y="19679"/>
                    <a:pt x="2084" y="20543"/>
                  </a:cubicBezTo>
                  <a:cubicBezTo>
                    <a:pt x="2274" y="21407"/>
                    <a:pt x="4547" y="20975"/>
                    <a:pt x="8147" y="19463"/>
                  </a:cubicBezTo>
                  <a:cubicBezTo>
                    <a:pt x="11747" y="17951"/>
                    <a:pt x="16674" y="15359"/>
                    <a:pt x="21600" y="127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1303362" y="1238542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418365" y="1431431"/>
              <a:ext cx="67578" cy="18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57" fill="norm" stroke="1" extrusionOk="0">
                  <a:moveTo>
                    <a:pt x="0" y="2557"/>
                  </a:moveTo>
                  <a:cubicBezTo>
                    <a:pt x="3200" y="1657"/>
                    <a:pt x="6400" y="757"/>
                    <a:pt x="10000" y="307"/>
                  </a:cubicBezTo>
                  <a:cubicBezTo>
                    <a:pt x="13600" y="-143"/>
                    <a:pt x="17600" y="-143"/>
                    <a:pt x="19600" y="607"/>
                  </a:cubicBezTo>
                  <a:cubicBezTo>
                    <a:pt x="21600" y="1357"/>
                    <a:pt x="21600" y="2857"/>
                    <a:pt x="20000" y="4057"/>
                  </a:cubicBezTo>
                  <a:cubicBezTo>
                    <a:pt x="18400" y="5257"/>
                    <a:pt x="15200" y="6157"/>
                    <a:pt x="15200" y="7357"/>
                  </a:cubicBezTo>
                  <a:cubicBezTo>
                    <a:pt x="15200" y="8557"/>
                    <a:pt x="18400" y="10057"/>
                    <a:pt x="20000" y="11707"/>
                  </a:cubicBezTo>
                  <a:cubicBezTo>
                    <a:pt x="21600" y="13357"/>
                    <a:pt x="21600" y="15157"/>
                    <a:pt x="18800" y="16807"/>
                  </a:cubicBezTo>
                  <a:cubicBezTo>
                    <a:pt x="16000" y="18457"/>
                    <a:pt x="10400" y="19957"/>
                    <a:pt x="4800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0" y="1251320"/>
              <a:ext cx="437010" cy="18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21" y="20416"/>
                    <a:pt x="8842" y="19233"/>
                    <a:pt x="11495" y="18345"/>
                  </a:cubicBezTo>
                  <a:cubicBezTo>
                    <a:pt x="14147" y="17458"/>
                    <a:pt x="15032" y="16866"/>
                    <a:pt x="15853" y="16570"/>
                  </a:cubicBezTo>
                  <a:cubicBezTo>
                    <a:pt x="16674" y="16274"/>
                    <a:pt x="17432" y="16274"/>
                    <a:pt x="17495" y="16126"/>
                  </a:cubicBezTo>
                  <a:cubicBezTo>
                    <a:pt x="17558" y="15978"/>
                    <a:pt x="16926" y="15682"/>
                    <a:pt x="15284" y="15682"/>
                  </a:cubicBezTo>
                  <a:cubicBezTo>
                    <a:pt x="13642" y="15682"/>
                    <a:pt x="10989" y="15978"/>
                    <a:pt x="9221" y="16570"/>
                  </a:cubicBezTo>
                  <a:cubicBezTo>
                    <a:pt x="7453" y="17162"/>
                    <a:pt x="6568" y="18049"/>
                    <a:pt x="6442" y="18493"/>
                  </a:cubicBezTo>
                  <a:cubicBezTo>
                    <a:pt x="6316" y="18937"/>
                    <a:pt x="6947" y="18937"/>
                    <a:pt x="8716" y="18937"/>
                  </a:cubicBezTo>
                  <a:cubicBezTo>
                    <a:pt x="10484" y="18937"/>
                    <a:pt x="13389" y="18937"/>
                    <a:pt x="15221" y="18641"/>
                  </a:cubicBezTo>
                  <a:cubicBezTo>
                    <a:pt x="17053" y="18345"/>
                    <a:pt x="17811" y="17753"/>
                    <a:pt x="18189" y="16570"/>
                  </a:cubicBezTo>
                  <a:cubicBezTo>
                    <a:pt x="18568" y="15386"/>
                    <a:pt x="18568" y="13611"/>
                    <a:pt x="18632" y="11244"/>
                  </a:cubicBezTo>
                  <a:cubicBezTo>
                    <a:pt x="18695" y="8877"/>
                    <a:pt x="18821" y="5918"/>
                    <a:pt x="18947" y="3699"/>
                  </a:cubicBezTo>
                  <a:cubicBezTo>
                    <a:pt x="19074" y="1479"/>
                    <a:pt x="19200" y="0"/>
                    <a:pt x="19389" y="0"/>
                  </a:cubicBezTo>
                  <a:cubicBezTo>
                    <a:pt x="19579" y="0"/>
                    <a:pt x="19832" y="1479"/>
                    <a:pt x="20021" y="3699"/>
                  </a:cubicBezTo>
                  <a:cubicBezTo>
                    <a:pt x="20211" y="5918"/>
                    <a:pt x="20337" y="8877"/>
                    <a:pt x="20526" y="11688"/>
                  </a:cubicBezTo>
                  <a:cubicBezTo>
                    <a:pt x="20716" y="14499"/>
                    <a:pt x="20968" y="17162"/>
                    <a:pt x="21095" y="17605"/>
                  </a:cubicBezTo>
                  <a:cubicBezTo>
                    <a:pt x="21221" y="18049"/>
                    <a:pt x="21221" y="16274"/>
                    <a:pt x="21221" y="14499"/>
                  </a:cubicBezTo>
                  <a:cubicBezTo>
                    <a:pt x="21221" y="12723"/>
                    <a:pt x="21221" y="10948"/>
                    <a:pt x="21284" y="11688"/>
                  </a:cubicBezTo>
                  <a:cubicBezTo>
                    <a:pt x="21347" y="12427"/>
                    <a:pt x="21474" y="15682"/>
                    <a:pt x="21600" y="18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45007" y="1156252"/>
              <a:ext cx="487223" cy="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60" fill="norm" stroke="1" extrusionOk="0">
                  <a:moveTo>
                    <a:pt x="0" y="20960"/>
                  </a:moveTo>
                  <a:cubicBezTo>
                    <a:pt x="3712" y="17760"/>
                    <a:pt x="7425" y="14560"/>
                    <a:pt x="10406" y="11760"/>
                  </a:cubicBezTo>
                  <a:cubicBezTo>
                    <a:pt x="13387" y="8960"/>
                    <a:pt x="15638" y="6560"/>
                    <a:pt x="17044" y="5360"/>
                  </a:cubicBezTo>
                  <a:cubicBezTo>
                    <a:pt x="18450" y="4160"/>
                    <a:pt x="19013" y="4160"/>
                    <a:pt x="19688" y="2960"/>
                  </a:cubicBezTo>
                  <a:cubicBezTo>
                    <a:pt x="20363" y="1760"/>
                    <a:pt x="21150" y="-640"/>
                    <a:pt x="21375" y="160"/>
                  </a:cubicBezTo>
                  <a:cubicBezTo>
                    <a:pt x="21600" y="960"/>
                    <a:pt x="21262" y="4960"/>
                    <a:pt x="20925" y="8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22007" y="939536"/>
              <a:ext cx="38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83341" y="939536"/>
              <a:ext cx="23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424231" y="1023871"/>
              <a:ext cx="647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6646" y="0"/>
                  </a:moveTo>
                  <a:cubicBezTo>
                    <a:pt x="3323" y="1080"/>
                    <a:pt x="0" y="2160"/>
                    <a:pt x="0" y="3240"/>
                  </a:cubicBezTo>
                  <a:cubicBezTo>
                    <a:pt x="0" y="4320"/>
                    <a:pt x="3323" y="5400"/>
                    <a:pt x="7477" y="7380"/>
                  </a:cubicBezTo>
                  <a:cubicBezTo>
                    <a:pt x="11631" y="9360"/>
                    <a:pt x="16615" y="12240"/>
                    <a:pt x="19108" y="14580"/>
                  </a:cubicBezTo>
                  <a:cubicBezTo>
                    <a:pt x="21600" y="16920"/>
                    <a:pt x="21600" y="18720"/>
                    <a:pt x="19523" y="19800"/>
                  </a:cubicBezTo>
                  <a:cubicBezTo>
                    <a:pt x="17446" y="20880"/>
                    <a:pt x="13292" y="21240"/>
                    <a:pt x="91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398675" y="970203"/>
              <a:ext cx="161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791108" y="1126369"/>
              <a:ext cx="59912" cy="4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19631" fill="norm" stroke="1" extrusionOk="0">
                  <a:moveTo>
                    <a:pt x="12998" y="1947"/>
                  </a:moveTo>
                  <a:cubicBezTo>
                    <a:pt x="8498" y="4004"/>
                    <a:pt x="3998" y="6061"/>
                    <a:pt x="1748" y="9661"/>
                  </a:cubicBezTo>
                  <a:cubicBezTo>
                    <a:pt x="-502" y="13261"/>
                    <a:pt x="-502" y="18404"/>
                    <a:pt x="1298" y="19432"/>
                  </a:cubicBezTo>
                  <a:cubicBezTo>
                    <a:pt x="3098" y="20461"/>
                    <a:pt x="6698" y="17375"/>
                    <a:pt x="8948" y="12747"/>
                  </a:cubicBezTo>
                  <a:cubicBezTo>
                    <a:pt x="11198" y="8118"/>
                    <a:pt x="12098" y="1947"/>
                    <a:pt x="10748" y="404"/>
                  </a:cubicBezTo>
                  <a:cubicBezTo>
                    <a:pt x="9398" y="-1139"/>
                    <a:pt x="5798" y="1947"/>
                    <a:pt x="3548" y="6061"/>
                  </a:cubicBezTo>
                  <a:cubicBezTo>
                    <a:pt x="1298" y="10175"/>
                    <a:pt x="398" y="15318"/>
                    <a:pt x="3548" y="16861"/>
                  </a:cubicBezTo>
                  <a:cubicBezTo>
                    <a:pt x="6698" y="18404"/>
                    <a:pt x="13898" y="16347"/>
                    <a:pt x="21098" y="14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767251" y="724535"/>
              <a:ext cx="60768" cy="44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2" fill="norm" stroke="1" extrusionOk="0">
                  <a:moveTo>
                    <a:pt x="21400" y="21492"/>
                  </a:moveTo>
                  <a:cubicBezTo>
                    <a:pt x="19600" y="19023"/>
                    <a:pt x="17800" y="16555"/>
                    <a:pt x="16900" y="13593"/>
                  </a:cubicBezTo>
                  <a:cubicBezTo>
                    <a:pt x="16000" y="10630"/>
                    <a:pt x="16000" y="7174"/>
                    <a:pt x="15550" y="5138"/>
                  </a:cubicBezTo>
                  <a:cubicBezTo>
                    <a:pt x="15100" y="3101"/>
                    <a:pt x="14200" y="2484"/>
                    <a:pt x="11950" y="1743"/>
                  </a:cubicBezTo>
                  <a:cubicBezTo>
                    <a:pt x="9700" y="1003"/>
                    <a:pt x="6100" y="139"/>
                    <a:pt x="3850" y="15"/>
                  </a:cubicBezTo>
                  <a:cubicBezTo>
                    <a:pt x="1600" y="-108"/>
                    <a:pt x="700" y="509"/>
                    <a:pt x="250" y="1126"/>
                  </a:cubicBezTo>
                  <a:cubicBezTo>
                    <a:pt x="-200" y="1743"/>
                    <a:pt x="-200" y="2361"/>
                    <a:pt x="1600" y="2484"/>
                  </a:cubicBezTo>
                  <a:cubicBezTo>
                    <a:pt x="3400" y="2607"/>
                    <a:pt x="7000" y="2237"/>
                    <a:pt x="7450" y="1805"/>
                  </a:cubicBezTo>
                  <a:cubicBezTo>
                    <a:pt x="7900" y="1373"/>
                    <a:pt x="5200" y="879"/>
                    <a:pt x="5200" y="879"/>
                  </a:cubicBezTo>
                  <a:cubicBezTo>
                    <a:pt x="5200" y="879"/>
                    <a:pt x="7900" y="1373"/>
                    <a:pt x="7900" y="1373"/>
                  </a:cubicBezTo>
                  <a:cubicBezTo>
                    <a:pt x="7900" y="1373"/>
                    <a:pt x="5200" y="879"/>
                    <a:pt x="5650" y="879"/>
                  </a:cubicBezTo>
                  <a:cubicBezTo>
                    <a:pt x="6100" y="879"/>
                    <a:pt x="9700" y="1373"/>
                    <a:pt x="13300" y="1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782017" y="471179"/>
              <a:ext cx="720684" cy="28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21458"/>
                  </a:moveTo>
                  <a:cubicBezTo>
                    <a:pt x="1149" y="21072"/>
                    <a:pt x="2298" y="20687"/>
                    <a:pt x="4021" y="20204"/>
                  </a:cubicBezTo>
                  <a:cubicBezTo>
                    <a:pt x="5745" y="19722"/>
                    <a:pt x="8043" y="19144"/>
                    <a:pt x="9613" y="18758"/>
                  </a:cubicBezTo>
                  <a:cubicBezTo>
                    <a:pt x="11183" y="18372"/>
                    <a:pt x="12026" y="18179"/>
                    <a:pt x="12600" y="18372"/>
                  </a:cubicBezTo>
                  <a:cubicBezTo>
                    <a:pt x="13174" y="18565"/>
                    <a:pt x="13481" y="19144"/>
                    <a:pt x="13634" y="18951"/>
                  </a:cubicBezTo>
                  <a:cubicBezTo>
                    <a:pt x="13787" y="18758"/>
                    <a:pt x="13787" y="17794"/>
                    <a:pt x="13711" y="15287"/>
                  </a:cubicBezTo>
                  <a:cubicBezTo>
                    <a:pt x="13634" y="12779"/>
                    <a:pt x="13481" y="8729"/>
                    <a:pt x="13366" y="6222"/>
                  </a:cubicBezTo>
                  <a:cubicBezTo>
                    <a:pt x="13251" y="3715"/>
                    <a:pt x="13174" y="2751"/>
                    <a:pt x="13328" y="2269"/>
                  </a:cubicBezTo>
                  <a:cubicBezTo>
                    <a:pt x="13481" y="1787"/>
                    <a:pt x="13864" y="1787"/>
                    <a:pt x="14821" y="1401"/>
                  </a:cubicBezTo>
                  <a:cubicBezTo>
                    <a:pt x="15779" y="1015"/>
                    <a:pt x="17311" y="244"/>
                    <a:pt x="18536" y="51"/>
                  </a:cubicBezTo>
                  <a:cubicBezTo>
                    <a:pt x="19762" y="-142"/>
                    <a:pt x="20681" y="244"/>
                    <a:pt x="21600" y="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636347" y="410524"/>
              <a:ext cx="122671" cy="14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0"/>
                  </a:moveTo>
                  <a:cubicBezTo>
                    <a:pt x="450" y="1831"/>
                    <a:pt x="900" y="3661"/>
                    <a:pt x="1800" y="5308"/>
                  </a:cubicBezTo>
                  <a:cubicBezTo>
                    <a:pt x="2700" y="6956"/>
                    <a:pt x="4050" y="8420"/>
                    <a:pt x="5625" y="8603"/>
                  </a:cubicBezTo>
                  <a:cubicBezTo>
                    <a:pt x="7200" y="8786"/>
                    <a:pt x="9000" y="7688"/>
                    <a:pt x="10575" y="7871"/>
                  </a:cubicBezTo>
                  <a:cubicBezTo>
                    <a:pt x="12150" y="8054"/>
                    <a:pt x="13500" y="9519"/>
                    <a:pt x="14400" y="11349"/>
                  </a:cubicBezTo>
                  <a:cubicBezTo>
                    <a:pt x="15300" y="13180"/>
                    <a:pt x="15750" y="15376"/>
                    <a:pt x="16650" y="17207"/>
                  </a:cubicBezTo>
                  <a:cubicBezTo>
                    <a:pt x="17550" y="19037"/>
                    <a:pt x="18900" y="20502"/>
                    <a:pt x="19800" y="21051"/>
                  </a:cubicBezTo>
                  <a:cubicBezTo>
                    <a:pt x="20700" y="21600"/>
                    <a:pt x="21150" y="21234"/>
                    <a:pt x="21600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789684" y="425857"/>
              <a:ext cx="30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839410" y="487192"/>
              <a:ext cx="98413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12173" y="0"/>
                  </a:moveTo>
                  <a:cubicBezTo>
                    <a:pt x="9473" y="267"/>
                    <a:pt x="6773" y="533"/>
                    <a:pt x="4343" y="1333"/>
                  </a:cubicBezTo>
                  <a:cubicBezTo>
                    <a:pt x="1913" y="2133"/>
                    <a:pt x="-247" y="3467"/>
                    <a:pt x="23" y="4533"/>
                  </a:cubicBezTo>
                  <a:cubicBezTo>
                    <a:pt x="293" y="5600"/>
                    <a:pt x="2993" y="6400"/>
                    <a:pt x="6773" y="7733"/>
                  </a:cubicBezTo>
                  <a:cubicBezTo>
                    <a:pt x="10553" y="9067"/>
                    <a:pt x="15413" y="10933"/>
                    <a:pt x="18113" y="12667"/>
                  </a:cubicBezTo>
                  <a:cubicBezTo>
                    <a:pt x="20813" y="14400"/>
                    <a:pt x="21353" y="16000"/>
                    <a:pt x="20273" y="17467"/>
                  </a:cubicBezTo>
                  <a:cubicBezTo>
                    <a:pt x="19193" y="18933"/>
                    <a:pt x="16493" y="20267"/>
                    <a:pt x="137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835685" y="464192"/>
              <a:ext cx="17633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1349363" y="234186"/>
              <a:ext cx="30669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67"/>
                    <a:pt x="3600" y="11733"/>
                    <a:pt x="7200" y="15333"/>
                  </a:cubicBezTo>
                  <a:cubicBezTo>
                    <a:pt x="10800" y="18933"/>
                    <a:pt x="16200" y="202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9161873" y="364523"/>
              <a:ext cx="30668" cy="88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172"/>
                    <a:pt x="18000" y="4345"/>
                    <a:pt x="14400" y="6517"/>
                  </a:cubicBezTo>
                  <a:cubicBezTo>
                    <a:pt x="10800" y="8690"/>
                    <a:pt x="5400" y="10862"/>
                    <a:pt x="2700" y="13221"/>
                  </a:cubicBezTo>
                  <a:cubicBezTo>
                    <a:pt x="0" y="15579"/>
                    <a:pt x="0" y="18124"/>
                    <a:pt x="0" y="19552"/>
                  </a:cubicBezTo>
                  <a:cubicBezTo>
                    <a:pt x="0" y="20979"/>
                    <a:pt x="0" y="212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9115871" y="1085644"/>
              <a:ext cx="2023422" cy="7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76" fill="norm" stroke="1" extrusionOk="0">
                  <a:moveTo>
                    <a:pt x="0" y="21476"/>
                  </a:moveTo>
                  <a:cubicBezTo>
                    <a:pt x="82" y="18596"/>
                    <a:pt x="163" y="15716"/>
                    <a:pt x="436" y="13556"/>
                  </a:cubicBezTo>
                  <a:cubicBezTo>
                    <a:pt x="708" y="11396"/>
                    <a:pt x="1171" y="9956"/>
                    <a:pt x="1852" y="8156"/>
                  </a:cubicBezTo>
                  <a:cubicBezTo>
                    <a:pt x="2533" y="6356"/>
                    <a:pt x="3432" y="4196"/>
                    <a:pt x="4372" y="2756"/>
                  </a:cubicBezTo>
                  <a:cubicBezTo>
                    <a:pt x="5311" y="1316"/>
                    <a:pt x="6292" y="596"/>
                    <a:pt x="7313" y="236"/>
                  </a:cubicBezTo>
                  <a:cubicBezTo>
                    <a:pt x="8335" y="-124"/>
                    <a:pt x="9397" y="-124"/>
                    <a:pt x="10432" y="596"/>
                  </a:cubicBezTo>
                  <a:cubicBezTo>
                    <a:pt x="11467" y="1316"/>
                    <a:pt x="12475" y="2756"/>
                    <a:pt x="13483" y="4196"/>
                  </a:cubicBezTo>
                  <a:cubicBezTo>
                    <a:pt x="14491" y="5636"/>
                    <a:pt x="15499" y="7076"/>
                    <a:pt x="16479" y="8156"/>
                  </a:cubicBezTo>
                  <a:cubicBezTo>
                    <a:pt x="17460" y="9236"/>
                    <a:pt x="18413" y="9956"/>
                    <a:pt x="19217" y="9236"/>
                  </a:cubicBezTo>
                  <a:cubicBezTo>
                    <a:pt x="20020" y="8516"/>
                    <a:pt x="20674" y="6356"/>
                    <a:pt x="21069" y="4916"/>
                  </a:cubicBezTo>
                  <a:cubicBezTo>
                    <a:pt x="21464" y="3476"/>
                    <a:pt x="21600" y="2756"/>
                    <a:pt x="21559" y="3836"/>
                  </a:cubicBezTo>
                  <a:cubicBezTo>
                    <a:pt x="21518" y="4916"/>
                    <a:pt x="21300" y="7796"/>
                    <a:pt x="21082" y="10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9127591" y="1050600"/>
              <a:ext cx="49616" cy="22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89" fill="norm" stroke="1" extrusionOk="0">
                  <a:moveTo>
                    <a:pt x="1527" y="2559"/>
                  </a:moveTo>
                  <a:cubicBezTo>
                    <a:pt x="447" y="1345"/>
                    <a:pt x="-633" y="132"/>
                    <a:pt x="447" y="10"/>
                  </a:cubicBezTo>
                  <a:cubicBezTo>
                    <a:pt x="1527" y="-111"/>
                    <a:pt x="4767" y="860"/>
                    <a:pt x="6927" y="3893"/>
                  </a:cubicBezTo>
                  <a:cubicBezTo>
                    <a:pt x="9087" y="6927"/>
                    <a:pt x="10167" y="12024"/>
                    <a:pt x="10707" y="15179"/>
                  </a:cubicBezTo>
                  <a:cubicBezTo>
                    <a:pt x="11247" y="18334"/>
                    <a:pt x="11247" y="19547"/>
                    <a:pt x="11247" y="19547"/>
                  </a:cubicBezTo>
                  <a:cubicBezTo>
                    <a:pt x="11247" y="19547"/>
                    <a:pt x="11247" y="18334"/>
                    <a:pt x="11247" y="16392"/>
                  </a:cubicBezTo>
                  <a:cubicBezTo>
                    <a:pt x="11247" y="14451"/>
                    <a:pt x="11247" y="11781"/>
                    <a:pt x="11247" y="9597"/>
                  </a:cubicBezTo>
                  <a:cubicBezTo>
                    <a:pt x="11247" y="7413"/>
                    <a:pt x="11247" y="5714"/>
                    <a:pt x="10707" y="5471"/>
                  </a:cubicBezTo>
                  <a:cubicBezTo>
                    <a:pt x="10167" y="5228"/>
                    <a:pt x="9087" y="6442"/>
                    <a:pt x="8547" y="7777"/>
                  </a:cubicBezTo>
                  <a:cubicBezTo>
                    <a:pt x="8007" y="9111"/>
                    <a:pt x="8007" y="10568"/>
                    <a:pt x="10167" y="10568"/>
                  </a:cubicBezTo>
                  <a:cubicBezTo>
                    <a:pt x="12327" y="10568"/>
                    <a:pt x="16647" y="9111"/>
                    <a:pt x="18267" y="9354"/>
                  </a:cubicBezTo>
                  <a:cubicBezTo>
                    <a:pt x="19887" y="9597"/>
                    <a:pt x="18807" y="11538"/>
                    <a:pt x="18807" y="13844"/>
                  </a:cubicBezTo>
                  <a:cubicBezTo>
                    <a:pt x="18807" y="16150"/>
                    <a:pt x="19887" y="18819"/>
                    <a:pt x="20967" y="21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9193796" y="1238542"/>
              <a:ext cx="111685" cy="15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115" fill="norm" stroke="1" extrusionOk="0">
                  <a:moveTo>
                    <a:pt x="14164" y="6075"/>
                  </a:moveTo>
                  <a:cubicBezTo>
                    <a:pt x="11764" y="5738"/>
                    <a:pt x="9364" y="5400"/>
                    <a:pt x="7444" y="6075"/>
                  </a:cubicBezTo>
                  <a:cubicBezTo>
                    <a:pt x="5524" y="6750"/>
                    <a:pt x="4084" y="8438"/>
                    <a:pt x="2884" y="10125"/>
                  </a:cubicBezTo>
                  <a:cubicBezTo>
                    <a:pt x="1684" y="11813"/>
                    <a:pt x="724" y="13500"/>
                    <a:pt x="244" y="15525"/>
                  </a:cubicBezTo>
                  <a:cubicBezTo>
                    <a:pt x="-236" y="17550"/>
                    <a:pt x="-236" y="19913"/>
                    <a:pt x="2404" y="20756"/>
                  </a:cubicBezTo>
                  <a:cubicBezTo>
                    <a:pt x="5044" y="21600"/>
                    <a:pt x="10324" y="20925"/>
                    <a:pt x="14164" y="19069"/>
                  </a:cubicBezTo>
                  <a:cubicBezTo>
                    <a:pt x="18004" y="17213"/>
                    <a:pt x="20404" y="14175"/>
                    <a:pt x="20884" y="10800"/>
                  </a:cubicBezTo>
                  <a:cubicBezTo>
                    <a:pt x="21364" y="7425"/>
                    <a:pt x="19924" y="3713"/>
                    <a:pt x="17764" y="1856"/>
                  </a:cubicBezTo>
                  <a:cubicBezTo>
                    <a:pt x="15604" y="0"/>
                    <a:pt x="12724" y="0"/>
                    <a:pt x="984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10089560" y="1008537"/>
              <a:ext cx="1533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075"/>
                    <a:pt x="7200" y="12150"/>
                    <a:pt x="10800" y="15750"/>
                  </a:cubicBezTo>
                  <a:cubicBezTo>
                    <a:pt x="14400" y="19350"/>
                    <a:pt x="18000" y="204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10097227" y="1278477"/>
              <a:ext cx="176338" cy="13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3350"/>
                  </a:moveTo>
                  <a:cubicBezTo>
                    <a:pt x="1252" y="2150"/>
                    <a:pt x="2504" y="950"/>
                    <a:pt x="3913" y="350"/>
                  </a:cubicBezTo>
                  <a:cubicBezTo>
                    <a:pt x="5322" y="-250"/>
                    <a:pt x="6887" y="-250"/>
                    <a:pt x="8296" y="1750"/>
                  </a:cubicBezTo>
                  <a:cubicBezTo>
                    <a:pt x="9704" y="3750"/>
                    <a:pt x="10957" y="7750"/>
                    <a:pt x="11270" y="10750"/>
                  </a:cubicBezTo>
                  <a:cubicBezTo>
                    <a:pt x="11583" y="13750"/>
                    <a:pt x="10957" y="15750"/>
                    <a:pt x="9861" y="17350"/>
                  </a:cubicBezTo>
                  <a:cubicBezTo>
                    <a:pt x="8765" y="18950"/>
                    <a:pt x="7200" y="20150"/>
                    <a:pt x="7357" y="20750"/>
                  </a:cubicBezTo>
                  <a:cubicBezTo>
                    <a:pt x="7513" y="21350"/>
                    <a:pt x="9391" y="21350"/>
                    <a:pt x="12052" y="20950"/>
                  </a:cubicBezTo>
                  <a:cubicBezTo>
                    <a:pt x="14713" y="20550"/>
                    <a:pt x="18157" y="19750"/>
                    <a:pt x="21600" y="18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10610906" y="1054538"/>
              <a:ext cx="7667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950"/>
                    <a:pt x="0" y="9900"/>
                    <a:pt x="3600" y="13500"/>
                  </a:cubicBezTo>
                  <a:cubicBezTo>
                    <a:pt x="7200" y="17100"/>
                    <a:pt x="14400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10649240" y="1275404"/>
              <a:ext cx="115013" cy="15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450" fill="norm" stroke="1" extrusionOk="0">
                  <a:moveTo>
                    <a:pt x="1409" y="2329"/>
                  </a:moveTo>
                  <a:cubicBezTo>
                    <a:pt x="3287" y="1266"/>
                    <a:pt x="5165" y="204"/>
                    <a:pt x="7278" y="27"/>
                  </a:cubicBezTo>
                  <a:cubicBezTo>
                    <a:pt x="9391" y="-150"/>
                    <a:pt x="11739" y="558"/>
                    <a:pt x="12678" y="1798"/>
                  </a:cubicBezTo>
                  <a:cubicBezTo>
                    <a:pt x="13617" y="3037"/>
                    <a:pt x="13148" y="4807"/>
                    <a:pt x="11739" y="6047"/>
                  </a:cubicBezTo>
                  <a:cubicBezTo>
                    <a:pt x="10330" y="7286"/>
                    <a:pt x="7983" y="7994"/>
                    <a:pt x="7983" y="8348"/>
                  </a:cubicBezTo>
                  <a:cubicBezTo>
                    <a:pt x="7983" y="8702"/>
                    <a:pt x="10330" y="8702"/>
                    <a:pt x="12678" y="9057"/>
                  </a:cubicBezTo>
                  <a:cubicBezTo>
                    <a:pt x="15026" y="9411"/>
                    <a:pt x="17374" y="10119"/>
                    <a:pt x="19017" y="11535"/>
                  </a:cubicBezTo>
                  <a:cubicBezTo>
                    <a:pt x="20661" y="12952"/>
                    <a:pt x="21600" y="15076"/>
                    <a:pt x="20896" y="16670"/>
                  </a:cubicBezTo>
                  <a:cubicBezTo>
                    <a:pt x="20191" y="18263"/>
                    <a:pt x="17843" y="19325"/>
                    <a:pt x="14087" y="20034"/>
                  </a:cubicBezTo>
                  <a:cubicBezTo>
                    <a:pt x="10330" y="20742"/>
                    <a:pt x="5165" y="21096"/>
                    <a:pt x="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8709530" y="917739"/>
              <a:ext cx="444800" cy="236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51" fill="norm" stroke="1" extrusionOk="0">
                  <a:moveTo>
                    <a:pt x="0" y="20097"/>
                  </a:moveTo>
                  <a:cubicBezTo>
                    <a:pt x="4567" y="20330"/>
                    <a:pt x="9134" y="20562"/>
                    <a:pt x="12096" y="20678"/>
                  </a:cubicBezTo>
                  <a:cubicBezTo>
                    <a:pt x="15058" y="20794"/>
                    <a:pt x="16416" y="20794"/>
                    <a:pt x="17589" y="20678"/>
                  </a:cubicBezTo>
                  <a:cubicBezTo>
                    <a:pt x="18761" y="20562"/>
                    <a:pt x="19749" y="20330"/>
                    <a:pt x="19872" y="20214"/>
                  </a:cubicBezTo>
                  <a:cubicBezTo>
                    <a:pt x="19995" y="20097"/>
                    <a:pt x="19255" y="20097"/>
                    <a:pt x="16601" y="20214"/>
                  </a:cubicBezTo>
                  <a:cubicBezTo>
                    <a:pt x="13947" y="20330"/>
                    <a:pt x="9381" y="20562"/>
                    <a:pt x="6789" y="20794"/>
                  </a:cubicBezTo>
                  <a:cubicBezTo>
                    <a:pt x="4197" y="21026"/>
                    <a:pt x="3579" y="21259"/>
                    <a:pt x="3703" y="21375"/>
                  </a:cubicBezTo>
                  <a:cubicBezTo>
                    <a:pt x="3826" y="21491"/>
                    <a:pt x="4690" y="21491"/>
                    <a:pt x="6789" y="21259"/>
                  </a:cubicBezTo>
                  <a:cubicBezTo>
                    <a:pt x="8887" y="21026"/>
                    <a:pt x="12219" y="20562"/>
                    <a:pt x="14379" y="20097"/>
                  </a:cubicBezTo>
                  <a:cubicBezTo>
                    <a:pt x="16539" y="19633"/>
                    <a:pt x="17527" y="19168"/>
                    <a:pt x="17650" y="18936"/>
                  </a:cubicBezTo>
                  <a:cubicBezTo>
                    <a:pt x="17774" y="18704"/>
                    <a:pt x="17033" y="18704"/>
                    <a:pt x="16354" y="18704"/>
                  </a:cubicBezTo>
                  <a:cubicBezTo>
                    <a:pt x="15675" y="18704"/>
                    <a:pt x="15058" y="18704"/>
                    <a:pt x="14441" y="18704"/>
                  </a:cubicBezTo>
                  <a:cubicBezTo>
                    <a:pt x="13824" y="18704"/>
                    <a:pt x="13207" y="18704"/>
                    <a:pt x="13145" y="19168"/>
                  </a:cubicBezTo>
                  <a:cubicBezTo>
                    <a:pt x="13083" y="19633"/>
                    <a:pt x="13577" y="20562"/>
                    <a:pt x="14503" y="21026"/>
                  </a:cubicBezTo>
                  <a:cubicBezTo>
                    <a:pt x="15429" y="21491"/>
                    <a:pt x="16786" y="21491"/>
                    <a:pt x="17774" y="21375"/>
                  </a:cubicBezTo>
                  <a:cubicBezTo>
                    <a:pt x="18761" y="21259"/>
                    <a:pt x="19378" y="21026"/>
                    <a:pt x="19995" y="20678"/>
                  </a:cubicBezTo>
                  <a:cubicBezTo>
                    <a:pt x="20613" y="20330"/>
                    <a:pt x="21230" y="19865"/>
                    <a:pt x="21415" y="19052"/>
                  </a:cubicBezTo>
                  <a:cubicBezTo>
                    <a:pt x="21600" y="18239"/>
                    <a:pt x="21353" y="17078"/>
                    <a:pt x="21291" y="15568"/>
                  </a:cubicBezTo>
                  <a:cubicBezTo>
                    <a:pt x="21230" y="14059"/>
                    <a:pt x="21353" y="12201"/>
                    <a:pt x="21415" y="10691"/>
                  </a:cubicBezTo>
                  <a:cubicBezTo>
                    <a:pt x="21477" y="9181"/>
                    <a:pt x="21477" y="8020"/>
                    <a:pt x="21477" y="6859"/>
                  </a:cubicBezTo>
                  <a:cubicBezTo>
                    <a:pt x="21477" y="5697"/>
                    <a:pt x="21477" y="4536"/>
                    <a:pt x="21477" y="4536"/>
                  </a:cubicBezTo>
                  <a:cubicBezTo>
                    <a:pt x="21477" y="4536"/>
                    <a:pt x="21477" y="5697"/>
                    <a:pt x="21415" y="7556"/>
                  </a:cubicBezTo>
                  <a:cubicBezTo>
                    <a:pt x="21353" y="9414"/>
                    <a:pt x="21230" y="11968"/>
                    <a:pt x="21168" y="11388"/>
                  </a:cubicBezTo>
                  <a:cubicBezTo>
                    <a:pt x="21106" y="10807"/>
                    <a:pt x="21106" y="7091"/>
                    <a:pt x="21106" y="4420"/>
                  </a:cubicBezTo>
                  <a:cubicBezTo>
                    <a:pt x="21106" y="1749"/>
                    <a:pt x="21106" y="123"/>
                    <a:pt x="21168" y="7"/>
                  </a:cubicBezTo>
                  <a:cubicBezTo>
                    <a:pt x="21230" y="-109"/>
                    <a:pt x="21353" y="1285"/>
                    <a:pt x="21353" y="3491"/>
                  </a:cubicBezTo>
                  <a:cubicBezTo>
                    <a:pt x="21353" y="5697"/>
                    <a:pt x="21230" y="8717"/>
                    <a:pt x="21106" y="11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9138872" y="912886"/>
              <a:ext cx="912355" cy="2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7" fill="norm" stroke="1" extrusionOk="0">
                  <a:moveTo>
                    <a:pt x="0" y="20477"/>
                  </a:moveTo>
                  <a:cubicBezTo>
                    <a:pt x="1513" y="18513"/>
                    <a:pt x="3025" y="16550"/>
                    <a:pt x="4689" y="14586"/>
                  </a:cubicBezTo>
                  <a:cubicBezTo>
                    <a:pt x="6353" y="12623"/>
                    <a:pt x="8168" y="10659"/>
                    <a:pt x="10104" y="8695"/>
                  </a:cubicBezTo>
                  <a:cubicBezTo>
                    <a:pt x="12040" y="6732"/>
                    <a:pt x="14097" y="4768"/>
                    <a:pt x="15822" y="3786"/>
                  </a:cubicBezTo>
                  <a:cubicBezTo>
                    <a:pt x="17546" y="2804"/>
                    <a:pt x="18938" y="2804"/>
                    <a:pt x="19785" y="1822"/>
                  </a:cubicBezTo>
                  <a:cubicBezTo>
                    <a:pt x="20632" y="841"/>
                    <a:pt x="20934" y="-1123"/>
                    <a:pt x="21146" y="841"/>
                  </a:cubicBezTo>
                  <a:cubicBezTo>
                    <a:pt x="21358" y="2804"/>
                    <a:pt x="21479" y="8695"/>
                    <a:pt x="21600" y="14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9399545" y="571527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9460880" y="579194"/>
              <a:ext cx="69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9552882" y="648196"/>
              <a:ext cx="8944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333"/>
                    <a:pt x="0" y="2667"/>
                    <a:pt x="309" y="4000"/>
                  </a:cubicBezTo>
                  <a:cubicBezTo>
                    <a:pt x="617" y="5333"/>
                    <a:pt x="1234" y="6667"/>
                    <a:pt x="3086" y="7333"/>
                  </a:cubicBezTo>
                  <a:cubicBezTo>
                    <a:pt x="4937" y="8000"/>
                    <a:pt x="8023" y="8000"/>
                    <a:pt x="11109" y="7200"/>
                  </a:cubicBezTo>
                  <a:cubicBezTo>
                    <a:pt x="14194" y="6400"/>
                    <a:pt x="17280" y="4800"/>
                    <a:pt x="19131" y="4667"/>
                  </a:cubicBezTo>
                  <a:cubicBezTo>
                    <a:pt x="20983" y="4533"/>
                    <a:pt x="21600" y="5867"/>
                    <a:pt x="21600" y="8933"/>
                  </a:cubicBezTo>
                  <a:cubicBezTo>
                    <a:pt x="21600" y="12000"/>
                    <a:pt x="20983" y="16800"/>
                    <a:pt x="20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10035893" y="622536"/>
              <a:ext cx="53711" cy="263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401" fill="norm" stroke="1" extrusionOk="0">
                  <a:moveTo>
                    <a:pt x="0" y="21401"/>
                  </a:moveTo>
                  <a:cubicBezTo>
                    <a:pt x="1964" y="17455"/>
                    <a:pt x="3927" y="13509"/>
                    <a:pt x="5891" y="10393"/>
                  </a:cubicBezTo>
                  <a:cubicBezTo>
                    <a:pt x="7854" y="7278"/>
                    <a:pt x="9818" y="4993"/>
                    <a:pt x="11782" y="3332"/>
                  </a:cubicBezTo>
                  <a:cubicBezTo>
                    <a:pt x="13745" y="1670"/>
                    <a:pt x="15709" y="632"/>
                    <a:pt x="15709" y="632"/>
                  </a:cubicBezTo>
                  <a:cubicBezTo>
                    <a:pt x="15709" y="632"/>
                    <a:pt x="13745" y="1670"/>
                    <a:pt x="12273" y="2709"/>
                  </a:cubicBezTo>
                  <a:cubicBezTo>
                    <a:pt x="10800" y="3747"/>
                    <a:pt x="9818" y="4786"/>
                    <a:pt x="10800" y="4889"/>
                  </a:cubicBezTo>
                  <a:cubicBezTo>
                    <a:pt x="11782" y="4993"/>
                    <a:pt x="14727" y="4163"/>
                    <a:pt x="17182" y="3228"/>
                  </a:cubicBezTo>
                  <a:cubicBezTo>
                    <a:pt x="19636" y="2293"/>
                    <a:pt x="21600" y="1255"/>
                    <a:pt x="20127" y="632"/>
                  </a:cubicBezTo>
                  <a:cubicBezTo>
                    <a:pt x="18654" y="9"/>
                    <a:pt x="13745" y="-199"/>
                    <a:pt x="10309" y="216"/>
                  </a:cubicBezTo>
                  <a:cubicBezTo>
                    <a:pt x="6873" y="632"/>
                    <a:pt x="4909" y="1670"/>
                    <a:pt x="6382" y="2916"/>
                  </a:cubicBezTo>
                  <a:cubicBezTo>
                    <a:pt x="7854" y="4163"/>
                    <a:pt x="12764" y="5616"/>
                    <a:pt x="17673" y="70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10051226" y="680080"/>
              <a:ext cx="638905" cy="60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7671"/>
                  </a:moveTo>
                  <a:cubicBezTo>
                    <a:pt x="2074" y="5871"/>
                    <a:pt x="4147" y="4071"/>
                    <a:pt x="6912" y="3171"/>
                  </a:cubicBezTo>
                  <a:cubicBezTo>
                    <a:pt x="9677" y="2271"/>
                    <a:pt x="13133" y="2271"/>
                    <a:pt x="15552" y="2721"/>
                  </a:cubicBezTo>
                  <a:cubicBezTo>
                    <a:pt x="17971" y="3171"/>
                    <a:pt x="19354" y="4071"/>
                    <a:pt x="20261" y="4521"/>
                  </a:cubicBezTo>
                  <a:cubicBezTo>
                    <a:pt x="21168" y="4971"/>
                    <a:pt x="21600" y="4971"/>
                    <a:pt x="21600" y="4521"/>
                  </a:cubicBezTo>
                  <a:cubicBezTo>
                    <a:pt x="21600" y="4071"/>
                    <a:pt x="21168" y="3171"/>
                    <a:pt x="20779" y="4521"/>
                  </a:cubicBezTo>
                  <a:cubicBezTo>
                    <a:pt x="20390" y="5871"/>
                    <a:pt x="20045" y="9471"/>
                    <a:pt x="20045" y="9021"/>
                  </a:cubicBezTo>
                  <a:cubicBezTo>
                    <a:pt x="20045" y="8571"/>
                    <a:pt x="20390" y="4071"/>
                    <a:pt x="20347" y="1821"/>
                  </a:cubicBezTo>
                  <a:cubicBezTo>
                    <a:pt x="20304" y="-429"/>
                    <a:pt x="19872" y="-429"/>
                    <a:pt x="19483" y="921"/>
                  </a:cubicBezTo>
                  <a:cubicBezTo>
                    <a:pt x="19094" y="2271"/>
                    <a:pt x="18749" y="4971"/>
                    <a:pt x="18533" y="8571"/>
                  </a:cubicBezTo>
                  <a:cubicBezTo>
                    <a:pt x="18317" y="12171"/>
                    <a:pt x="18230" y="16671"/>
                    <a:pt x="18230" y="18921"/>
                  </a:cubicBezTo>
                  <a:cubicBezTo>
                    <a:pt x="18230" y="21171"/>
                    <a:pt x="18317" y="21171"/>
                    <a:pt x="18403" y="21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10212230" y="303188"/>
              <a:ext cx="38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10288898" y="310855"/>
              <a:ext cx="4600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10350233" y="423302"/>
              <a:ext cx="145671" cy="8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41"/>
                  </a:moveTo>
                  <a:cubicBezTo>
                    <a:pt x="1895" y="1271"/>
                    <a:pt x="3789" y="0"/>
                    <a:pt x="5684" y="0"/>
                  </a:cubicBezTo>
                  <a:cubicBezTo>
                    <a:pt x="7579" y="0"/>
                    <a:pt x="9474" y="1271"/>
                    <a:pt x="10042" y="3494"/>
                  </a:cubicBezTo>
                  <a:cubicBezTo>
                    <a:pt x="10611" y="5718"/>
                    <a:pt x="9853" y="8894"/>
                    <a:pt x="8526" y="11435"/>
                  </a:cubicBezTo>
                  <a:cubicBezTo>
                    <a:pt x="7200" y="13976"/>
                    <a:pt x="5305" y="15882"/>
                    <a:pt x="5495" y="17153"/>
                  </a:cubicBezTo>
                  <a:cubicBezTo>
                    <a:pt x="5684" y="18424"/>
                    <a:pt x="7958" y="19059"/>
                    <a:pt x="10989" y="19694"/>
                  </a:cubicBezTo>
                  <a:cubicBezTo>
                    <a:pt x="14021" y="20329"/>
                    <a:pt x="17811" y="209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10649240" y="318522"/>
              <a:ext cx="835100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21600"/>
                  </a:moveTo>
                  <a:cubicBezTo>
                    <a:pt x="198" y="17568"/>
                    <a:pt x="395" y="13536"/>
                    <a:pt x="593" y="10656"/>
                  </a:cubicBezTo>
                  <a:cubicBezTo>
                    <a:pt x="790" y="7776"/>
                    <a:pt x="988" y="6048"/>
                    <a:pt x="1087" y="4680"/>
                  </a:cubicBezTo>
                  <a:cubicBezTo>
                    <a:pt x="1185" y="3312"/>
                    <a:pt x="1185" y="2304"/>
                    <a:pt x="1350" y="1800"/>
                  </a:cubicBezTo>
                  <a:cubicBezTo>
                    <a:pt x="1515" y="1296"/>
                    <a:pt x="1844" y="1296"/>
                    <a:pt x="2963" y="1224"/>
                  </a:cubicBezTo>
                  <a:cubicBezTo>
                    <a:pt x="4083" y="1152"/>
                    <a:pt x="5993" y="1008"/>
                    <a:pt x="8265" y="1008"/>
                  </a:cubicBezTo>
                  <a:cubicBezTo>
                    <a:pt x="10537" y="1008"/>
                    <a:pt x="13171" y="1152"/>
                    <a:pt x="15245" y="1224"/>
                  </a:cubicBezTo>
                  <a:cubicBezTo>
                    <a:pt x="17320" y="1296"/>
                    <a:pt x="18834" y="1296"/>
                    <a:pt x="19855" y="1224"/>
                  </a:cubicBezTo>
                  <a:cubicBezTo>
                    <a:pt x="20876" y="1152"/>
                    <a:pt x="21402" y="1008"/>
                    <a:pt x="21501" y="792"/>
                  </a:cubicBezTo>
                  <a:cubicBezTo>
                    <a:pt x="21600" y="576"/>
                    <a:pt x="21271" y="288"/>
                    <a:pt x="209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11224253" y="39564"/>
              <a:ext cx="46002" cy="14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423"/>
                  </a:moveTo>
                  <a:cubicBezTo>
                    <a:pt x="6000" y="57"/>
                    <a:pt x="12000" y="-309"/>
                    <a:pt x="15600" y="423"/>
                  </a:cubicBezTo>
                  <a:cubicBezTo>
                    <a:pt x="19200" y="1155"/>
                    <a:pt x="20400" y="2986"/>
                    <a:pt x="21000" y="6647"/>
                  </a:cubicBezTo>
                  <a:cubicBezTo>
                    <a:pt x="21600" y="10308"/>
                    <a:pt x="21600" y="15799"/>
                    <a:pt x="21600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1104024" y="3103639"/>
              <a:ext cx="383343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2448" y="11153"/>
                    <a:pt x="4896" y="2153"/>
                    <a:pt x="8496" y="353"/>
                  </a:cubicBezTo>
                  <a:cubicBezTo>
                    <a:pt x="12096" y="-1447"/>
                    <a:pt x="16848" y="3953"/>
                    <a:pt x="21600" y="9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1119358" y="3208920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9614216" y="1046871"/>
              <a:ext cx="15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9690884" y="1253876"/>
              <a:ext cx="2300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4763260" y="2424172"/>
              <a:ext cx="254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4826760" y="2405122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480"/>
                    <a:pt x="12000" y="8960"/>
                    <a:pt x="8400" y="12560"/>
                  </a:cubicBezTo>
                  <a:cubicBezTo>
                    <a:pt x="4800" y="16160"/>
                    <a:pt x="2400" y="188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4912229" y="2513072"/>
              <a:ext cx="88659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2321" y="0"/>
                  </a:moveTo>
                  <a:cubicBezTo>
                    <a:pt x="1316" y="2847"/>
                    <a:pt x="311" y="5693"/>
                    <a:pt x="60" y="7535"/>
                  </a:cubicBezTo>
                  <a:cubicBezTo>
                    <a:pt x="-191" y="9377"/>
                    <a:pt x="311" y="10214"/>
                    <a:pt x="2069" y="10716"/>
                  </a:cubicBezTo>
                  <a:cubicBezTo>
                    <a:pt x="3828" y="11219"/>
                    <a:pt x="6842" y="11386"/>
                    <a:pt x="9353" y="11135"/>
                  </a:cubicBezTo>
                  <a:cubicBezTo>
                    <a:pt x="11865" y="10884"/>
                    <a:pt x="13874" y="10214"/>
                    <a:pt x="15883" y="9544"/>
                  </a:cubicBezTo>
                  <a:cubicBezTo>
                    <a:pt x="17893" y="8874"/>
                    <a:pt x="19902" y="8205"/>
                    <a:pt x="20656" y="8288"/>
                  </a:cubicBezTo>
                  <a:cubicBezTo>
                    <a:pt x="21409" y="8372"/>
                    <a:pt x="20907" y="9209"/>
                    <a:pt x="20404" y="11553"/>
                  </a:cubicBezTo>
                  <a:cubicBezTo>
                    <a:pt x="19902" y="13898"/>
                    <a:pt x="19400" y="17749"/>
                    <a:pt x="188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6160260" y="2367022"/>
              <a:ext cx="254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554"/>
                    <a:pt x="7200" y="11109"/>
                    <a:pt x="10800" y="14709"/>
                  </a:cubicBezTo>
                  <a:cubicBezTo>
                    <a:pt x="14400" y="18309"/>
                    <a:pt x="18000" y="199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6217410" y="2373372"/>
              <a:ext cx="825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3150"/>
                    <a:pt x="13846" y="6300"/>
                    <a:pt x="10246" y="9900"/>
                  </a:cubicBezTo>
                  <a:cubicBezTo>
                    <a:pt x="6646" y="13500"/>
                    <a:pt x="3323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6316550" y="2430522"/>
              <a:ext cx="11676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3920" y="0"/>
                  </a:moveTo>
                  <a:cubicBezTo>
                    <a:pt x="2377" y="2965"/>
                    <a:pt x="834" y="5929"/>
                    <a:pt x="256" y="7765"/>
                  </a:cubicBezTo>
                  <a:cubicBezTo>
                    <a:pt x="-323" y="9600"/>
                    <a:pt x="63" y="10306"/>
                    <a:pt x="1606" y="10659"/>
                  </a:cubicBezTo>
                  <a:cubicBezTo>
                    <a:pt x="3148" y="11012"/>
                    <a:pt x="5848" y="11012"/>
                    <a:pt x="8163" y="10729"/>
                  </a:cubicBezTo>
                  <a:cubicBezTo>
                    <a:pt x="10477" y="10447"/>
                    <a:pt x="12406" y="9882"/>
                    <a:pt x="13948" y="9318"/>
                  </a:cubicBezTo>
                  <a:cubicBezTo>
                    <a:pt x="15491" y="8753"/>
                    <a:pt x="16648" y="8188"/>
                    <a:pt x="17227" y="8471"/>
                  </a:cubicBezTo>
                  <a:cubicBezTo>
                    <a:pt x="17806" y="8753"/>
                    <a:pt x="17806" y="9882"/>
                    <a:pt x="18384" y="12212"/>
                  </a:cubicBezTo>
                  <a:cubicBezTo>
                    <a:pt x="18963" y="14541"/>
                    <a:pt x="20120" y="18071"/>
                    <a:pt x="212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4782310" y="3541772"/>
              <a:ext cx="317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141"/>
                    <a:pt x="5760" y="12282"/>
                    <a:pt x="9360" y="15882"/>
                  </a:cubicBezTo>
                  <a:cubicBezTo>
                    <a:pt x="12960" y="19482"/>
                    <a:pt x="17280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864860" y="3548122"/>
              <a:ext cx="57151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5600"/>
                    <a:pt x="8800" y="11200"/>
                    <a:pt x="5200" y="14800"/>
                  </a:cubicBezTo>
                  <a:cubicBezTo>
                    <a:pt x="1600" y="18400"/>
                    <a:pt x="800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4953760" y="3662422"/>
              <a:ext cx="889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0"/>
                  </a:moveTo>
                  <a:cubicBezTo>
                    <a:pt x="1543" y="2400"/>
                    <a:pt x="0" y="4800"/>
                    <a:pt x="0" y="6282"/>
                  </a:cubicBezTo>
                  <a:cubicBezTo>
                    <a:pt x="0" y="7765"/>
                    <a:pt x="1543" y="8329"/>
                    <a:pt x="3600" y="8612"/>
                  </a:cubicBezTo>
                  <a:cubicBezTo>
                    <a:pt x="5657" y="8894"/>
                    <a:pt x="8229" y="8894"/>
                    <a:pt x="11057" y="8541"/>
                  </a:cubicBezTo>
                  <a:cubicBezTo>
                    <a:pt x="13886" y="8188"/>
                    <a:pt x="16971" y="7482"/>
                    <a:pt x="18514" y="7553"/>
                  </a:cubicBezTo>
                  <a:cubicBezTo>
                    <a:pt x="20057" y="7624"/>
                    <a:pt x="20057" y="8471"/>
                    <a:pt x="19543" y="10235"/>
                  </a:cubicBezTo>
                  <a:cubicBezTo>
                    <a:pt x="19029" y="12000"/>
                    <a:pt x="18000" y="14682"/>
                    <a:pt x="18257" y="16729"/>
                  </a:cubicBezTo>
                  <a:cubicBezTo>
                    <a:pt x="18514" y="18776"/>
                    <a:pt x="20057" y="201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6204710" y="3535422"/>
              <a:ext cx="254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6227"/>
                    <a:pt x="10800" y="12454"/>
                    <a:pt x="14400" y="16054"/>
                  </a:cubicBezTo>
                  <a:cubicBezTo>
                    <a:pt x="18000" y="19654"/>
                    <a:pt x="19800" y="206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6261860" y="3529072"/>
              <a:ext cx="952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40" y="2903"/>
                    <a:pt x="14880" y="5806"/>
                    <a:pt x="11280" y="9406"/>
                  </a:cubicBezTo>
                  <a:cubicBezTo>
                    <a:pt x="7680" y="13006"/>
                    <a:pt x="3840" y="173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6369810" y="3718962"/>
              <a:ext cx="203201" cy="22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3002"/>
                  </a:moveTo>
                  <a:cubicBezTo>
                    <a:pt x="450" y="2020"/>
                    <a:pt x="900" y="1039"/>
                    <a:pt x="1912" y="449"/>
                  </a:cubicBezTo>
                  <a:cubicBezTo>
                    <a:pt x="2925" y="-140"/>
                    <a:pt x="4500" y="-336"/>
                    <a:pt x="5850" y="1039"/>
                  </a:cubicBezTo>
                  <a:cubicBezTo>
                    <a:pt x="7200" y="2413"/>
                    <a:pt x="8325" y="5359"/>
                    <a:pt x="7538" y="8402"/>
                  </a:cubicBezTo>
                  <a:cubicBezTo>
                    <a:pt x="6750" y="11446"/>
                    <a:pt x="4050" y="14588"/>
                    <a:pt x="2475" y="16748"/>
                  </a:cubicBezTo>
                  <a:cubicBezTo>
                    <a:pt x="900" y="18908"/>
                    <a:pt x="450" y="20086"/>
                    <a:pt x="1238" y="20675"/>
                  </a:cubicBezTo>
                  <a:cubicBezTo>
                    <a:pt x="2025" y="21264"/>
                    <a:pt x="4050" y="21264"/>
                    <a:pt x="7650" y="21264"/>
                  </a:cubicBezTo>
                  <a:cubicBezTo>
                    <a:pt x="11250" y="21264"/>
                    <a:pt x="16425" y="21264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4706110" y="4456172"/>
              <a:ext cx="9807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871"/>
                    <a:pt x="17280" y="9741"/>
                    <a:pt x="19440" y="13341"/>
                  </a:cubicBezTo>
                  <a:cubicBezTo>
                    <a:pt x="21600" y="16941"/>
                    <a:pt x="17280" y="19271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4731510" y="4494272"/>
              <a:ext cx="635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6028"/>
                    <a:pt x="8640" y="12056"/>
                    <a:pt x="5040" y="15656"/>
                  </a:cubicBezTo>
                  <a:cubicBezTo>
                    <a:pt x="1440" y="19256"/>
                    <a:pt x="720" y="204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4782310" y="4678414"/>
              <a:ext cx="203201" cy="159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1" fill="norm" stroke="1" extrusionOk="0">
                  <a:moveTo>
                    <a:pt x="0" y="5051"/>
                  </a:moveTo>
                  <a:cubicBezTo>
                    <a:pt x="225" y="3648"/>
                    <a:pt x="450" y="2246"/>
                    <a:pt x="1125" y="1264"/>
                  </a:cubicBezTo>
                  <a:cubicBezTo>
                    <a:pt x="1800" y="282"/>
                    <a:pt x="2925" y="-279"/>
                    <a:pt x="4500" y="142"/>
                  </a:cubicBezTo>
                  <a:cubicBezTo>
                    <a:pt x="6075" y="563"/>
                    <a:pt x="8100" y="1965"/>
                    <a:pt x="8775" y="4490"/>
                  </a:cubicBezTo>
                  <a:cubicBezTo>
                    <a:pt x="9450" y="7015"/>
                    <a:pt x="8775" y="10661"/>
                    <a:pt x="7762" y="13186"/>
                  </a:cubicBezTo>
                  <a:cubicBezTo>
                    <a:pt x="6750" y="15711"/>
                    <a:pt x="5400" y="17113"/>
                    <a:pt x="4388" y="18376"/>
                  </a:cubicBezTo>
                  <a:cubicBezTo>
                    <a:pt x="3375" y="19638"/>
                    <a:pt x="2700" y="20760"/>
                    <a:pt x="3375" y="21040"/>
                  </a:cubicBezTo>
                  <a:cubicBezTo>
                    <a:pt x="4050" y="21321"/>
                    <a:pt x="6075" y="20760"/>
                    <a:pt x="9337" y="19498"/>
                  </a:cubicBezTo>
                  <a:cubicBezTo>
                    <a:pt x="12600" y="18235"/>
                    <a:pt x="17100" y="16272"/>
                    <a:pt x="21600" y="143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6246166" y="4526022"/>
              <a:ext cx="1569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966"/>
                    <a:pt x="3818" y="11931"/>
                    <a:pt x="1118" y="15531"/>
                  </a:cubicBezTo>
                  <a:cubicBezTo>
                    <a:pt x="-1582" y="19131"/>
                    <a:pt x="1118" y="20366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7582660" y="2543693"/>
              <a:ext cx="54240" cy="59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564" fill="norm" stroke="1" extrusionOk="0">
                  <a:moveTo>
                    <a:pt x="14954" y="967"/>
                  </a:moveTo>
                  <a:cubicBezTo>
                    <a:pt x="15785" y="504"/>
                    <a:pt x="16615" y="41"/>
                    <a:pt x="17862" y="3"/>
                  </a:cubicBezTo>
                  <a:cubicBezTo>
                    <a:pt x="19108" y="-36"/>
                    <a:pt x="20769" y="350"/>
                    <a:pt x="21185" y="1738"/>
                  </a:cubicBezTo>
                  <a:cubicBezTo>
                    <a:pt x="21600" y="3127"/>
                    <a:pt x="20769" y="5518"/>
                    <a:pt x="18692" y="7987"/>
                  </a:cubicBezTo>
                  <a:cubicBezTo>
                    <a:pt x="16615" y="10455"/>
                    <a:pt x="13292" y="13001"/>
                    <a:pt x="9969" y="15277"/>
                  </a:cubicBezTo>
                  <a:cubicBezTo>
                    <a:pt x="6646" y="17553"/>
                    <a:pt x="3323" y="19558"/>
                    <a:pt x="0" y="2156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7639810" y="2399242"/>
              <a:ext cx="1351608" cy="81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63" fill="norm" stroke="1" extrusionOk="0">
                  <a:moveTo>
                    <a:pt x="304" y="3504"/>
                  </a:moveTo>
                  <a:cubicBezTo>
                    <a:pt x="270" y="3225"/>
                    <a:pt x="237" y="2946"/>
                    <a:pt x="304" y="2723"/>
                  </a:cubicBezTo>
                  <a:cubicBezTo>
                    <a:pt x="372" y="2500"/>
                    <a:pt x="541" y="2332"/>
                    <a:pt x="1149" y="2053"/>
                  </a:cubicBezTo>
                  <a:cubicBezTo>
                    <a:pt x="1758" y="1774"/>
                    <a:pt x="2806" y="1383"/>
                    <a:pt x="3921" y="1048"/>
                  </a:cubicBezTo>
                  <a:cubicBezTo>
                    <a:pt x="5037" y="714"/>
                    <a:pt x="6220" y="435"/>
                    <a:pt x="7369" y="267"/>
                  </a:cubicBezTo>
                  <a:cubicBezTo>
                    <a:pt x="8518" y="100"/>
                    <a:pt x="9634" y="44"/>
                    <a:pt x="10834" y="16"/>
                  </a:cubicBezTo>
                  <a:cubicBezTo>
                    <a:pt x="12034" y="-12"/>
                    <a:pt x="13318" y="-12"/>
                    <a:pt x="14637" y="100"/>
                  </a:cubicBezTo>
                  <a:cubicBezTo>
                    <a:pt x="15955" y="211"/>
                    <a:pt x="17307" y="435"/>
                    <a:pt x="18355" y="714"/>
                  </a:cubicBezTo>
                  <a:cubicBezTo>
                    <a:pt x="19403" y="993"/>
                    <a:pt x="20146" y="1328"/>
                    <a:pt x="20603" y="1551"/>
                  </a:cubicBezTo>
                  <a:cubicBezTo>
                    <a:pt x="21059" y="1774"/>
                    <a:pt x="21228" y="1886"/>
                    <a:pt x="21363" y="2053"/>
                  </a:cubicBezTo>
                  <a:cubicBezTo>
                    <a:pt x="21499" y="2221"/>
                    <a:pt x="21600" y="2444"/>
                    <a:pt x="21583" y="2639"/>
                  </a:cubicBezTo>
                  <a:cubicBezTo>
                    <a:pt x="21566" y="2835"/>
                    <a:pt x="21431" y="3002"/>
                    <a:pt x="21076" y="3672"/>
                  </a:cubicBezTo>
                  <a:cubicBezTo>
                    <a:pt x="20721" y="4341"/>
                    <a:pt x="20146" y="5514"/>
                    <a:pt x="19808" y="6993"/>
                  </a:cubicBezTo>
                  <a:cubicBezTo>
                    <a:pt x="19470" y="8472"/>
                    <a:pt x="19369" y="10258"/>
                    <a:pt x="19268" y="12239"/>
                  </a:cubicBezTo>
                  <a:cubicBezTo>
                    <a:pt x="19166" y="14221"/>
                    <a:pt x="19065" y="16397"/>
                    <a:pt x="18946" y="17932"/>
                  </a:cubicBezTo>
                  <a:cubicBezTo>
                    <a:pt x="18828" y="19467"/>
                    <a:pt x="18693" y="20360"/>
                    <a:pt x="18558" y="20890"/>
                  </a:cubicBezTo>
                  <a:cubicBezTo>
                    <a:pt x="18423" y="21421"/>
                    <a:pt x="18287" y="21588"/>
                    <a:pt x="17983" y="21560"/>
                  </a:cubicBezTo>
                  <a:cubicBezTo>
                    <a:pt x="17679" y="21532"/>
                    <a:pt x="17206" y="21309"/>
                    <a:pt x="16327" y="21058"/>
                  </a:cubicBezTo>
                  <a:cubicBezTo>
                    <a:pt x="15448" y="20807"/>
                    <a:pt x="14163" y="20528"/>
                    <a:pt x="12913" y="20332"/>
                  </a:cubicBezTo>
                  <a:cubicBezTo>
                    <a:pt x="11662" y="20137"/>
                    <a:pt x="10445" y="20025"/>
                    <a:pt x="9177" y="19941"/>
                  </a:cubicBezTo>
                  <a:cubicBezTo>
                    <a:pt x="7910" y="19858"/>
                    <a:pt x="6592" y="19802"/>
                    <a:pt x="5172" y="19746"/>
                  </a:cubicBezTo>
                  <a:cubicBezTo>
                    <a:pt x="3752" y="19690"/>
                    <a:pt x="2231" y="19635"/>
                    <a:pt x="1352" y="19662"/>
                  </a:cubicBezTo>
                  <a:cubicBezTo>
                    <a:pt x="473" y="19690"/>
                    <a:pt x="237" y="19802"/>
                    <a:pt x="0" y="1991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862307" y="2407311"/>
              <a:ext cx="868693" cy="66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299" fill="norm" stroke="1" extrusionOk="0">
                  <a:moveTo>
                    <a:pt x="14688" y="4775"/>
                  </a:moveTo>
                  <a:cubicBezTo>
                    <a:pt x="14949" y="3900"/>
                    <a:pt x="15210" y="3026"/>
                    <a:pt x="15236" y="2454"/>
                  </a:cubicBezTo>
                  <a:cubicBezTo>
                    <a:pt x="15262" y="1882"/>
                    <a:pt x="15053" y="1613"/>
                    <a:pt x="14688" y="1276"/>
                  </a:cubicBezTo>
                  <a:cubicBezTo>
                    <a:pt x="14323" y="940"/>
                    <a:pt x="13801" y="536"/>
                    <a:pt x="12888" y="267"/>
                  </a:cubicBezTo>
                  <a:cubicBezTo>
                    <a:pt x="11975" y="-2"/>
                    <a:pt x="10671" y="-137"/>
                    <a:pt x="9236" y="199"/>
                  </a:cubicBezTo>
                  <a:cubicBezTo>
                    <a:pt x="7801" y="536"/>
                    <a:pt x="6236" y="1343"/>
                    <a:pt x="4801" y="2588"/>
                  </a:cubicBezTo>
                  <a:cubicBezTo>
                    <a:pt x="3366" y="3833"/>
                    <a:pt x="2062" y="5515"/>
                    <a:pt x="1227" y="7332"/>
                  </a:cubicBezTo>
                  <a:cubicBezTo>
                    <a:pt x="392" y="9149"/>
                    <a:pt x="27" y="11100"/>
                    <a:pt x="1" y="12884"/>
                  </a:cubicBezTo>
                  <a:cubicBezTo>
                    <a:pt x="-25" y="14667"/>
                    <a:pt x="288" y="16282"/>
                    <a:pt x="966" y="17695"/>
                  </a:cubicBezTo>
                  <a:cubicBezTo>
                    <a:pt x="1645" y="19108"/>
                    <a:pt x="2688" y="20319"/>
                    <a:pt x="4097" y="20891"/>
                  </a:cubicBezTo>
                  <a:cubicBezTo>
                    <a:pt x="5505" y="21463"/>
                    <a:pt x="7279" y="21396"/>
                    <a:pt x="9079" y="20925"/>
                  </a:cubicBezTo>
                  <a:cubicBezTo>
                    <a:pt x="10879" y="20454"/>
                    <a:pt x="12705" y="19579"/>
                    <a:pt x="14401" y="18570"/>
                  </a:cubicBezTo>
                  <a:cubicBezTo>
                    <a:pt x="16097" y="17560"/>
                    <a:pt x="17662" y="16416"/>
                    <a:pt x="18862" y="14902"/>
                  </a:cubicBezTo>
                  <a:cubicBezTo>
                    <a:pt x="20062" y="13388"/>
                    <a:pt x="20897" y="11504"/>
                    <a:pt x="21236" y="9687"/>
                  </a:cubicBezTo>
                  <a:cubicBezTo>
                    <a:pt x="21575" y="7870"/>
                    <a:pt x="21418" y="6121"/>
                    <a:pt x="20818" y="4742"/>
                  </a:cubicBezTo>
                  <a:cubicBezTo>
                    <a:pt x="20218" y="3362"/>
                    <a:pt x="19175" y="2353"/>
                    <a:pt x="17949" y="2016"/>
                  </a:cubicBezTo>
                  <a:cubicBezTo>
                    <a:pt x="16723" y="1680"/>
                    <a:pt x="15314" y="2016"/>
                    <a:pt x="13905" y="235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4434161" y="2271964"/>
              <a:ext cx="810485" cy="59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47" fill="norm" stroke="1" extrusionOk="0">
                  <a:moveTo>
                    <a:pt x="17373" y="4268"/>
                  </a:moveTo>
                  <a:cubicBezTo>
                    <a:pt x="16821" y="3593"/>
                    <a:pt x="16268" y="2918"/>
                    <a:pt x="15164" y="2168"/>
                  </a:cubicBezTo>
                  <a:cubicBezTo>
                    <a:pt x="14059" y="1418"/>
                    <a:pt x="12401" y="593"/>
                    <a:pt x="10882" y="218"/>
                  </a:cubicBezTo>
                  <a:cubicBezTo>
                    <a:pt x="9363" y="-157"/>
                    <a:pt x="7982" y="-82"/>
                    <a:pt x="6573" y="705"/>
                  </a:cubicBezTo>
                  <a:cubicBezTo>
                    <a:pt x="5165" y="1493"/>
                    <a:pt x="3728" y="2993"/>
                    <a:pt x="2541" y="4906"/>
                  </a:cubicBezTo>
                  <a:cubicBezTo>
                    <a:pt x="1353" y="6818"/>
                    <a:pt x="414" y="9143"/>
                    <a:pt x="110" y="11543"/>
                  </a:cubicBezTo>
                  <a:cubicBezTo>
                    <a:pt x="-194" y="13943"/>
                    <a:pt x="137" y="16418"/>
                    <a:pt x="1077" y="18143"/>
                  </a:cubicBezTo>
                  <a:cubicBezTo>
                    <a:pt x="2016" y="19868"/>
                    <a:pt x="3563" y="20843"/>
                    <a:pt x="5468" y="21143"/>
                  </a:cubicBezTo>
                  <a:cubicBezTo>
                    <a:pt x="7374" y="21443"/>
                    <a:pt x="9639" y="21068"/>
                    <a:pt x="11683" y="20355"/>
                  </a:cubicBezTo>
                  <a:cubicBezTo>
                    <a:pt x="13727" y="19643"/>
                    <a:pt x="15550" y="18593"/>
                    <a:pt x="17042" y="17093"/>
                  </a:cubicBezTo>
                  <a:cubicBezTo>
                    <a:pt x="18533" y="15593"/>
                    <a:pt x="19693" y="13643"/>
                    <a:pt x="20412" y="11618"/>
                  </a:cubicBezTo>
                  <a:cubicBezTo>
                    <a:pt x="21130" y="9593"/>
                    <a:pt x="21406" y="7493"/>
                    <a:pt x="20881" y="5806"/>
                  </a:cubicBezTo>
                  <a:cubicBezTo>
                    <a:pt x="20356" y="4118"/>
                    <a:pt x="19031" y="2843"/>
                    <a:pt x="17180" y="2318"/>
                  </a:cubicBezTo>
                  <a:cubicBezTo>
                    <a:pt x="15329" y="1793"/>
                    <a:pt x="12954" y="2018"/>
                    <a:pt x="10578" y="224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7908626" y="2671822"/>
              <a:ext cx="133665" cy="24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54" fill="norm" stroke="1" extrusionOk="0">
                  <a:moveTo>
                    <a:pt x="15862" y="4860"/>
                  </a:moveTo>
                  <a:cubicBezTo>
                    <a:pt x="15862" y="3960"/>
                    <a:pt x="15862" y="3060"/>
                    <a:pt x="16369" y="2070"/>
                  </a:cubicBezTo>
                  <a:cubicBezTo>
                    <a:pt x="16875" y="1080"/>
                    <a:pt x="17887" y="0"/>
                    <a:pt x="17381" y="0"/>
                  </a:cubicBezTo>
                  <a:cubicBezTo>
                    <a:pt x="16875" y="0"/>
                    <a:pt x="14850" y="1080"/>
                    <a:pt x="11812" y="3870"/>
                  </a:cubicBezTo>
                  <a:cubicBezTo>
                    <a:pt x="8775" y="6660"/>
                    <a:pt x="4725" y="11160"/>
                    <a:pt x="2531" y="14040"/>
                  </a:cubicBezTo>
                  <a:cubicBezTo>
                    <a:pt x="337" y="16920"/>
                    <a:pt x="0" y="18180"/>
                    <a:pt x="0" y="19350"/>
                  </a:cubicBezTo>
                  <a:cubicBezTo>
                    <a:pt x="0" y="20520"/>
                    <a:pt x="337" y="21600"/>
                    <a:pt x="3544" y="21150"/>
                  </a:cubicBezTo>
                  <a:cubicBezTo>
                    <a:pt x="6750" y="20700"/>
                    <a:pt x="12825" y="18720"/>
                    <a:pt x="16538" y="15930"/>
                  </a:cubicBezTo>
                  <a:cubicBezTo>
                    <a:pt x="20250" y="13140"/>
                    <a:pt x="21600" y="9540"/>
                    <a:pt x="21262" y="7290"/>
                  </a:cubicBezTo>
                  <a:cubicBezTo>
                    <a:pt x="20925" y="5040"/>
                    <a:pt x="18900" y="4140"/>
                    <a:pt x="17212" y="3960"/>
                  </a:cubicBezTo>
                  <a:cubicBezTo>
                    <a:pt x="15525" y="3780"/>
                    <a:pt x="14175" y="4320"/>
                    <a:pt x="12825" y="486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8103360" y="2862322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8227366" y="2713826"/>
              <a:ext cx="161745" cy="19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224" fill="norm" stroke="1" extrusionOk="0">
                  <a:moveTo>
                    <a:pt x="392" y="1627"/>
                  </a:moveTo>
                  <a:cubicBezTo>
                    <a:pt x="2053" y="717"/>
                    <a:pt x="3715" y="-192"/>
                    <a:pt x="5792" y="35"/>
                  </a:cubicBezTo>
                  <a:cubicBezTo>
                    <a:pt x="7869" y="263"/>
                    <a:pt x="10361" y="1627"/>
                    <a:pt x="10361" y="4128"/>
                  </a:cubicBezTo>
                  <a:cubicBezTo>
                    <a:pt x="10361" y="6629"/>
                    <a:pt x="7869" y="10267"/>
                    <a:pt x="5930" y="12654"/>
                  </a:cubicBezTo>
                  <a:cubicBezTo>
                    <a:pt x="3992" y="15042"/>
                    <a:pt x="2607" y="16179"/>
                    <a:pt x="1499" y="17429"/>
                  </a:cubicBezTo>
                  <a:cubicBezTo>
                    <a:pt x="392" y="18680"/>
                    <a:pt x="-439" y="20044"/>
                    <a:pt x="253" y="20726"/>
                  </a:cubicBezTo>
                  <a:cubicBezTo>
                    <a:pt x="946" y="21408"/>
                    <a:pt x="3161" y="21408"/>
                    <a:pt x="6899" y="20612"/>
                  </a:cubicBezTo>
                  <a:cubicBezTo>
                    <a:pt x="10638" y="19816"/>
                    <a:pt x="15899" y="18225"/>
                    <a:pt x="21161" y="1663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8442026" y="2694229"/>
              <a:ext cx="120848" cy="25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3" h="21494" fill="norm" stroke="1" extrusionOk="0">
                  <a:moveTo>
                    <a:pt x="18000" y="257"/>
                  </a:moveTo>
                  <a:cubicBezTo>
                    <a:pt x="12960" y="76"/>
                    <a:pt x="7920" y="-106"/>
                    <a:pt x="4680" y="76"/>
                  </a:cubicBezTo>
                  <a:cubicBezTo>
                    <a:pt x="1440" y="257"/>
                    <a:pt x="0" y="802"/>
                    <a:pt x="0" y="1800"/>
                  </a:cubicBezTo>
                  <a:cubicBezTo>
                    <a:pt x="0" y="2798"/>
                    <a:pt x="1440" y="4250"/>
                    <a:pt x="5400" y="6338"/>
                  </a:cubicBezTo>
                  <a:cubicBezTo>
                    <a:pt x="9360" y="8425"/>
                    <a:pt x="15840" y="11148"/>
                    <a:pt x="18720" y="13507"/>
                  </a:cubicBezTo>
                  <a:cubicBezTo>
                    <a:pt x="21600" y="15867"/>
                    <a:pt x="20880" y="17864"/>
                    <a:pt x="18000" y="19134"/>
                  </a:cubicBezTo>
                  <a:cubicBezTo>
                    <a:pt x="15120" y="20405"/>
                    <a:pt x="10080" y="20949"/>
                    <a:pt x="5040" y="2149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8497060" y="2684522"/>
              <a:ext cx="215901" cy="1"/>
            </a:xfrm>
            <a:prstGeom prst="ellipse">
              <a:avLst/>
            </a:pr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7570601" y="3555469"/>
              <a:ext cx="49895" cy="62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566" fill="norm" stroke="1" extrusionOk="0">
                  <a:moveTo>
                    <a:pt x="18627" y="2163"/>
                  </a:moveTo>
                  <a:cubicBezTo>
                    <a:pt x="18627" y="1723"/>
                    <a:pt x="18627" y="1284"/>
                    <a:pt x="19077" y="845"/>
                  </a:cubicBezTo>
                  <a:cubicBezTo>
                    <a:pt x="19527" y="405"/>
                    <a:pt x="20427" y="-34"/>
                    <a:pt x="20877" y="3"/>
                  </a:cubicBezTo>
                  <a:cubicBezTo>
                    <a:pt x="21327" y="39"/>
                    <a:pt x="21327" y="552"/>
                    <a:pt x="20877" y="1980"/>
                  </a:cubicBezTo>
                  <a:cubicBezTo>
                    <a:pt x="20427" y="3407"/>
                    <a:pt x="19527" y="5750"/>
                    <a:pt x="17277" y="8167"/>
                  </a:cubicBezTo>
                  <a:cubicBezTo>
                    <a:pt x="15027" y="10583"/>
                    <a:pt x="11427" y="13072"/>
                    <a:pt x="8277" y="15196"/>
                  </a:cubicBezTo>
                  <a:cubicBezTo>
                    <a:pt x="5127" y="17319"/>
                    <a:pt x="2427" y="19077"/>
                    <a:pt x="1077" y="20138"/>
                  </a:cubicBezTo>
                  <a:cubicBezTo>
                    <a:pt x="-273" y="21200"/>
                    <a:pt x="-273" y="21566"/>
                    <a:pt x="627" y="21566"/>
                  </a:cubicBezTo>
                  <a:cubicBezTo>
                    <a:pt x="1527" y="21566"/>
                    <a:pt x="3327" y="21200"/>
                    <a:pt x="5127" y="20870"/>
                  </a:cubicBezTo>
                  <a:cubicBezTo>
                    <a:pt x="6927" y="20541"/>
                    <a:pt x="8727" y="20248"/>
                    <a:pt x="10527" y="19955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7576310" y="3460668"/>
              <a:ext cx="912284" cy="84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7" fill="norm" stroke="1" extrusionOk="0">
                  <a:moveTo>
                    <a:pt x="1804" y="3340"/>
                  </a:moveTo>
                  <a:cubicBezTo>
                    <a:pt x="1804" y="2964"/>
                    <a:pt x="1804" y="2589"/>
                    <a:pt x="2230" y="2161"/>
                  </a:cubicBezTo>
                  <a:cubicBezTo>
                    <a:pt x="2656" y="1732"/>
                    <a:pt x="3508" y="1249"/>
                    <a:pt x="4786" y="874"/>
                  </a:cubicBezTo>
                  <a:cubicBezTo>
                    <a:pt x="6064" y="499"/>
                    <a:pt x="7768" y="231"/>
                    <a:pt x="9672" y="97"/>
                  </a:cubicBezTo>
                  <a:cubicBezTo>
                    <a:pt x="11577" y="-37"/>
                    <a:pt x="13682" y="-37"/>
                    <a:pt x="15586" y="124"/>
                  </a:cubicBezTo>
                  <a:cubicBezTo>
                    <a:pt x="17490" y="285"/>
                    <a:pt x="19194" y="606"/>
                    <a:pt x="20222" y="955"/>
                  </a:cubicBezTo>
                  <a:cubicBezTo>
                    <a:pt x="21249" y="1303"/>
                    <a:pt x="21600" y="1678"/>
                    <a:pt x="21600" y="2348"/>
                  </a:cubicBezTo>
                  <a:cubicBezTo>
                    <a:pt x="21600" y="3018"/>
                    <a:pt x="21249" y="3983"/>
                    <a:pt x="20798" y="5350"/>
                  </a:cubicBezTo>
                  <a:cubicBezTo>
                    <a:pt x="20347" y="6716"/>
                    <a:pt x="19796" y="8485"/>
                    <a:pt x="19420" y="10307"/>
                  </a:cubicBezTo>
                  <a:cubicBezTo>
                    <a:pt x="19044" y="12130"/>
                    <a:pt x="18844" y="14006"/>
                    <a:pt x="18794" y="15614"/>
                  </a:cubicBezTo>
                  <a:cubicBezTo>
                    <a:pt x="18743" y="17222"/>
                    <a:pt x="18844" y="18562"/>
                    <a:pt x="18919" y="19526"/>
                  </a:cubicBezTo>
                  <a:cubicBezTo>
                    <a:pt x="18994" y="20491"/>
                    <a:pt x="19044" y="21081"/>
                    <a:pt x="18944" y="21322"/>
                  </a:cubicBezTo>
                  <a:cubicBezTo>
                    <a:pt x="18844" y="21563"/>
                    <a:pt x="18593" y="21456"/>
                    <a:pt x="17741" y="21188"/>
                  </a:cubicBezTo>
                  <a:cubicBezTo>
                    <a:pt x="16889" y="20920"/>
                    <a:pt x="15436" y="20491"/>
                    <a:pt x="13707" y="20223"/>
                  </a:cubicBezTo>
                  <a:cubicBezTo>
                    <a:pt x="11978" y="19955"/>
                    <a:pt x="9973" y="19848"/>
                    <a:pt x="8119" y="19848"/>
                  </a:cubicBezTo>
                  <a:cubicBezTo>
                    <a:pt x="6265" y="19848"/>
                    <a:pt x="4561" y="19955"/>
                    <a:pt x="3232" y="20062"/>
                  </a:cubicBezTo>
                  <a:cubicBezTo>
                    <a:pt x="1904" y="20169"/>
                    <a:pt x="952" y="20277"/>
                    <a:pt x="0" y="2038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4449401" y="3306836"/>
              <a:ext cx="872511" cy="79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96" fill="norm" stroke="1" extrusionOk="0">
                  <a:moveTo>
                    <a:pt x="14328" y="4125"/>
                  </a:moveTo>
                  <a:cubicBezTo>
                    <a:pt x="13966" y="3323"/>
                    <a:pt x="13604" y="2521"/>
                    <a:pt x="12984" y="1804"/>
                  </a:cubicBezTo>
                  <a:cubicBezTo>
                    <a:pt x="12364" y="1088"/>
                    <a:pt x="11486" y="458"/>
                    <a:pt x="10323" y="171"/>
                  </a:cubicBezTo>
                  <a:cubicBezTo>
                    <a:pt x="9160" y="-115"/>
                    <a:pt x="7714" y="-58"/>
                    <a:pt x="6318" y="458"/>
                  </a:cubicBezTo>
                  <a:cubicBezTo>
                    <a:pt x="4923" y="974"/>
                    <a:pt x="3580" y="1948"/>
                    <a:pt x="2546" y="3351"/>
                  </a:cubicBezTo>
                  <a:cubicBezTo>
                    <a:pt x="1513" y="4755"/>
                    <a:pt x="789" y="6588"/>
                    <a:pt x="376" y="8365"/>
                  </a:cubicBezTo>
                  <a:cubicBezTo>
                    <a:pt x="-38" y="10141"/>
                    <a:pt x="-141" y="11860"/>
                    <a:pt x="221" y="13664"/>
                  </a:cubicBezTo>
                  <a:cubicBezTo>
                    <a:pt x="582" y="15469"/>
                    <a:pt x="1409" y="17360"/>
                    <a:pt x="2598" y="18678"/>
                  </a:cubicBezTo>
                  <a:cubicBezTo>
                    <a:pt x="3786" y="19995"/>
                    <a:pt x="5337" y="20740"/>
                    <a:pt x="7016" y="21113"/>
                  </a:cubicBezTo>
                  <a:cubicBezTo>
                    <a:pt x="8695" y="21485"/>
                    <a:pt x="10504" y="21485"/>
                    <a:pt x="12235" y="21141"/>
                  </a:cubicBezTo>
                  <a:cubicBezTo>
                    <a:pt x="13966" y="20797"/>
                    <a:pt x="15620" y="20110"/>
                    <a:pt x="17092" y="19021"/>
                  </a:cubicBezTo>
                  <a:cubicBezTo>
                    <a:pt x="18565" y="17933"/>
                    <a:pt x="19857" y="16443"/>
                    <a:pt x="20581" y="14667"/>
                  </a:cubicBezTo>
                  <a:cubicBezTo>
                    <a:pt x="21304" y="12891"/>
                    <a:pt x="21459" y="10828"/>
                    <a:pt x="21149" y="9052"/>
                  </a:cubicBezTo>
                  <a:cubicBezTo>
                    <a:pt x="20839" y="7276"/>
                    <a:pt x="20064" y="5786"/>
                    <a:pt x="18746" y="4784"/>
                  </a:cubicBezTo>
                  <a:cubicBezTo>
                    <a:pt x="17428" y="3781"/>
                    <a:pt x="15568" y="3265"/>
                    <a:pt x="14354" y="3008"/>
                  </a:cubicBezTo>
                  <a:cubicBezTo>
                    <a:pt x="13139" y="2750"/>
                    <a:pt x="12571" y="2750"/>
                    <a:pt x="12003" y="275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1941002" y="3186172"/>
              <a:ext cx="969769" cy="86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00" fill="norm" stroke="1" extrusionOk="0">
                  <a:moveTo>
                    <a:pt x="16614" y="4119"/>
                  </a:moveTo>
                  <a:cubicBezTo>
                    <a:pt x="16614" y="3750"/>
                    <a:pt x="16614" y="3380"/>
                    <a:pt x="16427" y="2984"/>
                  </a:cubicBezTo>
                  <a:cubicBezTo>
                    <a:pt x="16240" y="2588"/>
                    <a:pt x="15866" y="2165"/>
                    <a:pt x="15071" y="1769"/>
                  </a:cubicBezTo>
                  <a:cubicBezTo>
                    <a:pt x="14276" y="1373"/>
                    <a:pt x="13060" y="1003"/>
                    <a:pt x="11728" y="951"/>
                  </a:cubicBezTo>
                  <a:cubicBezTo>
                    <a:pt x="10395" y="898"/>
                    <a:pt x="8946" y="1162"/>
                    <a:pt x="7497" y="1743"/>
                  </a:cubicBezTo>
                  <a:cubicBezTo>
                    <a:pt x="6047" y="2324"/>
                    <a:pt x="4598" y="3222"/>
                    <a:pt x="3406" y="4436"/>
                  </a:cubicBezTo>
                  <a:cubicBezTo>
                    <a:pt x="2214" y="5651"/>
                    <a:pt x="1279" y="7182"/>
                    <a:pt x="694" y="8846"/>
                  </a:cubicBezTo>
                  <a:cubicBezTo>
                    <a:pt x="110" y="10510"/>
                    <a:pt x="-124" y="12305"/>
                    <a:pt x="63" y="13942"/>
                  </a:cubicBezTo>
                  <a:cubicBezTo>
                    <a:pt x="250" y="15579"/>
                    <a:pt x="858" y="17058"/>
                    <a:pt x="1980" y="18273"/>
                  </a:cubicBezTo>
                  <a:cubicBezTo>
                    <a:pt x="3102" y="19488"/>
                    <a:pt x="4738" y="20438"/>
                    <a:pt x="6445" y="20966"/>
                  </a:cubicBezTo>
                  <a:cubicBezTo>
                    <a:pt x="8151" y="21494"/>
                    <a:pt x="9928" y="21600"/>
                    <a:pt x="11681" y="21415"/>
                  </a:cubicBezTo>
                  <a:cubicBezTo>
                    <a:pt x="13434" y="21230"/>
                    <a:pt x="15164" y="20755"/>
                    <a:pt x="16660" y="19884"/>
                  </a:cubicBezTo>
                  <a:cubicBezTo>
                    <a:pt x="18157" y="19012"/>
                    <a:pt x="19419" y="17745"/>
                    <a:pt x="20214" y="16319"/>
                  </a:cubicBezTo>
                  <a:cubicBezTo>
                    <a:pt x="21008" y="14893"/>
                    <a:pt x="21336" y="13309"/>
                    <a:pt x="21406" y="11539"/>
                  </a:cubicBezTo>
                  <a:cubicBezTo>
                    <a:pt x="21476" y="9770"/>
                    <a:pt x="21289" y="7816"/>
                    <a:pt x="20868" y="6126"/>
                  </a:cubicBezTo>
                  <a:cubicBezTo>
                    <a:pt x="20447" y="4436"/>
                    <a:pt x="19793" y="3010"/>
                    <a:pt x="18694" y="2033"/>
                  </a:cubicBezTo>
                  <a:cubicBezTo>
                    <a:pt x="17595" y="1056"/>
                    <a:pt x="16053" y="528"/>
                    <a:pt x="1451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7676555" y="3795903"/>
              <a:ext cx="107980" cy="214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0855" fill="norm" stroke="1" extrusionOk="0">
                  <a:moveTo>
                    <a:pt x="14933" y="5542"/>
                  </a:moveTo>
                  <a:cubicBezTo>
                    <a:pt x="14933" y="4513"/>
                    <a:pt x="14933" y="3485"/>
                    <a:pt x="14933" y="2456"/>
                  </a:cubicBezTo>
                  <a:cubicBezTo>
                    <a:pt x="14933" y="1428"/>
                    <a:pt x="14933" y="399"/>
                    <a:pt x="13914" y="91"/>
                  </a:cubicBezTo>
                  <a:cubicBezTo>
                    <a:pt x="12895" y="-218"/>
                    <a:pt x="10857" y="193"/>
                    <a:pt x="8208" y="2456"/>
                  </a:cubicBezTo>
                  <a:cubicBezTo>
                    <a:pt x="5559" y="4719"/>
                    <a:pt x="2299" y="8833"/>
                    <a:pt x="872" y="12228"/>
                  </a:cubicBezTo>
                  <a:cubicBezTo>
                    <a:pt x="-554" y="15622"/>
                    <a:pt x="-146" y="18296"/>
                    <a:pt x="1484" y="19736"/>
                  </a:cubicBezTo>
                  <a:cubicBezTo>
                    <a:pt x="3114" y="21176"/>
                    <a:pt x="5967" y="21382"/>
                    <a:pt x="9431" y="19428"/>
                  </a:cubicBezTo>
                  <a:cubicBezTo>
                    <a:pt x="12895" y="17473"/>
                    <a:pt x="16971" y="13359"/>
                    <a:pt x="19008" y="10479"/>
                  </a:cubicBezTo>
                  <a:cubicBezTo>
                    <a:pt x="21046" y="7599"/>
                    <a:pt x="21046" y="5953"/>
                    <a:pt x="20435" y="4308"/>
                  </a:cubicBezTo>
                  <a:cubicBezTo>
                    <a:pt x="19823" y="2662"/>
                    <a:pt x="18601" y="1016"/>
                    <a:pt x="17174" y="502"/>
                  </a:cubicBezTo>
                  <a:cubicBezTo>
                    <a:pt x="15748" y="-12"/>
                    <a:pt x="14118" y="605"/>
                    <a:pt x="12488" y="1222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7862060" y="3916422"/>
              <a:ext cx="1" cy="31751"/>
            </a:xfrm>
            <a:prstGeom prst="ellipse">
              <a:avLst/>
            </a:pr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7949273" y="3814822"/>
              <a:ext cx="121832" cy="147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210" fill="norm" stroke="1" extrusionOk="0">
                  <a:moveTo>
                    <a:pt x="15668" y="1825"/>
                  </a:moveTo>
                  <a:cubicBezTo>
                    <a:pt x="14204" y="913"/>
                    <a:pt x="12740" y="0"/>
                    <a:pt x="11092" y="0"/>
                  </a:cubicBezTo>
                  <a:cubicBezTo>
                    <a:pt x="9445" y="0"/>
                    <a:pt x="7614" y="913"/>
                    <a:pt x="5601" y="3803"/>
                  </a:cubicBezTo>
                  <a:cubicBezTo>
                    <a:pt x="3587" y="6693"/>
                    <a:pt x="1391" y="11561"/>
                    <a:pt x="475" y="14755"/>
                  </a:cubicBezTo>
                  <a:cubicBezTo>
                    <a:pt x="-440" y="17949"/>
                    <a:pt x="-74" y="19470"/>
                    <a:pt x="1940" y="20383"/>
                  </a:cubicBezTo>
                  <a:cubicBezTo>
                    <a:pt x="3953" y="21296"/>
                    <a:pt x="7614" y="21600"/>
                    <a:pt x="10909" y="20535"/>
                  </a:cubicBezTo>
                  <a:cubicBezTo>
                    <a:pt x="14204" y="19470"/>
                    <a:pt x="17133" y="17037"/>
                    <a:pt x="18780" y="14907"/>
                  </a:cubicBezTo>
                  <a:cubicBezTo>
                    <a:pt x="20428" y="12777"/>
                    <a:pt x="20794" y="10952"/>
                    <a:pt x="20977" y="9279"/>
                  </a:cubicBezTo>
                  <a:cubicBezTo>
                    <a:pt x="21160" y="7606"/>
                    <a:pt x="21160" y="6085"/>
                    <a:pt x="20245" y="5020"/>
                  </a:cubicBezTo>
                  <a:cubicBezTo>
                    <a:pt x="19329" y="3955"/>
                    <a:pt x="17499" y="3346"/>
                    <a:pt x="15668" y="2738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8115658" y="3800659"/>
              <a:ext cx="82953" cy="241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207" fill="norm" stroke="1" extrusionOk="0">
                  <a:moveTo>
                    <a:pt x="20646" y="1804"/>
                  </a:moveTo>
                  <a:cubicBezTo>
                    <a:pt x="18012" y="1246"/>
                    <a:pt x="15378" y="687"/>
                    <a:pt x="11953" y="315"/>
                  </a:cubicBezTo>
                  <a:cubicBezTo>
                    <a:pt x="8529" y="-58"/>
                    <a:pt x="4314" y="-244"/>
                    <a:pt x="1944" y="594"/>
                  </a:cubicBezTo>
                  <a:cubicBezTo>
                    <a:pt x="-427" y="1432"/>
                    <a:pt x="-954" y="3294"/>
                    <a:pt x="2207" y="5994"/>
                  </a:cubicBezTo>
                  <a:cubicBezTo>
                    <a:pt x="5368" y="8694"/>
                    <a:pt x="12217" y="12232"/>
                    <a:pt x="15905" y="14559"/>
                  </a:cubicBezTo>
                  <a:cubicBezTo>
                    <a:pt x="19592" y="16887"/>
                    <a:pt x="20119" y="18004"/>
                    <a:pt x="19856" y="19028"/>
                  </a:cubicBezTo>
                  <a:cubicBezTo>
                    <a:pt x="19592" y="20053"/>
                    <a:pt x="18539" y="20984"/>
                    <a:pt x="15641" y="21170"/>
                  </a:cubicBezTo>
                  <a:cubicBezTo>
                    <a:pt x="12744" y="21356"/>
                    <a:pt x="8002" y="20797"/>
                    <a:pt x="3261" y="20239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8166860" y="3821172"/>
              <a:ext cx="1206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4467136" y="4277658"/>
              <a:ext cx="616925" cy="68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403" fill="norm" stroke="1" extrusionOk="0">
                  <a:moveTo>
                    <a:pt x="14806" y="3985"/>
                  </a:moveTo>
                  <a:cubicBezTo>
                    <a:pt x="14806" y="2929"/>
                    <a:pt x="14806" y="1872"/>
                    <a:pt x="14697" y="1211"/>
                  </a:cubicBezTo>
                  <a:cubicBezTo>
                    <a:pt x="14588" y="551"/>
                    <a:pt x="14369" y="286"/>
                    <a:pt x="13748" y="121"/>
                  </a:cubicBezTo>
                  <a:cubicBezTo>
                    <a:pt x="13128" y="-44"/>
                    <a:pt x="12106" y="-110"/>
                    <a:pt x="10574" y="385"/>
                  </a:cubicBezTo>
                  <a:cubicBezTo>
                    <a:pt x="9042" y="881"/>
                    <a:pt x="6998" y="1938"/>
                    <a:pt x="5138" y="3358"/>
                  </a:cubicBezTo>
                  <a:cubicBezTo>
                    <a:pt x="3277" y="4778"/>
                    <a:pt x="1598" y="6562"/>
                    <a:pt x="723" y="8378"/>
                  </a:cubicBezTo>
                  <a:cubicBezTo>
                    <a:pt x="-153" y="10195"/>
                    <a:pt x="-226" y="12044"/>
                    <a:pt x="467" y="13960"/>
                  </a:cubicBezTo>
                  <a:cubicBezTo>
                    <a:pt x="1160" y="15875"/>
                    <a:pt x="2620" y="17857"/>
                    <a:pt x="4554" y="19211"/>
                  </a:cubicBezTo>
                  <a:cubicBezTo>
                    <a:pt x="6488" y="20565"/>
                    <a:pt x="8896" y="21292"/>
                    <a:pt x="10975" y="21391"/>
                  </a:cubicBezTo>
                  <a:cubicBezTo>
                    <a:pt x="13055" y="21490"/>
                    <a:pt x="14806" y="20962"/>
                    <a:pt x="16266" y="19905"/>
                  </a:cubicBezTo>
                  <a:cubicBezTo>
                    <a:pt x="17725" y="18848"/>
                    <a:pt x="18893" y="17262"/>
                    <a:pt x="19732" y="15413"/>
                  </a:cubicBezTo>
                  <a:cubicBezTo>
                    <a:pt x="20571" y="13563"/>
                    <a:pt x="21082" y="11450"/>
                    <a:pt x="21228" y="9501"/>
                  </a:cubicBezTo>
                  <a:cubicBezTo>
                    <a:pt x="21374" y="7552"/>
                    <a:pt x="21155" y="5769"/>
                    <a:pt x="20133" y="4547"/>
                  </a:cubicBezTo>
                  <a:cubicBezTo>
                    <a:pt x="19112" y="3325"/>
                    <a:pt x="17288" y="2664"/>
                    <a:pt x="15463" y="200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2028526" y="4157574"/>
              <a:ext cx="810953" cy="809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91" fill="norm" stroke="1" extrusionOk="0">
                  <a:moveTo>
                    <a:pt x="16987" y="2018"/>
                  </a:moveTo>
                  <a:cubicBezTo>
                    <a:pt x="16088" y="1347"/>
                    <a:pt x="15188" y="675"/>
                    <a:pt x="14063" y="312"/>
                  </a:cubicBezTo>
                  <a:cubicBezTo>
                    <a:pt x="12937" y="-52"/>
                    <a:pt x="11587" y="-108"/>
                    <a:pt x="10069" y="200"/>
                  </a:cubicBezTo>
                  <a:cubicBezTo>
                    <a:pt x="8550" y="508"/>
                    <a:pt x="6863" y="1179"/>
                    <a:pt x="5344" y="2130"/>
                  </a:cubicBezTo>
                  <a:cubicBezTo>
                    <a:pt x="3825" y="3082"/>
                    <a:pt x="2475" y="4313"/>
                    <a:pt x="1519" y="5740"/>
                  </a:cubicBezTo>
                  <a:cubicBezTo>
                    <a:pt x="562" y="7167"/>
                    <a:pt x="0" y="8789"/>
                    <a:pt x="0" y="10524"/>
                  </a:cubicBezTo>
                  <a:cubicBezTo>
                    <a:pt x="0" y="12259"/>
                    <a:pt x="562" y="14105"/>
                    <a:pt x="1406" y="15644"/>
                  </a:cubicBezTo>
                  <a:cubicBezTo>
                    <a:pt x="2250" y="17183"/>
                    <a:pt x="3375" y="18414"/>
                    <a:pt x="4922" y="19338"/>
                  </a:cubicBezTo>
                  <a:cubicBezTo>
                    <a:pt x="6469" y="20261"/>
                    <a:pt x="8438" y="20876"/>
                    <a:pt x="10378" y="21184"/>
                  </a:cubicBezTo>
                  <a:cubicBezTo>
                    <a:pt x="12319" y="21492"/>
                    <a:pt x="14231" y="21492"/>
                    <a:pt x="15947" y="20932"/>
                  </a:cubicBezTo>
                  <a:cubicBezTo>
                    <a:pt x="17662" y="20373"/>
                    <a:pt x="19181" y="19254"/>
                    <a:pt x="20138" y="17743"/>
                  </a:cubicBezTo>
                  <a:cubicBezTo>
                    <a:pt x="21094" y="16232"/>
                    <a:pt x="21488" y="14329"/>
                    <a:pt x="21544" y="12455"/>
                  </a:cubicBezTo>
                  <a:cubicBezTo>
                    <a:pt x="21600" y="10580"/>
                    <a:pt x="21319" y="8733"/>
                    <a:pt x="20869" y="6971"/>
                  </a:cubicBezTo>
                  <a:cubicBezTo>
                    <a:pt x="20419" y="5208"/>
                    <a:pt x="19800" y="3529"/>
                    <a:pt x="18759" y="2550"/>
                  </a:cubicBezTo>
                  <a:cubicBezTo>
                    <a:pt x="17719" y="1571"/>
                    <a:pt x="16256" y="1291"/>
                    <a:pt x="14794" y="1011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573514" y="4687857"/>
              <a:ext cx="164481" cy="19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936" fill="norm" stroke="1" extrusionOk="0">
                  <a:moveTo>
                    <a:pt x="15552" y="1697"/>
                  </a:moveTo>
                  <a:cubicBezTo>
                    <a:pt x="14485" y="797"/>
                    <a:pt x="13419" y="-103"/>
                    <a:pt x="12085" y="10"/>
                  </a:cubicBezTo>
                  <a:cubicBezTo>
                    <a:pt x="10752" y="122"/>
                    <a:pt x="9152" y="1247"/>
                    <a:pt x="7019" y="4285"/>
                  </a:cubicBezTo>
                  <a:cubicBezTo>
                    <a:pt x="4885" y="7322"/>
                    <a:pt x="2219" y="12272"/>
                    <a:pt x="885" y="15310"/>
                  </a:cubicBezTo>
                  <a:cubicBezTo>
                    <a:pt x="-448" y="18347"/>
                    <a:pt x="-448" y="19472"/>
                    <a:pt x="2085" y="20260"/>
                  </a:cubicBezTo>
                  <a:cubicBezTo>
                    <a:pt x="4619" y="21047"/>
                    <a:pt x="9685" y="21497"/>
                    <a:pt x="13552" y="19585"/>
                  </a:cubicBezTo>
                  <a:cubicBezTo>
                    <a:pt x="17419" y="17672"/>
                    <a:pt x="20085" y="13397"/>
                    <a:pt x="20619" y="9910"/>
                  </a:cubicBezTo>
                  <a:cubicBezTo>
                    <a:pt x="21152" y="6422"/>
                    <a:pt x="19552" y="3722"/>
                    <a:pt x="17285" y="2260"/>
                  </a:cubicBezTo>
                  <a:cubicBezTo>
                    <a:pt x="15019" y="797"/>
                    <a:pt x="12085" y="572"/>
                    <a:pt x="9685" y="1360"/>
                  </a:cubicBezTo>
                  <a:cubicBezTo>
                    <a:pt x="7285" y="2147"/>
                    <a:pt x="5419" y="3947"/>
                    <a:pt x="4619" y="5522"/>
                  </a:cubicBezTo>
                  <a:cubicBezTo>
                    <a:pt x="3819" y="7097"/>
                    <a:pt x="4085" y="8447"/>
                    <a:pt x="4352" y="979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7868410" y="4799072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7938260" y="4615933"/>
              <a:ext cx="184151" cy="27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4831"/>
                  </a:moveTo>
                  <a:cubicBezTo>
                    <a:pt x="1986" y="3195"/>
                    <a:pt x="3972" y="1558"/>
                    <a:pt x="5710" y="740"/>
                  </a:cubicBezTo>
                  <a:cubicBezTo>
                    <a:pt x="7448" y="-78"/>
                    <a:pt x="8938" y="-78"/>
                    <a:pt x="10303" y="86"/>
                  </a:cubicBezTo>
                  <a:cubicBezTo>
                    <a:pt x="11669" y="249"/>
                    <a:pt x="12910" y="577"/>
                    <a:pt x="13407" y="1558"/>
                  </a:cubicBezTo>
                  <a:cubicBezTo>
                    <a:pt x="13903" y="2540"/>
                    <a:pt x="13655" y="4177"/>
                    <a:pt x="13034" y="5322"/>
                  </a:cubicBezTo>
                  <a:cubicBezTo>
                    <a:pt x="12414" y="6467"/>
                    <a:pt x="11421" y="7122"/>
                    <a:pt x="10428" y="7695"/>
                  </a:cubicBezTo>
                  <a:cubicBezTo>
                    <a:pt x="9434" y="8267"/>
                    <a:pt x="8441" y="8758"/>
                    <a:pt x="8566" y="9249"/>
                  </a:cubicBezTo>
                  <a:cubicBezTo>
                    <a:pt x="8690" y="9740"/>
                    <a:pt x="9931" y="10231"/>
                    <a:pt x="12041" y="10967"/>
                  </a:cubicBezTo>
                  <a:cubicBezTo>
                    <a:pt x="14152" y="11704"/>
                    <a:pt x="17131" y="12686"/>
                    <a:pt x="18993" y="13504"/>
                  </a:cubicBezTo>
                  <a:cubicBezTo>
                    <a:pt x="20855" y="14322"/>
                    <a:pt x="21600" y="14977"/>
                    <a:pt x="21600" y="15631"/>
                  </a:cubicBezTo>
                  <a:cubicBezTo>
                    <a:pt x="21600" y="16286"/>
                    <a:pt x="20855" y="16940"/>
                    <a:pt x="18124" y="17922"/>
                  </a:cubicBezTo>
                  <a:cubicBezTo>
                    <a:pt x="15393" y="18904"/>
                    <a:pt x="10676" y="20213"/>
                    <a:pt x="5959" y="21522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9697210" y="2513435"/>
              <a:ext cx="76201" cy="67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21600" y="192"/>
                  </a:moveTo>
                  <a:cubicBezTo>
                    <a:pt x="18600" y="56"/>
                    <a:pt x="15600" y="-79"/>
                    <a:pt x="13800" y="56"/>
                  </a:cubicBezTo>
                  <a:cubicBezTo>
                    <a:pt x="12000" y="192"/>
                    <a:pt x="11400" y="598"/>
                    <a:pt x="10500" y="1986"/>
                  </a:cubicBezTo>
                  <a:cubicBezTo>
                    <a:pt x="9600" y="3374"/>
                    <a:pt x="8400" y="5744"/>
                    <a:pt x="6600" y="8182"/>
                  </a:cubicBezTo>
                  <a:cubicBezTo>
                    <a:pt x="4800" y="10619"/>
                    <a:pt x="2400" y="13125"/>
                    <a:pt x="1200" y="15359"/>
                  </a:cubicBezTo>
                  <a:cubicBezTo>
                    <a:pt x="0" y="17594"/>
                    <a:pt x="0" y="19557"/>
                    <a:pt x="0" y="2152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9462260" y="2408885"/>
              <a:ext cx="1675460" cy="90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61" fill="norm" stroke="1" extrusionOk="0">
                  <a:moveTo>
                    <a:pt x="3191" y="4301"/>
                  </a:moveTo>
                  <a:cubicBezTo>
                    <a:pt x="3109" y="3998"/>
                    <a:pt x="3027" y="3696"/>
                    <a:pt x="3027" y="3443"/>
                  </a:cubicBezTo>
                  <a:cubicBezTo>
                    <a:pt x="3027" y="3191"/>
                    <a:pt x="3109" y="2989"/>
                    <a:pt x="3505" y="2686"/>
                  </a:cubicBezTo>
                  <a:cubicBezTo>
                    <a:pt x="3900" y="2383"/>
                    <a:pt x="4609" y="1980"/>
                    <a:pt x="5536" y="1601"/>
                  </a:cubicBezTo>
                  <a:cubicBezTo>
                    <a:pt x="6464" y="1223"/>
                    <a:pt x="7609" y="869"/>
                    <a:pt x="8618" y="617"/>
                  </a:cubicBezTo>
                  <a:cubicBezTo>
                    <a:pt x="9627" y="365"/>
                    <a:pt x="10500" y="213"/>
                    <a:pt x="11455" y="112"/>
                  </a:cubicBezTo>
                  <a:cubicBezTo>
                    <a:pt x="12409" y="11"/>
                    <a:pt x="13445" y="-39"/>
                    <a:pt x="14536" y="37"/>
                  </a:cubicBezTo>
                  <a:cubicBezTo>
                    <a:pt x="15627" y="112"/>
                    <a:pt x="16773" y="314"/>
                    <a:pt x="17755" y="541"/>
                  </a:cubicBezTo>
                  <a:cubicBezTo>
                    <a:pt x="18736" y="768"/>
                    <a:pt x="19555" y="1021"/>
                    <a:pt x="20127" y="1223"/>
                  </a:cubicBezTo>
                  <a:cubicBezTo>
                    <a:pt x="20700" y="1425"/>
                    <a:pt x="21027" y="1576"/>
                    <a:pt x="21245" y="2005"/>
                  </a:cubicBezTo>
                  <a:cubicBezTo>
                    <a:pt x="21464" y="2434"/>
                    <a:pt x="21573" y="3140"/>
                    <a:pt x="21586" y="4251"/>
                  </a:cubicBezTo>
                  <a:cubicBezTo>
                    <a:pt x="21600" y="5361"/>
                    <a:pt x="21518" y="6875"/>
                    <a:pt x="21491" y="8641"/>
                  </a:cubicBezTo>
                  <a:cubicBezTo>
                    <a:pt x="21464" y="10408"/>
                    <a:pt x="21491" y="12426"/>
                    <a:pt x="21464" y="14218"/>
                  </a:cubicBezTo>
                  <a:cubicBezTo>
                    <a:pt x="21436" y="16010"/>
                    <a:pt x="21355" y="17574"/>
                    <a:pt x="21259" y="18609"/>
                  </a:cubicBezTo>
                  <a:cubicBezTo>
                    <a:pt x="21164" y="19643"/>
                    <a:pt x="21055" y="20148"/>
                    <a:pt x="20741" y="20451"/>
                  </a:cubicBezTo>
                  <a:cubicBezTo>
                    <a:pt x="20427" y="20754"/>
                    <a:pt x="19909" y="20854"/>
                    <a:pt x="19200" y="20854"/>
                  </a:cubicBezTo>
                  <a:cubicBezTo>
                    <a:pt x="18491" y="20854"/>
                    <a:pt x="17591" y="20754"/>
                    <a:pt x="16609" y="20678"/>
                  </a:cubicBezTo>
                  <a:cubicBezTo>
                    <a:pt x="15627" y="20602"/>
                    <a:pt x="14564" y="20552"/>
                    <a:pt x="13486" y="20552"/>
                  </a:cubicBezTo>
                  <a:cubicBezTo>
                    <a:pt x="12409" y="20552"/>
                    <a:pt x="11318" y="20602"/>
                    <a:pt x="10282" y="20678"/>
                  </a:cubicBezTo>
                  <a:cubicBezTo>
                    <a:pt x="9245" y="20754"/>
                    <a:pt x="8264" y="20854"/>
                    <a:pt x="7105" y="20930"/>
                  </a:cubicBezTo>
                  <a:cubicBezTo>
                    <a:pt x="5945" y="21006"/>
                    <a:pt x="4609" y="21056"/>
                    <a:pt x="3395" y="21157"/>
                  </a:cubicBezTo>
                  <a:cubicBezTo>
                    <a:pt x="2182" y="21258"/>
                    <a:pt x="1091" y="21410"/>
                    <a:pt x="0" y="2156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5971717" y="2206544"/>
              <a:ext cx="783206" cy="66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09" fill="norm" stroke="1" extrusionOk="0">
                  <a:moveTo>
                    <a:pt x="14462" y="4144"/>
                  </a:moveTo>
                  <a:cubicBezTo>
                    <a:pt x="14520" y="3462"/>
                    <a:pt x="14577" y="2781"/>
                    <a:pt x="14376" y="2168"/>
                  </a:cubicBezTo>
                  <a:cubicBezTo>
                    <a:pt x="14174" y="1554"/>
                    <a:pt x="13713" y="1009"/>
                    <a:pt x="12907" y="600"/>
                  </a:cubicBezTo>
                  <a:cubicBezTo>
                    <a:pt x="12101" y="192"/>
                    <a:pt x="10949" y="-81"/>
                    <a:pt x="9624" y="21"/>
                  </a:cubicBezTo>
                  <a:cubicBezTo>
                    <a:pt x="8299" y="123"/>
                    <a:pt x="6801" y="600"/>
                    <a:pt x="5390" y="1588"/>
                  </a:cubicBezTo>
                  <a:cubicBezTo>
                    <a:pt x="3979" y="2576"/>
                    <a:pt x="2654" y="4075"/>
                    <a:pt x="1675" y="6017"/>
                  </a:cubicBezTo>
                  <a:cubicBezTo>
                    <a:pt x="696" y="7959"/>
                    <a:pt x="62" y="10344"/>
                    <a:pt x="5" y="12491"/>
                  </a:cubicBezTo>
                  <a:cubicBezTo>
                    <a:pt x="-53" y="14637"/>
                    <a:pt x="465" y="16545"/>
                    <a:pt x="1445" y="18044"/>
                  </a:cubicBezTo>
                  <a:cubicBezTo>
                    <a:pt x="2424" y="19543"/>
                    <a:pt x="3864" y="20633"/>
                    <a:pt x="5678" y="21076"/>
                  </a:cubicBezTo>
                  <a:cubicBezTo>
                    <a:pt x="7493" y="21519"/>
                    <a:pt x="9681" y="21315"/>
                    <a:pt x="11784" y="20599"/>
                  </a:cubicBezTo>
                  <a:cubicBezTo>
                    <a:pt x="13886" y="19884"/>
                    <a:pt x="15902" y="18657"/>
                    <a:pt x="17544" y="17260"/>
                  </a:cubicBezTo>
                  <a:cubicBezTo>
                    <a:pt x="19185" y="15863"/>
                    <a:pt x="20453" y="14296"/>
                    <a:pt x="21000" y="12525"/>
                  </a:cubicBezTo>
                  <a:cubicBezTo>
                    <a:pt x="21547" y="10753"/>
                    <a:pt x="21374" y="8777"/>
                    <a:pt x="20510" y="7108"/>
                  </a:cubicBezTo>
                  <a:cubicBezTo>
                    <a:pt x="19646" y="5438"/>
                    <a:pt x="18091" y="4075"/>
                    <a:pt x="16881" y="3292"/>
                  </a:cubicBezTo>
                  <a:cubicBezTo>
                    <a:pt x="15672" y="2508"/>
                    <a:pt x="14808" y="2304"/>
                    <a:pt x="13944" y="209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3305511" y="2201922"/>
              <a:ext cx="795453" cy="807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16" fill="norm" stroke="1" extrusionOk="0">
                  <a:moveTo>
                    <a:pt x="15444" y="3198"/>
                  </a:moveTo>
                  <a:cubicBezTo>
                    <a:pt x="14875" y="2469"/>
                    <a:pt x="14307" y="1739"/>
                    <a:pt x="13284" y="1290"/>
                  </a:cubicBezTo>
                  <a:cubicBezTo>
                    <a:pt x="12260" y="842"/>
                    <a:pt x="10783" y="673"/>
                    <a:pt x="9219" y="842"/>
                  </a:cubicBezTo>
                  <a:cubicBezTo>
                    <a:pt x="7656" y="1010"/>
                    <a:pt x="6008" y="1515"/>
                    <a:pt x="4501" y="2469"/>
                  </a:cubicBezTo>
                  <a:cubicBezTo>
                    <a:pt x="2995" y="3422"/>
                    <a:pt x="1631" y="4825"/>
                    <a:pt x="835" y="6508"/>
                  </a:cubicBezTo>
                  <a:cubicBezTo>
                    <a:pt x="39" y="8191"/>
                    <a:pt x="-188" y="10155"/>
                    <a:pt x="153" y="12062"/>
                  </a:cubicBezTo>
                  <a:cubicBezTo>
                    <a:pt x="494" y="13970"/>
                    <a:pt x="1404" y="15821"/>
                    <a:pt x="2455" y="17308"/>
                  </a:cubicBezTo>
                  <a:cubicBezTo>
                    <a:pt x="3507" y="18795"/>
                    <a:pt x="4700" y="19917"/>
                    <a:pt x="6207" y="20618"/>
                  </a:cubicBezTo>
                  <a:cubicBezTo>
                    <a:pt x="7713" y="21319"/>
                    <a:pt x="9532" y="21600"/>
                    <a:pt x="11237" y="21291"/>
                  </a:cubicBezTo>
                  <a:cubicBezTo>
                    <a:pt x="12943" y="20983"/>
                    <a:pt x="14534" y="20085"/>
                    <a:pt x="16040" y="18823"/>
                  </a:cubicBezTo>
                  <a:cubicBezTo>
                    <a:pt x="17547" y="17561"/>
                    <a:pt x="18968" y="15934"/>
                    <a:pt x="19906" y="14166"/>
                  </a:cubicBezTo>
                  <a:cubicBezTo>
                    <a:pt x="20844" y="12399"/>
                    <a:pt x="21298" y="10491"/>
                    <a:pt x="21355" y="8921"/>
                  </a:cubicBezTo>
                  <a:cubicBezTo>
                    <a:pt x="21412" y="7350"/>
                    <a:pt x="21071" y="6115"/>
                    <a:pt x="19792" y="4685"/>
                  </a:cubicBezTo>
                  <a:cubicBezTo>
                    <a:pt x="18513" y="3254"/>
                    <a:pt x="16296" y="1627"/>
                    <a:pt x="14079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10034849" y="2670565"/>
              <a:ext cx="164012" cy="256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0971" fill="norm" stroke="1" extrusionOk="0">
                  <a:moveTo>
                    <a:pt x="21457" y="3731"/>
                  </a:moveTo>
                  <a:cubicBezTo>
                    <a:pt x="21180" y="2694"/>
                    <a:pt x="20903" y="1658"/>
                    <a:pt x="19380" y="880"/>
                  </a:cubicBezTo>
                  <a:cubicBezTo>
                    <a:pt x="17857" y="102"/>
                    <a:pt x="15088" y="-416"/>
                    <a:pt x="12457" y="448"/>
                  </a:cubicBezTo>
                  <a:cubicBezTo>
                    <a:pt x="9826" y="1312"/>
                    <a:pt x="7334" y="3558"/>
                    <a:pt x="5257" y="6323"/>
                  </a:cubicBezTo>
                  <a:cubicBezTo>
                    <a:pt x="3180" y="9088"/>
                    <a:pt x="1519" y="12371"/>
                    <a:pt x="688" y="14531"/>
                  </a:cubicBezTo>
                  <a:cubicBezTo>
                    <a:pt x="-143" y="16691"/>
                    <a:pt x="-143" y="17728"/>
                    <a:pt x="272" y="18592"/>
                  </a:cubicBezTo>
                  <a:cubicBezTo>
                    <a:pt x="688" y="19456"/>
                    <a:pt x="1519" y="20147"/>
                    <a:pt x="2903" y="20579"/>
                  </a:cubicBezTo>
                  <a:cubicBezTo>
                    <a:pt x="4288" y="21011"/>
                    <a:pt x="6226" y="21184"/>
                    <a:pt x="8303" y="20579"/>
                  </a:cubicBezTo>
                  <a:cubicBezTo>
                    <a:pt x="10380" y="19974"/>
                    <a:pt x="12595" y="18592"/>
                    <a:pt x="13980" y="15482"/>
                  </a:cubicBezTo>
                  <a:cubicBezTo>
                    <a:pt x="15365" y="12371"/>
                    <a:pt x="15919" y="7533"/>
                    <a:pt x="15919" y="4595"/>
                  </a:cubicBezTo>
                  <a:cubicBezTo>
                    <a:pt x="15919" y="1658"/>
                    <a:pt x="15365" y="621"/>
                    <a:pt x="14534" y="362"/>
                  </a:cubicBezTo>
                  <a:cubicBezTo>
                    <a:pt x="13703" y="102"/>
                    <a:pt x="12595" y="621"/>
                    <a:pt x="11488" y="113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10281410" y="2798822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10356520" y="2688426"/>
              <a:ext cx="142644" cy="20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315" fill="norm" stroke="1" extrusionOk="0">
                  <a:moveTo>
                    <a:pt x="16822" y="1546"/>
                  </a:moveTo>
                  <a:cubicBezTo>
                    <a:pt x="14971" y="682"/>
                    <a:pt x="13119" y="-182"/>
                    <a:pt x="10651" y="34"/>
                  </a:cubicBezTo>
                  <a:cubicBezTo>
                    <a:pt x="8182" y="250"/>
                    <a:pt x="5096" y="1546"/>
                    <a:pt x="2936" y="4786"/>
                  </a:cubicBezTo>
                  <a:cubicBezTo>
                    <a:pt x="776" y="8026"/>
                    <a:pt x="-458" y="13210"/>
                    <a:pt x="159" y="16558"/>
                  </a:cubicBezTo>
                  <a:cubicBezTo>
                    <a:pt x="776" y="19906"/>
                    <a:pt x="3245" y="21418"/>
                    <a:pt x="6948" y="21310"/>
                  </a:cubicBezTo>
                  <a:cubicBezTo>
                    <a:pt x="10651" y="21202"/>
                    <a:pt x="15588" y="19474"/>
                    <a:pt x="18211" y="16018"/>
                  </a:cubicBezTo>
                  <a:cubicBezTo>
                    <a:pt x="20833" y="12562"/>
                    <a:pt x="21142" y="7378"/>
                    <a:pt x="20525" y="4462"/>
                  </a:cubicBezTo>
                  <a:cubicBezTo>
                    <a:pt x="19908" y="1546"/>
                    <a:pt x="18365" y="898"/>
                    <a:pt x="16822" y="25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10533028" y="2673145"/>
              <a:ext cx="145076" cy="26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113" fill="norm" stroke="1" extrusionOk="0">
                  <a:moveTo>
                    <a:pt x="15637" y="2445"/>
                  </a:moveTo>
                  <a:cubicBezTo>
                    <a:pt x="12637" y="1595"/>
                    <a:pt x="9637" y="744"/>
                    <a:pt x="6787" y="319"/>
                  </a:cubicBezTo>
                  <a:cubicBezTo>
                    <a:pt x="3937" y="-106"/>
                    <a:pt x="1237" y="-106"/>
                    <a:pt x="337" y="319"/>
                  </a:cubicBezTo>
                  <a:cubicBezTo>
                    <a:pt x="-563" y="744"/>
                    <a:pt x="337" y="1595"/>
                    <a:pt x="3037" y="3211"/>
                  </a:cubicBezTo>
                  <a:cubicBezTo>
                    <a:pt x="5737" y="4826"/>
                    <a:pt x="10237" y="7207"/>
                    <a:pt x="13687" y="9844"/>
                  </a:cubicBezTo>
                  <a:cubicBezTo>
                    <a:pt x="17137" y="12480"/>
                    <a:pt x="19537" y="15371"/>
                    <a:pt x="20287" y="17242"/>
                  </a:cubicBezTo>
                  <a:cubicBezTo>
                    <a:pt x="21037" y="19113"/>
                    <a:pt x="20137" y="19963"/>
                    <a:pt x="18937" y="20559"/>
                  </a:cubicBezTo>
                  <a:cubicBezTo>
                    <a:pt x="17737" y="21154"/>
                    <a:pt x="16237" y="21494"/>
                    <a:pt x="14437" y="20388"/>
                  </a:cubicBezTo>
                  <a:cubicBezTo>
                    <a:pt x="12637" y="19283"/>
                    <a:pt x="10537" y="16732"/>
                    <a:pt x="8437" y="1418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0573510" y="2637628"/>
              <a:ext cx="2857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920" y="12582"/>
                    <a:pt x="11840" y="4867"/>
                    <a:pt x="15440" y="1782"/>
                  </a:cubicBezTo>
                  <a:cubicBezTo>
                    <a:pt x="19040" y="-1304"/>
                    <a:pt x="2032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6030754" y="3312192"/>
              <a:ext cx="672314" cy="75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339" fill="norm" stroke="1" extrusionOk="0">
                  <a:moveTo>
                    <a:pt x="12279" y="5205"/>
                  </a:moveTo>
                  <a:cubicBezTo>
                    <a:pt x="12412" y="4015"/>
                    <a:pt x="12545" y="2825"/>
                    <a:pt x="12612" y="2081"/>
                  </a:cubicBezTo>
                  <a:cubicBezTo>
                    <a:pt x="12679" y="1337"/>
                    <a:pt x="12679" y="1040"/>
                    <a:pt x="12545" y="772"/>
                  </a:cubicBezTo>
                  <a:cubicBezTo>
                    <a:pt x="12412" y="504"/>
                    <a:pt x="12145" y="266"/>
                    <a:pt x="11379" y="117"/>
                  </a:cubicBezTo>
                  <a:cubicBezTo>
                    <a:pt x="10612" y="-31"/>
                    <a:pt x="9345" y="-91"/>
                    <a:pt x="7879" y="266"/>
                  </a:cubicBezTo>
                  <a:cubicBezTo>
                    <a:pt x="6412" y="623"/>
                    <a:pt x="4745" y="1397"/>
                    <a:pt x="3345" y="2587"/>
                  </a:cubicBezTo>
                  <a:cubicBezTo>
                    <a:pt x="1945" y="3777"/>
                    <a:pt x="812" y="5383"/>
                    <a:pt x="312" y="7169"/>
                  </a:cubicBezTo>
                  <a:cubicBezTo>
                    <a:pt x="-188" y="8954"/>
                    <a:pt x="-55" y="10917"/>
                    <a:pt x="479" y="12881"/>
                  </a:cubicBezTo>
                  <a:cubicBezTo>
                    <a:pt x="1012" y="14845"/>
                    <a:pt x="1945" y="16808"/>
                    <a:pt x="3012" y="18266"/>
                  </a:cubicBezTo>
                  <a:cubicBezTo>
                    <a:pt x="4079" y="19724"/>
                    <a:pt x="5279" y="20676"/>
                    <a:pt x="6745" y="21092"/>
                  </a:cubicBezTo>
                  <a:cubicBezTo>
                    <a:pt x="8212" y="21509"/>
                    <a:pt x="9945" y="21390"/>
                    <a:pt x="11879" y="20795"/>
                  </a:cubicBezTo>
                  <a:cubicBezTo>
                    <a:pt x="13812" y="20200"/>
                    <a:pt x="15945" y="19129"/>
                    <a:pt x="17612" y="17909"/>
                  </a:cubicBezTo>
                  <a:cubicBezTo>
                    <a:pt x="19279" y="16689"/>
                    <a:pt x="20479" y="15321"/>
                    <a:pt x="20945" y="13744"/>
                  </a:cubicBezTo>
                  <a:cubicBezTo>
                    <a:pt x="21412" y="12167"/>
                    <a:pt x="21145" y="10382"/>
                    <a:pt x="20345" y="8597"/>
                  </a:cubicBezTo>
                  <a:cubicBezTo>
                    <a:pt x="19545" y="6811"/>
                    <a:pt x="18212" y="5026"/>
                    <a:pt x="16779" y="3807"/>
                  </a:cubicBezTo>
                  <a:cubicBezTo>
                    <a:pt x="15345" y="2587"/>
                    <a:pt x="13812" y="1932"/>
                    <a:pt x="12845" y="1664"/>
                  </a:cubicBezTo>
                  <a:cubicBezTo>
                    <a:pt x="11879" y="1397"/>
                    <a:pt x="11479" y="1516"/>
                    <a:pt x="11079" y="163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3261442" y="3270543"/>
              <a:ext cx="832664" cy="82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386" fill="norm" stroke="1" extrusionOk="0">
                  <a:moveTo>
                    <a:pt x="14936" y="2756"/>
                  </a:moveTo>
                  <a:cubicBezTo>
                    <a:pt x="14555" y="1987"/>
                    <a:pt x="14174" y="1217"/>
                    <a:pt x="13603" y="695"/>
                  </a:cubicBezTo>
                  <a:cubicBezTo>
                    <a:pt x="13032" y="173"/>
                    <a:pt x="12270" y="-102"/>
                    <a:pt x="11100" y="35"/>
                  </a:cubicBezTo>
                  <a:cubicBezTo>
                    <a:pt x="9930" y="173"/>
                    <a:pt x="8353" y="722"/>
                    <a:pt x="6775" y="1519"/>
                  </a:cubicBezTo>
                  <a:cubicBezTo>
                    <a:pt x="5197" y="2316"/>
                    <a:pt x="3619" y="3361"/>
                    <a:pt x="2449" y="4542"/>
                  </a:cubicBezTo>
                  <a:cubicBezTo>
                    <a:pt x="1280" y="5724"/>
                    <a:pt x="518" y="7043"/>
                    <a:pt x="191" y="8582"/>
                  </a:cubicBezTo>
                  <a:cubicBezTo>
                    <a:pt x="-135" y="10121"/>
                    <a:pt x="-26" y="11880"/>
                    <a:pt x="382" y="13474"/>
                  </a:cubicBezTo>
                  <a:cubicBezTo>
                    <a:pt x="790" y="15067"/>
                    <a:pt x="1497" y="16496"/>
                    <a:pt x="2585" y="17733"/>
                  </a:cubicBezTo>
                  <a:cubicBezTo>
                    <a:pt x="3674" y="18970"/>
                    <a:pt x="5143" y="20014"/>
                    <a:pt x="6911" y="20646"/>
                  </a:cubicBezTo>
                  <a:cubicBezTo>
                    <a:pt x="8679" y="21278"/>
                    <a:pt x="10747" y="21498"/>
                    <a:pt x="12705" y="21333"/>
                  </a:cubicBezTo>
                  <a:cubicBezTo>
                    <a:pt x="14664" y="21168"/>
                    <a:pt x="16514" y="20619"/>
                    <a:pt x="17901" y="19464"/>
                  </a:cubicBezTo>
                  <a:cubicBezTo>
                    <a:pt x="19289" y="18310"/>
                    <a:pt x="20214" y="16551"/>
                    <a:pt x="20758" y="14683"/>
                  </a:cubicBezTo>
                  <a:cubicBezTo>
                    <a:pt x="21302" y="12814"/>
                    <a:pt x="21465" y="10835"/>
                    <a:pt x="21383" y="9049"/>
                  </a:cubicBezTo>
                  <a:cubicBezTo>
                    <a:pt x="21302" y="7263"/>
                    <a:pt x="20975" y="5669"/>
                    <a:pt x="19806" y="4213"/>
                  </a:cubicBezTo>
                  <a:cubicBezTo>
                    <a:pt x="18636" y="2756"/>
                    <a:pt x="16623" y="1437"/>
                    <a:pt x="15480" y="777"/>
                  </a:cubicBezTo>
                  <a:cubicBezTo>
                    <a:pt x="14338" y="118"/>
                    <a:pt x="14066" y="118"/>
                    <a:pt x="13793" y="11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045943" y="3633421"/>
              <a:ext cx="203262" cy="285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091" fill="norm" stroke="1" extrusionOk="0">
                  <a:moveTo>
                    <a:pt x="14453" y="3084"/>
                  </a:moveTo>
                  <a:cubicBezTo>
                    <a:pt x="13581" y="1988"/>
                    <a:pt x="12708" y="893"/>
                    <a:pt x="11726" y="345"/>
                  </a:cubicBezTo>
                  <a:cubicBezTo>
                    <a:pt x="10744" y="-203"/>
                    <a:pt x="9653" y="-203"/>
                    <a:pt x="7908" y="1127"/>
                  </a:cubicBezTo>
                  <a:cubicBezTo>
                    <a:pt x="6162" y="2458"/>
                    <a:pt x="3762" y="5119"/>
                    <a:pt x="2126" y="8406"/>
                  </a:cubicBezTo>
                  <a:cubicBezTo>
                    <a:pt x="490" y="11693"/>
                    <a:pt x="-383" y="15606"/>
                    <a:pt x="162" y="18032"/>
                  </a:cubicBezTo>
                  <a:cubicBezTo>
                    <a:pt x="708" y="20458"/>
                    <a:pt x="2672" y="21397"/>
                    <a:pt x="5835" y="21006"/>
                  </a:cubicBezTo>
                  <a:cubicBezTo>
                    <a:pt x="8999" y="20614"/>
                    <a:pt x="13362" y="18893"/>
                    <a:pt x="16199" y="16310"/>
                  </a:cubicBezTo>
                  <a:cubicBezTo>
                    <a:pt x="19035" y="13727"/>
                    <a:pt x="20344" y="10284"/>
                    <a:pt x="20781" y="7545"/>
                  </a:cubicBezTo>
                  <a:cubicBezTo>
                    <a:pt x="21217" y="4806"/>
                    <a:pt x="20781" y="2771"/>
                    <a:pt x="19908" y="1597"/>
                  </a:cubicBezTo>
                  <a:cubicBezTo>
                    <a:pt x="19035" y="423"/>
                    <a:pt x="17726" y="110"/>
                    <a:pt x="15981" y="736"/>
                  </a:cubicBezTo>
                  <a:cubicBezTo>
                    <a:pt x="14235" y="1362"/>
                    <a:pt x="12053" y="2927"/>
                    <a:pt x="9872" y="449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0344910" y="3795772"/>
              <a:ext cx="127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10395710" y="3575917"/>
              <a:ext cx="237866" cy="34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452" fill="norm" stroke="1" extrusionOk="0">
                  <a:moveTo>
                    <a:pt x="10232" y="3779"/>
                  </a:moveTo>
                  <a:cubicBezTo>
                    <a:pt x="10232" y="3125"/>
                    <a:pt x="10232" y="2470"/>
                    <a:pt x="10989" y="1750"/>
                  </a:cubicBezTo>
                  <a:cubicBezTo>
                    <a:pt x="11747" y="1030"/>
                    <a:pt x="13263" y="245"/>
                    <a:pt x="14968" y="48"/>
                  </a:cubicBezTo>
                  <a:cubicBezTo>
                    <a:pt x="16674" y="-148"/>
                    <a:pt x="18568" y="245"/>
                    <a:pt x="19800" y="1423"/>
                  </a:cubicBezTo>
                  <a:cubicBezTo>
                    <a:pt x="21032" y="2601"/>
                    <a:pt x="21600" y="4565"/>
                    <a:pt x="21126" y="6005"/>
                  </a:cubicBezTo>
                  <a:cubicBezTo>
                    <a:pt x="20653" y="7445"/>
                    <a:pt x="19137" y="8361"/>
                    <a:pt x="18000" y="9016"/>
                  </a:cubicBezTo>
                  <a:cubicBezTo>
                    <a:pt x="16863" y="9670"/>
                    <a:pt x="16105" y="10063"/>
                    <a:pt x="16200" y="10587"/>
                  </a:cubicBezTo>
                  <a:cubicBezTo>
                    <a:pt x="16295" y="11110"/>
                    <a:pt x="17242" y="11765"/>
                    <a:pt x="18095" y="12419"/>
                  </a:cubicBezTo>
                  <a:cubicBezTo>
                    <a:pt x="18947" y="13074"/>
                    <a:pt x="19705" y="13728"/>
                    <a:pt x="20084" y="14448"/>
                  </a:cubicBezTo>
                  <a:cubicBezTo>
                    <a:pt x="20463" y="15168"/>
                    <a:pt x="20463" y="15954"/>
                    <a:pt x="17621" y="17132"/>
                  </a:cubicBezTo>
                  <a:cubicBezTo>
                    <a:pt x="14779" y="18310"/>
                    <a:pt x="9095" y="19881"/>
                    <a:pt x="5684" y="20667"/>
                  </a:cubicBezTo>
                  <a:cubicBezTo>
                    <a:pt x="2274" y="21452"/>
                    <a:pt x="1137" y="21452"/>
                    <a:pt x="0" y="2145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6085057" y="4390510"/>
              <a:ext cx="373654" cy="54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184" fill="norm" stroke="1" extrusionOk="0">
                  <a:moveTo>
                    <a:pt x="16050" y="3052"/>
                  </a:moveTo>
                  <a:cubicBezTo>
                    <a:pt x="15562" y="2310"/>
                    <a:pt x="15074" y="1568"/>
                    <a:pt x="14586" y="1032"/>
                  </a:cubicBezTo>
                  <a:cubicBezTo>
                    <a:pt x="14098" y="496"/>
                    <a:pt x="13610" y="166"/>
                    <a:pt x="12634" y="43"/>
                  </a:cubicBezTo>
                  <a:cubicBezTo>
                    <a:pt x="11657" y="-81"/>
                    <a:pt x="10193" y="1"/>
                    <a:pt x="8240" y="1114"/>
                  </a:cubicBezTo>
                  <a:cubicBezTo>
                    <a:pt x="6288" y="2227"/>
                    <a:pt x="3847" y="4371"/>
                    <a:pt x="2261" y="6844"/>
                  </a:cubicBezTo>
                  <a:cubicBezTo>
                    <a:pt x="674" y="9317"/>
                    <a:pt x="-58" y="12121"/>
                    <a:pt x="3" y="14429"/>
                  </a:cubicBezTo>
                  <a:cubicBezTo>
                    <a:pt x="64" y="16737"/>
                    <a:pt x="918" y="18551"/>
                    <a:pt x="2688" y="19746"/>
                  </a:cubicBezTo>
                  <a:cubicBezTo>
                    <a:pt x="4457" y="20942"/>
                    <a:pt x="7142" y="21519"/>
                    <a:pt x="10071" y="20983"/>
                  </a:cubicBezTo>
                  <a:cubicBezTo>
                    <a:pt x="13000" y="20447"/>
                    <a:pt x="16173" y="18798"/>
                    <a:pt x="18308" y="16531"/>
                  </a:cubicBezTo>
                  <a:cubicBezTo>
                    <a:pt x="20444" y="14264"/>
                    <a:pt x="21542" y="11379"/>
                    <a:pt x="21542" y="8782"/>
                  </a:cubicBezTo>
                  <a:cubicBezTo>
                    <a:pt x="21542" y="6185"/>
                    <a:pt x="20444" y="3876"/>
                    <a:pt x="18369" y="2640"/>
                  </a:cubicBezTo>
                  <a:cubicBezTo>
                    <a:pt x="16295" y="1403"/>
                    <a:pt x="13244" y="1238"/>
                    <a:pt x="10193" y="107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3440608" y="4350940"/>
              <a:ext cx="485397" cy="595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96" fill="norm" stroke="1" extrusionOk="0">
                  <a:moveTo>
                    <a:pt x="12436" y="3954"/>
                  </a:moveTo>
                  <a:cubicBezTo>
                    <a:pt x="12436" y="3204"/>
                    <a:pt x="12436" y="2454"/>
                    <a:pt x="12116" y="1779"/>
                  </a:cubicBezTo>
                  <a:cubicBezTo>
                    <a:pt x="11795" y="1104"/>
                    <a:pt x="11155" y="504"/>
                    <a:pt x="10331" y="279"/>
                  </a:cubicBezTo>
                  <a:cubicBezTo>
                    <a:pt x="9507" y="54"/>
                    <a:pt x="8500" y="204"/>
                    <a:pt x="7311" y="916"/>
                  </a:cubicBezTo>
                  <a:cubicBezTo>
                    <a:pt x="6121" y="1629"/>
                    <a:pt x="4748" y="2904"/>
                    <a:pt x="3375" y="4929"/>
                  </a:cubicBezTo>
                  <a:cubicBezTo>
                    <a:pt x="2002" y="6954"/>
                    <a:pt x="629" y="9729"/>
                    <a:pt x="172" y="12354"/>
                  </a:cubicBezTo>
                  <a:cubicBezTo>
                    <a:pt x="-286" y="14979"/>
                    <a:pt x="172" y="17454"/>
                    <a:pt x="1545" y="19029"/>
                  </a:cubicBezTo>
                  <a:cubicBezTo>
                    <a:pt x="2917" y="20604"/>
                    <a:pt x="5206" y="21279"/>
                    <a:pt x="7631" y="21054"/>
                  </a:cubicBezTo>
                  <a:cubicBezTo>
                    <a:pt x="10056" y="20829"/>
                    <a:pt x="12619" y="19704"/>
                    <a:pt x="14953" y="18017"/>
                  </a:cubicBezTo>
                  <a:cubicBezTo>
                    <a:pt x="17287" y="16329"/>
                    <a:pt x="19392" y="14079"/>
                    <a:pt x="20353" y="11641"/>
                  </a:cubicBezTo>
                  <a:cubicBezTo>
                    <a:pt x="21314" y="9204"/>
                    <a:pt x="21131" y="6579"/>
                    <a:pt x="20170" y="4441"/>
                  </a:cubicBezTo>
                  <a:cubicBezTo>
                    <a:pt x="19209" y="2304"/>
                    <a:pt x="17470" y="654"/>
                    <a:pt x="14953" y="166"/>
                  </a:cubicBezTo>
                  <a:cubicBezTo>
                    <a:pt x="12436" y="-321"/>
                    <a:pt x="9141" y="354"/>
                    <a:pt x="5846" y="102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10169226" y="4473485"/>
              <a:ext cx="229804" cy="29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177" fill="norm" stroke="1" extrusionOk="0">
                  <a:moveTo>
                    <a:pt x="13572" y="4656"/>
                  </a:moveTo>
                  <a:cubicBezTo>
                    <a:pt x="13572" y="3749"/>
                    <a:pt x="13572" y="2843"/>
                    <a:pt x="13285" y="2012"/>
                  </a:cubicBezTo>
                  <a:cubicBezTo>
                    <a:pt x="12999" y="1181"/>
                    <a:pt x="12425" y="426"/>
                    <a:pt x="11565" y="124"/>
                  </a:cubicBezTo>
                  <a:cubicBezTo>
                    <a:pt x="10705" y="-178"/>
                    <a:pt x="9558" y="-27"/>
                    <a:pt x="7646" y="1710"/>
                  </a:cubicBezTo>
                  <a:cubicBezTo>
                    <a:pt x="5735" y="3447"/>
                    <a:pt x="3059" y="6770"/>
                    <a:pt x="1530" y="10018"/>
                  </a:cubicBezTo>
                  <a:cubicBezTo>
                    <a:pt x="0" y="13265"/>
                    <a:pt x="-382" y="16437"/>
                    <a:pt x="383" y="18477"/>
                  </a:cubicBezTo>
                  <a:cubicBezTo>
                    <a:pt x="1147" y="20516"/>
                    <a:pt x="3059" y="21422"/>
                    <a:pt x="6404" y="21120"/>
                  </a:cubicBezTo>
                  <a:cubicBezTo>
                    <a:pt x="9749" y="20818"/>
                    <a:pt x="14528" y="19307"/>
                    <a:pt x="17395" y="16815"/>
                  </a:cubicBezTo>
                  <a:cubicBezTo>
                    <a:pt x="20262" y="14323"/>
                    <a:pt x="21218" y="10849"/>
                    <a:pt x="20549" y="7979"/>
                  </a:cubicBezTo>
                  <a:cubicBezTo>
                    <a:pt x="19880" y="5109"/>
                    <a:pt x="17586" y="2843"/>
                    <a:pt x="15388" y="1635"/>
                  </a:cubicBezTo>
                  <a:cubicBezTo>
                    <a:pt x="13190" y="426"/>
                    <a:pt x="11087" y="275"/>
                    <a:pt x="8984" y="12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7878163" y="5148322"/>
              <a:ext cx="2257198" cy="30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12" fill="norm" stroke="1" extrusionOk="0">
                  <a:moveTo>
                    <a:pt x="210" y="0"/>
                  </a:moveTo>
                  <a:cubicBezTo>
                    <a:pt x="88" y="3086"/>
                    <a:pt x="-33" y="6171"/>
                    <a:pt x="7" y="9478"/>
                  </a:cubicBezTo>
                  <a:cubicBezTo>
                    <a:pt x="48" y="12784"/>
                    <a:pt x="250" y="16310"/>
                    <a:pt x="685" y="18514"/>
                  </a:cubicBezTo>
                  <a:cubicBezTo>
                    <a:pt x="1120" y="20718"/>
                    <a:pt x="1787" y="21600"/>
                    <a:pt x="2505" y="21380"/>
                  </a:cubicBezTo>
                  <a:cubicBezTo>
                    <a:pt x="3223" y="21159"/>
                    <a:pt x="3992" y="19837"/>
                    <a:pt x="4740" y="18220"/>
                  </a:cubicBezTo>
                  <a:cubicBezTo>
                    <a:pt x="5488" y="16604"/>
                    <a:pt x="6216" y="14694"/>
                    <a:pt x="6955" y="13371"/>
                  </a:cubicBezTo>
                  <a:cubicBezTo>
                    <a:pt x="7693" y="12049"/>
                    <a:pt x="8441" y="11314"/>
                    <a:pt x="9159" y="11388"/>
                  </a:cubicBezTo>
                  <a:cubicBezTo>
                    <a:pt x="9877" y="11461"/>
                    <a:pt x="10565" y="12343"/>
                    <a:pt x="11263" y="13739"/>
                  </a:cubicBezTo>
                  <a:cubicBezTo>
                    <a:pt x="11960" y="15135"/>
                    <a:pt x="12668" y="17045"/>
                    <a:pt x="13346" y="17853"/>
                  </a:cubicBezTo>
                  <a:cubicBezTo>
                    <a:pt x="14023" y="18661"/>
                    <a:pt x="14670" y="18367"/>
                    <a:pt x="15368" y="17192"/>
                  </a:cubicBezTo>
                  <a:cubicBezTo>
                    <a:pt x="16066" y="16016"/>
                    <a:pt x="16814" y="13959"/>
                    <a:pt x="17492" y="12416"/>
                  </a:cubicBezTo>
                  <a:cubicBezTo>
                    <a:pt x="18169" y="10873"/>
                    <a:pt x="18776" y="9845"/>
                    <a:pt x="19332" y="9110"/>
                  </a:cubicBezTo>
                  <a:cubicBezTo>
                    <a:pt x="19888" y="8376"/>
                    <a:pt x="20394" y="7935"/>
                    <a:pt x="20758" y="7788"/>
                  </a:cubicBezTo>
                  <a:cubicBezTo>
                    <a:pt x="21122" y="7641"/>
                    <a:pt x="21345" y="7788"/>
                    <a:pt x="21567" y="7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8217470" y="5740579"/>
              <a:ext cx="238576" cy="28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399" fill="norm" stroke="1" extrusionOk="0">
                  <a:moveTo>
                    <a:pt x="19401" y="3161"/>
                  </a:moveTo>
                  <a:cubicBezTo>
                    <a:pt x="19401" y="2378"/>
                    <a:pt x="19401" y="1596"/>
                    <a:pt x="19032" y="970"/>
                  </a:cubicBezTo>
                  <a:cubicBezTo>
                    <a:pt x="18662" y="344"/>
                    <a:pt x="17924" y="-126"/>
                    <a:pt x="15985" y="31"/>
                  </a:cubicBezTo>
                  <a:cubicBezTo>
                    <a:pt x="14047" y="187"/>
                    <a:pt x="10909" y="970"/>
                    <a:pt x="8047" y="3004"/>
                  </a:cubicBezTo>
                  <a:cubicBezTo>
                    <a:pt x="5185" y="5039"/>
                    <a:pt x="2601" y="8326"/>
                    <a:pt x="1216" y="11144"/>
                  </a:cubicBezTo>
                  <a:cubicBezTo>
                    <a:pt x="-168" y="13961"/>
                    <a:pt x="-353" y="16309"/>
                    <a:pt x="570" y="18187"/>
                  </a:cubicBezTo>
                  <a:cubicBezTo>
                    <a:pt x="1493" y="20065"/>
                    <a:pt x="3524" y="21474"/>
                    <a:pt x="6662" y="21396"/>
                  </a:cubicBezTo>
                  <a:cubicBezTo>
                    <a:pt x="9801" y="21317"/>
                    <a:pt x="14047" y="19752"/>
                    <a:pt x="16909" y="17248"/>
                  </a:cubicBezTo>
                  <a:cubicBezTo>
                    <a:pt x="19770" y="14744"/>
                    <a:pt x="21247" y="11300"/>
                    <a:pt x="20693" y="8326"/>
                  </a:cubicBezTo>
                  <a:cubicBezTo>
                    <a:pt x="20139" y="5352"/>
                    <a:pt x="17555" y="2848"/>
                    <a:pt x="14970" y="3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8636760" y="5929372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8801860" y="5675100"/>
              <a:ext cx="226585" cy="305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70" fill="norm" stroke="1" extrusionOk="0">
                  <a:moveTo>
                    <a:pt x="4200" y="3594"/>
                  </a:moveTo>
                  <a:cubicBezTo>
                    <a:pt x="4400" y="2849"/>
                    <a:pt x="4600" y="2104"/>
                    <a:pt x="5600" y="1360"/>
                  </a:cubicBezTo>
                  <a:cubicBezTo>
                    <a:pt x="6600" y="615"/>
                    <a:pt x="8400" y="-130"/>
                    <a:pt x="9900" y="19"/>
                  </a:cubicBezTo>
                  <a:cubicBezTo>
                    <a:pt x="11400" y="168"/>
                    <a:pt x="12600" y="1211"/>
                    <a:pt x="12600" y="2849"/>
                  </a:cubicBezTo>
                  <a:cubicBezTo>
                    <a:pt x="12600" y="4488"/>
                    <a:pt x="11400" y="6722"/>
                    <a:pt x="10500" y="8138"/>
                  </a:cubicBezTo>
                  <a:cubicBezTo>
                    <a:pt x="9600" y="9553"/>
                    <a:pt x="9000" y="10149"/>
                    <a:pt x="9200" y="10447"/>
                  </a:cubicBezTo>
                  <a:cubicBezTo>
                    <a:pt x="9400" y="10744"/>
                    <a:pt x="10400" y="10744"/>
                    <a:pt x="12100" y="11042"/>
                  </a:cubicBezTo>
                  <a:cubicBezTo>
                    <a:pt x="13800" y="11340"/>
                    <a:pt x="16200" y="11936"/>
                    <a:pt x="17900" y="12607"/>
                  </a:cubicBezTo>
                  <a:cubicBezTo>
                    <a:pt x="19600" y="13277"/>
                    <a:pt x="20600" y="14022"/>
                    <a:pt x="21100" y="14767"/>
                  </a:cubicBezTo>
                  <a:cubicBezTo>
                    <a:pt x="21600" y="15511"/>
                    <a:pt x="21600" y="16256"/>
                    <a:pt x="20300" y="17150"/>
                  </a:cubicBezTo>
                  <a:cubicBezTo>
                    <a:pt x="19000" y="18044"/>
                    <a:pt x="16400" y="19087"/>
                    <a:pt x="12800" y="19831"/>
                  </a:cubicBezTo>
                  <a:cubicBezTo>
                    <a:pt x="9200" y="20576"/>
                    <a:pt x="4600" y="21023"/>
                    <a:pt x="0" y="2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9468610" y="5662672"/>
              <a:ext cx="36798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0" y="0"/>
                  </a:moveTo>
                  <a:cubicBezTo>
                    <a:pt x="1595" y="443"/>
                    <a:pt x="3191" y="886"/>
                    <a:pt x="5645" y="2049"/>
                  </a:cubicBezTo>
                  <a:cubicBezTo>
                    <a:pt x="8100" y="3212"/>
                    <a:pt x="11414" y="5095"/>
                    <a:pt x="14175" y="6702"/>
                  </a:cubicBezTo>
                  <a:cubicBezTo>
                    <a:pt x="16936" y="8308"/>
                    <a:pt x="19145" y="9637"/>
                    <a:pt x="20311" y="10578"/>
                  </a:cubicBezTo>
                  <a:cubicBezTo>
                    <a:pt x="21477" y="11520"/>
                    <a:pt x="21600" y="12074"/>
                    <a:pt x="20925" y="12683"/>
                  </a:cubicBezTo>
                  <a:cubicBezTo>
                    <a:pt x="20250" y="13292"/>
                    <a:pt x="18777" y="13957"/>
                    <a:pt x="16016" y="15231"/>
                  </a:cubicBezTo>
                  <a:cubicBezTo>
                    <a:pt x="13255" y="16505"/>
                    <a:pt x="9205" y="18388"/>
                    <a:pt x="6995" y="19551"/>
                  </a:cubicBezTo>
                  <a:cubicBezTo>
                    <a:pt x="4786" y="20714"/>
                    <a:pt x="4418" y="21157"/>
                    <a:pt x="40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10304323" y="5755693"/>
              <a:ext cx="191102" cy="31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190" fill="norm" stroke="1" extrusionOk="0">
                  <a:moveTo>
                    <a:pt x="17180" y="1448"/>
                  </a:moveTo>
                  <a:cubicBezTo>
                    <a:pt x="16476" y="872"/>
                    <a:pt x="15771" y="296"/>
                    <a:pt x="14832" y="80"/>
                  </a:cubicBezTo>
                  <a:cubicBezTo>
                    <a:pt x="13893" y="-136"/>
                    <a:pt x="12719" y="8"/>
                    <a:pt x="10606" y="1520"/>
                  </a:cubicBezTo>
                  <a:cubicBezTo>
                    <a:pt x="8493" y="3032"/>
                    <a:pt x="5441" y="5912"/>
                    <a:pt x="3445" y="9008"/>
                  </a:cubicBezTo>
                  <a:cubicBezTo>
                    <a:pt x="1449" y="12104"/>
                    <a:pt x="510" y="15416"/>
                    <a:pt x="158" y="17432"/>
                  </a:cubicBezTo>
                  <a:cubicBezTo>
                    <a:pt x="-194" y="19448"/>
                    <a:pt x="41" y="20168"/>
                    <a:pt x="863" y="20672"/>
                  </a:cubicBezTo>
                  <a:cubicBezTo>
                    <a:pt x="1684" y="21176"/>
                    <a:pt x="3093" y="21464"/>
                    <a:pt x="5910" y="20816"/>
                  </a:cubicBezTo>
                  <a:cubicBezTo>
                    <a:pt x="8728" y="20168"/>
                    <a:pt x="12954" y="18584"/>
                    <a:pt x="16006" y="16208"/>
                  </a:cubicBezTo>
                  <a:cubicBezTo>
                    <a:pt x="19058" y="13832"/>
                    <a:pt x="20936" y="10664"/>
                    <a:pt x="21171" y="8432"/>
                  </a:cubicBezTo>
                  <a:cubicBezTo>
                    <a:pt x="21406" y="6200"/>
                    <a:pt x="19997" y="4904"/>
                    <a:pt x="18119" y="4328"/>
                  </a:cubicBezTo>
                  <a:cubicBezTo>
                    <a:pt x="16241" y="3752"/>
                    <a:pt x="13893" y="3896"/>
                    <a:pt x="12484" y="4400"/>
                  </a:cubicBezTo>
                  <a:cubicBezTo>
                    <a:pt x="11076" y="4904"/>
                    <a:pt x="10606" y="5768"/>
                    <a:pt x="10136" y="6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10624310" y="5954772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0776710" y="5713963"/>
              <a:ext cx="292101" cy="30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4881"/>
                  </a:moveTo>
                  <a:cubicBezTo>
                    <a:pt x="0" y="3689"/>
                    <a:pt x="0" y="2497"/>
                    <a:pt x="1252" y="1529"/>
                  </a:cubicBezTo>
                  <a:cubicBezTo>
                    <a:pt x="2504" y="561"/>
                    <a:pt x="5009" y="-184"/>
                    <a:pt x="7278" y="39"/>
                  </a:cubicBezTo>
                  <a:cubicBezTo>
                    <a:pt x="9548" y="263"/>
                    <a:pt x="11583" y="1455"/>
                    <a:pt x="12052" y="3838"/>
                  </a:cubicBezTo>
                  <a:cubicBezTo>
                    <a:pt x="12522" y="6222"/>
                    <a:pt x="11426" y="9797"/>
                    <a:pt x="9939" y="12627"/>
                  </a:cubicBezTo>
                  <a:cubicBezTo>
                    <a:pt x="8452" y="15457"/>
                    <a:pt x="6574" y="17543"/>
                    <a:pt x="5400" y="18884"/>
                  </a:cubicBezTo>
                  <a:cubicBezTo>
                    <a:pt x="4226" y="20224"/>
                    <a:pt x="3757" y="20820"/>
                    <a:pt x="3991" y="21118"/>
                  </a:cubicBezTo>
                  <a:cubicBezTo>
                    <a:pt x="4226" y="21416"/>
                    <a:pt x="5165" y="21416"/>
                    <a:pt x="8217" y="20895"/>
                  </a:cubicBezTo>
                  <a:cubicBezTo>
                    <a:pt x="11270" y="20373"/>
                    <a:pt x="16435" y="19330"/>
                    <a:pt x="21600" y="18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1176760" y="5634008"/>
              <a:ext cx="277129" cy="42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551" fill="norm" stroke="1" extrusionOk="0">
                  <a:moveTo>
                    <a:pt x="0" y="3356"/>
                  </a:moveTo>
                  <a:cubicBezTo>
                    <a:pt x="1137" y="2505"/>
                    <a:pt x="2274" y="1653"/>
                    <a:pt x="5035" y="1015"/>
                  </a:cubicBezTo>
                  <a:cubicBezTo>
                    <a:pt x="7795" y="377"/>
                    <a:pt x="12180" y="-49"/>
                    <a:pt x="15266" y="4"/>
                  </a:cubicBezTo>
                  <a:cubicBezTo>
                    <a:pt x="18352" y="57"/>
                    <a:pt x="20138" y="589"/>
                    <a:pt x="20869" y="2132"/>
                  </a:cubicBezTo>
                  <a:cubicBezTo>
                    <a:pt x="21600" y="3675"/>
                    <a:pt x="21275" y="6229"/>
                    <a:pt x="20220" y="9368"/>
                  </a:cubicBezTo>
                  <a:cubicBezTo>
                    <a:pt x="19164" y="12507"/>
                    <a:pt x="17377" y="16231"/>
                    <a:pt x="16484" y="18359"/>
                  </a:cubicBezTo>
                  <a:cubicBezTo>
                    <a:pt x="15591" y="20487"/>
                    <a:pt x="15591" y="21019"/>
                    <a:pt x="15591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11322810" y="5857405"/>
              <a:ext cx="2413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2274" y="12960"/>
                    <a:pt x="4547" y="5400"/>
                    <a:pt x="8147" y="2160"/>
                  </a:cubicBezTo>
                  <a:cubicBezTo>
                    <a:pt x="11747" y="-1080"/>
                    <a:pt x="16674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4477434" y="6832780"/>
              <a:ext cx="414010" cy="4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3867" y="12960"/>
                    <a:pt x="7733" y="5400"/>
                    <a:pt x="11333" y="2160"/>
                  </a:cubicBezTo>
                  <a:cubicBezTo>
                    <a:pt x="14933" y="-1080"/>
                    <a:pt x="18267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508101" y="6896670"/>
              <a:ext cx="42934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86" y="18171"/>
                    <a:pt x="7971" y="14743"/>
                    <a:pt x="11571" y="11143"/>
                  </a:cubicBezTo>
                  <a:cubicBezTo>
                    <a:pt x="15171" y="7543"/>
                    <a:pt x="18386" y="37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920106" y="6720332"/>
              <a:ext cx="100091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21600" fill="norm" stroke="1" extrusionOk="0">
                  <a:moveTo>
                    <a:pt x="394" y="0"/>
                  </a:moveTo>
                  <a:cubicBezTo>
                    <a:pt x="-109" y="878"/>
                    <a:pt x="-611" y="1756"/>
                    <a:pt x="2152" y="2985"/>
                  </a:cubicBezTo>
                  <a:cubicBezTo>
                    <a:pt x="4915" y="4215"/>
                    <a:pt x="10943" y="5795"/>
                    <a:pt x="14961" y="7463"/>
                  </a:cubicBezTo>
                  <a:cubicBezTo>
                    <a:pt x="18980" y="9132"/>
                    <a:pt x="20989" y="10888"/>
                    <a:pt x="18729" y="13259"/>
                  </a:cubicBezTo>
                  <a:cubicBezTo>
                    <a:pt x="16468" y="15629"/>
                    <a:pt x="9938" y="18615"/>
                    <a:pt x="34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5134373" y="6614143"/>
              <a:ext cx="176790" cy="55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508" fill="norm" stroke="1" extrusionOk="0">
                  <a:moveTo>
                    <a:pt x="5605" y="8833"/>
                  </a:moveTo>
                  <a:cubicBezTo>
                    <a:pt x="4125" y="11298"/>
                    <a:pt x="2646" y="13764"/>
                    <a:pt x="1906" y="15540"/>
                  </a:cubicBezTo>
                  <a:cubicBezTo>
                    <a:pt x="1166" y="17315"/>
                    <a:pt x="1166" y="18400"/>
                    <a:pt x="1166" y="19435"/>
                  </a:cubicBezTo>
                  <a:cubicBezTo>
                    <a:pt x="1166" y="20471"/>
                    <a:pt x="1166" y="21457"/>
                    <a:pt x="1018" y="21507"/>
                  </a:cubicBezTo>
                  <a:cubicBezTo>
                    <a:pt x="871" y="21556"/>
                    <a:pt x="575" y="20668"/>
                    <a:pt x="279" y="18449"/>
                  </a:cubicBezTo>
                  <a:cubicBezTo>
                    <a:pt x="-17" y="16230"/>
                    <a:pt x="-313" y="12679"/>
                    <a:pt x="723" y="9523"/>
                  </a:cubicBezTo>
                  <a:cubicBezTo>
                    <a:pt x="1758" y="6367"/>
                    <a:pt x="4125" y="3605"/>
                    <a:pt x="5901" y="2027"/>
                  </a:cubicBezTo>
                  <a:cubicBezTo>
                    <a:pt x="7676" y="449"/>
                    <a:pt x="8860" y="55"/>
                    <a:pt x="10931" y="5"/>
                  </a:cubicBezTo>
                  <a:cubicBezTo>
                    <a:pt x="13002" y="-44"/>
                    <a:pt x="15961" y="252"/>
                    <a:pt x="18032" y="1435"/>
                  </a:cubicBezTo>
                  <a:cubicBezTo>
                    <a:pt x="20103" y="2619"/>
                    <a:pt x="21287" y="4690"/>
                    <a:pt x="19808" y="6663"/>
                  </a:cubicBezTo>
                  <a:cubicBezTo>
                    <a:pt x="18328" y="8635"/>
                    <a:pt x="14186" y="10509"/>
                    <a:pt x="11375" y="11644"/>
                  </a:cubicBezTo>
                  <a:cubicBezTo>
                    <a:pt x="8564" y="12778"/>
                    <a:pt x="7084" y="13172"/>
                    <a:pt x="5457" y="13468"/>
                  </a:cubicBezTo>
                  <a:cubicBezTo>
                    <a:pt x="3829" y="13764"/>
                    <a:pt x="2054" y="13961"/>
                    <a:pt x="1758" y="14257"/>
                  </a:cubicBezTo>
                  <a:cubicBezTo>
                    <a:pt x="1462" y="14553"/>
                    <a:pt x="2646" y="14948"/>
                    <a:pt x="5901" y="15688"/>
                  </a:cubicBezTo>
                  <a:cubicBezTo>
                    <a:pt x="9155" y="16427"/>
                    <a:pt x="14482" y="17512"/>
                    <a:pt x="19808" y="18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5320786" y="6912642"/>
              <a:ext cx="226481" cy="422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246" fill="norm" stroke="1" extrusionOk="0">
                  <a:moveTo>
                    <a:pt x="0" y="6525"/>
                  </a:moveTo>
                  <a:cubicBezTo>
                    <a:pt x="2427" y="5496"/>
                    <a:pt x="4854" y="4468"/>
                    <a:pt x="6674" y="3696"/>
                  </a:cubicBezTo>
                  <a:cubicBezTo>
                    <a:pt x="8494" y="2925"/>
                    <a:pt x="9708" y="2410"/>
                    <a:pt x="10436" y="1768"/>
                  </a:cubicBezTo>
                  <a:cubicBezTo>
                    <a:pt x="11164" y="1125"/>
                    <a:pt x="11407" y="353"/>
                    <a:pt x="10921" y="96"/>
                  </a:cubicBezTo>
                  <a:cubicBezTo>
                    <a:pt x="10436" y="-161"/>
                    <a:pt x="9222" y="96"/>
                    <a:pt x="8130" y="868"/>
                  </a:cubicBezTo>
                  <a:cubicBezTo>
                    <a:pt x="7038" y="1639"/>
                    <a:pt x="6067" y="2925"/>
                    <a:pt x="5582" y="4146"/>
                  </a:cubicBezTo>
                  <a:cubicBezTo>
                    <a:pt x="5097" y="5368"/>
                    <a:pt x="5097" y="6525"/>
                    <a:pt x="6310" y="7232"/>
                  </a:cubicBezTo>
                  <a:cubicBezTo>
                    <a:pt x="7524" y="7939"/>
                    <a:pt x="9951" y="8196"/>
                    <a:pt x="12256" y="7489"/>
                  </a:cubicBezTo>
                  <a:cubicBezTo>
                    <a:pt x="14562" y="6782"/>
                    <a:pt x="16746" y="5110"/>
                    <a:pt x="17960" y="3953"/>
                  </a:cubicBezTo>
                  <a:cubicBezTo>
                    <a:pt x="19173" y="2796"/>
                    <a:pt x="19416" y="2153"/>
                    <a:pt x="19294" y="2218"/>
                  </a:cubicBezTo>
                  <a:cubicBezTo>
                    <a:pt x="19173" y="2282"/>
                    <a:pt x="18688" y="3053"/>
                    <a:pt x="18809" y="5046"/>
                  </a:cubicBezTo>
                  <a:cubicBezTo>
                    <a:pt x="18930" y="7039"/>
                    <a:pt x="19658" y="10253"/>
                    <a:pt x="20265" y="12825"/>
                  </a:cubicBezTo>
                  <a:cubicBezTo>
                    <a:pt x="20872" y="15396"/>
                    <a:pt x="21357" y="17325"/>
                    <a:pt x="21479" y="18610"/>
                  </a:cubicBezTo>
                  <a:cubicBezTo>
                    <a:pt x="21600" y="19896"/>
                    <a:pt x="21357" y="20539"/>
                    <a:pt x="20508" y="20925"/>
                  </a:cubicBezTo>
                  <a:cubicBezTo>
                    <a:pt x="19658" y="21310"/>
                    <a:pt x="18202" y="21439"/>
                    <a:pt x="16867" y="20796"/>
                  </a:cubicBezTo>
                  <a:cubicBezTo>
                    <a:pt x="15533" y="20153"/>
                    <a:pt x="14319" y="18739"/>
                    <a:pt x="13470" y="17325"/>
                  </a:cubicBezTo>
                  <a:cubicBezTo>
                    <a:pt x="12620" y="15910"/>
                    <a:pt x="12135" y="14496"/>
                    <a:pt x="11649" y="13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5527791" y="6850669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5635127" y="6858393"/>
              <a:ext cx="138004" cy="18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9893"/>
                  </a:moveTo>
                  <a:cubicBezTo>
                    <a:pt x="3600" y="7793"/>
                    <a:pt x="7200" y="5693"/>
                    <a:pt x="9600" y="3893"/>
                  </a:cubicBezTo>
                  <a:cubicBezTo>
                    <a:pt x="12000" y="2093"/>
                    <a:pt x="13200" y="593"/>
                    <a:pt x="12800" y="143"/>
                  </a:cubicBezTo>
                  <a:cubicBezTo>
                    <a:pt x="12400" y="-307"/>
                    <a:pt x="10400" y="293"/>
                    <a:pt x="8000" y="2093"/>
                  </a:cubicBezTo>
                  <a:cubicBezTo>
                    <a:pt x="5600" y="3893"/>
                    <a:pt x="2800" y="6893"/>
                    <a:pt x="1400" y="10193"/>
                  </a:cubicBezTo>
                  <a:cubicBezTo>
                    <a:pt x="0" y="13493"/>
                    <a:pt x="0" y="17093"/>
                    <a:pt x="2400" y="19043"/>
                  </a:cubicBezTo>
                  <a:cubicBezTo>
                    <a:pt x="4800" y="20993"/>
                    <a:pt x="9600" y="21293"/>
                    <a:pt x="13200" y="21143"/>
                  </a:cubicBezTo>
                  <a:cubicBezTo>
                    <a:pt x="16800" y="20993"/>
                    <a:pt x="19200" y="20393"/>
                    <a:pt x="21600" y="197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5847086" y="6856404"/>
              <a:ext cx="194384" cy="16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523" fill="norm" stroke="1" extrusionOk="0">
                  <a:moveTo>
                    <a:pt x="18571" y="240"/>
                  </a:moveTo>
                  <a:cubicBezTo>
                    <a:pt x="14694" y="-77"/>
                    <a:pt x="10817" y="-395"/>
                    <a:pt x="7355" y="1511"/>
                  </a:cubicBezTo>
                  <a:cubicBezTo>
                    <a:pt x="3894" y="3417"/>
                    <a:pt x="848" y="7546"/>
                    <a:pt x="155" y="11358"/>
                  </a:cubicBezTo>
                  <a:cubicBezTo>
                    <a:pt x="-537" y="15170"/>
                    <a:pt x="1125" y="18664"/>
                    <a:pt x="4309" y="19934"/>
                  </a:cubicBezTo>
                  <a:cubicBezTo>
                    <a:pt x="7494" y="21205"/>
                    <a:pt x="12201" y="20252"/>
                    <a:pt x="15248" y="18664"/>
                  </a:cubicBezTo>
                  <a:cubicBezTo>
                    <a:pt x="18294" y="17076"/>
                    <a:pt x="19678" y="14852"/>
                    <a:pt x="21063" y="12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6064995" y="6625565"/>
              <a:ext cx="76144" cy="387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271" fill="norm" stroke="1" extrusionOk="0">
                  <a:moveTo>
                    <a:pt x="16579" y="1414"/>
                  </a:moveTo>
                  <a:cubicBezTo>
                    <a:pt x="17276" y="573"/>
                    <a:pt x="17973" y="-269"/>
                    <a:pt x="16928" y="82"/>
                  </a:cubicBezTo>
                  <a:cubicBezTo>
                    <a:pt x="15883" y="432"/>
                    <a:pt x="13096" y="1975"/>
                    <a:pt x="9612" y="4570"/>
                  </a:cubicBezTo>
                  <a:cubicBezTo>
                    <a:pt x="6128" y="7165"/>
                    <a:pt x="1947" y="10812"/>
                    <a:pt x="554" y="13687"/>
                  </a:cubicBezTo>
                  <a:cubicBezTo>
                    <a:pt x="-840" y="16562"/>
                    <a:pt x="554" y="18666"/>
                    <a:pt x="2992" y="19858"/>
                  </a:cubicBezTo>
                  <a:cubicBezTo>
                    <a:pt x="5431" y="21050"/>
                    <a:pt x="8915" y="21331"/>
                    <a:pt x="12050" y="21261"/>
                  </a:cubicBezTo>
                  <a:cubicBezTo>
                    <a:pt x="15186" y="21191"/>
                    <a:pt x="17973" y="20770"/>
                    <a:pt x="20760" y="20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6031247" y="6827668"/>
              <a:ext cx="21722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21600"/>
                  </a:moveTo>
                  <a:cubicBezTo>
                    <a:pt x="1271" y="20400"/>
                    <a:pt x="0" y="19200"/>
                    <a:pt x="0" y="17400"/>
                  </a:cubicBezTo>
                  <a:cubicBezTo>
                    <a:pt x="0" y="15600"/>
                    <a:pt x="1271" y="13200"/>
                    <a:pt x="5082" y="10200"/>
                  </a:cubicBezTo>
                  <a:cubicBezTo>
                    <a:pt x="8894" y="7200"/>
                    <a:pt x="1524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6831154" y="6651331"/>
              <a:ext cx="262147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4404" y="0"/>
                  </a:moveTo>
                  <a:cubicBezTo>
                    <a:pt x="3146" y="3804"/>
                    <a:pt x="1887" y="7608"/>
                    <a:pt x="1258" y="10868"/>
                  </a:cubicBezTo>
                  <a:cubicBezTo>
                    <a:pt x="629" y="14128"/>
                    <a:pt x="629" y="16845"/>
                    <a:pt x="524" y="18611"/>
                  </a:cubicBezTo>
                  <a:cubicBezTo>
                    <a:pt x="419" y="20377"/>
                    <a:pt x="210" y="21192"/>
                    <a:pt x="105" y="21192"/>
                  </a:cubicBezTo>
                  <a:cubicBezTo>
                    <a:pt x="0" y="21192"/>
                    <a:pt x="0" y="20377"/>
                    <a:pt x="0" y="19223"/>
                  </a:cubicBezTo>
                  <a:cubicBezTo>
                    <a:pt x="0" y="18068"/>
                    <a:pt x="0" y="16574"/>
                    <a:pt x="0" y="15487"/>
                  </a:cubicBezTo>
                  <a:cubicBezTo>
                    <a:pt x="0" y="14400"/>
                    <a:pt x="0" y="13721"/>
                    <a:pt x="524" y="13653"/>
                  </a:cubicBezTo>
                  <a:cubicBezTo>
                    <a:pt x="1049" y="13585"/>
                    <a:pt x="2097" y="14128"/>
                    <a:pt x="3670" y="14468"/>
                  </a:cubicBezTo>
                  <a:cubicBezTo>
                    <a:pt x="5243" y="14808"/>
                    <a:pt x="7340" y="14943"/>
                    <a:pt x="9856" y="13992"/>
                  </a:cubicBezTo>
                  <a:cubicBezTo>
                    <a:pt x="12373" y="13042"/>
                    <a:pt x="15309" y="11004"/>
                    <a:pt x="17196" y="9102"/>
                  </a:cubicBezTo>
                  <a:cubicBezTo>
                    <a:pt x="19083" y="7200"/>
                    <a:pt x="19922" y="5434"/>
                    <a:pt x="20551" y="4008"/>
                  </a:cubicBezTo>
                  <a:cubicBezTo>
                    <a:pt x="21181" y="2581"/>
                    <a:pt x="21600" y="1494"/>
                    <a:pt x="21495" y="1358"/>
                  </a:cubicBezTo>
                  <a:cubicBezTo>
                    <a:pt x="21390" y="1223"/>
                    <a:pt x="20761" y="2038"/>
                    <a:pt x="19818" y="4415"/>
                  </a:cubicBezTo>
                  <a:cubicBezTo>
                    <a:pt x="18874" y="6792"/>
                    <a:pt x="17616" y="10732"/>
                    <a:pt x="17091" y="13857"/>
                  </a:cubicBezTo>
                  <a:cubicBezTo>
                    <a:pt x="16567" y="16981"/>
                    <a:pt x="16777" y="19291"/>
                    <a:pt x="169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7115704" y="6965672"/>
              <a:ext cx="99861" cy="10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271" fill="norm" stroke="1" extrusionOk="0">
                  <a:moveTo>
                    <a:pt x="10624" y="1581"/>
                  </a:moveTo>
                  <a:cubicBezTo>
                    <a:pt x="8052" y="1581"/>
                    <a:pt x="5481" y="1581"/>
                    <a:pt x="3681" y="2898"/>
                  </a:cubicBezTo>
                  <a:cubicBezTo>
                    <a:pt x="1881" y="4215"/>
                    <a:pt x="853" y="6849"/>
                    <a:pt x="338" y="9483"/>
                  </a:cubicBezTo>
                  <a:cubicBezTo>
                    <a:pt x="-176" y="12117"/>
                    <a:pt x="-176" y="14751"/>
                    <a:pt x="853" y="16859"/>
                  </a:cubicBezTo>
                  <a:cubicBezTo>
                    <a:pt x="1881" y="18966"/>
                    <a:pt x="3938" y="20546"/>
                    <a:pt x="7024" y="21073"/>
                  </a:cubicBezTo>
                  <a:cubicBezTo>
                    <a:pt x="10110" y="21600"/>
                    <a:pt x="14224" y="21073"/>
                    <a:pt x="17053" y="19493"/>
                  </a:cubicBezTo>
                  <a:cubicBezTo>
                    <a:pt x="19881" y="17912"/>
                    <a:pt x="21424" y="15278"/>
                    <a:pt x="18595" y="11854"/>
                  </a:cubicBezTo>
                  <a:cubicBezTo>
                    <a:pt x="15767" y="8429"/>
                    <a:pt x="8567" y="4215"/>
                    <a:pt x="13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7912178" y="-1"/>
              <a:ext cx="2913400" cy="13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21452"/>
                  </a:moveTo>
                  <a:cubicBezTo>
                    <a:pt x="57" y="19822"/>
                    <a:pt x="114" y="18192"/>
                    <a:pt x="237" y="16765"/>
                  </a:cubicBezTo>
                  <a:cubicBezTo>
                    <a:pt x="360" y="15339"/>
                    <a:pt x="549" y="14116"/>
                    <a:pt x="928" y="12894"/>
                  </a:cubicBezTo>
                  <a:cubicBezTo>
                    <a:pt x="1307" y="11671"/>
                    <a:pt x="1876" y="10448"/>
                    <a:pt x="2473" y="9226"/>
                  </a:cubicBezTo>
                  <a:cubicBezTo>
                    <a:pt x="3069" y="8003"/>
                    <a:pt x="3695" y="6780"/>
                    <a:pt x="4329" y="5558"/>
                  </a:cubicBezTo>
                  <a:cubicBezTo>
                    <a:pt x="4964" y="4335"/>
                    <a:pt x="5608" y="3112"/>
                    <a:pt x="6262" y="2501"/>
                  </a:cubicBezTo>
                  <a:cubicBezTo>
                    <a:pt x="6916" y="1890"/>
                    <a:pt x="7579" y="1890"/>
                    <a:pt x="8299" y="1890"/>
                  </a:cubicBezTo>
                  <a:cubicBezTo>
                    <a:pt x="9019" y="1890"/>
                    <a:pt x="9796" y="1890"/>
                    <a:pt x="10563" y="1890"/>
                  </a:cubicBezTo>
                  <a:cubicBezTo>
                    <a:pt x="11331" y="1890"/>
                    <a:pt x="12088" y="1890"/>
                    <a:pt x="12799" y="1890"/>
                  </a:cubicBezTo>
                  <a:cubicBezTo>
                    <a:pt x="13509" y="1890"/>
                    <a:pt x="14173" y="1890"/>
                    <a:pt x="14836" y="1482"/>
                  </a:cubicBezTo>
                  <a:cubicBezTo>
                    <a:pt x="15499" y="1075"/>
                    <a:pt x="16162" y="260"/>
                    <a:pt x="16854" y="56"/>
                  </a:cubicBezTo>
                  <a:cubicBezTo>
                    <a:pt x="17545" y="-148"/>
                    <a:pt x="18265" y="260"/>
                    <a:pt x="19004" y="463"/>
                  </a:cubicBezTo>
                  <a:cubicBezTo>
                    <a:pt x="19743" y="667"/>
                    <a:pt x="20501" y="667"/>
                    <a:pt x="20927" y="667"/>
                  </a:cubicBezTo>
                  <a:cubicBezTo>
                    <a:pt x="21354" y="667"/>
                    <a:pt x="21448" y="667"/>
                    <a:pt x="21505" y="1278"/>
                  </a:cubicBezTo>
                  <a:cubicBezTo>
                    <a:pt x="21562" y="1890"/>
                    <a:pt x="21581" y="3112"/>
                    <a:pt x="21600" y="4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1685338" y="303507"/>
              <a:ext cx="2730762" cy="130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47" fill="norm" stroke="1" extrusionOk="0">
                  <a:moveTo>
                    <a:pt x="193" y="21547"/>
                  </a:moveTo>
                  <a:cubicBezTo>
                    <a:pt x="92" y="19429"/>
                    <a:pt x="-9" y="17312"/>
                    <a:pt x="1" y="15829"/>
                  </a:cubicBezTo>
                  <a:cubicBezTo>
                    <a:pt x="11" y="14347"/>
                    <a:pt x="132" y="13500"/>
                    <a:pt x="587" y="13076"/>
                  </a:cubicBezTo>
                  <a:cubicBezTo>
                    <a:pt x="1042" y="12653"/>
                    <a:pt x="1830" y="12653"/>
                    <a:pt x="2587" y="12018"/>
                  </a:cubicBezTo>
                  <a:cubicBezTo>
                    <a:pt x="3345" y="11382"/>
                    <a:pt x="4073" y="10112"/>
                    <a:pt x="4790" y="8841"/>
                  </a:cubicBezTo>
                  <a:cubicBezTo>
                    <a:pt x="5507" y="7571"/>
                    <a:pt x="6214" y="6300"/>
                    <a:pt x="6942" y="5241"/>
                  </a:cubicBezTo>
                  <a:cubicBezTo>
                    <a:pt x="7669" y="4182"/>
                    <a:pt x="8417" y="3335"/>
                    <a:pt x="9225" y="2700"/>
                  </a:cubicBezTo>
                  <a:cubicBezTo>
                    <a:pt x="10033" y="2065"/>
                    <a:pt x="10902" y="1641"/>
                    <a:pt x="11710" y="1218"/>
                  </a:cubicBezTo>
                  <a:cubicBezTo>
                    <a:pt x="12519" y="794"/>
                    <a:pt x="13266" y="371"/>
                    <a:pt x="14054" y="159"/>
                  </a:cubicBezTo>
                  <a:cubicBezTo>
                    <a:pt x="14842" y="-53"/>
                    <a:pt x="15671" y="-53"/>
                    <a:pt x="16428" y="159"/>
                  </a:cubicBezTo>
                  <a:cubicBezTo>
                    <a:pt x="17186" y="371"/>
                    <a:pt x="17873" y="794"/>
                    <a:pt x="18540" y="1641"/>
                  </a:cubicBezTo>
                  <a:cubicBezTo>
                    <a:pt x="19207" y="2488"/>
                    <a:pt x="19853" y="3759"/>
                    <a:pt x="20358" y="4394"/>
                  </a:cubicBezTo>
                  <a:cubicBezTo>
                    <a:pt x="20864" y="5029"/>
                    <a:pt x="21227" y="5029"/>
                    <a:pt x="21591" y="5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5136782" y="7280012"/>
              <a:ext cx="2024047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2" y="20492"/>
                    <a:pt x="164" y="19385"/>
                    <a:pt x="586" y="18415"/>
                  </a:cubicBezTo>
                  <a:cubicBezTo>
                    <a:pt x="1009" y="17446"/>
                    <a:pt x="1773" y="16615"/>
                    <a:pt x="2686" y="15508"/>
                  </a:cubicBezTo>
                  <a:cubicBezTo>
                    <a:pt x="3600" y="14400"/>
                    <a:pt x="4664" y="13015"/>
                    <a:pt x="5795" y="11769"/>
                  </a:cubicBezTo>
                  <a:cubicBezTo>
                    <a:pt x="6927" y="10523"/>
                    <a:pt x="8127" y="9415"/>
                    <a:pt x="9232" y="8585"/>
                  </a:cubicBezTo>
                  <a:cubicBezTo>
                    <a:pt x="10336" y="7754"/>
                    <a:pt x="11345" y="7200"/>
                    <a:pt x="12314" y="6508"/>
                  </a:cubicBezTo>
                  <a:cubicBezTo>
                    <a:pt x="13282" y="5815"/>
                    <a:pt x="14209" y="4985"/>
                    <a:pt x="15205" y="4292"/>
                  </a:cubicBezTo>
                  <a:cubicBezTo>
                    <a:pt x="16200" y="3600"/>
                    <a:pt x="17264" y="3046"/>
                    <a:pt x="18341" y="2354"/>
                  </a:cubicBezTo>
                  <a:cubicBezTo>
                    <a:pt x="19418" y="1662"/>
                    <a:pt x="20509" y="8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5451122" y="7395014"/>
              <a:ext cx="149503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7" y="19286"/>
                    <a:pt x="2954" y="16971"/>
                    <a:pt x="4283" y="14914"/>
                  </a:cubicBezTo>
                  <a:cubicBezTo>
                    <a:pt x="5612" y="12857"/>
                    <a:pt x="6794" y="11057"/>
                    <a:pt x="8345" y="9000"/>
                  </a:cubicBezTo>
                  <a:cubicBezTo>
                    <a:pt x="9895" y="6943"/>
                    <a:pt x="11815" y="4629"/>
                    <a:pt x="13477" y="3214"/>
                  </a:cubicBezTo>
                  <a:cubicBezTo>
                    <a:pt x="15138" y="1800"/>
                    <a:pt x="16542" y="1286"/>
                    <a:pt x="17852" y="900"/>
                  </a:cubicBezTo>
                  <a:cubicBezTo>
                    <a:pt x="19163" y="514"/>
                    <a:pt x="20382" y="2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78" name="Drawing"/>
          <p:cNvGrpSpPr/>
          <p:nvPr/>
        </p:nvGrpSpPr>
        <p:grpSpPr>
          <a:xfrm>
            <a:off x="11124584" y="369225"/>
            <a:ext cx="1320168" cy="405126"/>
            <a:chOff x="0" y="0"/>
            <a:chExt cx="1320167" cy="405125"/>
          </a:xfrm>
        </p:grpSpPr>
        <p:sp>
          <p:nvSpPr>
            <p:cNvPr id="1771" name="Line"/>
            <p:cNvSpPr/>
            <p:nvPr/>
          </p:nvSpPr>
          <p:spPr>
            <a:xfrm>
              <a:off x="0" y="251788"/>
              <a:ext cx="29134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9" y="18450"/>
                    <a:pt x="7958" y="15300"/>
                    <a:pt x="11558" y="11700"/>
                  </a:cubicBezTo>
                  <a:cubicBezTo>
                    <a:pt x="15158" y="8100"/>
                    <a:pt x="18379" y="40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241396" y="210008"/>
              <a:ext cx="91739" cy="14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6" h="21361" fill="norm" stroke="1" extrusionOk="0">
                  <a:moveTo>
                    <a:pt x="4403" y="2690"/>
                  </a:moveTo>
                  <a:cubicBezTo>
                    <a:pt x="2068" y="1592"/>
                    <a:pt x="-267" y="493"/>
                    <a:pt x="25" y="127"/>
                  </a:cubicBezTo>
                  <a:cubicBezTo>
                    <a:pt x="317" y="-239"/>
                    <a:pt x="3236" y="127"/>
                    <a:pt x="7030" y="1958"/>
                  </a:cubicBezTo>
                  <a:cubicBezTo>
                    <a:pt x="10825" y="3788"/>
                    <a:pt x="15495" y="7083"/>
                    <a:pt x="18122" y="9646"/>
                  </a:cubicBezTo>
                  <a:cubicBezTo>
                    <a:pt x="20749" y="12208"/>
                    <a:pt x="21333" y="14039"/>
                    <a:pt x="20749" y="15686"/>
                  </a:cubicBezTo>
                  <a:cubicBezTo>
                    <a:pt x="20165" y="17334"/>
                    <a:pt x="18414" y="18798"/>
                    <a:pt x="18122" y="19714"/>
                  </a:cubicBezTo>
                  <a:cubicBezTo>
                    <a:pt x="17830" y="20629"/>
                    <a:pt x="18998" y="20995"/>
                    <a:pt x="20165" y="213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511268" y="92382"/>
              <a:ext cx="209415" cy="231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28" fill="norm" stroke="1" extrusionOk="0">
                  <a:moveTo>
                    <a:pt x="245" y="6896"/>
                  </a:moveTo>
                  <a:cubicBezTo>
                    <a:pt x="-15" y="5723"/>
                    <a:pt x="-275" y="4549"/>
                    <a:pt x="636" y="3375"/>
                  </a:cubicBezTo>
                  <a:cubicBezTo>
                    <a:pt x="1547" y="2201"/>
                    <a:pt x="3629" y="1027"/>
                    <a:pt x="5320" y="440"/>
                  </a:cubicBezTo>
                  <a:cubicBezTo>
                    <a:pt x="7012" y="-147"/>
                    <a:pt x="8313" y="-147"/>
                    <a:pt x="9224" y="440"/>
                  </a:cubicBezTo>
                  <a:cubicBezTo>
                    <a:pt x="10135" y="1027"/>
                    <a:pt x="10655" y="2201"/>
                    <a:pt x="9484" y="5253"/>
                  </a:cubicBezTo>
                  <a:cubicBezTo>
                    <a:pt x="8313" y="8305"/>
                    <a:pt x="5450" y="13236"/>
                    <a:pt x="3629" y="16288"/>
                  </a:cubicBezTo>
                  <a:cubicBezTo>
                    <a:pt x="1807" y="19340"/>
                    <a:pt x="1026" y="20514"/>
                    <a:pt x="1286" y="20983"/>
                  </a:cubicBezTo>
                  <a:cubicBezTo>
                    <a:pt x="1547" y="21453"/>
                    <a:pt x="2848" y="21218"/>
                    <a:pt x="6361" y="20514"/>
                  </a:cubicBezTo>
                  <a:cubicBezTo>
                    <a:pt x="9874" y="19810"/>
                    <a:pt x="15600" y="18636"/>
                    <a:pt x="21325" y="17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720682" y="290122"/>
              <a:ext cx="3066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864877" y="114922"/>
              <a:ext cx="113923" cy="16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187" fill="norm" stroke="1" extrusionOk="0">
                  <a:moveTo>
                    <a:pt x="13237" y="836"/>
                  </a:moveTo>
                  <a:cubicBezTo>
                    <a:pt x="10837" y="509"/>
                    <a:pt x="8437" y="181"/>
                    <a:pt x="6517" y="836"/>
                  </a:cubicBezTo>
                  <a:cubicBezTo>
                    <a:pt x="4597" y="1490"/>
                    <a:pt x="3157" y="3127"/>
                    <a:pt x="1957" y="6072"/>
                  </a:cubicBezTo>
                  <a:cubicBezTo>
                    <a:pt x="757" y="9018"/>
                    <a:pt x="-203" y="13272"/>
                    <a:pt x="37" y="16218"/>
                  </a:cubicBezTo>
                  <a:cubicBezTo>
                    <a:pt x="277" y="19163"/>
                    <a:pt x="1717" y="20799"/>
                    <a:pt x="4837" y="21127"/>
                  </a:cubicBezTo>
                  <a:cubicBezTo>
                    <a:pt x="7957" y="21454"/>
                    <a:pt x="12757" y="20472"/>
                    <a:pt x="16117" y="17199"/>
                  </a:cubicBezTo>
                  <a:cubicBezTo>
                    <a:pt x="19477" y="13927"/>
                    <a:pt x="21397" y="8363"/>
                    <a:pt x="21397" y="4927"/>
                  </a:cubicBezTo>
                  <a:cubicBezTo>
                    <a:pt x="21397" y="1490"/>
                    <a:pt x="19477" y="181"/>
                    <a:pt x="17557" y="18"/>
                  </a:cubicBezTo>
                  <a:cubicBezTo>
                    <a:pt x="15637" y="-146"/>
                    <a:pt x="13717" y="836"/>
                    <a:pt x="11797" y="1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043541" y="205787"/>
              <a:ext cx="4515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4" h="21600" fill="norm" stroke="1" extrusionOk="0">
                  <a:moveTo>
                    <a:pt x="20084" y="0"/>
                  </a:moveTo>
                  <a:cubicBezTo>
                    <a:pt x="12126" y="4629"/>
                    <a:pt x="4168" y="9257"/>
                    <a:pt x="1326" y="12857"/>
                  </a:cubicBezTo>
                  <a:cubicBezTo>
                    <a:pt x="-1516" y="16457"/>
                    <a:pt x="758" y="19029"/>
                    <a:pt x="30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196026" y="0"/>
              <a:ext cx="124142" cy="35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525" fill="norm" stroke="1" extrusionOk="0">
                  <a:moveTo>
                    <a:pt x="1322" y="2273"/>
                  </a:moveTo>
                  <a:cubicBezTo>
                    <a:pt x="1763" y="1490"/>
                    <a:pt x="2204" y="708"/>
                    <a:pt x="3526" y="316"/>
                  </a:cubicBezTo>
                  <a:cubicBezTo>
                    <a:pt x="4849" y="-75"/>
                    <a:pt x="7053" y="-75"/>
                    <a:pt x="9037" y="160"/>
                  </a:cubicBezTo>
                  <a:cubicBezTo>
                    <a:pt x="11020" y="395"/>
                    <a:pt x="12784" y="864"/>
                    <a:pt x="13224" y="1960"/>
                  </a:cubicBezTo>
                  <a:cubicBezTo>
                    <a:pt x="13665" y="3055"/>
                    <a:pt x="12784" y="4777"/>
                    <a:pt x="11241" y="6108"/>
                  </a:cubicBezTo>
                  <a:cubicBezTo>
                    <a:pt x="9698" y="7438"/>
                    <a:pt x="7494" y="8377"/>
                    <a:pt x="7494" y="8847"/>
                  </a:cubicBezTo>
                  <a:cubicBezTo>
                    <a:pt x="7494" y="9316"/>
                    <a:pt x="9698" y="9316"/>
                    <a:pt x="12122" y="9316"/>
                  </a:cubicBezTo>
                  <a:cubicBezTo>
                    <a:pt x="14547" y="9316"/>
                    <a:pt x="17192" y="9316"/>
                    <a:pt x="18955" y="9786"/>
                  </a:cubicBezTo>
                  <a:cubicBezTo>
                    <a:pt x="20718" y="10255"/>
                    <a:pt x="21600" y="11195"/>
                    <a:pt x="21380" y="12447"/>
                  </a:cubicBezTo>
                  <a:cubicBezTo>
                    <a:pt x="21159" y="13699"/>
                    <a:pt x="19837" y="15264"/>
                    <a:pt x="16090" y="16829"/>
                  </a:cubicBezTo>
                  <a:cubicBezTo>
                    <a:pt x="12343" y="18395"/>
                    <a:pt x="6171" y="19960"/>
                    <a:pt x="0" y="21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788" name="Drawing"/>
          <p:cNvGrpSpPr/>
          <p:nvPr/>
        </p:nvGrpSpPr>
        <p:grpSpPr>
          <a:xfrm>
            <a:off x="2599058" y="181285"/>
            <a:ext cx="2063890" cy="768965"/>
            <a:chOff x="0" y="0"/>
            <a:chExt cx="2063888" cy="768964"/>
          </a:xfrm>
        </p:grpSpPr>
        <p:sp>
          <p:nvSpPr>
            <p:cNvPr id="1779" name="Line"/>
            <p:cNvSpPr/>
            <p:nvPr/>
          </p:nvSpPr>
          <p:spPr>
            <a:xfrm>
              <a:off x="920020" y="232724"/>
              <a:ext cx="29134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95" y="16674"/>
                    <a:pt x="10989" y="11747"/>
                    <a:pt x="14589" y="8147"/>
                  </a:cubicBezTo>
                  <a:cubicBezTo>
                    <a:pt x="18189" y="4547"/>
                    <a:pt x="19895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142359" y="177591"/>
              <a:ext cx="92003" cy="17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2028"/>
                  </a:moveTo>
                  <a:cubicBezTo>
                    <a:pt x="2400" y="1102"/>
                    <a:pt x="4800" y="177"/>
                    <a:pt x="7800" y="22"/>
                  </a:cubicBezTo>
                  <a:cubicBezTo>
                    <a:pt x="10800" y="-132"/>
                    <a:pt x="14400" y="485"/>
                    <a:pt x="17100" y="2491"/>
                  </a:cubicBezTo>
                  <a:cubicBezTo>
                    <a:pt x="19800" y="4497"/>
                    <a:pt x="21600" y="7891"/>
                    <a:pt x="21600" y="10359"/>
                  </a:cubicBezTo>
                  <a:cubicBezTo>
                    <a:pt x="21600" y="12828"/>
                    <a:pt x="19800" y="14371"/>
                    <a:pt x="18000" y="15759"/>
                  </a:cubicBezTo>
                  <a:cubicBezTo>
                    <a:pt x="16200" y="17148"/>
                    <a:pt x="14400" y="18382"/>
                    <a:pt x="13800" y="19308"/>
                  </a:cubicBezTo>
                  <a:cubicBezTo>
                    <a:pt x="13200" y="20234"/>
                    <a:pt x="13800" y="20851"/>
                    <a:pt x="1440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1418365" y="90584"/>
              <a:ext cx="153338" cy="179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fill="norm" stroke="1" extrusionOk="0">
                  <a:moveTo>
                    <a:pt x="0" y="5886"/>
                  </a:moveTo>
                  <a:cubicBezTo>
                    <a:pt x="0" y="4386"/>
                    <a:pt x="0" y="2886"/>
                    <a:pt x="900" y="1836"/>
                  </a:cubicBezTo>
                  <a:cubicBezTo>
                    <a:pt x="1800" y="786"/>
                    <a:pt x="3600" y="186"/>
                    <a:pt x="5400" y="36"/>
                  </a:cubicBezTo>
                  <a:cubicBezTo>
                    <a:pt x="7200" y="-114"/>
                    <a:pt x="9000" y="186"/>
                    <a:pt x="10080" y="1386"/>
                  </a:cubicBezTo>
                  <a:cubicBezTo>
                    <a:pt x="11160" y="2586"/>
                    <a:pt x="11520" y="4686"/>
                    <a:pt x="10620" y="7386"/>
                  </a:cubicBezTo>
                  <a:cubicBezTo>
                    <a:pt x="9720" y="10086"/>
                    <a:pt x="7560" y="13386"/>
                    <a:pt x="5940" y="15936"/>
                  </a:cubicBezTo>
                  <a:cubicBezTo>
                    <a:pt x="4320" y="18486"/>
                    <a:pt x="3240" y="20286"/>
                    <a:pt x="3780" y="20886"/>
                  </a:cubicBezTo>
                  <a:cubicBezTo>
                    <a:pt x="4320" y="21486"/>
                    <a:pt x="6480" y="20886"/>
                    <a:pt x="9720" y="19836"/>
                  </a:cubicBezTo>
                  <a:cubicBezTo>
                    <a:pt x="12960" y="18786"/>
                    <a:pt x="17280" y="17286"/>
                    <a:pt x="21600" y="15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1610036" y="217390"/>
              <a:ext cx="38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1748039" y="56386"/>
              <a:ext cx="53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840041" y="209723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947377" y="0"/>
              <a:ext cx="116512" cy="232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380" fill="norm" stroke="1" extrusionOk="0">
                  <a:moveTo>
                    <a:pt x="0" y="3067"/>
                  </a:moveTo>
                  <a:cubicBezTo>
                    <a:pt x="0" y="1893"/>
                    <a:pt x="0" y="719"/>
                    <a:pt x="1149" y="250"/>
                  </a:cubicBezTo>
                  <a:cubicBezTo>
                    <a:pt x="2298" y="-220"/>
                    <a:pt x="4596" y="15"/>
                    <a:pt x="6434" y="602"/>
                  </a:cubicBezTo>
                  <a:cubicBezTo>
                    <a:pt x="8272" y="1189"/>
                    <a:pt x="9651" y="2128"/>
                    <a:pt x="10340" y="3184"/>
                  </a:cubicBezTo>
                  <a:cubicBezTo>
                    <a:pt x="11030" y="4241"/>
                    <a:pt x="11030" y="5415"/>
                    <a:pt x="10111" y="6706"/>
                  </a:cubicBezTo>
                  <a:cubicBezTo>
                    <a:pt x="9191" y="7997"/>
                    <a:pt x="7353" y="9406"/>
                    <a:pt x="7583" y="9993"/>
                  </a:cubicBezTo>
                  <a:cubicBezTo>
                    <a:pt x="7813" y="10580"/>
                    <a:pt x="10111" y="10345"/>
                    <a:pt x="12638" y="10345"/>
                  </a:cubicBezTo>
                  <a:cubicBezTo>
                    <a:pt x="15166" y="10345"/>
                    <a:pt x="17923" y="10580"/>
                    <a:pt x="19532" y="11402"/>
                  </a:cubicBezTo>
                  <a:cubicBezTo>
                    <a:pt x="21140" y="12223"/>
                    <a:pt x="21600" y="13632"/>
                    <a:pt x="19762" y="15393"/>
                  </a:cubicBezTo>
                  <a:cubicBezTo>
                    <a:pt x="17923" y="17154"/>
                    <a:pt x="13787" y="19267"/>
                    <a:pt x="9651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0" y="660590"/>
              <a:ext cx="881687" cy="3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15913"/>
                  </a:moveTo>
                  <a:cubicBezTo>
                    <a:pt x="1878" y="12590"/>
                    <a:pt x="3757" y="9267"/>
                    <a:pt x="5917" y="5944"/>
                  </a:cubicBezTo>
                  <a:cubicBezTo>
                    <a:pt x="8077" y="2621"/>
                    <a:pt x="10518" y="-702"/>
                    <a:pt x="12866" y="129"/>
                  </a:cubicBezTo>
                  <a:cubicBezTo>
                    <a:pt x="15214" y="960"/>
                    <a:pt x="17468" y="5944"/>
                    <a:pt x="18783" y="8436"/>
                  </a:cubicBezTo>
                  <a:cubicBezTo>
                    <a:pt x="20097" y="10929"/>
                    <a:pt x="20473" y="10929"/>
                    <a:pt x="20849" y="10929"/>
                  </a:cubicBezTo>
                  <a:cubicBezTo>
                    <a:pt x="21224" y="10929"/>
                    <a:pt x="21600" y="10929"/>
                    <a:pt x="21600" y="11760"/>
                  </a:cubicBezTo>
                  <a:cubicBezTo>
                    <a:pt x="21600" y="12590"/>
                    <a:pt x="21224" y="14252"/>
                    <a:pt x="20817" y="15913"/>
                  </a:cubicBezTo>
                  <a:cubicBezTo>
                    <a:pt x="20410" y="17575"/>
                    <a:pt x="19972" y="19236"/>
                    <a:pt x="19534" y="208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164773" y="754069"/>
              <a:ext cx="670913" cy="1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0982" fill="norm" stroke="1" extrusionOk="0">
                  <a:moveTo>
                    <a:pt x="1357" y="0"/>
                  </a:moveTo>
                  <a:cubicBezTo>
                    <a:pt x="700" y="7200"/>
                    <a:pt x="43" y="14400"/>
                    <a:pt x="2" y="18000"/>
                  </a:cubicBezTo>
                  <a:cubicBezTo>
                    <a:pt x="-39" y="21600"/>
                    <a:pt x="536" y="21600"/>
                    <a:pt x="2302" y="19800"/>
                  </a:cubicBezTo>
                  <a:cubicBezTo>
                    <a:pt x="4067" y="18000"/>
                    <a:pt x="7024" y="14400"/>
                    <a:pt x="10432" y="10800"/>
                  </a:cubicBezTo>
                  <a:cubicBezTo>
                    <a:pt x="13841" y="7200"/>
                    <a:pt x="17701" y="3600"/>
                    <a:pt x="215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789" name="Drawing"/>
          <p:cNvSpPr/>
          <p:nvPr/>
        </p:nvSpPr>
        <p:spPr>
          <a:xfrm>
            <a:off x="1203693" y="823837"/>
            <a:ext cx="390431" cy="19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0" h="21498" fill="norm" stroke="1" extrusionOk="0">
                <a:moveTo>
                  <a:pt x="0" y="18973"/>
                </a:moveTo>
                <a:cubicBezTo>
                  <a:pt x="3066" y="15888"/>
                  <a:pt x="6132" y="12802"/>
                  <a:pt x="8919" y="10417"/>
                </a:cubicBezTo>
                <a:cubicBezTo>
                  <a:pt x="11706" y="8033"/>
                  <a:pt x="14214" y="6350"/>
                  <a:pt x="15747" y="5088"/>
                </a:cubicBezTo>
                <a:cubicBezTo>
                  <a:pt x="17280" y="3825"/>
                  <a:pt x="17837" y="2984"/>
                  <a:pt x="17768" y="2282"/>
                </a:cubicBezTo>
                <a:cubicBezTo>
                  <a:pt x="17698" y="1581"/>
                  <a:pt x="17001" y="1020"/>
                  <a:pt x="16165" y="740"/>
                </a:cubicBezTo>
                <a:cubicBezTo>
                  <a:pt x="15329" y="459"/>
                  <a:pt x="14354" y="459"/>
                  <a:pt x="14214" y="319"/>
                </a:cubicBezTo>
                <a:cubicBezTo>
                  <a:pt x="14075" y="179"/>
                  <a:pt x="14772" y="-102"/>
                  <a:pt x="15956" y="38"/>
                </a:cubicBezTo>
                <a:cubicBezTo>
                  <a:pt x="17141" y="179"/>
                  <a:pt x="18813" y="740"/>
                  <a:pt x="19928" y="2563"/>
                </a:cubicBezTo>
                <a:cubicBezTo>
                  <a:pt x="21043" y="4386"/>
                  <a:pt x="21600" y="7472"/>
                  <a:pt x="21112" y="10838"/>
                </a:cubicBezTo>
                <a:cubicBezTo>
                  <a:pt x="20625" y="14204"/>
                  <a:pt x="19092" y="17851"/>
                  <a:pt x="17559" y="21498"/>
                </a:cubicBezTo>
              </a:path>
            </a:pathLst>
          </a:custGeom>
          <a:ln w="25400" cap="rnd">
            <a:solidFill>
              <a:srgbClr val="000000"/>
            </a:solidFill>
          </a:ln>
        </p:spPr>
        <p:txBody>
          <a:bodyPr lIns="0" tIns="0" rIns="0" bIns="0"/>
          <a:lstStyle/>
          <a:p>
            <a:pPr algn="l" defTabSz="457200">
              <a:defRPr b="0"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534" y="-50182"/>
            <a:ext cx="10096501" cy="32131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3" name="Drawing"/>
          <p:cNvGrpSpPr/>
          <p:nvPr/>
        </p:nvGrpSpPr>
        <p:grpSpPr>
          <a:xfrm>
            <a:off x="448088" y="3157374"/>
            <a:ext cx="12026182" cy="6502845"/>
            <a:chOff x="0" y="0"/>
            <a:chExt cx="12026181" cy="6502843"/>
          </a:xfrm>
        </p:grpSpPr>
        <p:sp>
          <p:nvSpPr>
            <p:cNvPr id="1792" name="Line"/>
            <p:cNvSpPr/>
            <p:nvPr/>
          </p:nvSpPr>
          <p:spPr>
            <a:xfrm>
              <a:off x="119257" y="276854"/>
              <a:ext cx="260674" cy="17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7" fill="norm" stroke="1" extrusionOk="0">
                  <a:moveTo>
                    <a:pt x="16518" y="9824"/>
                  </a:moveTo>
                  <a:cubicBezTo>
                    <a:pt x="15459" y="6569"/>
                    <a:pt x="14400" y="3315"/>
                    <a:pt x="13341" y="1539"/>
                  </a:cubicBezTo>
                  <a:cubicBezTo>
                    <a:pt x="12282" y="-236"/>
                    <a:pt x="11224" y="-532"/>
                    <a:pt x="9212" y="947"/>
                  </a:cubicBezTo>
                  <a:cubicBezTo>
                    <a:pt x="7200" y="2427"/>
                    <a:pt x="4235" y="5682"/>
                    <a:pt x="2435" y="8936"/>
                  </a:cubicBezTo>
                  <a:cubicBezTo>
                    <a:pt x="635" y="12191"/>
                    <a:pt x="0" y="15446"/>
                    <a:pt x="0" y="17665"/>
                  </a:cubicBezTo>
                  <a:cubicBezTo>
                    <a:pt x="0" y="19884"/>
                    <a:pt x="635" y="21068"/>
                    <a:pt x="2329" y="20772"/>
                  </a:cubicBezTo>
                  <a:cubicBezTo>
                    <a:pt x="4024" y="20476"/>
                    <a:pt x="6776" y="18701"/>
                    <a:pt x="8576" y="16926"/>
                  </a:cubicBezTo>
                  <a:cubicBezTo>
                    <a:pt x="10376" y="15150"/>
                    <a:pt x="11224" y="13375"/>
                    <a:pt x="11859" y="11304"/>
                  </a:cubicBezTo>
                  <a:cubicBezTo>
                    <a:pt x="12494" y="9232"/>
                    <a:pt x="12918" y="6865"/>
                    <a:pt x="13129" y="6421"/>
                  </a:cubicBezTo>
                  <a:cubicBezTo>
                    <a:pt x="13341" y="5978"/>
                    <a:pt x="13341" y="7457"/>
                    <a:pt x="14718" y="9232"/>
                  </a:cubicBezTo>
                  <a:cubicBezTo>
                    <a:pt x="16094" y="11008"/>
                    <a:pt x="18847" y="13079"/>
                    <a:pt x="21600" y="15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471932" y="239035"/>
              <a:ext cx="28614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0" y="0"/>
                  </a:moveTo>
                  <a:cubicBezTo>
                    <a:pt x="9000" y="5657"/>
                    <a:pt x="18000" y="11314"/>
                    <a:pt x="19800" y="14914"/>
                  </a:cubicBezTo>
                  <a:cubicBezTo>
                    <a:pt x="21600" y="18514"/>
                    <a:pt x="16200" y="20057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-1" y="218590"/>
              <a:ext cx="126926" cy="32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600" fill="norm" stroke="1" extrusionOk="0">
                  <a:moveTo>
                    <a:pt x="21035" y="1350"/>
                  </a:moveTo>
                  <a:cubicBezTo>
                    <a:pt x="19341" y="675"/>
                    <a:pt x="17647" y="0"/>
                    <a:pt x="15953" y="0"/>
                  </a:cubicBezTo>
                  <a:cubicBezTo>
                    <a:pt x="14259" y="0"/>
                    <a:pt x="12564" y="675"/>
                    <a:pt x="9176" y="3122"/>
                  </a:cubicBezTo>
                  <a:cubicBezTo>
                    <a:pt x="5788" y="5569"/>
                    <a:pt x="706" y="9788"/>
                    <a:pt x="70" y="12994"/>
                  </a:cubicBezTo>
                  <a:cubicBezTo>
                    <a:pt x="-565" y="16200"/>
                    <a:pt x="3247" y="18394"/>
                    <a:pt x="6847" y="19659"/>
                  </a:cubicBezTo>
                  <a:cubicBezTo>
                    <a:pt x="10447" y="20925"/>
                    <a:pt x="13835" y="21262"/>
                    <a:pt x="172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1223720" y="208367"/>
              <a:ext cx="58342" cy="3189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656" y="0"/>
                  </a:moveTo>
                  <a:cubicBezTo>
                    <a:pt x="3596" y="640"/>
                    <a:pt x="4535" y="1281"/>
                    <a:pt x="4065" y="1895"/>
                  </a:cubicBezTo>
                  <a:cubicBezTo>
                    <a:pt x="3596" y="2510"/>
                    <a:pt x="1717" y="3098"/>
                    <a:pt x="778" y="3738"/>
                  </a:cubicBezTo>
                  <a:cubicBezTo>
                    <a:pt x="-161" y="4379"/>
                    <a:pt x="-161" y="5071"/>
                    <a:pt x="309" y="5755"/>
                  </a:cubicBezTo>
                  <a:cubicBezTo>
                    <a:pt x="778" y="6438"/>
                    <a:pt x="1717" y="7113"/>
                    <a:pt x="2656" y="7797"/>
                  </a:cubicBezTo>
                  <a:cubicBezTo>
                    <a:pt x="3596" y="8481"/>
                    <a:pt x="4535" y="9173"/>
                    <a:pt x="5474" y="9848"/>
                  </a:cubicBezTo>
                  <a:cubicBezTo>
                    <a:pt x="6413" y="10523"/>
                    <a:pt x="7352" y="11181"/>
                    <a:pt x="8761" y="11778"/>
                  </a:cubicBezTo>
                  <a:cubicBezTo>
                    <a:pt x="10169" y="12375"/>
                    <a:pt x="12048" y="12912"/>
                    <a:pt x="13456" y="13517"/>
                  </a:cubicBezTo>
                  <a:cubicBezTo>
                    <a:pt x="14865" y="14123"/>
                    <a:pt x="15804" y="14798"/>
                    <a:pt x="16274" y="15516"/>
                  </a:cubicBezTo>
                  <a:cubicBezTo>
                    <a:pt x="16743" y="16235"/>
                    <a:pt x="16743" y="16996"/>
                    <a:pt x="17213" y="17688"/>
                  </a:cubicBezTo>
                  <a:cubicBezTo>
                    <a:pt x="17683" y="18381"/>
                    <a:pt x="18622" y="19004"/>
                    <a:pt x="19561" y="19532"/>
                  </a:cubicBezTo>
                  <a:cubicBezTo>
                    <a:pt x="20500" y="20060"/>
                    <a:pt x="21439" y="20492"/>
                    <a:pt x="21439" y="20821"/>
                  </a:cubicBezTo>
                  <a:cubicBezTo>
                    <a:pt x="21439" y="21150"/>
                    <a:pt x="20500" y="21375"/>
                    <a:pt x="1956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227638" y="216034"/>
              <a:ext cx="81781" cy="331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50" y="567"/>
                    <a:pt x="2700" y="1133"/>
                    <a:pt x="4388" y="1725"/>
                  </a:cubicBezTo>
                  <a:cubicBezTo>
                    <a:pt x="6075" y="2317"/>
                    <a:pt x="8100" y="2933"/>
                    <a:pt x="10125" y="3533"/>
                  </a:cubicBezTo>
                  <a:cubicBezTo>
                    <a:pt x="12150" y="4133"/>
                    <a:pt x="14175" y="4717"/>
                    <a:pt x="15525" y="5317"/>
                  </a:cubicBezTo>
                  <a:cubicBezTo>
                    <a:pt x="16875" y="5917"/>
                    <a:pt x="17550" y="6533"/>
                    <a:pt x="17887" y="7183"/>
                  </a:cubicBezTo>
                  <a:cubicBezTo>
                    <a:pt x="18225" y="7833"/>
                    <a:pt x="18225" y="8517"/>
                    <a:pt x="17887" y="9225"/>
                  </a:cubicBezTo>
                  <a:cubicBezTo>
                    <a:pt x="17550" y="9933"/>
                    <a:pt x="16875" y="10667"/>
                    <a:pt x="16538" y="11342"/>
                  </a:cubicBezTo>
                  <a:cubicBezTo>
                    <a:pt x="16200" y="12017"/>
                    <a:pt x="16200" y="12633"/>
                    <a:pt x="16538" y="13258"/>
                  </a:cubicBezTo>
                  <a:cubicBezTo>
                    <a:pt x="16875" y="13883"/>
                    <a:pt x="17550" y="14517"/>
                    <a:pt x="17887" y="15167"/>
                  </a:cubicBezTo>
                  <a:cubicBezTo>
                    <a:pt x="18225" y="15817"/>
                    <a:pt x="18225" y="16483"/>
                    <a:pt x="18562" y="17092"/>
                  </a:cubicBezTo>
                  <a:cubicBezTo>
                    <a:pt x="18900" y="17700"/>
                    <a:pt x="19575" y="18250"/>
                    <a:pt x="19912" y="18825"/>
                  </a:cubicBezTo>
                  <a:cubicBezTo>
                    <a:pt x="20250" y="19400"/>
                    <a:pt x="20250" y="20000"/>
                    <a:pt x="20587" y="20450"/>
                  </a:cubicBezTo>
                  <a:cubicBezTo>
                    <a:pt x="20925" y="20900"/>
                    <a:pt x="21600" y="21200"/>
                    <a:pt x="21600" y="21367"/>
                  </a:cubicBezTo>
                  <a:cubicBezTo>
                    <a:pt x="21600" y="21533"/>
                    <a:pt x="20925" y="21567"/>
                    <a:pt x="202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687648" y="218323"/>
              <a:ext cx="158449" cy="45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1742" y="18013"/>
                    <a:pt x="3484" y="14533"/>
                    <a:pt x="6097" y="11293"/>
                  </a:cubicBezTo>
                  <a:cubicBezTo>
                    <a:pt x="8710" y="8053"/>
                    <a:pt x="12194" y="5053"/>
                    <a:pt x="14632" y="3073"/>
                  </a:cubicBezTo>
                  <a:cubicBezTo>
                    <a:pt x="17071" y="1093"/>
                    <a:pt x="18465" y="133"/>
                    <a:pt x="19335" y="13"/>
                  </a:cubicBezTo>
                  <a:cubicBezTo>
                    <a:pt x="20206" y="-107"/>
                    <a:pt x="20555" y="613"/>
                    <a:pt x="20729" y="3133"/>
                  </a:cubicBezTo>
                  <a:cubicBezTo>
                    <a:pt x="20903" y="5653"/>
                    <a:pt x="20903" y="9973"/>
                    <a:pt x="20903" y="12853"/>
                  </a:cubicBezTo>
                  <a:cubicBezTo>
                    <a:pt x="20903" y="15733"/>
                    <a:pt x="20903" y="17173"/>
                    <a:pt x="21077" y="18193"/>
                  </a:cubicBezTo>
                  <a:cubicBezTo>
                    <a:pt x="21252" y="19213"/>
                    <a:pt x="21600" y="19813"/>
                    <a:pt x="21600" y="19633"/>
                  </a:cubicBezTo>
                  <a:cubicBezTo>
                    <a:pt x="21600" y="19453"/>
                    <a:pt x="21252" y="18493"/>
                    <a:pt x="20903" y="17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2733649" y="392372"/>
              <a:ext cx="28367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3415998" y="139366"/>
              <a:ext cx="76231" cy="344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0" y="0"/>
                  </a:moveTo>
                  <a:cubicBezTo>
                    <a:pt x="2880" y="241"/>
                    <a:pt x="5760" y="481"/>
                    <a:pt x="7920" y="866"/>
                  </a:cubicBezTo>
                  <a:cubicBezTo>
                    <a:pt x="10080" y="1251"/>
                    <a:pt x="11520" y="1780"/>
                    <a:pt x="12600" y="2349"/>
                  </a:cubicBezTo>
                  <a:cubicBezTo>
                    <a:pt x="13680" y="2918"/>
                    <a:pt x="14400" y="3528"/>
                    <a:pt x="15120" y="4129"/>
                  </a:cubicBezTo>
                  <a:cubicBezTo>
                    <a:pt x="15840" y="4731"/>
                    <a:pt x="16560" y="5324"/>
                    <a:pt x="16920" y="5973"/>
                  </a:cubicBezTo>
                  <a:cubicBezTo>
                    <a:pt x="17280" y="6623"/>
                    <a:pt x="17280" y="7328"/>
                    <a:pt x="18000" y="7986"/>
                  </a:cubicBezTo>
                  <a:cubicBezTo>
                    <a:pt x="18720" y="8643"/>
                    <a:pt x="20160" y="9253"/>
                    <a:pt x="20880" y="9886"/>
                  </a:cubicBezTo>
                  <a:cubicBezTo>
                    <a:pt x="21600" y="10519"/>
                    <a:pt x="21600" y="11177"/>
                    <a:pt x="21240" y="11818"/>
                  </a:cubicBezTo>
                  <a:cubicBezTo>
                    <a:pt x="20880" y="12460"/>
                    <a:pt x="20160" y="13085"/>
                    <a:pt x="20160" y="13702"/>
                  </a:cubicBezTo>
                  <a:cubicBezTo>
                    <a:pt x="20160" y="14320"/>
                    <a:pt x="20880" y="14929"/>
                    <a:pt x="20880" y="15531"/>
                  </a:cubicBezTo>
                  <a:cubicBezTo>
                    <a:pt x="20880" y="16132"/>
                    <a:pt x="20160" y="16725"/>
                    <a:pt x="19440" y="17343"/>
                  </a:cubicBezTo>
                  <a:cubicBezTo>
                    <a:pt x="18720" y="17960"/>
                    <a:pt x="18000" y="18601"/>
                    <a:pt x="17640" y="19203"/>
                  </a:cubicBezTo>
                  <a:cubicBezTo>
                    <a:pt x="17280" y="19804"/>
                    <a:pt x="17280" y="20365"/>
                    <a:pt x="17640" y="20758"/>
                  </a:cubicBezTo>
                  <a:cubicBezTo>
                    <a:pt x="18000" y="21151"/>
                    <a:pt x="18720" y="21375"/>
                    <a:pt x="194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3937343" y="277369"/>
              <a:ext cx="7668" cy="34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21600" y="0"/>
                  </a:moveTo>
                  <a:cubicBezTo>
                    <a:pt x="14400" y="5600"/>
                    <a:pt x="7200" y="11200"/>
                    <a:pt x="3600" y="14400"/>
                  </a:cubicBezTo>
                  <a:cubicBezTo>
                    <a:pt x="0" y="17600"/>
                    <a:pt x="0" y="18400"/>
                    <a:pt x="0" y="19360"/>
                  </a:cubicBezTo>
                  <a:cubicBezTo>
                    <a:pt x="0" y="20320"/>
                    <a:pt x="0" y="21440"/>
                    <a:pt x="3600" y="21520"/>
                  </a:cubicBezTo>
                  <a:cubicBezTo>
                    <a:pt x="7200" y="21600"/>
                    <a:pt x="14400" y="20640"/>
                    <a:pt x="21600" y="19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3927497" y="209468"/>
              <a:ext cx="245118" cy="40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62" fill="norm" stroke="1" extrusionOk="0">
                  <a:moveTo>
                    <a:pt x="188" y="4343"/>
                  </a:moveTo>
                  <a:cubicBezTo>
                    <a:pt x="-33" y="3276"/>
                    <a:pt x="-253" y="2210"/>
                    <a:pt x="739" y="1476"/>
                  </a:cubicBezTo>
                  <a:cubicBezTo>
                    <a:pt x="1731" y="743"/>
                    <a:pt x="3935" y="343"/>
                    <a:pt x="5588" y="143"/>
                  </a:cubicBezTo>
                  <a:cubicBezTo>
                    <a:pt x="7241" y="-57"/>
                    <a:pt x="8343" y="-57"/>
                    <a:pt x="9225" y="210"/>
                  </a:cubicBezTo>
                  <a:cubicBezTo>
                    <a:pt x="10106" y="476"/>
                    <a:pt x="10767" y="1010"/>
                    <a:pt x="10767" y="2343"/>
                  </a:cubicBezTo>
                  <a:cubicBezTo>
                    <a:pt x="10767" y="3676"/>
                    <a:pt x="10106" y="5810"/>
                    <a:pt x="9225" y="7476"/>
                  </a:cubicBezTo>
                  <a:cubicBezTo>
                    <a:pt x="8343" y="9143"/>
                    <a:pt x="7241" y="10343"/>
                    <a:pt x="7241" y="11076"/>
                  </a:cubicBezTo>
                  <a:cubicBezTo>
                    <a:pt x="7241" y="11810"/>
                    <a:pt x="8343" y="12076"/>
                    <a:pt x="10437" y="12743"/>
                  </a:cubicBezTo>
                  <a:cubicBezTo>
                    <a:pt x="12531" y="13410"/>
                    <a:pt x="15616" y="14476"/>
                    <a:pt x="17600" y="15276"/>
                  </a:cubicBezTo>
                  <a:cubicBezTo>
                    <a:pt x="19584" y="16076"/>
                    <a:pt x="20465" y="16610"/>
                    <a:pt x="20906" y="17210"/>
                  </a:cubicBezTo>
                  <a:cubicBezTo>
                    <a:pt x="21347" y="17810"/>
                    <a:pt x="21347" y="18476"/>
                    <a:pt x="19253" y="19276"/>
                  </a:cubicBezTo>
                  <a:cubicBezTo>
                    <a:pt x="17159" y="20076"/>
                    <a:pt x="12971" y="21010"/>
                    <a:pt x="9776" y="21276"/>
                  </a:cubicBezTo>
                  <a:cubicBezTo>
                    <a:pt x="6580" y="21543"/>
                    <a:pt x="4376" y="21143"/>
                    <a:pt x="2171" y="20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4635345" y="83142"/>
              <a:ext cx="99351" cy="3734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77" fill="norm" stroke="1" extrusionOk="0">
                  <a:moveTo>
                    <a:pt x="21531" y="369"/>
                  </a:moveTo>
                  <a:cubicBezTo>
                    <a:pt x="21531" y="295"/>
                    <a:pt x="21531" y="221"/>
                    <a:pt x="21531" y="148"/>
                  </a:cubicBezTo>
                  <a:cubicBezTo>
                    <a:pt x="21531" y="74"/>
                    <a:pt x="21531" y="0"/>
                    <a:pt x="21531" y="0"/>
                  </a:cubicBezTo>
                  <a:cubicBezTo>
                    <a:pt x="21531" y="0"/>
                    <a:pt x="21531" y="74"/>
                    <a:pt x="21531" y="413"/>
                  </a:cubicBezTo>
                  <a:cubicBezTo>
                    <a:pt x="21531" y="753"/>
                    <a:pt x="21531" y="1358"/>
                    <a:pt x="21531" y="1993"/>
                  </a:cubicBezTo>
                  <a:cubicBezTo>
                    <a:pt x="21531" y="2628"/>
                    <a:pt x="21531" y="3292"/>
                    <a:pt x="21531" y="3935"/>
                  </a:cubicBezTo>
                  <a:cubicBezTo>
                    <a:pt x="21531" y="4577"/>
                    <a:pt x="21531" y="5197"/>
                    <a:pt x="21254" y="5824"/>
                  </a:cubicBezTo>
                  <a:cubicBezTo>
                    <a:pt x="20977" y="6452"/>
                    <a:pt x="20423" y="7087"/>
                    <a:pt x="19593" y="7663"/>
                  </a:cubicBezTo>
                  <a:cubicBezTo>
                    <a:pt x="18762" y="8238"/>
                    <a:pt x="17654" y="8755"/>
                    <a:pt x="16269" y="9265"/>
                  </a:cubicBezTo>
                  <a:cubicBezTo>
                    <a:pt x="14885" y="9774"/>
                    <a:pt x="13223" y="10276"/>
                    <a:pt x="12116" y="10793"/>
                  </a:cubicBezTo>
                  <a:cubicBezTo>
                    <a:pt x="11008" y="11309"/>
                    <a:pt x="10454" y="11841"/>
                    <a:pt x="10454" y="12417"/>
                  </a:cubicBezTo>
                  <a:cubicBezTo>
                    <a:pt x="10454" y="12992"/>
                    <a:pt x="11008" y="13613"/>
                    <a:pt x="11285" y="14211"/>
                  </a:cubicBezTo>
                  <a:cubicBezTo>
                    <a:pt x="11562" y="14808"/>
                    <a:pt x="11562" y="15384"/>
                    <a:pt x="11562" y="15975"/>
                  </a:cubicBezTo>
                  <a:cubicBezTo>
                    <a:pt x="11562" y="16565"/>
                    <a:pt x="11562" y="17171"/>
                    <a:pt x="10731" y="17695"/>
                  </a:cubicBezTo>
                  <a:cubicBezTo>
                    <a:pt x="9900" y="18219"/>
                    <a:pt x="8239" y="18662"/>
                    <a:pt x="6577" y="19127"/>
                  </a:cubicBezTo>
                  <a:cubicBezTo>
                    <a:pt x="4916" y="19592"/>
                    <a:pt x="3254" y="20079"/>
                    <a:pt x="2146" y="20441"/>
                  </a:cubicBezTo>
                  <a:cubicBezTo>
                    <a:pt x="1039" y="20803"/>
                    <a:pt x="485" y="21039"/>
                    <a:pt x="208" y="21224"/>
                  </a:cubicBezTo>
                  <a:cubicBezTo>
                    <a:pt x="-69" y="21408"/>
                    <a:pt x="-69" y="21541"/>
                    <a:pt x="208" y="21570"/>
                  </a:cubicBezTo>
                  <a:cubicBezTo>
                    <a:pt x="485" y="21600"/>
                    <a:pt x="1039" y="21526"/>
                    <a:pt x="1593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5179371" y="177700"/>
              <a:ext cx="26125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600" fill="norm" stroke="1" extrusionOk="0">
                  <a:moveTo>
                    <a:pt x="0" y="0"/>
                  </a:moveTo>
                  <a:cubicBezTo>
                    <a:pt x="5891" y="3600"/>
                    <a:pt x="11782" y="7200"/>
                    <a:pt x="15709" y="10425"/>
                  </a:cubicBezTo>
                  <a:cubicBezTo>
                    <a:pt x="19636" y="13650"/>
                    <a:pt x="21600" y="16500"/>
                    <a:pt x="18655" y="18300"/>
                  </a:cubicBezTo>
                  <a:cubicBezTo>
                    <a:pt x="15709" y="20100"/>
                    <a:pt x="7855" y="208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5020422" y="151748"/>
              <a:ext cx="350621" cy="14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291" fill="norm" stroke="1" extrusionOk="0">
                  <a:moveTo>
                    <a:pt x="1752" y="21291"/>
                  </a:moveTo>
                  <a:cubicBezTo>
                    <a:pt x="1126" y="20193"/>
                    <a:pt x="500" y="19094"/>
                    <a:pt x="187" y="17447"/>
                  </a:cubicBezTo>
                  <a:cubicBezTo>
                    <a:pt x="-126" y="15799"/>
                    <a:pt x="-126" y="13603"/>
                    <a:pt x="813" y="11406"/>
                  </a:cubicBezTo>
                  <a:cubicBezTo>
                    <a:pt x="1752" y="9210"/>
                    <a:pt x="3631" y="7013"/>
                    <a:pt x="6761" y="4999"/>
                  </a:cubicBezTo>
                  <a:cubicBezTo>
                    <a:pt x="9891" y="2986"/>
                    <a:pt x="14274" y="1155"/>
                    <a:pt x="16935" y="423"/>
                  </a:cubicBezTo>
                  <a:cubicBezTo>
                    <a:pt x="19596" y="-309"/>
                    <a:pt x="20535" y="57"/>
                    <a:pt x="21474" y="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5336433" y="354037"/>
              <a:ext cx="91231" cy="173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251" fill="norm" stroke="1" extrusionOk="0">
                  <a:moveTo>
                    <a:pt x="14911" y="1878"/>
                  </a:moveTo>
                  <a:cubicBezTo>
                    <a:pt x="11992" y="2191"/>
                    <a:pt x="9074" y="2504"/>
                    <a:pt x="6155" y="4226"/>
                  </a:cubicBezTo>
                  <a:cubicBezTo>
                    <a:pt x="3236" y="5948"/>
                    <a:pt x="317" y="9078"/>
                    <a:pt x="25" y="12209"/>
                  </a:cubicBezTo>
                  <a:cubicBezTo>
                    <a:pt x="-267" y="15339"/>
                    <a:pt x="2068" y="18470"/>
                    <a:pt x="4695" y="20035"/>
                  </a:cubicBezTo>
                  <a:cubicBezTo>
                    <a:pt x="7322" y="21600"/>
                    <a:pt x="10241" y="21600"/>
                    <a:pt x="13452" y="20348"/>
                  </a:cubicBezTo>
                  <a:cubicBezTo>
                    <a:pt x="16663" y="19096"/>
                    <a:pt x="20165" y="16591"/>
                    <a:pt x="20749" y="12991"/>
                  </a:cubicBezTo>
                  <a:cubicBezTo>
                    <a:pt x="21333" y="9391"/>
                    <a:pt x="18998" y="4696"/>
                    <a:pt x="166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5482107" y="0"/>
              <a:ext cx="510622" cy="44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42" fill="norm" stroke="1" extrusionOk="0">
                  <a:moveTo>
                    <a:pt x="4679" y="3438"/>
                  </a:moveTo>
                  <a:cubicBezTo>
                    <a:pt x="4250" y="5935"/>
                    <a:pt x="3820" y="8432"/>
                    <a:pt x="3658" y="11241"/>
                  </a:cubicBezTo>
                  <a:cubicBezTo>
                    <a:pt x="3497" y="14051"/>
                    <a:pt x="3605" y="17172"/>
                    <a:pt x="3712" y="19045"/>
                  </a:cubicBezTo>
                  <a:cubicBezTo>
                    <a:pt x="3820" y="20918"/>
                    <a:pt x="3927" y="21542"/>
                    <a:pt x="3927" y="21542"/>
                  </a:cubicBezTo>
                  <a:cubicBezTo>
                    <a:pt x="3927" y="21542"/>
                    <a:pt x="3820" y="20918"/>
                    <a:pt x="3336" y="19856"/>
                  </a:cubicBezTo>
                  <a:cubicBezTo>
                    <a:pt x="2852" y="18795"/>
                    <a:pt x="1993" y="17297"/>
                    <a:pt x="1294" y="16548"/>
                  </a:cubicBezTo>
                  <a:cubicBezTo>
                    <a:pt x="596" y="15799"/>
                    <a:pt x="58" y="15799"/>
                    <a:pt x="5" y="15986"/>
                  </a:cubicBezTo>
                  <a:cubicBezTo>
                    <a:pt x="-49" y="16173"/>
                    <a:pt x="381" y="16548"/>
                    <a:pt x="1778" y="16735"/>
                  </a:cubicBezTo>
                  <a:cubicBezTo>
                    <a:pt x="3175" y="16922"/>
                    <a:pt x="5539" y="16922"/>
                    <a:pt x="7473" y="16673"/>
                  </a:cubicBezTo>
                  <a:cubicBezTo>
                    <a:pt x="9408" y="16423"/>
                    <a:pt x="10912" y="15924"/>
                    <a:pt x="11826" y="15362"/>
                  </a:cubicBezTo>
                  <a:cubicBezTo>
                    <a:pt x="12739" y="14800"/>
                    <a:pt x="13061" y="14176"/>
                    <a:pt x="12900" y="13926"/>
                  </a:cubicBezTo>
                  <a:cubicBezTo>
                    <a:pt x="12739" y="13676"/>
                    <a:pt x="12094" y="13801"/>
                    <a:pt x="11503" y="13988"/>
                  </a:cubicBezTo>
                  <a:cubicBezTo>
                    <a:pt x="10912" y="14176"/>
                    <a:pt x="10375" y="14425"/>
                    <a:pt x="9891" y="14737"/>
                  </a:cubicBezTo>
                  <a:cubicBezTo>
                    <a:pt x="9408" y="15050"/>
                    <a:pt x="8978" y="15424"/>
                    <a:pt x="8978" y="15799"/>
                  </a:cubicBezTo>
                  <a:cubicBezTo>
                    <a:pt x="8978" y="16173"/>
                    <a:pt x="9408" y="16548"/>
                    <a:pt x="9999" y="16548"/>
                  </a:cubicBezTo>
                  <a:cubicBezTo>
                    <a:pt x="10590" y="16548"/>
                    <a:pt x="11342" y="16173"/>
                    <a:pt x="11772" y="16423"/>
                  </a:cubicBezTo>
                  <a:cubicBezTo>
                    <a:pt x="12202" y="16673"/>
                    <a:pt x="12309" y="17547"/>
                    <a:pt x="12524" y="18233"/>
                  </a:cubicBezTo>
                  <a:cubicBezTo>
                    <a:pt x="12739" y="18920"/>
                    <a:pt x="13061" y="19419"/>
                    <a:pt x="13491" y="19669"/>
                  </a:cubicBezTo>
                  <a:cubicBezTo>
                    <a:pt x="13921" y="19919"/>
                    <a:pt x="14458" y="19919"/>
                    <a:pt x="15050" y="19419"/>
                  </a:cubicBezTo>
                  <a:cubicBezTo>
                    <a:pt x="15641" y="18920"/>
                    <a:pt x="16285" y="17921"/>
                    <a:pt x="17145" y="15549"/>
                  </a:cubicBezTo>
                  <a:cubicBezTo>
                    <a:pt x="18005" y="13177"/>
                    <a:pt x="19079" y="9431"/>
                    <a:pt x="19778" y="6871"/>
                  </a:cubicBezTo>
                  <a:cubicBezTo>
                    <a:pt x="20476" y="4312"/>
                    <a:pt x="20799" y="2939"/>
                    <a:pt x="21067" y="1877"/>
                  </a:cubicBezTo>
                  <a:cubicBezTo>
                    <a:pt x="21336" y="816"/>
                    <a:pt x="21551" y="67"/>
                    <a:pt x="21444" y="4"/>
                  </a:cubicBezTo>
                  <a:cubicBezTo>
                    <a:pt x="21336" y="-58"/>
                    <a:pt x="20906" y="566"/>
                    <a:pt x="20691" y="2876"/>
                  </a:cubicBezTo>
                  <a:cubicBezTo>
                    <a:pt x="20476" y="5186"/>
                    <a:pt x="20476" y="9181"/>
                    <a:pt x="20584" y="11741"/>
                  </a:cubicBezTo>
                  <a:cubicBezTo>
                    <a:pt x="20691" y="14300"/>
                    <a:pt x="20906" y="15424"/>
                    <a:pt x="21121" y="16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276950" y="117010"/>
              <a:ext cx="5389789" cy="11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21479"/>
                  </a:moveTo>
                  <a:cubicBezTo>
                    <a:pt x="246" y="20039"/>
                    <a:pt x="492" y="18599"/>
                    <a:pt x="814" y="17399"/>
                  </a:cubicBezTo>
                  <a:cubicBezTo>
                    <a:pt x="1137" y="16199"/>
                    <a:pt x="1536" y="15239"/>
                    <a:pt x="1900" y="14279"/>
                  </a:cubicBezTo>
                  <a:cubicBezTo>
                    <a:pt x="2263" y="13319"/>
                    <a:pt x="2591" y="12359"/>
                    <a:pt x="2955" y="11399"/>
                  </a:cubicBezTo>
                  <a:cubicBezTo>
                    <a:pt x="3318" y="10439"/>
                    <a:pt x="3718" y="9479"/>
                    <a:pt x="4138" y="8759"/>
                  </a:cubicBezTo>
                  <a:cubicBezTo>
                    <a:pt x="4558" y="8039"/>
                    <a:pt x="4998" y="7559"/>
                    <a:pt x="5413" y="7079"/>
                  </a:cubicBezTo>
                  <a:cubicBezTo>
                    <a:pt x="5828" y="6599"/>
                    <a:pt x="6217" y="6119"/>
                    <a:pt x="6626" y="5639"/>
                  </a:cubicBezTo>
                  <a:cubicBezTo>
                    <a:pt x="7036" y="5159"/>
                    <a:pt x="7466" y="4679"/>
                    <a:pt x="7850" y="3959"/>
                  </a:cubicBezTo>
                  <a:cubicBezTo>
                    <a:pt x="8234" y="3239"/>
                    <a:pt x="8572" y="2279"/>
                    <a:pt x="8951" y="1799"/>
                  </a:cubicBezTo>
                  <a:cubicBezTo>
                    <a:pt x="9330" y="1319"/>
                    <a:pt x="9750" y="1319"/>
                    <a:pt x="10180" y="1079"/>
                  </a:cubicBezTo>
                  <a:cubicBezTo>
                    <a:pt x="10611" y="839"/>
                    <a:pt x="11051" y="359"/>
                    <a:pt x="11486" y="599"/>
                  </a:cubicBezTo>
                  <a:cubicBezTo>
                    <a:pt x="11921" y="839"/>
                    <a:pt x="12352" y="1799"/>
                    <a:pt x="12772" y="2519"/>
                  </a:cubicBezTo>
                  <a:cubicBezTo>
                    <a:pt x="13191" y="3239"/>
                    <a:pt x="13601" y="3719"/>
                    <a:pt x="14021" y="3959"/>
                  </a:cubicBezTo>
                  <a:cubicBezTo>
                    <a:pt x="14441" y="4199"/>
                    <a:pt x="14871" y="4199"/>
                    <a:pt x="15296" y="4199"/>
                  </a:cubicBezTo>
                  <a:cubicBezTo>
                    <a:pt x="15721" y="4199"/>
                    <a:pt x="16141" y="4199"/>
                    <a:pt x="16571" y="3959"/>
                  </a:cubicBezTo>
                  <a:cubicBezTo>
                    <a:pt x="17001" y="3719"/>
                    <a:pt x="17442" y="3239"/>
                    <a:pt x="17851" y="2759"/>
                  </a:cubicBezTo>
                  <a:cubicBezTo>
                    <a:pt x="18261" y="2279"/>
                    <a:pt x="18640" y="1799"/>
                    <a:pt x="19024" y="1319"/>
                  </a:cubicBezTo>
                  <a:cubicBezTo>
                    <a:pt x="19408" y="839"/>
                    <a:pt x="19797" y="359"/>
                    <a:pt x="20166" y="119"/>
                  </a:cubicBezTo>
                  <a:cubicBezTo>
                    <a:pt x="20535" y="-121"/>
                    <a:pt x="20883" y="-121"/>
                    <a:pt x="21119" y="1319"/>
                  </a:cubicBezTo>
                  <a:cubicBezTo>
                    <a:pt x="21354" y="2759"/>
                    <a:pt x="21477" y="5639"/>
                    <a:pt x="21600" y="8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226790" y="3359439"/>
              <a:ext cx="42494" cy="69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21127" y="0"/>
                  </a:moveTo>
                  <a:cubicBezTo>
                    <a:pt x="18586" y="2640"/>
                    <a:pt x="16045" y="5280"/>
                    <a:pt x="12868" y="7600"/>
                  </a:cubicBezTo>
                  <a:cubicBezTo>
                    <a:pt x="9692" y="9920"/>
                    <a:pt x="5880" y="11920"/>
                    <a:pt x="3339" y="13960"/>
                  </a:cubicBezTo>
                  <a:cubicBezTo>
                    <a:pt x="798" y="16000"/>
                    <a:pt x="-473" y="18080"/>
                    <a:pt x="162" y="19360"/>
                  </a:cubicBezTo>
                  <a:cubicBezTo>
                    <a:pt x="798" y="20640"/>
                    <a:pt x="3339" y="21120"/>
                    <a:pt x="58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146614" y="1028719"/>
              <a:ext cx="508106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0" y="21600"/>
                  </a:moveTo>
                  <a:cubicBezTo>
                    <a:pt x="282" y="19636"/>
                    <a:pt x="565" y="17673"/>
                    <a:pt x="896" y="16036"/>
                  </a:cubicBezTo>
                  <a:cubicBezTo>
                    <a:pt x="1227" y="14400"/>
                    <a:pt x="1607" y="13091"/>
                    <a:pt x="2025" y="12109"/>
                  </a:cubicBezTo>
                  <a:cubicBezTo>
                    <a:pt x="2443" y="11127"/>
                    <a:pt x="2900" y="10473"/>
                    <a:pt x="3334" y="10145"/>
                  </a:cubicBezTo>
                  <a:cubicBezTo>
                    <a:pt x="3768" y="9818"/>
                    <a:pt x="4181" y="9818"/>
                    <a:pt x="4615" y="9491"/>
                  </a:cubicBezTo>
                  <a:cubicBezTo>
                    <a:pt x="5050" y="9164"/>
                    <a:pt x="5506" y="8509"/>
                    <a:pt x="5924" y="7855"/>
                  </a:cubicBezTo>
                  <a:cubicBezTo>
                    <a:pt x="6342" y="7200"/>
                    <a:pt x="6722" y="6545"/>
                    <a:pt x="7119" y="5891"/>
                  </a:cubicBezTo>
                  <a:cubicBezTo>
                    <a:pt x="7515" y="5236"/>
                    <a:pt x="7928" y="4582"/>
                    <a:pt x="8340" y="4255"/>
                  </a:cubicBezTo>
                  <a:cubicBezTo>
                    <a:pt x="8753" y="3927"/>
                    <a:pt x="9166" y="3927"/>
                    <a:pt x="9589" y="4255"/>
                  </a:cubicBezTo>
                  <a:cubicBezTo>
                    <a:pt x="10013" y="4582"/>
                    <a:pt x="10447" y="5236"/>
                    <a:pt x="10881" y="5891"/>
                  </a:cubicBezTo>
                  <a:cubicBezTo>
                    <a:pt x="11316" y="6545"/>
                    <a:pt x="11750" y="7200"/>
                    <a:pt x="12174" y="7527"/>
                  </a:cubicBezTo>
                  <a:cubicBezTo>
                    <a:pt x="12597" y="7854"/>
                    <a:pt x="13010" y="7854"/>
                    <a:pt x="13455" y="7854"/>
                  </a:cubicBezTo>
                  <a:cubicBezTo>
                    <a:pt x="13900" y="7854"/>
                    <a:pt x="14378" y="7854"/>
                    <a:pt x="14845" y="7527"/>
                  </a:cubicBezTo>
                  <a:cubicBezTo>
                    <a:pt x="15312" y="7200"/>
                    <a:pt x="15768" y="6545"/>
                    <a:pt x="16197" y="5891"/>
                  </a:cubicBezTo>
                  <a:cubicBezTo>
                    <a:pt x="16626" y="5236"/>
                    <a:pt x="17028" y="4582"/>
                    <a:pt x="17435" y="3927"/>
                  </a:cubicBezTo>
                  <a:cubicBezTo>
                    <a:pt x="17843" y="3273"/>
                    <a:pt x="18255" y="2618"/>
                    <a:pt x="18695" y="2291"/>
                  </a:cubicBezTo>
                  <a:cubicBezTo>
                    <a:pt x="19135" y="1964"/>
                    <a:pt x="19602" y="1964"/>
                    <a:pt x="20031" y="1636"/>
                  </a:cubicBezTo>
                  <a:cubicBezTo>
                    <a:pt x="20460" y="1309"/>
                    <a:pt x="20851" y="655"/>
                    <a:pt x="21084" y="327"/>
                  </a:cubicBezTo>
                  <a:cubicBezTo>
                    <a:pt x="21318" y="0"/>
                    <a:pt x="21394" y="0"/>
                    <a:pt x="21459" y="0"/>
                  </a:cubicBezTo>
                  <a:cubicBezTo>
                    <a:pt x="21524" y="0"/>
                    <a:pt x="21578" y="0"/>
                    <a:pt x="21589" y="1309"/>
                  </a:cubicBezTo>
                  <a:cubicBezTo>
                    <a:pt x="21600" y="2618"/>
                    <a:pt x="21567" y="5236"/>
                    <a:pt x="21535" y="7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532511" y="1345615"/>
              <a:ext cx="187455" cy="37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53" fill="norm" stroke="1" extrusionOk="0">
                  <a:moveTo>
                    <a:pt x="10080" y="3380"/>
                  </a:moveTo>
                  <a:cubicBezTo>
                    <a:pt x="10656" y="2204"/>
                    <a:pt x="11232" y="1029"/>
                    <a:pt x="10656" y="441"/>
                  </a:cubicBezTo>
                  <a:cubicBezTo>
                    <a:pt x="10080" y="-147"/>
                    <a:pt x="8352" y="-147"/>
                    <a:pt x="6480" y="441"/>
                  </a:cubicBezTo>
                  <a:cubicBezTo>
                    <a:pt x="4608" y="1029"/>
                    <a:pt x="2592" y="2204"/>
                    <a:pt x="1440" y="3526"/>
                  </a:cubicBezTo>
                  <a:cubicBezTo>
                    <a:pt x="288" y="4849"/>
                    <a:pt x="0" y="6318"/>
                    <a:pt x="0" y="7420"/>
                  </a:cubicBezTo>
                  <a:cubicBezTo>
                    <a:pt x="0" y="8522"/>
                    <a:pt x="288" y="9257"/>
                    <a:pt x="2016" y="9992"/>
                  </a:cubicBezTo>
                  <a:cubicBezTo>
                    <a:pt x="3744" y="10726"/>
                    <a:pt x="6912" y="11461"/>
                    <a:pt x="10224" y="12343"/>
                  </a:cubicBezTo>
                  <a:cubicBezTo>
                    <a:pt x="13536" y="13224"/>
                    <a:pt x="16992" y="14253"/>
                    <a:pt x="19008" y="15135"/>
                  </a:cubicBezTo>
                  <a:cubicBezTo>
                    <a:pt x="21024" y="16016"/>
                    <a:pt x="21600" y="16751"/>
                    <a:pt x="20736" y="17780"/>
                  </a:cubicBezTo>
                  <a:cubicBezTo>
                    <a:pt x="19872" y="18808"/>
                    <a:pt x="17568" y="20131"/>
                    <a:pt x="14544" y="20792"/>
                  </a:cubicBezTo>
                  <a:cubicBezTo>
                    <a:pt x="11520" y="21453"/>
                    <a:pt x="7776" y="21453"/>
                    <a:pt x="4032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614729" y="2392050"/>
              <a:ext cx="275569" cy="31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347" fill="norm" stroke="1" extrusionOk="0">
                  <a:moveTo>
                    <a:pt x="566" y="8906"/>
                  </a:moveTo>
                  <a:cubicBezTo>
                    <a:pt x="766" y="11498"/>
                    <a:pt x="966" y="14090"/>
                    <a:pt x="1066" y="16336"/>
                  </a:cubicBezTo>
                  <a:cubicBezTo>
                    <a:pt x="1166" y="18582"/>
                    <a:pt x="1166" y="20483"/>
                    <a:pt x="966" y="21002"/>
                  </a:cubicBezTo>
                  <a:cubicBezTo>
                    <a:pt x="766" y="21520"/>
                    <a:pt x="366" y="20656"/>
                    <a:pt x="166" y="17632"/>
                  </a:cubicBezTo>
                  <a:cubicBezTo>
                    <a:pt x="-34" y="14608"/>
                    <a:pt x="-34" y="9424"/>
                    <a:pt x="66" y="6400"/>
                  </a:cubicBezTo>
                  <a:cubicBezTo>
                    <a:pt x="166" y="3376"/>
                    <a:pt x="366" y="2512"/>
                    <a:pt x="666" y="1648"/>
                  </a:cubicBezTo>
                  <a:cubicBezTo>
                    <a:pt x="966" y="784"/>
                    <a:pt x="1366" y="-80"/>
                    <a:pt x="1866" y="6"/>
                  </a:cubicBezTo>
                  <a:cubicBezTo>
                    <a:pt x="2366" y="93"/>
                    <a:pt x="2966" y="1130"/>
                    <a:pt x="3766" y="2685"/>
                  </a:cubicBezTo>
                  <a:cubicBezTo>
                    <a:pt x="4566" y="4240"/>
                    <a:pt x="5566" y="6314"/>
                    <a:pt x="6366" y="7696"/>
                  </a:cubicBezTo>
                  <a:cubicBezTo>
                    <a:pt x="7166" y="9078"/>
                    <a:pt x="7766" y="9770"/>
                    <a:pt x="8866" y="9856"/>
                  </a:cubicBezTo>
                  <a:cubicBezTo>
                    <a:pt x="9966" y="9942"/>
                    <a:pt x="11566" y="9424"/>
                    <a:pt x="12766" y="8042"/>
                  </a:cubicBezTo>
                  <a:cubicBezTo>
                    <a:pt x="13966" y="6659"/>
                    <a:pt x="14766" y="4413"/>
                    <a:pt x="15466" y="2858"/>
                  </a:cubicBezTo>
                  <a:cubicBezTo>
                    <a:pt x="16166" y="1302"/>
                    <a:pt x="16766" y="438"/>
                    <a:pt x="17166" y="525"/>
                  </a:cubicBezTo>
                  <a:cubicBezTo>
                    <a:pt x="17566" y="611"/>
                    <a:pt x="17766" y="1648"/>
                    <a:pt x="18066" y="4240"/>
                  </a:cubicBezTo>
                  <a:cubicBezTo>
                    <a:pt x="18366" y="6832"/>
                    <a:pt x="18766" y="10979"/>
                    <a:pt x="19366" y="14090"/>
                  </a:cubicBezTo>
                  <a:cubicBezTo>
                    <a:pt x="19966" y="17200"/>
                    <a:pt x="20766" y="19274"/>
                    <a:pt x="21566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721627" y="3267436"/>
              <a:ext cx="766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40"/>
                    <a:pt x="14400" y="10880"/>
                    <a:pt x="18000" y="14480"/>
                  </a:cubicBezTo>
                  <a:cubicBezTo>
                    <a:pt x="21600" y="18080"/>
                    <a:pt x="21600" y="19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570344" y="3252102"/>
              <a:ext cx="304620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fill="norm" stroke="1" extrusionOk="0">
                  <a:moveTo>
                    <a:pt x="935" y="21600"/>
                  </a:moveTo>
                  <a:cubicBezTo>
                    <a:pt x="395" y="19385"/>
                    <a:pt x="-145" y="17169"/>
                    <a:pt x="35" y="14954"/>
                  </a:cubicBezTo>
                  <a:cubicBezTo>
                    <a:pt x="215" y="12738"/>
                    <a:pt x="1115" y="10523"/>
                    <a:pt x="4265" y="8308"/>
                  </a:cubicBezTo>
                  <a:cubicBezTo>
                    <a:pt x="7415" y="6092"/>
                    <a:pt x="12815" y="3877"/>
                    <a:pt x="16055" y="2492"/>
                  </a:cubicBezTo>
                  <a:cubicBezTo>
                    <a:pt x="19295" y="1108"/>
                    <a:pt x="20375" y="554"/>
                    <a:pt x="214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2292466" y="3520442"/>
              <a:ext cx="65509" cy="75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fill="norm" stroke="1" extrusionOk="0">
                  <a:moveTo>
                    <a:pt x="3849" y="0"/>
                  </a:moveTo>
                  <a:cubicBezTo>
                    <a:pt x="2187" y="1837"/>
                    <a:pt x="526" y="3673"/>
                    <a:pt x="110" y="6024"/>
                  </a:cubicBezTo>
                  <a:cubicBezTo>
                    <a:pt x="-305" y="8376"/>
                    <a:pt x="526" y="11241"/>
                    <a:pt x="1357" y="13371"/>
                  </a:cubicBezTo>
                  <a:cubicBezTo>
                    <a:pt x="2187" y="15502"/>
                    <a:pt x="3018" y="16898"/>
                    <a:pt x="6341" y="18147"/>
                  </a:cubicBezTo>
                  <a:cubicBezTo>
                    <a:pt x="9664" y="19396"/>
                    <a:pt x="15480" y="20498"/>
                    <a:pt x="212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220726" y="3581777"/>
              <a:ext cx="4585849" cy="2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53" fill="norm" stroke="1" extrusionOk="0">
                  <a:moveTo>
                    <a:pt x="301" y="20903"/>
                  </a:moveTo>
                  <a:cubicBezTo>
                    <a:pt x="241" y="20903"/>
                    <a:pt x="180" y="20903"/>
                    <a:pt x="120" y="21019"/>
                  </a:cubicBezTo>
                  <a:cubicBezTo>
                    <a:pt x="60" y="21136"/>
                    <a:pt x="0" y="21368"/>
                    <a:pt x="0" y="21484"/>
                  </a:cubicBezTo>
                  <a:cubicBezTo>
                    <a:pt x="0" y="21600"/>
                    <a:pt x="60" y="21600"/>
                    <a:pt x="277" y="21252"/>
                  </a:cubicBezTo>
                  <a:cubicBezTo>
                    <a:pt x="493" y="20903"/>
                    <a:pt x="866" y="20206"/>
                    <a:pt x="1269" y="19626"/>
                  </a:cubicBezTo>
                  <a:cubicBezTo>
                    <a:pt x="1672" y="19045"/>
                    <a:pt x="2105" y="18581"/>
                    <a:pt x="2538" y="18000"/>
                  </a:cubicBezTo>
                  <a:cubicBezTo>
                    <a:pt x="2971" y="17419"/>
                    <a:pt x="3404" y="16723"/>
                    <a:pt x="3837" y="16026"/>
                  </a:cubicBezTo>
                  <a:cubicBezTo>
                    <a:pt x="4269" y="15329"/>
                    <a:pt x="4702" y="14632"/>
                    <a:pt x="5159" y="13935"/>
                  </a:cubicBezTo>
                  <a:cubicBezTo>
                    <a:pt x="5616" y="13239"/>
                    <a:pt x="6098" y="12542"/>
                    <a:pt x="6537" y="11961"/>
                  </a:cubicBezTo>
                  <a:cubicBezTo>
                    <a:pt x="6976" y="11381"/>
                    <a:pt x="7372" y="10916"/>
                    <a:pt x="7763" y="10452"/>
                  </a:cubicBezTo>
                  <a:cubicBezTo>
                    <a:pt x="8154" y="9987"/>
                    <a:pt x="8539" y="9523"/>
                    <a:pt x="8936" y="9174"/>
                  </a:cubicBezTo>
                  <a:cubicBezTo>
                    <a:pt x="9333" y="8826"/>
                    <a:pt x="9742" y="8594"/>
                    <a:pt x="10145" y="8477"/>
                  </a:cubicBezTo>
                  <a:cubicBezTo>
                    <a:pt x="10547" y="8361"/>
                    <a:pt x="10944" y="8361"/>
                    <a:pt x="11353" y="8129"/>
                  </a:cubicBezTo>
                  <a:cubicBezTo>
                    <a:pt x="11762" y="7897"/>
                    <a:pt x="12183" y="7432"/>
                    <a:pt x="12604" y="7084"/>
                  </a:cubicBezTo>
                  <a:cubicBezTo>
                    <a:pt x="13025" y="6735"/>
                    <a:pt x="13446" y="6503"/>
                    <a:pt x="13873" y="6155"/>
                  </a:cubicBezTo>
                  <a:cubicBezTo>
                    <a:pt x="14300" y="5806"/>
                    <a:pt x="14733" y="5342"/>
                    <a:pt x="15160" y="4994"/>
                  </a:cubicBezTo>
                  <a:cubicBezTo>
                    <a:pt x="15587" y="4645"/>
                    <a:pt x="16008" y="4413"/>
                    <a:pt x="16471" y="4065"/>
                  </a:cubicBezTo>
                  <a:cubicBezTo>
                    <a:pt x="16934" y="3716"/>
                    <a:pt x="17439" y="3252"/>
                    <a:pt x="17896" y="2787"/>
                  </a:cubicBezTo>
                  <a:cubicBezTo>
                    <a:pt x="18353" y="2323"/>
                    <a:pt x="18762" y="1858"/>
                    <a:pt x="19207" y="1394"/>
                  </a:cubicBezTo>
                  <a:cubicBezTo>
                    <a:pt x="19652" y="929"/>
                    <a:pt x="20133" y="465"/>
                    <a:pt x="20518" y="232"/>
                  </a:cubicBezTo>
                  <a:cubicBezTo>
                    <a:pt x="20902" y="0"/>
                    <a:pt x="21191" y="0"/>
                    <a:pt x="21365" y="0"/>
                  </a:cubicBezTo>
                  <a:cubicBezTo>
                    <a:pt x="21540" y="0"/>
                    <a:pt x="21600" y="0"/>
                    <a:pt x="21576" y="232"/>
                  </a:cubicBezTo>
                  <a:cubicBezTo>
                    <a:pt x="21552" y="465"/>
                    <a:pt x="21444" y="929"/>
                    <a:pt x="21335" y="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3462638" y="3574110"/>
              <a:ext cx="53030" cy="8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520" fill="norm" stroke="1" extrusionOk="0">
                  <a:moveTo>
                    <a:pt x="2829" y="0"/>
                  </a:moveTo>
                  <a:cubicBezTo>
                    <a:pt x="3857" y="2033"/>
                    <a:pt x="4886" y="4066"/>
                    <a:pt x="4372" y="6448"/>
                  </a:cubicBezTo>
                  <a:cubicBezTo>
                    <a:pt x="3857" y="8831"/>
                    <a:pt x="1800" y="11562"/>
                    <a:pt x="772" y="14040"/>
                  </a:cubicBezTo>
                  <a:cubicBezTo>
                    <a:pt x="-257" y="16518"/>
                    <a:pt x="-257" y="18741"/>
                    <a:pt x="772" y="20012"/>
                  </a:cubicBezTo>
                  <a:cubicBezTo>
                    <a:pt x="1800" y="21282"/>
                    <a:pt x="3857" y="21600"/>
                    <a:pt x="7457" y="21505"/>
                  </a:cubicBezTo>
                  <a:cubicBezTo>
                    <a:pt x="11057" y="21409"/>
                    <a:pt x="16200" y="20901"/>
                    <a:pt x="21343" y="20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1220049" y="3995786"/>
              <a:ext cx="49235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1366" y="0"/>
                  </a:moveTo>
                  <a:cubicBezTo>
                    <a:pt x="286" y="2263"/>
                    <a:pt x="-794" y="4526"/>
                    <a:pt x="826" y="7251"/>
                  </a:cubicBezTo>
                  <a:cubicBezTo>
                    <a:pt x="2446" y="9977"/>
                    <a:pt x="6766" y="13166"/>
                    <a:pt x="10546" y="15634"/>
                  </a:cubicBezTo>
                  <a:cubicBezTo>
                    <a:pt x="14326" y="18103"/>
                    <a:pt x="17566" y="19851"/>
                    <a:pt x="208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458852" y="3995786"/>
              <a:ext cx="40437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8669" y="0"/>
                  </a:moveTo>
                  <a:cubicBezTo>
                    <a:pt x="3586" y="3535"/>
                    <a:pt x="-1496" y="7069"/>
                    <a:pt x="410" y="10669"/>
                  </a:cubicBezTo>
                  <a:cubicBezTo>
                    <a:pt x="2316" y="14269"/>
                    <a:pt x="11210" y="17935"/>
                    <a:pt x="201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348154" y="4041787"/>
              <a:ext cx="31213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373" y="21600"/>
                  </a:moveTo>
                  <a:cubicBezTo>
                    <a:pt x="24" y="18600"/>
                    <a:pt x="-324" y="15600"/>
                    <a:pt x="547" y="12000"/>
                  </a:cubicBezTo>
                  <a:cubicBezTo>
                    <a:pt x="1418" y="8400"/>
                    <a:pt x="3508" y="4200"/>
                    <a:pt x="7166" y="2100"/>
                  </a:cubicBezTo>
                  <a:cubicBezTo>
                    <a:pt x="10824" y="0"/>
                    <a:pt x="16050" y="0"/>
                    <a:pt x="2127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563148" y="4264125"/>
              <a:ext cx="133382" cy="16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235" fill="norm" stroke="1" extrusionOk="0">
                  <a:moveTo>
                    <a:pt x="8005" y="3927"/>
                  </a:moveTo>
                  <a:cubicBezTo>
                    <a:pt x="5205" y="6545"/>
                    <a:pt x="2405" y="9164"/>
                    <a:pt x="1005" y="11782"/>
                  </a:cubicBezTo>
                  <a:cubicBezTo>
                    <a:pt x="-395" y="14400"/>
                    <a:pt x="-395" y="17018"/>
                    <a:pt x="1405" y="18818"/>
                  </a:cubicBezTo>
                  <a:cubicBezTo>
                    <a:pt x="3205" y="20618"/>
                    <a:pt x="6805" y="21600"/>
                    <a:pt x="10405" y="21109"/>
                  </a:cubicBezTo>
                  <a:cubicBezTo>
                    <a:pt x="14005" y="20618"/>
                    <a:pt x="17605" y="18655"/>
                    <a:pt x="19405" y="16855"/>
                  </a:cubicBezTo>
                  <a:cubicBezTo>
                    <a:pt x="21205" y="15055"/>
                    <a:pt x="21205" y="13418"/>
                    <a:pt x="20205" y="11782"/>
                  </a:cubicBezTo>
                  <a:cubicBezTo>
                    <a:pt x="19205" y="10145"/>
                    <a:pt x="17205" y="8509"/>
                    <a:pt x="15205" y="7364"/>
                  </a:cubicBezTo>
                  <a:cubicBezTo>
                    <a:pt x="13205" y="6218"/>
                    <a:pt x="11205" y="5564"/>
                    <a:pt x="10405" y="4418"/>
                  </a:cubicBezTo>
                  <a:cubicBezTo>
                    <a:pt x="9605" y="3273"/>
                    <a:pt x="10005" y="1636"/>
                    <a:pt x="104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763200" y="3965119"/>
              <a:ext cx="325997" cy="43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416" fill="norm" stroke="1" extrusionOk="0">
                  <a:moveTo>
                    <a:pt x="4309" y="0"/>
                  </a:moveTo>
                  <a:cubicBezTo>
                    <a:pt x="3472" y="1137"/>
                    <a:pt x="2635" y="2274"/>
                    <a:pt x="2383" y="5242"/>
                  </a:cubicBezTo>
                  <a:cubicBezTo>
                    <a:pt x="2132" y="8211"/>
                    <a:pt x="2467" y="13011"/>
                    <a:pt x="2802" y="15790"/>
                  </a:cubicBezTo>
                  <a:cubicBezTo>
                    <a:pt x="3137" y="18569"/>
                    <a:pt x="3472" y="19327"/>
                    <a:pt x="3807" y="20021"/>
                  </a:cubicBezTo>
                  <a:cubicBezTo>
                    <a:pt x="4141" y="20716"/>
                    <a:pt x="4476" y="21348"/>
                    <a:pt x="4895" y="21411"/>
                  </a:cubicBezTo>
                  <a:cubicBezTo>
                    <a:pt x="5314" y="21474"/>
                    <a:pt x="5816" y="20969"/>
                    <a:pt x="5900" y="20337"/>
                  </a:cubicBezTo>
                  <a:cubicBezTo>
                    <a:pt x="5983" y="19706"/>
                    <a:pt x="5648" y="18948"/>
                    <a:pt x="4895" y="17937"/>
                  </a:cubicBezTo>
                  <a:cubicBezTo>
                    <a:pt x="4141" y="16927"/>
                    <a:pt x="2969" y="15663"/>
                    <a:pt x="1881" y="14906"/>
                  </a:cubicBezTo>
                  <a:cubicBezTo>
                    <a:pt x="793" y="14148"/>
                    <a:pt x="-212" y="13895"/>
                    <a:pt x="39" y="13895"/>
                  </a:cubicBezTo>
                  <a:cubicBezTo>
                    <a:pt x="290" y="13895"/>
                    <a:pt x="1797" y="14148"/>
                    <a:pt x="3388" y="14274"/>
                  </a:cubicBezTo>
                  <a:cubicBezTo>
                    <a:pt x="4979" y="14400"/>
                    <a:pt x="6653" y="14400"/>
                    <a:pt x="7909" y="14400"/>
                  </a:cubicBezTo>
                  <a:cubicBezTo>
                    <a:pt x="9165" y="14400"/>
                    <a:pt x="10002" y="14400"/>
                    <a:pt x="10169" y="14653"/>
                  </a:cubicBezTo>
                  <a:cubicBezTo>
                    <a:pt x="10337" y="14906"/>
                    <a:pt x="9835" y="15411"/>
                    <a:pt x="10002" y="15600"/>
                  </a:cubicBezTo>
                  <a:cubicBezTo>
                    <a:pt x="10169" y="15790"/>
                    <a:pt x="11007" y="15663"/>
                    <a:pt x="11844" y="15916"/>
                  </a:cubicBezTo>
                  <a:cubicBezTo>
                    <a:pt x="12681" y="16169"/>
                    <a:pt x="13518" y="16800"/>
                    <a:pt x="14355" y="17179"/>
                  </a:cubicBezTo>
                  <a:cubicBezTo>
                    <a:pt x="15193" y="17558"/>
                    <a:pt x="16030" y="17685"/>
                    <a:pt x="16783" y="17432"/>
                  </a:cubicBezTo>
                  <a:cubicBezTo>
                    <a:pt x="17537" y="17179"/>
                    <a:pt x="18207" y="16548"/>
                    <a:pt x="18876" y="14463"/>
                  </a:cubicBezTo>
                  <a:cubicBezTo>
                    <a:pt x="19546" y="12379"/>
                    <a:pt x="20216" y="8842"/>
                    <a:pt x="20635" y="6379"/>
                  </a:cubicBezTo>
                  <a:cubicBezTo>
                    <a:pt x="21053" y="3916"/>
                    <a:pt x="21221" y="2527"/>
                    <a:pt x="21304" y="1516"/>
                  </a:cubicBezTo>
                  <a:cubicBezTo>
                    <a:pt x="21388" y="506"/>
                    <a:pt x="21388" y="-126"/>
                    <a:pt x="21221" y="63"/>
                  </a:cubicBezTo>
                  <a:cubicBezTo>
                    <a:pt x="21053" y="253"/>
                    <a:pt x="20718" y="1263"/>
                    <a:pt x="20551" y="4232"/>
                  </a:cubicBezTo>
                  <a:cubicBezTo>
                    <a:pt x="20383" y="7200"/>
                    <a:pt x="20383" y="12127"/>
                    <a:pt x="20467" y="15158"/>
                  </a:cubicBezTo>
                  <a:cubicBezTo>
                    <a:pt x="20551" y="18190"/>
                    <a:pt x="20718" y="19327"/>
                    <a:pt x="20886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499288" y="4156790"/>
              <a:ext cx="463843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7" y="20815"/>
                    <a:pt x="214" y="20029"/>
                    <a:pt x="446" y="19375"/>
                  </a:cubicBezTo>
                  <a:cubicBezTo>
                    <a:pt x="678" y="18720"/>
                    <a:pt x="1035" y="18196"/>
                    <a:pt x="1410" y="17738"/>
                  </a:cubicBezTo>
                  <a:cubicBezTo>
                    <a:pt x="1785" y="17280"/>
                    <a:pt x="2178" y="16887"/>
                    <a:pt x="2571" y="16495"/>
                  </a:cubicBezTo>
                  <a:cubicBezTo>
                    <a:pt x="2963" y="16102"/>
                    <a:pt x="3356" y="15709"/>
                    <a:pt x="3796" y="15185"/>
                  </a:cubicBezTo>
                  <a:cubicBezTo>
                    <a:pt x="4237" y="14662"/>
                    <a:pt x="4725" y="14007"/>
                    <a:pt x="5159" y="13484"/>
                  </a:cubicBezTo>
                  <a:cubicBezTo>
                    <a:pt x="5593" y="12960"/>
                    <a:pt x="5974" y="12567"/>
                    <a:pt x="6373" y="12109"/>
                  </a:cubicBezTo>
                  <a:cubicBezTo>
                    <a:pt x="6772" y="11651"/>
                    <a:pt x="7188" y="11127"/>
                    <a:pt x="7646" y="10604"/>
                  </a:cubicBezTo>
                  <a:cubicBezTo>
                    <a:pt x="8104" y="10080"/>
                    <a:pt x="8604" y="9556"/>
                    <a:pt x="9092" y="9033"/>
                  </a:cubicBezTo>
                  <a:cubicBezTo>
                    <a:pt x="9580" y="8509"/>
                    <a:pt x="10056" y="7985"/>
                    <a:pt x="10532" y="7462"/>
                  </a:cubicBezTo>
                  <a:cubicBezTo>
                    <a:pt x="11008" y="6938"/>
                    <a:pt x="11484" y="6415"/>
                    <a:pt x="11960" y="6022"/>
                  </a:cubicBezTo>
                  <a:cubicBezTo>
                    <a:pt x="12436" y="5629"/>
                    <a:pt x="12912" y="5367"/>
                    <a:pt x="13382" y="5040"/>
                  </a:cubicBezTo>
                  <a:cubicBezTo>
                    <a:pt x="13853" y="4713"/>
                    <a:pt x="14317" y="4320"/>
                    <a:pt x="14769" y="3993"/>
                  </a:cubicBezTo>
                  <a:cubicBezTo>
                    <a:pt x="15221" y="3665"/>
                    <a:pt x="15661" y="3404"/>
                    <a:pt x="16114" y="3207"/>
                  </a:cubicBezTo>
                  <a:cubicBezTo>
                    <a:pt x="16566" y="3011"/>
                    <a:pt x="17030" y="2880"/>
                    <a:pt x="17494" y="2749"/>
                  </a:cubicBezTo>
                  <a:cubicBezTo>
                    <a:pt x="17958" y="2618"/>
                    <a:pt x="18422" y="2487"/>
                    <a:pt x="18863" y="2291"/>
                  </a:cubicBezTo>
                  <a:cubicBezTo>
                    <a:pt x="19303" y="2095"/>
                    <a:pt x="19720" y="1833"/>
                    <a:pt x="20095" y="1505"/>
                  </a:cubicBezTo>
                  <a:cubicBezTo>
                    <a:pt x="20469" y="1178"/>
                    <a:pt x="20803" y="785"/>
                    <a:pt x="21047" y="524"/>
                  </a:cubicBezTo>
                  <a:cubicBezTo>
                    <a:pt x="21291" y="262"/>
                    <a:pt x="21445" y="1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4612593" y="3677548"/>
              <a:ext cx="68435" cy="62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85" fill="norm" stroke="1" extrusionOk="0">
                  <a:moveTo>
                    <a:pt x="21422" y="2494"/>
                  </a:moveTo>
                  <a:cubicBezTo>
                    <a:pt x="19822" y="2057"/>
                    <a:pt x="18222" y="1620"/>
                    <a:pt x="15822" y="1095"/>
                  </a:cubicBezTo>
                  <a:cubicBezTo>
                    <a:pt x="13422" y="570"/>
                    <a:pt x="10222" y="-42"/>
                    <a:pt x="9022" y="2"/>
                  </a:cubicBezTo>
                  <a:cubicBezTo>
                    <a:pt x="7822" y="45"/>
                    <a:pt x="8622" y="745"/>
                    <a:pt x="9022" y="2581"/>
                  </a:cubicBezTo>
                  <a:cubicBezTo>
                    <a:pt x="9422" y="4418"/>
                    <a:pt x="9422" y="7391"/>
                    <a:pt x="7822" y="10321"/>
                  </a:cubicBezTo>
                  <a:cubicBezTo>
                    <a:pt x="6222" y="13250"/>
                    <a:pt x="3022" y="16136"/>
                    <a:pt x="1422" y="17798"/>
                  </a:cubicBezTo>
                  <a:cubicBezTo>
                    <a:pt x="-178" y="19459"/>
                    <a:pt x="-178" y="19896"/>
                    <a:pt x="222" y="20334"/>
                  </a:cubicBezTo>
                  <a:cubicBezTo>
                    <a:pt x="622" y="20771"/>
                    <a:pt x="1422" y="21208"/>
                    <a:pt x="5022" y="21383"/>
                  </a:cubicBezTo>
                  <a:cubicBezTo>
                    <a:pt x="8622" y="21558"/>
                    <a:pt x="15022" y="21471"/>
                    <a:pt x="21422" y="2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6229728" y="154699"/>
              <a:ext cx="268341" cy="426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59"/>
                    <a:pt x="18720" y="518"/>
                    <a:pt x="17691" y="855"/>
                  </a:cubicBezTo>
                  <a:cubicBezTo>
                    <a:pt x="16663" y="1191"/>
                    <a:pt x="16046" y="1606"/>
                    <a:pt x="15429" y="2059"/>
                  </a:cubicBezTo>
                  <a:cubicBezTo>
                    <a:pt x="14811" y="2512"/>
                    <a:pt x="14194" y="3004"/>
                    <a:pt x="13577" y="3471"/>
                  </a:cubicBezTo>
                  <a:cubicBezTo>
                    <a:pt x="12960" y="3937"/>
                    <a:pt x="12343" y="4377"/>
                    <a:pt x="11726" y="4830"/>
                  </a:cubicBezTo>
                  <a:cubicBezTo>
                    <a:pt x="11109" y="5283"/>
                    <a:pt x="10491" y="5750"/>
                    <a:pt x="10183" y="6255"/>
                  </a:cubicBezTo>
                  <a:cubicBezTo>
                    <a:pt x="9874" y="6760"/>
                    <a:pt x="9874" y="7304"/>
                    <a:pt x="9874" y="7847"/>
                  </a:cubicBezTo>
                  <a:cubicBezTo>
                    <a:pt x="9874" y="8391"/>
                    <a:pt x="9874" y="8935"/>
                    <a:pt x="9566" y="9434"/>
                  </a:cubicBezTo>
                  <a:cubicBezTo>
                    <a:pt x="9257" y="9932"/>
                    <a:pt x="8640" y="10386"/>
                    <a:pt x="7817" y="10878"/>
                  </a:cubicBezTo>
                  <a:cubicBezTo>
                    <a:pt x="6994" y="11370"/>
                    <a:pt x="5966" y="11901"/>
                    <a:pt x="5040" y="12419"/>
                  </a:cubicBezTo>
                  <a:cubicBezTo>
                    <a:pt x="4114" y="12937"/>
                    <a:pt x="3291" y="13442"/>
                    <a:pt x="2880" y="13947"/>
                  </a:cubicBezTo>
                  <a:cubicBezTo>
                    <a:pt x="2469" y="14452"/>
                    <a:pt x="2469" y="14957"/>
                    <a:pt x="2469" y="15488"/>
                  </a:cubicBezTo>
                  <a:cubicBezTo>
                    <a:pt x="2469" y="16019"/>
                    <a:pt x="2469" y="16576"/>
                    <a:pt x="2366" y="17087"/>
                  </a:cubicBezTo>
                  <a:cubicBezTo>
                    <a:pt x="2263" y="17599"/>
                    <a:pt x="2057" y="18065"/>
                    <a:pt x="1851" y="18537"/>
                  </a:cubicBezTo>
                  <a:cubicBezTo>
                    <a:pt x="1646" y="19010"/>
                    <a:pt x="1440" y="19489"/>
                    <a:pt x="1337" y="19962"/>
                  </a:cubicBezTo>
                  <a:cubicBezTo>
                    <a:pt x="1234" y="20435"/>
                    <a:pt x="1234" y="20901"/>
                    <a:pt x="1029" y="21173"/>
                  </a:cubicBezTo>
                  <a:cubicBezTo>
                    <a:pt x="823" y="21445"/>
                    <a:pt x="411" y="215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5713538" y="3520442"/>
              <a:ext cx="68486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06" y="0"/>
                  </a:moveTo>
                  <a:cubicBezTo>
                    <a:pt x="1604" y="0"/>
                    <a:pt x="1203" y="0"/>
                    <a:pt x="882" y="1200"/>
                  </a:cubicBezTo>
                  <a:cubicBezTo>
                    <a:pt x="560" y="2400"/>
                    <a:pt x="319" y="4800"/>
                    <a:pt x="159" y="7500"/>
                  </a:cubicBezTo>
                  <a:cubicBezTo>
                    <a:pt x="-2" y="10200"/>
                    <a:pt x="-82" y="13200"/>
                    <a:pt x="119" y="15000"/>
                  </a:cubicBezTo>
                  <a:cubicBezTo>
                    <a:pt x="319" y="16800"/>
                    <a:pt x="801" y="17400"/>
                    <a:pt x="2367" y="17100"/>
                  </a:cubicBezTo>
                  <a:cubicBezTo>
                    <a:pt x="3933" y="16800"/>
                    <a:pt x="6583" y="15600"/>
                    <a:pt x="9313" y="14700"/>
                  </a:cubicBezTo>
                  <a:cubicBezTo>
                    <a:pt x="12043" y="13800"/>
                    <a:pt x="14853" y="13200"/>
                    <a:pt x="16901" y="14400"/>
                  </a:cubicBezTo>
                  <a:cubicBezTo>
                    <a:pt x="18948" y="15600"/>
                    <a:pt x="20233" y="18600"/>
                    <a:pt x="215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1353618" y="1837820"/>
              <a:ext cx="5045541" cy="16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401" fill="norm" stroke="1" extrusionOk="0">
                  <a:moveTo>
                    <a:pt x="0" y="21401"/>
                  </a:moveTo>
                  <a:cubicBezTo>
                    <a:pt x="339" y="19407"/>
                    <a:pt x="678" y="17413"/>
                    <a:pt x="1033" y="15419"/>
                  </a:cubicBezTo>
                  <a:cubicBezTo>
                    <a:pt x="1388" y="13426"/>
                    <a:pt x="1760" y="11432"/>
                    <a:pt x="2148" y="10103"/>
                  </a:cubicBezTo>
                  <a:cubicBezTo>
                    <a:pt x="2536" y="8773"/>
                    <a:pt x="2940" y="8109"/>
                    <a:pt x="3345" y="7444"/>
                  </a:cubicBezTo>
                  <a:cubicBezTo>
                    <a:pt x="3749" y="6779"/>
                    <a:pt x="4154" y="6115"/>
                    <a:pt x="4586" y="5616"/>
                  </a:cubicBezTo>
                  <a:cubicBezTo>
                    <a:pt x="5017" y="5118"/>
                    <a:pt x="5477" y="4786"/>
                    <a:pt x="5936" y="4453"/>
                  </a:cubicBezTo>
                  <a:cubicBezTo>
                    <a:pt x="6395" y="4121"/>
                    <a:pt x="6854" y="3789"/>
                    <a:pt x="7318" y="3623"/>
                  </a:cubicBezTo>
                  <a:cubicBezTo>
                    <a:pt x="7783" y="3456"/>
                    <a:pt x="8253" y="3456"/>
                    <a:pt x="8718" y="3456"/>
                  </a:cubicBezTo>
                  <a:cubicBezTo>
                    <a:pt x="9182" y="3456"/>
                    <a:pt x="9641" y="3456"/>
                    <a:pt x="10100" y="3456"/>
                  </a:cubicBezTo>
                  <a:cubicBezTo>
                    <a:pt x="10560" y="3456"/>
                    <a:pt x="11019" y="3456"/>
                    <a:pt x="11461" y="3456"/>
                  </a:cubicBezTo>
                  <a:cubicBezTo>
                    <a:pt x="11904" y="3456"/>
                    <a:pt x="12330" y="3456"/>
                    <a:pt x="12757" y="3456"/>
                  </a:cubicBezTo>
                  <a:cubicBezTo>
                    <a:pt x="13183" y="3456"/>
                    <a:pt x="13609" y="3456"/>
                    <a:pt x="14030" y="3456"/>
                  </a:cubicBezTo>
                  <a:cubicBezTo>
                    <a:pt x="14451" y="3456"/>
                    <a:pt x="14866" y="3456"/>
                    <a:pt x="15315" y="3456"/>
                  </a:cubicBezTo>
                  <a:cubicBezTo>
                    <a:pt x="15763" y="3456"/>
                    <a:pt x="16244" y="3456"/>
                    <a:pt x="16692" y="3456"/>
                  </a:cubicBezTo>
                  <a:cubicBezTo>
                    <a:pt x="17140" y="3456"/>
                    <a:pt x="17555" y="3456"/>
                    <a:pt x="17982" y="3456"/>
                  </a:cubicBezTo>
                  <a:cubicBezTo>
                    <a:pt x="18408" y="3456"/>
                    <a:pt x="18845" y="3456"/>
                    <a:pt x="19277" y="3290"/>
                  </a:cubicBezTo>
                  <a:cubicBezTo>
                    <a:pt x="19709" y="3124"/>
                    <a:pt x="20135" y="2792"/>
                    <a:pt x="20480" y="2293"/>
                  </a:cubicBezTo>
                  <a:cubicBezTo>
                    <a:pt x="20824" y="1795"/>
                    <a:pt x="21086" y="1130"/>
                    <a:pt x="21267" y="632"/>
                  </a:cubicBezTo>
                  <a:cubicBezTo>
                    <a:pt x="21447" y="133"/>
                    <a:pt x="21545" y="-199"/>
                    <a:pt x="21573" y="133"/>
                  </a:cubicBezTo>
                  <a:cubicBezTo>
                    <a:pt x="21600" y="466"/>
                    <a:pt x="21556" y="1463"/>
                    <a:pt x="21534" y="1961"/>
                  </a:cubicBezTo>
                  <a:cubicBezTo>
                    <a:pt x="21513" y="2459"/>
                    <a:pt x="21513" y="2459"/>
                    <a:pt x="21513" y="2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552956" y="2892081"/>
              <a:ext cx="4446768" cy="11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21540"/>
                  </a:moveTo>
                  <a:cubicBezTo>
                    <a:pt x="459" y="21060"/>
                    <a:pt x="919" y="20580"/>
                    <a:pt x="1403" y="20340"/>
                  </a:cubicBezTo>
                  <a:cubicBezTo>
                    <a:pt x="1887" y="20100"/>
                    <a:pt x="2396" y="20100"/>
                    <a:pt x="2911" y="20100"/>
                  </a:cubicBezTo>
                  <a:cubicBezTo>
                    <a:pt x="3426" y="20100"/>
                    <a:pt x="3948" y="20100"/>
                    <a:pt x="4463" y="19860"/>
                  </a:cubicBezTo>
                  <a:cubicBezTo>
                    <a:pt x="4978" y="19620"/>
                    <a:pt x="5487" y="19140"/>
                    <a:pt x="5977" y="18420"/>
                  </a:cubicBezTo>
                  <a:cubicBezTo>
                    <a:pt x="6468" y="17700"/>
                    <a:pt x="6939" y="16740"/>
                    <a:pt x="7417" y="16020"/>
                  </a:cubicBezTo>
                  <a:cubicBezTo>
                    <a:pt x="7895" y="15300"/>
                    <a:pt x="8379" y="14820"/>
                    <a:pt x="8876" y="14100"/>
                  </a:cubicBezTo>
                  <a:cubicBezTo>
                    <a:pt x="9372" y="13380"/>
                    <a:pt x="9881" y="12420"/>
                    <a:pt x="10390" y="11460"/>
                  </a:cubicBezTo>
                  <a:cubicBezTo>
                    <a:pt x="10899" y="10500"/>
                    <a:pt x="11408" y="9540"/>
                    <a:pt x="11936" y="8580"/>
                  </a:cubicBezTo>
                  <a:cubicBezTo>
                    <a:pt x="12463" y="7620"/>
                    <a:pt x="13010" y="6660"/>
                    <a:pt x="13463" y="5700"/>
                  </a:cubicBezTo>
                  <a:cubicBezTo>
                    <a:pt x="13916" y="4740"/>
                    <a:pt x="14276" y="3780"/>
                    <a:pt x="14648" y="3060"/>
                  </a:cubicBezTo>
                  <a:cubicBezTo>
                    <a:pt x="15021" y="2340"/>
                    <a:pt x="15406" y="1860"/>
                    <a:pt x="15871" y="1380"/>
                  </a:cubicBezTo>
                  <a:cubicBezTo>
                    <a:pt x="16337" y="900"/>
                    <a:pt x="16883" y="420"/>
                    <a:pt x="17398" y="180"/>
                  </a:cubicBezTo>
                  <a:cubicBezTo>
                    <a:pt x="17913" y="-60"/>
                    <a:pt x="18397" y="-60"/>
                    <a:pt x="18931" y="180"/>
                  </a:cubicBezTo>
                  <a:cubicBezTo>
                    <a:pt x="19465" y="420"/>
                    <a:pt x="20048" y="900"/>
                    <a:pt x="20501" y="1620"/>
                  </a:cubicBezTo>
                  <a:cubicBezTo>
                    <a:pt x="20954" y="2340"/>
                    <a:pt x="21277" y="3300"/>
                    <a:pt x="21600" y="4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5938388" y="2937762"/>
              <a:ext cx="38334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6800"/>
                    <a:pt x="8352" y="12000"/>
                    <a:pt x="11952" y="8400"/>
                  </a:cubicBezTo>
                  <a:cubicBezTo>
                    <a:pt x="15552" y="4800"/>
                    <a:pt x="1857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5255941" y="1241879"/>
              <a:ext cx="161572" cy="28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1" h="21252" fill="norm" stroke="1" extrusionOk="0">
                  <a:moveTo>
                    <a:pt x="2238" y="3824"/>
                  </a:moveTo>
                  <a:cubicBezTo>
                    <a:pt x="1691" y="2892"/>
                    <a:pt x="1144" y="1960"/>
                    <a:pt x="1828" y="1338"/>
                  </a:cubicBezTo>
                  <a:cubicBezTo>
                    <a:pt x="2511" y="716"/>
                    <a:pt x="4425" y="406"/>
                    <a:pt x="6749" y="172"/>
                  </a:cubicBezTo>
                  <a:cubicBezTo>
                    <a:pt x="9073" y="-61"/>
                    <a:pt x="11807" y="-216"/>
                    <a:pt x="13721" y="794"/>
                  </a:cubicBezTo>
                  <a:cubicBezTo>
                    <a:pt x="15635" y="1804"/>
                    <a:pt x="16729" y="3980"/>
                    <a:pt x="16182" y="5689"/>
                  </a:cubicBezTo>
                  <a:cubicBezTo>
                    <a:pt x="15635" y="7398"/>
                    <a:pt x="13448" y="8642"/>
                    <a:pt x="11261" y="9496"/>
                  </a:cubicBezTo>
                  <a:cubicBezTo>
                    <a:pt x="9073" y="10351"/>
                    <a:pt x="6886" y="10817"/>
                    <a:pt x="6749" y="11050"/>
                  </a:cubicBezTo>
                  <a:cubicBezTo>
                    <a:pt x="6612" y="11283"/>
                    <a:pt x="8526" y="11283"/>
                    <a:pt x="10850" y="11594"/>
                  </a:cubicBezTo>
                  <a:cubicBezTo>
                    <a:pt x="13174" y="11905"/>
                    <a:pt x="15909" y="12526"/>
                    <a:pt x="17959" y="13537"/>
                  </a:cubicBezTo>
                  <a:cubicBezTo>
                    <a:pt x="20010" y="14547"/>
                    <a:pt x="21377" y="15945"/>
                    <a:pt x="20693" y="17266"/>
                  </a:cubicBezTo>
                  <a:cubicBezTo>
                    <a:pt x="20010" y="18587"/>
                    <a:pt x="17276" y="19830"/>
                    <a:pt x="13721" y="20529"/>
                  </a:cubicBezTo>
                  <a:cubicBezTo>
                    <a:pt x="10167" y="21229"/>
                    <a:pt x="5792" y="21384"/>
                    <a:pt x="3195" y="21151"/>
                  </a:cubicBezTo>
                  <a:cubicBezTo>
                    <a:pt x="597" y="20918"/>
                    <a:pt x="-223" y="20296"/>
                    <a:pt x="50" y="19752"/>
                  </a:cubicBezTo>
                  <a:cubicBezTo>
                    <a:pt x="324" y="19208"/>
                    <a:pt x="1691" y="18742"/>
                    <a:pt x="3058" y="18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5542892" y="1280052"/>
              <a:ext cx="161567" cy="24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309" fill="norm" stroke="1" extrusionOk="0">
                  <a:moveTo>
                    <a:pt x="15401" y="672"/>
                  </a:moveTo>
                  <a:cubicBezTo>
                    <a:pt x="14016" y="297"/>
                    <a:pt x="12631" y="-79"/>
                    <a:pt x="11385" y="15"/>
                  </a:cubicBezTo>
                  <a:cubicBezTo>
                    <a:pt x="10139" y="109"/>
                    <a:pt x="9031" y="672"/>
                    <a:pt x="7231" y="3020"/>
                  </a:cubicBezTo>
                  <a:cubicBezTo>
                    <a:pt x="5431" y="5368"/>
                    <a:pt x="2939" y="9500"/>
                    <a:pt x="1555" y="12411"/>
                  </a:cubicBezTo>
                  <a:cubicBezTo>
                    <a:pt x="170" y="15323"/>
                    <a:pt x="-107" y="17013"/>
                    <a:pt x="31" y="18328"/>
                  </a:cubicBezTo>
                  <a:cubicBezTo>
                    <a:pt x="170" y="19643"/>
                    <a:pt x="724" y="20582"/>
                    <a:pt x="2108" y="21051"/>
                  </a:cubicBezTo>
                  <a:cubicBezTo>
                    <a:pt x="3493" y="21521"/>
                    <a:pt x="5708" y="21521"/>
                    <a:pt x="8893" y="19549"/>
                  </a:cubicBezTo>
                  <a:cubicBezTo>
                    <a:pt x="12078" y="17577"/>
                    <a:pt x="16231" y="13632"/>
                    <a:pt x="18585" y="11097"/>
                  </a:cubicBezTo>
                  <a:cubicBezTo>
                    <a:pt x="20939" y="8561"/>
                    <a:pt x="21493" y="7434"/>
                    <a:pt x="20939" y="5931"/>
                  </a:cubicBezTo>
                  <a:cubicBezTo>
                    <a:pt x="20385" y="4429"/>
                    <a:pt x="18724" y="2551"/>
                    <a:pt x="17062" y="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2391302" y="1154275"/>
              <a:ext cx="4986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7700" y="0"/>
                  </a:moveTo>
                  <a:cubicBezTo>
                    <a:pt x="4100" y="900"/>
                    <a:pt x="500" y="1800"/>
                    <a:pt x="50" y="3300"/>
                  </a:cubicBezTo>
                  <a:cubicBezTo>
                    <a:pt x="-400" y="4800"/>
                    <a:pt x="2300" y="6900"/>
                    <a:pt x="4100" y="9900"/>
                  </a:cubicBezTo>
                  <a:cubicBezTo>
                    <a:pt x="5900" y="12900"/>
                    <a:pt x="6800" y="16800"/>
                    <a:pt x="9500" y="18900"/>
                  </a:cubicBezTo>
                  <a:cubicBezTo>
                    <a:pt x="12200" y="21000"/>
                    <a:pt x="16700" y="21300"/>
                    <a:pt x="21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2480584" y="1141575"/>
              <a:ext cx="94635" cy="15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354" fill="norm" stroke="1" extrusionOk="0">
                  <a:moveTo>
                    <a:pt x="6607" y="3600"/>
                  </a:moveTo>
                  <a:cubicBezTo>
                    <a:pt x="4309" y="3900"/>
                    <a:pt x="2011" y="4200"/>
                    <a:pt x="862" y="6600"/>
                  </a:cubicBezTo>
                  <a:cubicBezTo>
                    <a:pt x="-287" y="9000"/>
                    <a:pt x="-287" y="13500"/>
                    <a:pt x="862" y="16500"/>
                  </a:cubicBezTo>
                  <a:cubicBezTo>
                    <a:pt x="2011" y="19500"/>
                    <a:pt x="4309" y="21000"/>
                    <a:pt x="7756" y="21300"/>
                  </a:cubicBezTo>
                  <a:cubicBezTo>
                    <a:pt x="11202" y="21600"/>
                    <a:pt x="15798" y="20700"/>
                    <a:pt x="18326" y="17550"/>
                  </a:cubicBezTo>
                  <a:cubicBezTo>
                    <a:pt x="20853" y="14400"/>
                    <a:pt x="21313" y="9000"/>
                    <a:pt x="19245" y="5700"/>
                  </a:cubicBezTo>
                  <a:cubicBezTo>
                    <a:pt x="17177" y="2400"/>
                    <a:pt x="12581" y="1200"/>
                    <a:pt x="79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3603211" y="1123614"/>
              <a:ext cx="133351" cy="17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6112"/>
                  </a:moveTo>
                  <a:cubicBezTo>
                    <a:pt x="343" y="4811"/>
                    <a:pt x="686" y="3509"/>
                    <a:pt x="2057" y="2468"/>
                  </a:cubicBezTo>
                  <a:cubicBezTo>
                    <a:pt x="3429" y="1427"/>
                    <a:pt x="5829" y="647"/>
                    <a:pt x="7886" y="256"/>
                  </a:cubicBezTo>
                  <a:cubicBezTo>
                    <a:pt x="9943" y="-134"/>
                    <a:pt x="11657" y="-134"/>
                    <a:pt x="12686" y="647"/>
                  </a:cubicBezTo>
                  <a:cubicBezTo>
                    <a:pt x="13714" y="1427"/>
                    <a:pt x="14057" y="2989"/>
                    <a:pt x="12686" y="5852"/>
                  </a:cubicBezTo>
                  <a:cubicBezTo>
                    <a:pt x="11314" y="8714"/>
                    <a:pt x="8229" y="12878"/>
                    <a:pt x="6000" y="15741"/>
                  </a:cubicBezTo>
                  <a:cubicBezTo>
                    <a:pt x="3771" y="18603"/>
                    <a:pt x="2400" y="20165"/>
                    <a:pt x="2914" y="20815"/>
                  </a:cubicBezTo>
                  <a:cubicBezTo>
                    <a:pt x="3429" y="21466"/>
                    <a:pt x="5829" y="21206"/>
                    <a:pt x="9257" y="20295"/>
                  </a:cubicBezTo>
                  <a:cubicBezTo>
                    <a:pt x="12686" y="19384"/>
                    <a:pt x="17143" y="17823"/>
                    <a:pt x="21600" y="16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3778101" y="1113497"/>
              <a:ext cx="106880" cy="15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0843" fill="norm" stroke="1" extrusionOk="0">
                  <a:moveTo>
                    <a:pt x="9294" y="3673"/>
                  </a:moveTo>
                  <a:cubicBezTo>
                    <a:pt x="7217" y="3673"/>
                    <a:pt x="5140" y="3673"/>
                    <a:pt x="3478" y="4504"/>
                  </a:cubicBezTo>
                  <a:cubicBezTo>
                    <a:pt x="1817" y="5334"/>
                    <a:pt x="571" y="6996"/>
                    <a:pt x="155" y="9765"/>
                  </a:cubicBezTo>
                  <a:cubicBezTo>
                    <a:pt x="-260" y="12534"/>
                    <a:pt x="155" y="16411"/>
                    <a:pt x="1402" y="18627"/>
                  </a:cubicBezTo>
                  <a:cubicBezTo>
                    <a:pt x="2648" y="20842"/>
                    <a:pt x="4725" y="21396"/>
                    <a:pt x="8048" y="20288"/>
                  </a:cubicBezTo>
                  <a:cubicBezTo>
                    <a:pt x="11371" y="19181"/>
                    <a:pt x="15940" y="16411"/>
                    <a:pt x="18432" y="13227"/>
                  </a:cubicBezTo>
                  <a:cubicBezTo>
                    <a:pt x="20925" y="10042"/>
                    <a:pt x="21340" y="6442"/>
                    <a:pt x="20717" y="4088"/>
                  </a:cubicBezTo>
                  <a:cubicBezTo>
                    <a:pt x="20094" y="1734"/>
                    <a:pt x="18432" y="627"/>
                    <a:pt x="16563" y="211"/>
                  </a:cubicBezTo>
                  <a:cubicBezTo>
                    <a:pt x="14694" y="-204"/>
                    <a:pt x="12617" y="73"/>
                    <a:pt x="10540" y="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5171110" y="2240125"/>
              <a:ext cx="260902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11019" y="0"/>
                  </a:moveTo>
                  <a:cubicBezTo>
                    <a:pt x="8232" y="3979"/>
                    <a:pt x="5445" y="7958"/>
                    <a:pt x="3703" y="10611"/>
                  </a:cubicBezTo>
                  <a:cubicBezTo>
                    <a:pt x="1961" y="13263"/>
                    <a:pt x="1265" y="14589"/>
                    <a:pt x="742" y="16011"/>
                  </a:cubicBezTo>
                  <a:cubicBezTo>
                    <a:pt x="219" y="17432"/>
                    <a:pt x="-129" y="18947"/>
                    <a:pt x="45" y="19989"/>
                  </a:cubicBezTo>
                  <a:cubicBezTo>
                    <a:pt x="219" y="21032"/>
                    <a:pt x="916" y="21600"/>
                    <a:pt x="2745" y="21600"/>
                  </a:cubicBezTo>
                  <a:cubicBezTo>
                    <a:pt x="4574" y="21600"/>
                    <a:pt x="7536" y="21032"/>
                    <a:pt x="10845" y="19800"/>
                  </a:cubicBezTo>
                  <a:cubicBezTo>
                    <a:pt x="14155" y="18568"/>
                    <a:pt x="17813" y="16674"/>
                    <a:pt x="21471" y="147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5369423" y="2354425"/>
              <a:ext cx="24489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20825" y="0"/>
                  </a:moveTo>
                  <a:cubicBezTo>
                    <a:pt x="13625" y="584"/>
                    <a:pt x="6425" y="1168"/>
                    <a:pt x="2825" y="3600"/>
                  </a:cubicBezTo>
                  <a:cubicBezTo>
                    <a:pt x="-775" y="6032"/>
                    <a:pt x="-775" y="10314"/>
                    <a:pt x="1925" y="13622"/>
                  </a:cubicBezTo>
                  <a:cubicBezTo>
                    <a:pt x="4625" y="16930"/>
                    <a:pt x="10025" y="19265"/>
                    <a:pt x="154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5524333" y="2271824"/>
              <a:ext cx="191409" cy="30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88" fill="norm" stroke="1" extrusionOk="0">
                  <a:moveTo>
                    <a:pt x="12863" y="1345"/>
                  </a:moveTo>
                  <a:cubicBezTo>
                    <a:pt x="11702" y="1196"/>
                    <a:pt x="10541" y="1047"/>
                    <a:pt x="8683" y="2015"/>
                  </a:cubicBezTo>
                  <a:cubicBezTo>
                    <a:pt x="6825" y="2983"/>
                    <a:pt x="4270" y="5069"/>
                    <a:pt x="2644" y="7899"/>
                  </a:cubicBezTo>
                  <a:cubicBezTo>
                    <a:pt x="1018" y="10729"/>
                    <a:pt x="322" y="14305"/>
                    <a:pt x="89" y="16539"/>
                  </a:cubicBezTo>
                  <a:cubicBezTo>
                    <a:pt x="-143" y="18774"/>
                    <a:pt x="89" y="19667"/>
                    <a:pt x="670" y="20338"/>
                  </a:cubicBezTo>
                  <a:cubicBezTo>
                    <a:pt x="1251" y="21008"/>
                    <a:pt x="2180" y="21455"/>
                    <a:pt x="4386" y="21381"/>
                  </a:cubicBezTo>
                  <a:cubicBezTo>
                    <a:pt x="6592" y="21306"/>
                    <a:pt x="10076" y="20710"/>
                    <a:pt x="13212" y="19072"/>
                  </a:cubicBezTo>
                  <a:cubicBezTo>
                    <a:pt x="16347" y="17433"/>
                    <a:pt x="19134" y="14752"/>
                    <a:pt x="20296" y="11698"/>
                  </a:cubicBezTo>
                  <a:cubicBezTo>
                    <a:pt x="21457" y="8644"/>
                    <a:pt x="20992" y="5218"/>
                    <a:pt x="20296" y="3132"/>
                  </a:cubicBezTo>
                  <a:cubicBezTo>
                    <a:pt x="19599" y="1047"/>
                    <a:pt x="18670" y="302"/>
                    <a:pt x="16928" y="78"/>
                  </a:cubicBezTo>
                  <a:cubicBezTo>
                    <a:pt x="15186" y="-145"/>
                    <a:pt x="12631" y="153"/>
                    <a:pt x="10076" y="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2352261" y="2051071"/>
              <a:ext cx="184151" cy="195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3290"/>
                  </a:moveTo>
                  <a:cubicBezTo>
                    <a:pt x="993" y="2141"/>
                    <a:pt x="1986" y="992"/>
                    <a:pt x="3724" y="417"/>
                  </a:cubicBezTo>
                  <a:cubicBezTo>
                    <a:pt x="5462" y="-157"/>
                    <a:pt x="7945" y="-157"/>
                    <a:pt x="9683" y="532"/>
                  </a:cubicBezTo>
                  <a:cubicBezTo>
                    <a:pt x="11421" y="1222"/>
                    <a:pt x="12414" y="2600"/>
                    <a:pt x="11297" y="5817"/>
                  </a:cubicBezTo>
                  <a:cubicBezTo>
                    <a:pt x="10179" y="9034"/>
                    <a:pt x="6952" y="14090"/>
                    <a:pt x="4593" y="17077"/>
                  </a:cubicBezTo>
                  <a:cubicBezTo>
                    <a:pt x="2234" y="20064"/>
                    <a:pt x="745" y="20983"/>
                    <a:pt x="621" y="21213"/>
                  </a:cubicBezTo>
                  <a:cubicBezTo>
                    <a:pt x="497" y="21443"/>
                    <a:pt x="1738" y="20983"/>
                    <a:pt x="5462" y="19260"/>
                  </a:cubicBezTo>
                  <a:cubicBezTo>
                    <a:pt x="9186" y="17537"/>
                    <a:pt x="15393" y="14549"/>
                    <a:pt x="21600" y="11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2516229" y="2009864"/>
              <a:ext cx="95386" cy="20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0936" fill="norm" stroke="1" extrusionOk="0">
                  <a:moveTo>
                    <a:pt x="11520" y="4017"/>
                  </a:moveTo>
                  <a:cubicBezTo>
                    <a:pt x="9172" y="4017"/>
                    <a:pt x="6824" y="4017"/>
                    <a:pt x="4477" y="5728"/>
                  </a:cubicBezTo>
                  <a:cubicBezTo>
                    <a:pt x="2129" y="7439"/>
                    <a:pt x="-219" y="10861"/>
                    <a:pt x="16" y="13748"/>
                  </a:cubicBezTo>
                  <a:cubicBezTo>
                    <a:pt x="251" y="16635"/>
                    <a:pt x="3068" y="18988"/>
                    <a:pt x="5885" y="20164"/>
                  </a:cubicBezTo>
                  <a:cubicBezTo>
                    <a:pt x="8703" y="21340"/>
                    <a:pt x="11520" y="21340"/>
                    <a:pt x="14572" y="18988"/>
                  </a:cubicBezTo>
                  <a:cubicBezTo>
                    <a:pt x="17624" y="16635"/>
                    <a:pt x="20911" y="11930"/>
                    <a:pt x="21146" y="8294"/>
                  </a:cubicBezTo>
                  <a:cubicBezTo>
                    <a:pt x="21381" y="4659"/>
                    <a:pt x="18564" y="2092"/>
                    <a:pt x="15746" y="916"/>
                  </a:cubicBezTo>
                  <a:cubicBezTo>
                    <a:pt x="12929" y="-260"/>
                    <a:pt x="10111" y="-46"/>
                    <a:pt x="7294" y="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3546061" y="2007291"/>
              <a:ext cx="215901" cy="16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4769"/>
                  </a:moveTo>
                  <a:cubicBezTo>
                    <a:pt x="0" y="3366"/>
                    <a:pt x="0" y="1964"/>
                    <a:pt x="529" y="1122"/>
                  </a:cubicBezTo>
                  <a:cubicBezTo>
                    <a:pt x="1059" y="281"/>
                    <a:pt x="2118" y="0"/>
                    <a:pt x="4235" y="0"/>
                  </a:cubicBezTo>
                  <a:cubicBezTo>
                    <a:pt x="6353" y="0"/>
                    <a:pt x="9529" y="281"/>
                    <a:pt x="11435" y="1122"/>
                  </a:cubicBezTo>
                  <a:cubicBezTo>
                    <a:pt x="13341" y="1964"/>
                    <a:pt x="13976" y="3366"/>
                    <a:pt x="13024" y="6592"/>
                  </a:cubicBezTo>
                  <a:cubicBezTo>
                    <a:pt x="12071" y="9818"/>
                    <a:pt x="9529" y="14868"/>
                    <a:pt x="7835" y="17813"/>
                  </a:cubicBezTo>
                  <a:cubicBezTo>
                    <a:pt x="6141" y="20758"/>
                    <a:pt x="5294" y="21600"/>
                    <a:pt x="5929" y="21319"/>
                  </a:cubicBezTo>
                  <a:cubicBezTo>
                    <a:pt x="6565" y="21039"/>
                    <a:pt x="8682" y="19636"/>
                    <a:pt x="11541" y="17673"/>
                  </a:cubicBezTo>
                  <a:cubicBezTo>
                    <a:pt x="14400" y="15709"/>
                    <a:pt x="18000" y="13184"/>
                    <a:pt x="21600" y="10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3737040" y="1960725"/>
              <a:ext cx="146664" cy="17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137" fill="norm" stroke="1" extrusionOk="0">
                  <a:moveTo>
                    <a:pt x="12193" y="3904"/>
                  </a:moveTo>
                  <a:cubicBezTo>
                    <a:pt x="8691" y="4945"/>
                    <a:pt x="5188" y="5986"/>
                    <a:pt x="2853" y="7937"/>
                  </a:cubicBezTo>
                  <a:cubicBezTo>
                    <a:pt x="518" y="9889"/>
                    <a:pt x="-650" y="12752"/>
                    <a:pt x="372" y="15354"/>
                  </a:cubicBezTo>
                  <a:cubicBezTo>
                    <a:pt x="1393" y="17957"/>
                    <a:pt x="4604" y="20299"/>
                    <a:pt x="7815" y="20949"/>
                  </a:cubicBezTo>
                  <a:cubicBezTo>
                    <a:pt x="11026" y="21600"/>
                    <a:pt x="14236" y="20559"/>
                    <a:pt x="16718" y="17827"/>
                  </a:cubicBezTo>
                  <a:cubicBezTo>
                    <a:pt x="19199" y="15094"/>
                    <a:pt x="20950" y="10670"/>
                    <a:pt x="19928" y="7417"/>
                  </a:cubicBezTo>
                  <a:cubicBezTo>
                    <a:pt x="18907" y="4164"/>
                    <a:pt x="15112" y="2082"/>
                    <a:pt x="113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5121224" y="3126608"/>
              <a:ext cx="165622" cy="325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456" fill="norm" stroke="1" extrusionOk="0">
                  <a:moveTo>
                    <a:pt x="755" y="2256"/>
                  </a:moveTo>
                  <a:cubicBezTo>
                    <a:pt x="221" y="1559"/>
                    <a:pt x="-312" y="862"/>
                    <a:pt x="221" y="444"/>
                  </a:cubicBezTo>
                  <a:cubicBezTo>
                    <a:pt x="755" y="26"/>
                    <a:pt x="2355" y="-113"/>
                    <a:pt x="5555" y="96"/>
                  </a:cubicBezTo>
                  <a:cubicBezTo>
                    <a:pt x="8755" y="305"/>
                    <a:pt x="13555" y="862"/>
                    <a:pt x="16488" y="2256"/>
                  </a:cubicBezTo>
                  <a:cubicBezTo>
                    <a:pt x="19421" y="3650"/>
                    <a:pt x="20488" y="5879"/>
                    <a:pt x="20621" y="7342"/>
                  </a:cubicBezTo>
                  <a:cubicBezTo>
                    <a:pt x="20755" y="8806"/>
                    <a:pt x="19955" y="9502"/>
                    <a:pt x="18621" y="10269"/>
                  </a:cubicBezTo>
                  <a:cubicBezTo>
                    <a:pt x="17288" y="11035"/>
                    <a:pt x="15421" y="11872"/>
                    <a:pt x="15155" y="12359"/>
                  </a:cubicBezTo>
                  <a:cubicBezTo>
                    <a:pt x="14888" y="12847"/>
                    <a:pt x="16221" y="12986"/>
                    <a:pt x="17421" y="13335"/>
                  </a:cubicBezTo>
                  <a:cubicBezTo>
                    <a:pt x="18621" y="13683"/>
                    <a:pt x="19688" y="14241"/>
                    <a:pt x="20355" y="14868"/>
                  </a:cubicBezTo>
                  <a:cubicBezTo>
                    <a:pt x="21021" y="15495"/>
                    <a:pt x="21288" y="16192"/>
                    <a:pt x="19555" y="17237"/>
                  </a:cubicBezTo>
                  <a:cubicBezTo>
                    <a:pt x="17821" y="18282"/>
                    <a:pt x="14088" y="19675"/>
                    <a:pt x="11421" y="20442"/>
                  </a:cubicBezTo>
                  <a:cubicBezTo>
                    <a:pt x="8755" y="21208"/>
                    <a:pt x="7155" y="21348"/>
                    <a:pt x="5688" y="21417"/>
                  </a:cubicBezTo>
                  <a:cubicBezTo>
                    <a:pt x="4221" y="21487"/>
                    <a:pt x="2888" y="21487"/>
                    <a:pt x="2888" y="21208"/>
                  </a:cubicBezTo>
                  <a:cubicBezTo>
                    <a:pt x="2888" y="20930"/>
                    <a:pt x="4221" y="20372"/>
                    <a:pt x="5555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5456891" y="3140486"/>
              <a:ext cx="252630" cy="31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171" fill="norm" stroke="1" extrusionOk="0">
                  <a:moveTo>
                    <a:pt x="12896" y="4748"/>
                  </a:moveTo>
                  <a:cubicBezTo>
                    <a:pt x="12539" y="4042"/>
                    <a:pt x="12182" y="3336"/>
                    <a:pt x="11379" y="2983"/>
                  </a:cubicBezTo>
                  <a:cubicBezTo>
                    <a:pt x="10576" y="2631"/>
                    <a:pt x="9326" y="2631"/>
                    <a:pt x="7630" y="3548"/>
                  </a:cubicBezTo>
                  <a:cubicBezTo>
                    <a:pt x="5934" y="4466"/>
                    <a:pt x="3792" y="6301"/>
                    <a:pt x="2364" y="8983"/>
                  </a:cubicBezTo>
                  <a:cubicBezTo>
                    <a:pt x="936" y="11666"/>
                    <a:pt x="222" y="15195"/>
                    <a:pt x="44" y="17313"/>
                  </a:cubicBezTo>
                  <a:cubicBezTo>
                    <a:pt x="-135" y="19431"/>
                    <a:pt x="222" y="20136"/>
                    <a:pt x="1293" y="20631"/>
                  </a:cubicBezTo>
                  <a:cubicBezTo>
                    <a:pt x="2364" y="21125"/>
                    <a:pt x="4149" y="21407"/>
                    <a:pt x="7095" y="20913"/>
                  </a:cubicBezTo>
                  <a:cubicBezTo>
                    <a:pt x="10040" y="20419"/>
                    <a:pt x="14146" y="19148"/>
                    <a:pt x="16913" y="16819"/>
                  </a:cubicBezTo>
                  <a:cubicBezTo>
                    <a:pt x="19680" y="14489"/>
                    <a:pt x="21108" y="11101"/>
                    <a:pt x="21286" y="8066"/>
                  </a:cubicBezTo>
                  <a:cubicBezTo>
                    <a:pt x="21465" y="5031"/>
                    <a:pt x="20394" y="2348"/>
                    <a:pt x="17895" y="1078"/>
                  </a:cubicBezTo>
                  <a:cubicBezTo>
                    <a:pt x="15396" y="-193"/>
                    <a:pt x="11468" y="-52"/>
                    <a:pt x="7541" y="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2375398" y="3040866"/>
              <a:ext cx="199114" cy="18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88" fill="norm" stroke="1" extrusionOk="0">
                  <a:moveTo>
                    <a:pt x="243" y="6628"/>
                  </a:moveTo>
                  <a:cubicBezTo>
                    <a:pt x="15" y="4891"/>
                    <a:pt x="-212" y="3153"/>
                    <a:pt x="356" y="2035"/>
                  </a:cubicBezTo>
                  <a:cubicBezTo>
                    <a:pt x="925" y="918"/>
                    <a:pt x="2289" y="422"/>
                    <a:pt x="3767" y="173"/>
                  </a:cubicBezTo>
                  <a:cubicBezTo>
                    <a:pt x="5245" y="-75"/>
                    <a:pt x="6836" y="-75"/>
                    <a:pt x="8087" y="297"/>
                  </a:cubicBezTo>
                  <a:cubicBezTo>
                    <a:pt x="9337" y="670"/>
                    <a:pt x="10247" y="1415"/>
                    <a:pt x="9792" y="4270"/>
                  </a:cubicBezTo>
                  <a:cubicBezTo>
                    <a:pt x="9337" y="7125"/>
                    <a:pt x="7519" y="12091"/>
                    <a:pt x="5927" y="15318"/>
                  </a:cubicBezTo>
                  <a:cubicBezTo>
                    <a:pt x="4335" y="18546"/>
                    <a:pt x="2971" y="20035"/>
                    <a:pt x="2971" y="20780"/>
                  </a:cubicBezTo>
                  <a:cubicBezTo>
                    <a:pt x="2971" y="21525"/>
                    <a:pt x="4335" y="21525"/>
                    <a:pt x="7632" y="20284"/>
                  </a:cubicBezTo>
                  <a:cubicBezTo>
                    <a:pt x="10929" y="19042"/>
                    <a:pt x="16159" y="16559"/>
                    <a:pt x="21388" y="140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2594504" y="3046575"/>
              <a:ext cx="129286" cy="154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812" fill="norm" stroke="1" extrusionOk="0">
                  <a:moveTo>
                    <a:pt x="8206" y="2558"/>
                  </a:moveTo>
                  <a:cubicBezTo>
                    <a:pt x="6116" y="2558"/>
                    <a:pt x="4026" y="2558"/>
                    <a:pt x="2458" y="3979"/>
                  </a:cubicBezTo>
                  <a:cubicBezTo>
                    <a:pt x="890" y="5400"/>
                    <a:pt x="-155" y="8242"/>
                    <a:pt x="19" y="11226"/>
                  </a:cubicBezTo>
                  <a:cubicBezTo>
                    <a:pt x="193" y="14211"/>
                    <a:pt x="1587" y="17337"/>
                    <a:pt x="4374" y="19184"/>
                  </a:cubicBezTo>
                  <a:cubicBezTo>
                    <a:pt x="7161" y="21032"/>
                    <a:pt x="11342" y="21600"/>
                    <a:pt x="14826" y="19326"/>
                  </a:cubicBezTo>
                  <a:cubicBezTo>
                    <a:pt x="18310" y="17053"/>
                    <a:pt x="21097" y="11937"/>
                    <a:pt x="21271" y="8242"/>
                  </a:cubicBezTo>
                  <a:cubicBezTo>
                    <a:pt x="21445" y="4547"/>
                    <a:pt x="19006" y="2274"/>
                    <a:pt x="16045" y="1137"/>
                  </a:cubicBezTo>
                  <a:cubicBezTo>
                    <a:pt x="13084" y="0"/>
                    <a:pt x="9600" y="0"/>
                    <a:pt x="61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3600948" y="3065625"/>
              <a:ext cx="34014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1358" y="0"/>
                  </a:moveTo>
                  <a:cubicBezTo>
                    <a:pt x="88" y="4896"/>
                    <a:pt x="-1183" y="9792"/>
                    <a:pt x="1993" y="13392"/>
                  </a:cubicBezTo>
                  <a:cubicBezTo>
                    <a:pt x="5170" y="16992"/>
                    <a:pt x="12793" y="19296"/>
                    <a:pt x="204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3667352" y="3046575"/>
              <a:ext cx="97536" cy="12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6" h="20858" fill="norm" stroke="1" extrusionOk="0">
                  <a:moveTo>
                    <a:pt x="10664" y="5311"/>
                  </a:moveTo>
                  <a:cubicBezTo>
                    <a:pt x="8414" y="5311"/>
                    <a:pt x="6164" y="5311"/>
                    <a:pt x="4364" y="6551"/>
                  </a:cubicBezTo>
                  <a:cubicBezTo>
                    <a:pt x="2564" y="7790"/>
                    <a:pt x="1214" y="10269"/>
                    <a:pt x="539" y="12393"/>
                  </a:cubicBezTo>
                  <a:cubicBezTo>
                    <a:pt x="-136" y="14518"/>
                    <a:pt x="-136" y="16289"/>
                    <a:pt x="314" y="18059"/>
                  </a:cubicBezTo>
                  <a:cubicBezTo>
                    <a:pt x="764" y="19830"/>
                    <a:pt x="1664" y="21600"/>
                    <a:pt x="5264" y="20538"/>
                  </a:cubicBezTo>
                  <a:cubicBezTo>
                    <a:pt x="8864" y="19475"/>
                    <a:pt x="15164" y="15580"/>
                    <a:pt x="18314" y="12216"/>
                  </a:cubicBezTo>
                  <a:cubicBezTo>
                    <a:pt x="21464" y="8852"/>
                    <a:pt x="21464" y="6020"/>
                    <a:pt x="18764" y="4072"/>
                  </a:cubicBezTo>
                  <a:cubicBezTo>
                    <a:pt x="16064" y="2125"/>
                    <a:pt x="10664" y="1062"/>
                    <a:pt x="52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5197061" y="3821275"/>
              <a:ext cx="57151" cy="25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0" y="0"/>
                  </a:moveTo>
                  <a:cubicBezTo>
                    <a:pt x="2400" y="5177"/>
                    <a:pt x="4800" y="10354"/>
                    <a:pt x="6000" y="13656"/>
                  </a:cubicBezTo>
                  <a:cubicBezTo>
                    <a:pt x="7200" y="16959"/>
                    <a:pt x="7200" y="18387"/>
                    <a:pt x="8800" y="19458"/>
                  </a:cubicBezTo>
                  <a:cubicBezTo>
                    <a:pt x="10400" y="20529"/>
                    <a:pt x="13600" y="21243"/>
                    <a:pt x="16000" y="21421"/>
                  </a:cubicBezTo>
                  <a:cubicBezTo>
                    <a:pt x="18400" y="21600"/>
                    <a:pt x="20000" y="21243"/>
                    <a:pt x="21600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5346038" y="3834918"/>
              <a:ext cx="116913" cy="16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1168" fill="norm" stroke="1" extrusionOk="0">
                  <a:moveTo>
                    <a:pt x="9708" y="3930"/>
                  </a:moveTo>
                  <a:cubicBezTo>
                    <a:pt x="6676" y="5820"/>
                    <a:pt x="3644" y="7710"/>
                    <a:pt x="1939" y="10005"/>
                  </a:cubicBezTo>
                  <a:cubicBezTo>
                    <a:pt x="234" y="12300"/>
                    <a:pt x="-145" y="15000"/>
                    <a:pt x="44" y="17025"/>
                  </a:cubicBezTo>
                  <a:cubicBezTo>
                    <a:pt x="234" y="19050"/>
                    <a:pt x="992" y="20400"/>
                    <a:pt x="3455" y="20940"/>
                  </a:cubicBezTo>
                  <a:cubicBezTo>
                    <a:pt x="5918" y="21480"/>
                    <a:pt x="10087" y="21210"/>
                    <a:pt x="13497" y="18510"/>
                  </a:cubicBezTo>
                  <a:cubicBezTo>
                    <a:pt x="16908" y="15810"/>
                    <a:pt x="19560" y="10680"/>
                    <a:pt x="20508" y="7440"/>
                  </a:cubicBezTo>
                  <a:cubicBezTo>
                    <a:pt x="21455" y="4200"/>
                    <a:pt x="20697" y="2850"/>
                    <a:pt x="19371" y="1770"/>
                  </a:cubicBezTo>
                  <a:cubicBezTo>
                    <a:pt x="18044" y="690"/>
                    <a:pt x="16150" y="-120"/>
                    <a:pt x="14634" y="15"/>
                  </a:cubicBezTo>
                  <a:cubicBezTo>
                    <a:pt x="13118" y="150"/>
                    <a:pt x="11981" y="1230"/>
                    <a:pt x="12550" y="2445"/>
                  </a:cubicBezTo>
                  <a:cubicBezTo>
                    <a:pt x="13118" y="3660"/>
                    <a:pt x="15392" y="5010"/>
                    <a:pt x="17666" y="6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5563149" y="3853025"/>
              <a:ext cx="121216" cy="1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380" fill="norm" stroke="1" extrusionOk="0">
                  <a:moveTo>
                    <a:pt x="6856" y="2184"/>
                  </a:moveTo>
                  <a:cubicBezTo>
                    <a:pt x="5056" y="2670"/>
                    <a:pt x="3256" y="3155"/>
                    <a:pt x="1816" y="5825"/>
                  </a:cubicBezTo>
                  <a:cubicBezTo>
                    <a:pt x="376" y="8494"/>
                    <a:pt x="-704" y="13348"/>
                    <a:pt x="556" y="16625"/>
                  </a:cubicBezTo>
                  <a:cubicBezTo>
                    <a:pt x="1816" y="19901"/>
                    <a:pt x="5416" y="21600"/>
                    <a:pt x="9196" y="21357"/>
                  </a:cubicBezTo>
                  <a:cubicBezTo>
                    <a:pt x="12976" y="21115"/>
                    <a:pt x="16936" y="18930"/>
                    <a:pt x="18916" y="15290"/>
                  </a:cubicBezTo>
                  <a:cubicBezTo>
                    <a:pt x="20896" y="11649"/>
                    <a:pt x="20896" y="6553"/>
                    <a:pt x="20176" y="3640"/>
                  </a:cubicBezTo>
                  <a:cubicBezTo>
                    <a:pt x="19456" y="728"/>
                    <a:pt x="18016" y="0"/>
                    <a:pt x="15136" y="0"/>
                  </a:cubicBezTo>
                  <a:cubicBezTo>
                    <a:pt x="12256" y="0"/>
                    <a:pt x="7936" y="728"/>
                    <a:pt x="3616" y="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706338" y="3911117"/>
              <a:ext cx="170614" cy="30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390" fill="norm" stroke="1" extrusionOk="0">
                  <a:moveTo>
                    <a:pt x="19471" y="833"/>
                  </a:moveTo>
                  <a:cubicBezTo>
                    <a:pt x="18442" y="383"/>
                    <a:pt x="17414" y="-67"/>
                    <a:pt x="15100" y="8"/>
                  </a:cubicBezTo>
                  <a:cubicBezTo>
                    <a:pt x="12785" y="83"/>
                    <a:pt x="9185" y="683"/>
                    <a:pt x="6357" y="1958"/>
                  </a:cubicBezTo>
                  <a:cubicBezTo>
                    <a:pt x="3528" y="3233"/>
                    <a:pt x="1471" y="5183"/>
                    <a:pt x="571" y="6533"/>
                  </a:cubicBezTo>
                  <a:cubicBezTo>
                    <a:pt x="-329" y="7883"/>
                    <a:pt x="-72" y="8633"/>
                    <a:pt x="700" y="9158"/>
                  </a:cubicBezTo>
                  <a:cubicBezTo>
                    <a:pt x="1471" y="9683"/>
                    <a:pt x="2757" y="9983"/>
                    <a:pt x="5585" y="9983"/>
                  </a:cubicBezTo>
                  <a:cubicBezTo>
                    <a:pt x="8414" y="9983"/>
                    <a:pt x="12785" y="9683"/>
                    <a:pt x="15485" y="9758"/>
                  </a:cubicBezTo>
                  <a:cubicBezTo>
                    <a:pt x="18185" y="9833"/>
                    <a:pt x="19214" y="10283"/>
                    <a:pt x="19985" y="11333"/>
                  </a:cubicBezTo>
                  <a:cubicBezTo>
                    <a:pt x="20757" y="12383"/>
                    <a:pt x="21271" y="14033"/>
                    <a:pt x="19728" y="15833"/>
                  </a:cubicBezTo>
                  <a:cubicBezTo>
                    <a:pt x="18185" y="17633"/>
                    <a:pt x="14585" y="19583"/>
                    <a:pt x="11757" y="20558"/>
                  </a:cubicBezTo>
                  <a:cubicBezTo>
                    <a:pt x="8928" y="21533"/>
                    <a:pt x="6871" y="21533"/>
                    <a:pt x="5842" y="21158"/>
                  </a:cubicBezTo>
                  <a:cubicBezTo>
                    <a:pt x="4814" y="20783"/>
                    <a:pt x="4814" y="20033"/>
                    <a:pt x="5457" y="19283"/>
                  </a:cubicBezTo>
                  <a:cubicBezTo>
                    <a:pt x="6100" y="18533"/>
                    <a:pt x="7385" y="17783"/>
                    <a:pt x="8671" y="17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986746" y="3941925"/>
              <a:ext cx="139595" cy="2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384" fill="norm" stroke="1" extrusionOk="0">
                  <a:moveTo>
                    <a:pt x="14163" y="6171"/>
                  </a:moveTo>
                  <a:cubicBezTo>
                    <a:pt x="10406" y="7406"/>
                    <a:pt x="6650" y="8640"/>
                    <a:pt x="4146" y="10697"/>
                  </a:cubicBezTo>
                  <a:cubicBezTo>
                    <a:pt x="1641" y="12754"/>
                    <a:pt x="389" y="15634"/>
                    <a:pt x="76" y="17589"/>
                  </a:cubicBezTo>
                  <a:cubicBezTo>
                    <a:pt x="-237" y="19543"/>
                    <a:pt x="389" y="20571"/>
                    <a:pt x="2424" y="21086"/>
                  </a:cubicBezTo>
                  <a:cubicBezTo>
                    <a:pt x="4459" y="21600"/>
                    <a:pt x="7902" y="21600"/>
                    <a:pt x="11659" y="19851"/>
                  </a:cubicBezTo>
                  <a:cubicBezTo>
                    <a:pt x="15415" y="18103"/>
                    <a:pt x="19485" y="14606"/>
                    <a:pt x="20424" y="11109"/>
                  </a:cubicBezTo>
                  <a:cubicBezTo>
                    <a:pt x="21363" y="7611"/>
                    <a:pt x="19172" y="4114"/>
                    <a:pt x="16511" y="2263"/>
                  </a:cubicBezTo>
                  <a:cubicBezTo>
                    <a:pt x="13850" y="411"/>
                    <a:pt x="10720" y="206"/>
                    <a:pt x="75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3737172" y="3877493"/>
              <a:ext cx="110172" cy="251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210" fill="norm" stroke="1" extrusionOk="0">
                  <a:moveTo>
                    <a:pt x="19444" y="2757"/>
                  </a:moveTo>
                  <a:cubicBezTo>
                    <a:pt x="19444" y="1864"/>
                    <a:pt x="19444" y="972"/>
                    <a:pt x="18222" y="436"/>
                  </a:cubicBezTo>
                  <a:cubicBezTo>
                    <a:pt x="16999" y="-99"/>
                    <a:pt x="14554" y="-278"/>
                    <a:pt x="11293" y="704"/>
                  </a:cubicBezTo>
                  <a:cubicBezTo>
                    <a:pt x="8033" y="1686"/>
                    <a:pt x="3957" y="3828"/>
                    <a:pt x="1920" y="5345"/>
                  </a:cubicBezTo>
                  <a:cubicBezTo>
                    <a:pt x="-118" y="6862"/>
                    <a:pt x="-118" y="7755"/>
                    <a:pt x="86" y="8648"/>
                  </a:cubicBezTo>
                  <a:cubicBezTo>
                    <a:pt x="290" y="9540"/>
                    <a:pt x="697" y="10433"/>
                    <a:pt x="1920" y="10879"/>
                  </a:cubicBezTo>
                  <a:cubicBezTo>
                    <a:pt x="3142" y="11325"/>
                    <a:pt x="5180" y="11325"/>
                    <a:pt x="8440" y="11504"/>
                  </a:cubicBezTo>
                  <a:cubicBezTo>
                    <a:pt x="11701" y="11682"/>
                    <a:pt x="16184" y="12039"/>
                    <a:pt x="18629" y="12664"/>
                  </a:cubicBezTo>
                  <a:cubicBezTo>
                    <a:pt x="21074" y="13289"/>
                    <a:pt x="21482" y="14182"/>
                    <a:pt x="21074" y="15431"/>
                  </a:cubicBezTo>
                  <a:cubicBezTo>
                    <a:pt x="20667" y="16681"/>
                    <a:pt x="19444" y="18287"/>
                    <a:pt x="16795" y="19358"/>
                  </a:cubicBezTo>
                  <a:cubicBezTo>
                    <a:pt x="14146" y="20429"/>
                    <a:pt x="10071" y="20965"/>
                    <a:pt x="7014" y="21143"/>
                  </a:cubicBezTo>
                  <a:cubicBezTo>
                    <a:pt x="3957" y="21322"/>
                    <a:pt x="1920" y="21143"/>
                    <a:pt x="1512" y="20608"/>
                  </a:cubicBezTo>
                  <a:cubicBezTo>
                    <a:pt x="1105" y="20072"/>
                    <a:pt x="2327" y="19180"/>
                    <a:pt x="3550" y="18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3997440" y="3864599"/>
              <a:ext cx="153003" cy="21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289" fill="norm" stroke="1" extrusionOk="0">
                  <a:moveTo>
                    <a:pt x="19192" y="5195"/>
                  </a:moveTo>
                  <a:cubicBezTo>
                    <a:pt x="15981" y="4560"/>
                    <a:pt x="12770" y="3924"/>
                    <a:pt x="9705" y="4877"/>
                  </a:cubicBezTo>
                  <a:cubicBezTo>
                    <a:pt x="6640" y="5830"/>
                    <a:pt x="3721" y="8371"/>
                    <a:pt x="1970" y="10807"/>
                  </a:cubicBezTo>
                  <a:cubicBezTo>
                    <a:pt x="219" y="13242"/>
                    <a:pt x="-365" y="15571"/>
                    <a:pt x="219" y="17583"/>
                  </a:cubicBezTo>
                  <a:cubicBezTo>
                    <a:pt x="803" y="19595"/>
                    <a:pt x="2554" y="21289"/>
                    <a:pt x="5619" y="21289"/>
                  </a:cubicBezTo>
                  <a:cubicBezTo>
                    <a:pt x="8684" y="21289"/>
                    <a:pt x="13062" y="19595"/>
                    <a:pt x="16127" y="16418"/>
                  </a:cubicBezTo>
                  <a:cubicBezTo>
                    <a:pt x="19192" y="13242"/>
                    <a:pt x="20943" y="8583"/>
                    <a:pt x="21089" y="5407"/>
                  </a:cubicBezTo>
                  <a:cubicBezTo>
                    <a:pt x="21235" y="2230"/>
                    <a:pt x="19776" y="536"/>
                    <a:pt x="17732" y="113"/>
                  </a:cubicBezTo>
                  <a:cubicBezTo>
                    <a:pt x="15689" y="-311"/>
                    <a:pt x="13062" y="536"/>
                    <a:pt x="10435" y="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2825542" y="1448491"/>
              <a:ext cx="15670" cy="40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1887" y="1583"/>
                  </a:moveTo>
                  <a:cubicBezTo>
                    <a:pt x="14587" y="792"/>
                    <a:pt x="17287" y="0"/>
                    <a:pt x="18637" y="0"/>
                  </a:cubicBezTo>
                  <a:cubicBezTo>
                    <a:pt x="19987" y="0"/>
                    <a:pt x="19987" y="792"/>
                    <a:pt x="17287" y="3223"/>
                  </a:cubicBezTo>
                  <a:cubicBezTo>
                    <a:pt x="14587" y="5654"/>
                    <a:pt x="9187" y="9726"/>
                    <a:pt x="5137" y="12553"/>
                  </a:cubicBezTo>
                  <a:cubicBezTo>
                    <a:pt x="1087" y="15380"/>
                    <a:pt x="-1613" y="16963"/>
                    <a:pt x="1087" y="18264"/>
                  </a:cubicBezTo>
                  <a:cubicBezTo>
                    <a:pt x="3787" y="19564"/>
                    <a:pt x="11887" y="20582"/>
                    <a:pt x="199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2663411" y="1339433"/>
              <a:ext cx="774701" cy="557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1" fill="norm" stroke="1" extrusionOk="0">
                  <a:moveTo>
                    <a:pt x="4249" y="4625"/>
                  </a:moveTo>
                  <a:cubicBezTo>
                    <a:pt x="5843" y="3888"/>
                    <a:pt x="7436" y="3152"/>
                    <a:pt x="9413" y="2497"/>
                  </a:cubicBezTo>
                  <a:cubicBezTo>
                    <a:pt x="11390" y="1843"/>
                    <a:pt x="13751" y="1270"/>
                    <a:pt x="15226" y="861"/>
                  </a:cubicBezTo>
                  <a:cubicBezTo>
                    <a:pt x="16702" y="452"/>
                    <a:pt x="17292" y="206"/>
                    <a:pt x="17764" y="84"/>
                  </a:cubicBezTo>
                  <a:cubicBezTo>
                    <a:pt x="18236" y="-39"/>
                    <a:pt x="18590" y="-39"/>
                    <a:pt x="18767" y="166"/>
                  </a:cubicBezTo>
                  <a:cubicBezTo>
                    <a:pt x="18944" y="370"/>
                    <a:pt x="18944" y="779"/>
                    <a:pt x="19121" y="1311"/>
                  </a:cubicBezTo>
                  <a:cubicBezTo>
                    <a:pt x="19298" y="1843"/>
                    <a:pt x="19652" y="2497"/>
                    <a:pt x="19918" y="3684"/>
                  </a:cubicBezTo>
                  <a:cubicBezTo>
                    <a:pt x="20184" y="4870"/>
                    <a:pt x="20361" y="6588"/>
                    <a:pt x="20479" y="8756"/>
                  </a:cubicBezTo>
                  <a:cubicBezTo>
                    <a:pt x="20597" y="10925"/>
                    <a:pt x="20656" y="13543"/>
                    <a:pt x="20715" y="15056"/>
                  </a:cubicBezTo>
                  <a:cubicBezTo>
                    <a:pt x="20774" y="16570"/>
                    <a:pt x="20833" y="16979"/>
                    <a:pt x="21039" y="17511"/>
                  </a:cubicBezTo>
                  <a:cubicBezTo>
                    <a:pt x="21246" y="18043"/>
                    <a:pt x="21600" y="18697"/>
                    <a:pt x="21600" y="19106"/>
                  </a:cubicBezTo>
                  <a:cubicBezTo>
                    <a:pt x="21600" y="19516"/>
                    <a:pt x="21246" y="19679"/>
                    <a:pt x="20095" y="19884"/>
                  </a:cubicBezTo>
                  <a:cubicBezTo>
                    <a:pt x="18944" y="20088"/>
                    <a:pt x="16997" y="20334"/>
                    <a:pt x="14961" y="20497"/>
                  </a:cubicBezTo>
                  <a:cubicBezTo>
                    <a:pt x="12925" y="20661"/>
                    <a:pt x="10800" y="20743"/>
                    <a:pt x="8587" y="20866"/>
                  </a:cubicBezTo>
                  <a:cubicBezTo>
                    <a:pt x="6374" y="20988"/>
                    <a:pt x="4072" y="21152"/>
                    <a:pt x="2626" y="21275"/>
                  </a:cubicBezTo>
                  <a:cubicBezTo>
                    <a:pt x="1180" y="21397"/>
                    <a:pt x="590" y="21479"/>
                    <a:pt x="0" y="21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3330161" y="1281275"/>
              <a:ext cx="386926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2" y="21378"/>
                    <a:pt x="804" y="21157"/>
                    <a:pt x="1199" y="20935"/>
                  </a:cubicBezTo>
                  <a:cubicBezTo>
                    <a:pt x="1595" y="20714"/>
                    <a:pt x="1985" y="20492"/>
                    <a:pt x="2381" y="20215"/>
                  </a:cubicBezTo>
                  <a:cubicBezTo>
                    <a:pt x="2777" y="19938"/>
                    <a:pt x="3179" y="19606"/>
                    <a:pt x="3598" y="19218"/>
                  </a:cubicBezTo>
                  <a:cubicBezTo>
                    <a:pt x="4018" y="18831"/>
                    <a:pt x="4455" y="18388"/>
                    <a:pt x="4880" y="18000"/>
                  </a:cubicBezTo>
                  <a:cubicBezTo>
                    <a:pt x="5305" y="17612"/>
                    <a:pt x="5719" y="17280"/>
                    <a:pt x="6139" y="17058"/>
                  </a:cubicBezTo>
                  <a:cubicBezTo>
                    <a:pt x="6558" y="16837"/>
                    <a:pt x="6983" y="16726"/>
                    <a:pt x="7415" y="16505"/>
                  </a:cubicBezTo>
                  <a:cubicBezTo>
                    <a:pt x="7846" y="16283"/>
                    <a:pt x="8283" y="15951"/>
                    <a:pt x="8732" y="15563"/>
                  </a:cubicBezTo>
                  <a:cubicBezTo>
                    <a:pt x="9181" y="15175"/>
                    <a:pt x="9642" y="14732"/>
                    <a:pt x="10097" y="14234"/>
                  </a:cubicBezTo>
                  <a:cubicBezTo>
                    <a:pt x="10552" y="13735"/>
                    <a:pt x="11001" y="13182"/>
                    <a:pt x="11468" y="12683"/>
                  </a:cubicBezTo>
                  <a:cubicBezTo>
                    <a:pt x="11934" y="12185"/>
                    <a:pt x="12419" y="11742"/>
                    <a:pt x="12891" y="11354"/>
                  </a:cubicBezTo>
                  <a:cubicBezTo>
                    <a:pt x="13364" y="10966"/>
                    <a:pt x="13825" y="10634"/>
                    <a:pt x="14286" y="10357"/>
                  </a:cubicBezTo>
                  <a:cubicBezTo>
                    <a:pt x="14747" y="10080"/>
                    <a:pt x="15207" y="9858"/>
                    <a:pt x="15645" y="9692"/>
                  </a:cubicBezTo>
                  <a:cubicBezTo>
                    <a:pt x="16082" y="9526"/>
                    <a:pt x="16495" y="9415"/>
                    <a:pt x="16921" y="9083"/>
                  </a:cubicBezTo>
                  <a:cubicBezTo>
                    <a:pt x="17346" y="8751"/>
                    <a:pt x="17783" y="8197"/>
                    <a:pt x="18203" y="7643"/>
                  </a:cubicBezTo>
                  <a:cubicBezTo>
                    <a:pt x="18622" y="7089"/>
                    <a:pt x="19024" y="6535"/>
                    <a:pt x="19420" y="5926"/>
                  </a:cubicBezTo>
                  <a:cubicBezTo>
                    <a:pt x="19816" y="5317"/>
                    <a:pt x="20206" y="4652"/>
                    <a:pt x="20513" y="4043"/>
                  </a:cubicBezTo>
                  <a:cubicBezTo>
                    <a:pt x="20820" y="3434"/>
                    <a:pt x="21045" y="2880"/>
                    <a:pt x="21192" y="2492"/>
                  </a:cubicBezTo>
                  <a:cubicBezTo>
                    <a:pt x="21340" y="2105"/>
                    <a:pt x="21411" y="1883"/>
                    <a:pt x="21476" y="1551"/>
                  </a:cubicBezTo>
                  <a:cubicBezTo>
                    <a:pt x="21541" y="1218"/>
                    <a:pt x="21600" y="775"/>
                    <a:pt x="21600" y="498"/>
                  </a:cubicBezTo>
                  <a:cubicBezTo>
                    <a:pt x="21600" y="222"/>
                    <a:pt x="21541" y="111"/>
                    <a:pt x="2148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7072428" y="1215341"/>
              <a:ext cx="136976" cy="21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1418" fill="norm" stroke="1" extrusionOk="0">
                  <a:moveTo>
                    <a:pt x="5481" y="5378"/>
                  </a:moveTo>
                  <a:cubicBezTo>
                    <a:pt x="4513" y="4523"/>
                    <a:pt x="3546" y="3668"/>
                    <a:pt x="2418" y="2598"/>
                  </a:cubicBezTo>
                  <a:cubicBezTo>
                    <a:pt x="1290" y="1529"/>
                    <a:pt x="0" y="246"/>
                    <a:pt x="0" y="32"/>
                  </a:cubicBezTo>
                  <a:cubicBezTo>
                    <a:pt x="0" y="-182"/>
                    <a:pt x="1290" y="673"/>
                    <a:pt x="4997" y="2598"/>
                  </a:cubicBezTo>
                  <a:cubicBezTo>
                    <a:pt x="8704" y="4523"/>
                    <a:pt x="14830" y="7517"/>
                    <a:pt x="18054" y="9656"/>
                  </a:cubicBezTo>
                  <a:cubicBezTo>
                    <a:pt x="21278" y="11794"/>
                    <a:pt x="21600" y="13077"/>
                    <a:pt x="19666" y="14895"/>
                  </a:cubicBezTo>
                  <a:cubicBezTo>
                    <a:pt x="17731" y="16713"/>
                    <a:pt x="13540" y="19066"/>
                    <a:pt x="9349" y="21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7563348" y="1161602"/>
              <a:ext cx="88079" cy="26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348" fill="norm" stroke="1" extrusionOk="0">
                  <a:moveTo>
                    <a:pt x="537" y="3466"/>
                  </a:moveTo>
                  <a:cubicBezTo>
                    <a:pt x="34" y="2622"/>
                    <a:pt x="-468" y="1778"/>
                    <a:pt x="788" y="1188"/>
                  </a:cubicBezTo>
                  <a:cubicBezTo>
                    <a:pt x="2044" y="597"/>
                    <a:pt x="5058" y="259"/>
                    <a:pt x="7820" y="91"/>
                  </a:cubicBezTo>
                  <a:cubicBezTo>
                    <a:pt x="10583" y="-78"/>
                    <a:pt x="13095" y="-78"/>
                    <a:pt x="15606" y="681"/>
                  </a:cubicBezTo>
                  <a:cubicBezTo>
                    <a:pt x="18118" y="1441"/>
                    <a:pt x="20630" y="2959"/>
                    <a:pt x="20881" y="4478"/>
                  </a:cubicBezTo>
                  <a:cubicBezTo>
                    <a:pt x="21132" y="5997"/>
                    <a:pt x="19123" y="7516"/>
                    <a:pt x="17616" y="8697"/>
                  </a:cubicBezTo>
                  <a:cubicBezTo>
                    <a:pt x="16109" y="9878"/>
                    <a:pt x="15104" y="10722"/>
                    <a:pt x="15606" y="11988"/>
                  </a:cubicBezTo>
                  <a:cubicBezTo>
                    <a:pt x="16109" y="13253"/>
                    <a:pt x="18118" y="14941"/>
                    <a:pt x="17616" y="16544"/>
                  </a:cubicBezTo>
                  <a:cubicBezTo>
                    <a:pt x="17113" y="18147"/>
                    <a:pt x="14099" y="19666"/>
                    <a:pt x="11085" y="20510"/>
                  </a:cubicBezTo>
                  <a:cubicBezTo>
                    <a:pt x="8072" y="21353"/>
                    <a:pt x="5058" y="21522"/>
                    <a:pt x="4053" y="21185"/>
                  </a:cubicBezTo>
                  <a:cubicBezTo>
                    <a:pt x="3048" y="20847"/>
                    <a:pt x="4053" y="20003"/>
                    <a:pt x="5058" y="19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7706767" y="1250520"/>
              <a:ext cx="136421" cy="14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0509" fill="norm" stroke="1" extrusionOk="0">
                  <a:moveTo>
                    <a:pt x="11384" y="780"/>
                  </a:moveTo>
                  <a:cubicBezTo>
                    <a:pt x="9772" y="163"/>
                    <a:pt x="8160" y="-454"/>
                    <a:pt x="6065" y="472"/>
                  </a:cubicBezTo>
                  <a:cubicBezTo>
                    <a:pt x="3969" y="1397"/>
                    <a:pt x="1390" y="3866"/>
                    <a:pt x="423" y="7260"/>
                  </a:cubicBezTo>
                  <a:cubicBezTo>
                    <a:pt x="-544" y="10655"/>
                    <a:pt x="101" y="14975"/>
                    <a:pt x="2841" y="17597"/>
                  </a:cubicBezTo>
                  <a:cubicBezTo>
                    <a:pt x="5581" y="20220"/>
                    <a:pt x="10417" y="21146"/>
                    <a:pt x="13802" y="20066"/>
                  </a:cubicBezTo>
                  <a:cubicBezTo>
                    <a:pt x="17187" y="18986"/>
                    <a:pt x="19122" y="15900"/>
                    <a:pt x="20089" y="12969"/>
                  </a:cubicBezTo>
                  <a:cubicBezTo>
                    <a:pt x="21056" y="10037"/>
                    <a:pt x="21056" y="7260"/>
                    <a:pt x="19766" y="5255"/>
                  </a:cubicBezTo>
                  <a:cubicBezTo>
                    <a:pt x="18477" y="3249"/>
                    <a:pt x="15898" y="2015"/>
                    <a:pt x="13319" y="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7870411" y="1236825"/>
              <a:ext cx="1587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7922912" y="1250251"/>
              <a:ext cx="74500" cy="183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031" fill="norm" stroke="1" extrusionOk="0">
                  <a:moveTo>
                    <a:pt x="21118" y="1373"/>
                  </a:moveTo>
                  <a:cubicBezTo>
                    <a:pt x="19318" y="402"/>
                    <a:pt x="17518" y="-569"/>
                    <a:pt x="15118" y="402"/>
                  </a:cubicBezTo>
                  <a:cubicBezTo>
                    <a:pt x="12718" y="1373"/>
                    <a:pt x="9718" y="4285"/>
                    <a:pt x="6718" y="7561"/>
                  </a:cubicBezTo>
                  <a:cubicBezTo>
                    <a:pt x="3718" y="10838"/>
                    <a:pt x="718" y="14478"/>
                    <a:pt x="118" y="16784"/>
                  </a:cubicBezTo>
                  <a:cubicBezTo>
                    <a:pt x="-482" y="19089"/>
                    <a:pt x="1318" y="20060"/>
                    <a:pt x="3118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8133407" y="1186967"/>
              <a:ext cx="200555" cy="24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263" fill="norm" stroke="1" extrusionOk="0">
                  <a:moveTo>
                    <a:pt x="9844" y="4349"/>
                  </a:moveTo>
                  <a:cubicBezTo>
                    <a:pt x="9394" y="3426"/>
                    <a:pt x="8944" y="2503"/>
                    <a:pt x="8044" y="1949"/>
                  </a:cubicBezTo>
                  <a:cubicBezTo>
                    <a:pt x="7144" y="1395"/>
                    <a:pt x="5794" y="1210"/>
                    <a:pt x="4556" y="1856"/>
                  </a:cubicBezTo>
                  <a:cubicBezTo>
                    <a:pt x="3319" y="2503"/>
                    <a:pt x="2194" y="3980"/>
                    <a:pt x="2531" y="6103"/>
                  </a:cubicBezTo>
                  <a:cubicBezTo>
                    <a:pt x="2869" y="8226"/>
                    <a:pt x="4669" y="10995"/>
                    <a:pt x="6019" y="13026"/>
                  </a:cubicBezTo>
                  <a:cubicBezTo>
                    <a:pt x="7369" y="15056"/>
                    <a:pt x="8269" y="16349"/>
                    <a:pt x="8831" y="17641"/>
                  </a:cubicBezTo>
                  <a:cubicBezTo>
                    <a:pt x="9394" y="18933"/>
                    <a:pt x="9619" y="20226"/>
                    <a:pt x="9169" y="20872"/>
                  </a:cubicBezTo>
                  <a:cubicBezTo>
                    <a:pt x="8719" y="21518"/>
                    <a:pt x="7594" y="21518"/>
                    <a:pt x="5906" y="19672"/>
                  </a:cubicBezTo>
                  <a:cubicBezTo>
                    <a:pt x="4219" y="17826"/>
                    <a:pt x="1969" y="14133"/>
                    <a:pt x="844" y="10810"/>
                  </a:cubicBezTo>
                  <a:cubicBezTo>
                    <a:pt x="-281" y="7487"/>
                    <a:pt x="-281" y="4533"/>
                    <a:pt x="844" y="2687"/>
                  </a:cubicBezTo>
                  <a:cubicBezTo>
                    <a:pt x="1969" y="841"/>
                    <a:pt x="4219" y="103"/>
                    <a:pt x="7819" y="10"/>
                  </a:cubicBezTo>
                  <a:cubicBezTo>
                    <a:pt x="11419" y="-82"/>
                    <a:pt x="16369" y="472"/>
                    <a:pt x="21319" y="1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8316227" y="1211425"/>
              <a:ext cx="143682" cy="15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137" fill="norm" stroke="1" extrusionOk="0">
                  <a:moveTo>
                    <a:pt x="9851" y="0"/>
                  </a:moveTo>
                  <a:cubicBezTo>
                    <a:pt x="6808" y="2071"/>
                    <a:pt x="3766" y="4142"/>
                    <a:pt x="1941" y="7249"/>
                  </a:cubicBezTo>
                  <a:cubicBezTo>
                    <a:pt x="115" y="10356"/>
                    <a:pt x="-493" y="14499"/>
                    <a:pt x="420" y="17310"/>
                  </a:cubicBezTo>
                  <a:cubicBezTo>
                    <a:pt x="1332" y="20121"/>
                    <a:pt x="3766" y="21600"/>
                    <a:pt x="7265" y="21008"/>
                  </a:cubicBezTo>
                  <a:cubicBezTo>
                    <a:pt x="10763" y="20416"/>
                    <a:pt x="15327" y="17753"/>
                    <a:pt x="17913" y="14647"/>
                  </a:cubicBezTo>
                  <a:cubicBezTo>
                    <a:pt x="20499" y="11540"/>
                    <a:pt x="21107" y="7989"/>
                    <a:pt x="20346" y="5326"/>
                  </a:cubicBezTo>
                  <a:cubicBezTo>
                    <a:pt x="19586" y="2663"/>
                    <a:pt x="17456" y="888"/>
                    <a:pt x="14870" y="740"/>
                  </a:cubicBezTo>
                  <a:cubicBezTo>
                    <a:pt x="12284" y="592"/>
                    <a:pt x="9242" y="2071"/>
                    <a:pt x="6200" y="3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8035511" y="1509875"/>
              <a:ext cx="317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7018"/>
                    <a:pt x="2880" y="12436"/>
                    <a:pt x="6480" y="8836"/>
                  </a:cubicBezTo>
                  <a:cubicBezTo>
                    <a:pt x="10080" y="5236"/>
                    <a:pt x="15840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8197124" y="1611475"/>
              <a:ext cx="35238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9977" y="0"/>
                  </a:moveTo>
                  <a:cubicBezTo>
                    <a:pt x="11577" y="4431"/>
                    <a:pt x="3177" y="8862"/>
                    <a:pt x="777" y="12462"/>
                  </a:cubicBezTo>
                  <a:cubicBezTo>
                    <a:pt x="-1623" y="16062"/>
                    <a:pt x="1977" y="18831"/>
                    <a:pt x="55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8246514" y="1646310"/>
              <a:ext cx="96167" cy="11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0728" fill="norm" stroke="1" extrusionOk="0">
                  <a:moveTo>
                    <a:pt x="10715" y="595"/>
                  </a:moveTo>
                  <a:cubicBezTo>
                    <a:pt x="7038" y="4067"/>
                    <a:pt x="3362" y="7538"/>
                    <a:pt x="1523" y="10624"/>
                  </a:cubicBezTo>
                  <a:cubicBezTo>
                    <a:pt x="-315" y="13710"/>
                    <a:pt x="-315" y="16410"/>
                    <a:pt x="604" y="18338"/>
                  </a:cubicBezTo>
                  <a:cubicBezTo>
                    <a:pt x="1523" y="20267"/>
                    <a:pt x="3362" y="21424"/>
                    <a:pt x="6808" y="20267"/>
                  </a:cubicBezTo>
                  <a:cubicBezTo>
                    <a:pt x="10255" y="19110"/>
                    <a:pt x="15311" y="15638"/>
                    <a:pt x="18068" y="12553"/>
                  </a:cubicBezTo>
                  <a:cubicBezTo>
                    <a:pt x="20825" y="9467"/>
                    <a:pt x="21285" y="6767"/>
                    <a:pt x="20596" y="4453"/>
                  </a:cubicBezTo>
                  <a:cubicBezTo>
                    <a:pt x="19906" y="2138"/>
                    <a:pt x="18068" y="210"/>
                    <a:pt x="16459" y="17"/>
                  </a:cubicBezTo>
                  <a:cubicBezTo>
                    <a:pt x="14851" y="-176"/>
                    <a:pt x="13472" y="1367"/>
                    <a:pt x="12094" y="2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8371546" y="1617825"/>
              <a:ext cx="112637" cy="13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074" fill="norm" stroke="1" extrusionOk="0">
                  <a:moveTo>
                    <a:pt x="9521" y="7975"/>
                  </a:moveTo>
                  <a:cubicBezTo>
                    <a:pt x="7558" y="7975"/>
                    <a:pt x="5594" y="7975"/>
                    <a:pt x="3827" y="8640"/>
                  </a:cubicBezTo>
                  <a:cubicBezTo>
                    <a:pt x="2059" y="9305"/>
                    <a:pt x="488" y="10634"/>
                    <a:pt x="96" y="12960"/>
                  </a:cubicBezTo>
                  <a:cubicBezTo>
                    <a:pt x="-297" y="15286"/>
                    <a:pt x="488" y="18609"/>
                    <a:pt x="3041" y="20105"/>
                  </a:cubicBezTo>
                  <a:cubicBezTo>
                    <a:pt x="5594" y="21600"/>
                    <a:pt x="9914" y="21268"/>
                    <a:pt x="13252" y="19772"/>
                  </a:cubicBezTo>
                  <a:cubicBezTo>
                    <a:pt x="16590" y="18277"/>
                    <a:pt x="18947" y="15618"/>
                    <a:pt x="20125" y="13458"/>
                  </a:cubicBezTo>
                  <a:cubicBezTo>
                    <a:pt x="21303" y="11298"/>
                    <a:pt x="21303" y="9637"/>
                    <a:pt x="18947" y="7477"/>
                  </a:cubicBezTo>
                  <a:cubicBezTo>
                    <a:pt x="16590" y="5317"/>
                    <a:pt x="11878" y="2658"/>
                    <a:pt x="71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8683211" y="1433675"/>
              <a:ext cx="1206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8689561" y="1490825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9324561" y="1255875"/>
              <a:ext cx="1270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27"/>
                    <a:pt x="7200" y="12454"/>
                    <a:pt x="9000" y="16054"/>
                  </a:cubicBezTo>
                  <a:cubicBezTo>
                    <a:pt x="10800" y="19654"/>
                    <a:pt x="10800" y="20627"/>
                    <a:pt x="12600" y="21114"/>
                  </a:cubicBezTo>
                  <a:cubicBezTo>
                    <a:pt x="14400" y="21600"/>
                    <a:pt x="180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9433508" y="1230475"/>
              <a:ext cx="156478" cy="264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83" fill="norm" stroke="1" extrusionOk="0">
                  <a:moveTo>
                    <a:pt x="13688" y="1029"/>
                  </a:moveTo>
                  <a:cubicBezTo>
                    <a:pt x="10232" y="514"/>
                    <a:pt x="6776" y="0"/>
                    <a:pt x="4184" y="0"/>
                  </a:cubicBezTo>
                  <a:cubicBezTo>
                    <a:pt x="1592" y="0"/>
                    <a:pt x="-136" y="514"/>
                    <a:pt x="8" y="1886"/>
                  </a:cubicBezTo>
                  <a:cubicBezTo>
                    <a:pt x="152" y="3257"/>
                    <a:pt x="2168" y="5486"/>
                    <a:pt x="5624" y="7714"/>
                  </a:cubicBezTo>
                  <a:cubicBezTo>
                    <a:pt x="9080" y="9943"/>
                    <a:pt x="13976" y="12171"/>
                    <a:pt x="16856" y="13714"/>
                  </a:cubicBezTo>
                  <a:cubicBezTo>
                    <a:pt x="19736" y="15257"/>
                    <a:pt x="20600" y="16114"/>
                    <a:pt x="21032" y="16971"/>
                  </a:cubicBezTo>
                  <a:cubicBezTo>
                    <a:pt x="21464" y="17829"/>
                    <a:pt x="21464" y="18686"/>
                    <a:pt x="20168" y="19629"/>
                  </a:cubicBezTo>
                  <a:cubicBezTo>
                    <a:pt x="18872" y="20571"/>
                    <a:pt x="16280" y="21600"/>
                    <a:pt x="12968" y="21343"/>
                  </a:cubicBezTo>
                  <a:cubicBezTo>
                    <a:pt x="9656" y="21086"/>
                    <a:pt x="5624" y="19543"/>
                    <a:pt x="1592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9515061" y="1192375"/>
              <a:ext cx="2349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2949161" y="1573375"/>
              <a:ext cx="381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207"/>
                    <a:pt x="7200" y="12414"/>
                    <a:pt x="10800" y="16014"/>
                  </a:cubicBezTo>
                  <a:cubicBezTo>
                    <a:pt x="14400" y="19614"/>
                    <a:pt x="18000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3045357" y="1528925"/>
              <a:ext cx="128067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19702" y="0"/>
                  </a:moveTo>
                  <a:cubicBezTo>
                    <a:pt x="14128" y="568"/>
                    <a:pt x="8554" y="1137"/>
                    <a:pt x="5070" y="1705"/>
                  </a:cubicBezTo>
                  <a:cubicBezTo>
                    <a:pt x="1586" y="2274"/>
                    <a:pt x="192" y="2842"/>
                    <a:pt x="18" y="3979"/>
                  </a:cubicBezTo>
                  <a:cubicBezTo>
                    <a:pt x="-156" y="5116"/>
                    <a:pt x="889" y="6821"/>
                    <a:pt x="3850" y="8621"/>
                  </a:cubicBezTo>
                  <a:cubicBezTo>
                    <a:pt x="6812" y="10421"/>
                    <a:pt x="11689" y="12316"/>
                    <a:pt x="14999" y="13547"/>
                  </a:cubicBezTo>
                  <a:cubicBezTo>
                    <a:pt x="18309" y="14779"/>
                    <a:pt x="20050" y="15347"/>
                    <a:pt x="20747" y="16105"/>
                  </a:cubicBezTo>
                  <a:cubicBezTo>
                    <a:pt x="21444" y="16863"/>
                    <a:pt x="21096" y="17811"/>
                    <a:pt x="19179" y="18663"/>
                  </a:cubicBezTo>
                  <a:cubicBezTo>
                    <a:pt x="17263" y="19516"/>
                    <a:pt x="13779" y="20274"/>
                    <a:pt x="10470" y="20747"/>
                  </a:cubicBezTo>
                  <a:cubicBezTo>
                    <a:pt x="7160" y="21221"/>
                    <a:pt x="4025" y="21411"/>
                    <a:pt x="8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4428711" y="1662275"/>
              <a:ext cx="1" cy="2095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4473161" y="1674975"/>
              <a:ext cx="1079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65" y="257"/>
                    <a:pt x="13129" y="514"/>
                    <a:pt x="10165" y="1029"/>
                  </a:cubicBezTo>
                  <a:cubicBezTo>
                    <a:pt x="7200" y="1543"/>
                    <a:pt x="5506" y="2314"/>
                    <a:pt x="5082" y="3343"/>
                  </a:cubicBezTo>
                  <a:cubicBezTo>
                    <a:pt x="4659" y="4371"/>
                    <a:pt x="5506" y="5657"/>
                    <a:pt x="6353" y="7200"/>
                  </a:cubicBezTo>
                  <a:cubicBezTo>
                    <a:pt x="7200" y="8743"/>
                    <a:pt x="8047" y="10543"/>
                    <a:pt x="9529" y="11186"/>
                  </a:cubicBezTo>
                  <a:cubicBezTo>
                    <a:pt x="11012" y="11829"/>
                    <a:pt x="13129" y="11314"/>
                    <a:pt x="14612" y="12214"/>
                  </a:cubicBezTo>
                  <a:cubicBezTo>
                    <a:pt x="16094" y="13114"/>
                    <a:pt x="16941" y="15429"/>
                    <a:pt x="16518" y="16971"/>
                  </a:cubicBezTo>
                  <a:cubicBezTo>
                    <a:pt x="16094" y="18514"/>
                    <a:pt x="14400" y="19286"/>
                    <a:pt x="11435" y="19929"/>
                  </a:cubicBezTo>
                  <a:cubicBezTo>
                    <a:pt x="8471" y="20571"/>
                    <a:pt x="4235" y="21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3069811" y="2711871"/>
              <a:ext cx="263767" cy="14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748" fill="norm" stroke="1" extrusionOk="0">
                  <a:moveTo>
                    <a:pt x="0" y="8179"/>
                  </a:moveTo>
                  <a:cubicBezTo>
                    <a:pt x="514" y="5675"/>
                    <a:pt x="1029" y="3171"/>
                    <a:pt x="1714" y="1605"/>
                  </a:cubicBezTo>
                  <a:cubicBezTo>
                    <a:pt x="2400" y="40"/>
                    <a:pt x="3257" y="-586"/>
                    <a:pt x="4029" y="666"/>
                  </a:cubicBezTo>
                  <a:cubicBezTo>
                    <a:pt x="4800" y="1918"/>
                    <a:pt x="5486" y="5049"/>
                    <a:pt x="5400" y="8179"/>
                  </a:cubicBezTo>
                  <a:cubicBezTo>
                    <a:pt x="5314" y="11310"/>
                    <a:pt x="4457" y="14440"/>
                    <a:pt x="3771" y="16631"/>
                  </a:cubicBezTo>
                  <a:cubicBezTo>
                    <a:pt x="3086" y="18823"/>
                    <a:pt x="2571" y="20075"/>
                    <a:pt x="2829" y="20544"/>
                  </a:cubicBezTo>
                  <a:cubicBezTo>
                    <a:pt x="3086" y="21014"/>
                    <a:pt x="4114" y="20701"/>
                    <a:pt x="6000" y="19292"/>
                  </a:cubicBezTo>
                  <a:cubicBezTo>
                    <a:pt x="7886" y="17884"/>
                    <a:pt x="10629" y="15379"/>
                    <a:pt x="12343" y="13188"/>
                  </a:cubicBezTo>
                  <a:cubicBezTo>
                    <a:pt x="14057" y="10997"/>
                    <a:pt x="14743" y="9118"/>
                    <a:pt x="14400" y="8492"/>
                  </a:cubicBezTo>
                  <a:cubicBezTo>
                    <a:pt x="14057" y="7866"/>
                    <a:pt x="12686" y="8492"/>
                    <a:pt x="11829" y="9744"/>
                  </a:cubicBezTo>
                  <a:cubicBezTo>
                    <a:pt x="10971" y="10997"/>
                    <a:pt x="10629" y="12875"/>
                    <a:pt x="10543" y="14597"/>
                  </a:cubicBezTo>
                  <a:cubicBezTo>
                    <a:pt x="10457" y="16318"/>
                    <a:pt x="10629" y="17884"/>
                    <a:pt x="11743" y="18979"/>
                  </a:cubicBezTo>
                  <a:cubicBezTo>
                    <a:pt x="12857" y="20075"/>
                    <a:pt x="14914" y="20701"/>
                    <a:pt x="16714" y="19605"/>
                  </a:cubicBezTo>
                  <a:cubicBezTo>
                    <a:pt x="18514" y="18510"/>
                    <a:pt x="20057" y="15692"/>
                    <a:pt x="20829" y="13188"/>
                  </a:cubicBezTo>
                  <a:cubicBezTo>
                    <a:pt x="21600" y="10684"/>
                    <a:pt x="21600" y="8492"/>
                    <a:pt x="20400" y="7240"/>
                  </a:cubicBezTo>
                  <a:cubicBezTo>
                    <a:pt x="19200" y="5988"/>
                    <a:pt x="16800" y="5675"/>
                    <a:pt x="14400" y="5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4212811" y="2670574"/>
              <a:ext cx="152401" cy="16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9" fill="norm" stroke="1" extrusionOk="0">
                  <a:moveTo>
                    <a:pt x="0" y="4119"/>
                  </a:moveTo>
                  <a:cubicBezTo>
                    <a:pt x="900" y="2802"/>
                    <a:pt x="1800" y="1485"/>
                    <a:pt x="3450" y="695"/>
                  </a:cubicBezTo>
                  <a:cubicBezTo>
                    <a:pt x="5100" y="-96"/>
                    <a:pt x="7500" y="-359"/>
                    <a:pt x="9450" y="695"/>
                  </a:cubicBezTo>
                  <a:cubicBezTo>
                    <a:pt x="11400" y="1748"/>
                    <a:pt x="12900" y="4119"/>
                    <a:pt x="12000" y="6885"/>
                  </a:cubicBezTo>
                  <a:cubicBezTo>
                    <a:pt x="11100" y="9651"/>
                    <a:pt x="7800" y="12812"/>
                    <a:pt x="5550" y="15182"/>
                  </a:cubicBezTo>
                  <a:cubicBezTo>
                    <a:pt x="3300" y="17553"/>
                    <a:pt x="2100" y="19134"/>
                    <a:pt x="2250" y="20056"/>
                  </a:cubicBezTo>
                  <a:cubicBezTo>
                    <a:pt x="2400" y="20978"/>
                    <a:pt x="3900" y="21241"/>
                    <a:pt x="7350" y="20451"/>
                  </a:cubicBezTo>
                  <a:cubicBezTo>
                    <a:pt x="10800" y="19661"/>
                    <a:pt x="16200" y="17817"/>
                    <a:pt x="21600" y="15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4370988" y="2698030"/>
              <a:ext cx="134491" cy="121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20955" fill="norm" stroke="1" extrusionOk="0">
                  <a:moveTo>
                    <a:pt x="6757" y="6468"/>
                  </a:moveTo>
                  <a:cubicBezTo>
                    <a:pt x="5169" y="7200"/>
                    <a:pt x="3580" y="7932"/>
                    <a:pt x="2151" y="9946"/>
                  </a:cubicBezTo>
                  <a:cubicBezTo>
                    <a:pt x="722" y="11959"/>
                    <a:pt x="-549" y="15254"/>
                    <a:pt x="245" y="17451"/>
                  </a:cubicBezTo>
                  <a:cubicBezTo>
                    <a:pt x="1039" y="19648"/>
                    <a:pt x="3898" y="20746"/>
                    <a:pt x="7075" y="20929"/>
                  </a:cubicBezTo>
                  <a:cubicBezTo>
                    <a:pt x="10251" y="21112"/>
                    <a:pt x="13745" y="20380"/>
                    <a:pt x="16445" y="17817"/>
                  </a:cubicBezTo>
                  <a:cubicBezTo>
                    <a:pt x="19145" y="15254"/>
                    <a:pt x="21051" y="10861"/>
                    <a:pt x="19780" y="7383"/>
                  </a:cubicBezTo>
                  <a:cubicBezTo>
                    <a:pt x="18510" y="3905"/>
                    <a:pt x="14063" y="1343"/>
                    <a:pt x="10251" y="427"/>
                  </a:cubicBezTo>
                  <a:cubicBezTo>
                    <a:pt x="6439" y="-488"/>
                    <a:pt x="3263" y="244"/>
                    <a:pt x="86" y="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2968211" y="3452975"/>
              <a:ext cx="317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3123698" y="3440275"/>
              <a:ext cx="1082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600" fill="norm" stroke="1" extrusionOk="0">
                  <a:moveTo>
                    <a:pt x="10409" y="0"/>
                  </a:moveTo>
                  <a:cubicBezTo>
                    <a:pt x="8371" y="218"/>
                    <a:pt x="6334" y="436"/>
                    <a:pt x="4296" y="764"/>
                  </a:cubicBezTo>
                  <a:cubicBezTo>
                    <a:pt x="2258" y="1091"/>
                    <a:pt x="221" y="1527"/>
                    <a:pt x="17" y="2727"/>
                  </a:cubicBezTo>
                  <a:cubicBezTo>
                    <a:pt x="-187" y="3927"/>
                    <a:pt x="1443" y="5891"/>
                    <a:pt x="4907" y="7855"/>
                  </a:cubicBezTo>
                  <a:cubicBezTo>
                    <a:pt x="8371" y="9818"/>
                    <a:pt x="13670" y="11782"/>
                    <a:pt x="16930" y="13200"/>
                  </a:cubicBezTo>
                  <a:cubicBezTo>
                    <a:pt x="20190" y="14618"/>
                    <a:pt x="21413" y="15491"/>
                    <a:pt x="20598" y="16800"/>
                  </a:cubicBezTo>
                  <a:cubicBezTo>
                    <a:pt x="19783" y="18109"/>
                    <a:pt x="16930" y="19855"/>
                    <a:pt x="140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3126961" y="3440275"/>
              <a:ext cx="1968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4225511" y="3421225"/>
              <a:ext cx="44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4352511" y="3418962"/>
              <a:ext cx="121684" cy="203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150" fill="norm" stroke="1" extrusionOk="0">
                  <a:moveTo>
                    <a:pt x="10983" y="236"/>
                  </a:moveTo>
                  <a:cubicBezTo>
                    <a:pt x="9153" y="15"/>
                    <a:pt x="7322" y="-205"/>
                    <a:pt x="5492" y="346"/>
                  </a:cubicBezTo>
                  <a:cubicBezTo>
                    <a:pt x="3661" y="897"/>
                    <a:pt x="1831" y="2219"/>
                    <a:pt x="915" y="3432"/>
                  </a:cubicBezTo>
                  <a:cubicBezTo>
                    <a:pt x="0" y="4644"/>
                    <a:pt x="0" y="5746"/>
                    <a:pt x="3478" y="7730"/>
                  </a:cubicBezTo>
                  <a:cubicBezTo>
                    <a:pt x="6956" y="9713"/>
                    <a:pt x="13912" y="12579"/>
                    <a:pt x="17573" y="14783"/>
                  </a:cubicBezTo>
                  <a:cubicBezTo>
                    <a:pt x="21234" y="16987"/>
                    <a:pt x="21600" y="18530"/>
                    <a:pt x="20502" y="19632"/>
                  </a:cubicBezTo>
                  <a:cubicBezTo>
                    <a:pt x="19403" y="20734"/>
                    <a:pt x="16841" y="21395"/>
                    <a:pt x="13180" y="21064"/>
                  </a:cubicBezTo>
                  <a:cubicBezTo>
                    <a:pt x="9519" y="20734"/>
                    <a:pt x="4759" y="19411"/>
                    <a:pt x="0" y="18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4403311" y="3376775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6000"/>
                    <a:pt x="5280" y="10400"/>
                    <a:pt x="8880" y="6800"/>
                  </a:cubicBezTo>
                  <a:cubicBezTo>
                    <a:pt x="12480" y="3200"/>
                    <a:pt x="1704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40873" y="4917671"/>
              <a:ext cx="235659" cy="35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0886" fill="norm" stroke="1" extrusionOk="0">
                  <a:moveTo>
                    <a:pt x="695" y="796"/>
                  </a:moveTo>
                  <a:cubicBezTo>
                    <a:pt x="236" y="41"/>
                    <a:pt x="-224" y="-714"/>
                    <a:pt x="121" y="1250"/>
                  </a:cubicBezTo>
                  <a:cubicBezTo>
                    <a:pt x="465" y="3213"/>
                    <a:pt x="1614" y="7896"/>
                    <a:pt x="2189" y="11143"/>
                  </a:cubicBezTo>
                  <a:cubicBezTo>
                    <a:pt x="2763" y="14391"/>
                    <a:pt x="2763" y="16204"/>
                    <a:pt x="2878" y="17487"/>
                  </a:cubicBezTo>
                  <a:cubicBezTo>
                    <a:pt x="2993" y="18771"/>
                    <a:pt x="3223" y="19527"/>
                    <a:pt x="3338" y="19451"/>
                  </a:cubicBezTo>
                  <a:cubicBezTo>
                    <a:pt x="3453" y="19376"/>
                    <a:pt x="3453" y="18469"/>
                    <a:pt x="3797" y="17336"/>
                  </a:cubicBezTo>
                  <a:cubicBezTo>
                    <a:pt x="4142" y="16203"/>
                    <a:pt x="4831" y="14844"/>
                    <a:pt x="6095" y="13636"/>
                  </a:cubicBezTo>
                  <a:cubicBezTo>
                    <a:pt x="7359" y="12427"/>
                    <a:pt x="9197" y="11370"/>
                    <a:pt x="10806" y="10766"/>
                  </a:cubicBezTo>
                  <a:cubicBezTo>
                    <a:pt x="12414" y="10162"/>
                    <a:pt x="13793" y="10010"/>
                    <a:pt x="15057" y="10010"/>
                  </a:cubicBezTo>
                  <a:cubicBezTo>
                    <a:pt x="16321" y="10010"/>
                    <a:pt x="17470" y="10162"/>
                    <a:pt x="18619" y="10992"/>
                  </a:cubicBezTo>
                  <a:cubicBezTo>
                    <a:pt x="19767" y="11823"/>
                    <a:pt x="20916" y="13334"/>
                    <a:pt x="21146" y="14844"/>
                  </a:cubicBezTo>
                  <a:cubicBezTo>
                    <a:pt x="21376" y="16355"/>
                    <a:pt x="20687" y="17865"/>
                    <a:pt x="19193" y="18998"/>
                  </a:cubicBezTo>
                  <a:cubicBezTo>
                    <a:pt x="17699" y="20131"/>
                    <a:pt x="15402" y="20886"/>
                    <a:pt x="12874" y="20886"/>
                  </a:cubicBezTo>
                  <a:cubicBezTo>
                    <a:pt x="10346" y="20886"/>
                    <a:pt x="7589" y="20131"/>
                    <a:pt x="4831" y="19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832273" y="4952136"/>
              <a:ext cx="118591" cy="393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431" fill="norm" stroke="1" extrusionOk="0">
                  <a:moveTo>
                    <a:pt x="0" y="110"/>
                  </a:moveTo>
                  <a:cubicBezTo>
                    <a:pt x="2645" y="-30"/>
                    <a:pt x="5290" y="-169"/>
                    <a:pt x="8596" y="597"/>
                  </a:cubicBezTo>
                  <a:cubicBezTo>
                    <a:pt x="11902" y="1364"/>
                    <a:pt x="15869" y="3036"/>
                    <a:pt x="18294" y="5475"/>
                  </a:cubicBezTo>
                  <a:cubicBezTo>
                    <a:pt x="20718" y="7914"/>
                    <a:pt x="21600" y="11119"/>
                    <a:pt x="18294" y="13906"/>
                  </a:cubicBezTo>
                  <a:cubicBezTo>
                    <a:pt x="14988" y="16693"/>
                    <a:pt x="7494" y="19062"/>
                    <a:pt x="0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318680" y="4984808"/>
              <a:ext cx="13025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20387" y="0"/>
                  </a:moveTo>
                  <a:cubicBezTo>
                    <a:pt x="13987" y="2945"/>
                    <a:pt x="7587" y="5891"/>
                    <a:pt x="3787" y="8673"/>
                  </a:cubicBezTo>
                  <a:cubicBezTo>
                    <a:pt x="-13" y="11455"/>
                    <a:pt x="-1213" y="14073"/>
                    <a:pt x="1387" y="16200"/>
                  </a:cubicBezTo>
                  <a:cubicBezTo>
                    <a:pt x="3987" y="18327"/>
                    <a:pt x="10387" y="19964"/>
                    <a:pt x="167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6651405" y="1477121"/>
              <a:ext cx="751351" cy="1038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0" y="1197"/>
                  </a:moveTo>
                  <a:cubicBezTo>
                    <a:pt x="0" y="931"/>
                    <a:pt x="0" y="666"/>
                    <a:pt x="184" y="427"/>
                  </a:cubicBezTo>
                  <a:cubicBezTo>
                    <a:pt x="367" y="188"/>
                    <a:pt x="735" y="-24"/>
                    <a:pt x="955" y="3"/>
                  </a:cubicBezTo>
                  <a:cubicBezTo>
                    <a:pt x="1176" y="29"/>
                    <a:pt x="1249" y="294"/>
                    <a:pt x="1286" y="1489"/>
                  </a:cubicBezTo>
                  <a:cubicBezTo>
                    <a:pt x="1322" y="2683"/>
                    <a:pt x="1322" y="4805"/>
                    <a:pt x="1286" y="6849"/>
                  </a:cubicBezTo>
                  <a:cubicBezTo>
                    <a:pt x="1249" y="8892"/>
                    <a:pt x="1176" y="10856"/>
                    <a:pt x="1359" y="12793"/>
                  </a:cubicBezTo>
                  <a:cubicBezTo>
                    <a:pt x="1543" y="14730"/>
                    <a:pt x="1984" y="16640"/>
                    <a:pt x="2241" y="17861"/>
                  </a:cubicBezTo>
                  <a:cubicBezTo>
                    <a:pt x="2498" y="19082"/>
                    <a:pt x="2571" y="19612"/>
                    <a:pt x="2608" y="20010"/>
                  </a:cubicBezTo>
                  <a:cubicBezTo>
                    <a:pt x="2645" y="20408"/>
                    <a:pt x="2645" y="20674"/>
                    <a:pt x="3012" y="20780"/>
                  </a:cubicBezTo>
                  <a:cubicBezTo>
                    <a:pt x="3380" y="20886"/>
                    <a:pt x="4114" y="20833"/>
                    <a:pt x="5841" y="20780"/>
                  </a:cubicBezTo>
                  <a:cubicBezTo>
                    <a:pt x="7567" y="20727"/>
                    <a:pt x="10286" y="20674"/>
                    <a:pt x="13078" y="20806"/>
                  </a:cubicBezTo>
                  <a:cubicBezTo>
                    <a:pt x="15869" y="20939"/>
                    <a:pt x="18735" y="21258"/>
                    <a:pt x="21600" y="21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7295419" y="2401522"/>
              <a:ext cx="153772" cy="24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339" fill="norm" stroke="1" extrusionOk="0">
                  <a:moveTo>
                    <a:pt x="1045" y="630"/>
                  </a:moveTo>
                  <a:cubicBezTo>
                    <a:pt x="4877" y="184"/>
                    <a:pt x="8710" y="-261"/>
                    <a:pt x="12194" y="184"/>
                  </a:cubicBezTo>
                  <a:cubicBezTo>
                    <a:pt x="15677" y="630"/>
                    <a:pt x="18813" y="1966"/>
                    <a:pt x="20206" y="3859"/>
                  </a:cubicBezTo>
                  <a:cubicBezTo>
                    <a:pt x="21600" y="5751"/>
                    <a:pt x="21252" y="8201"/>
                    <a:pt x="17594" y="11207"/>
                  </a:cubicBezTo>
                  <a:cubicBezTo>
                    <a:pt x="13936" y="14213"/>
                    <a:pt x="6968" y="17776"/>
                    <a:pt x="0" y="21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7748349" y="2332082"/>
              <a:ext cx="206419" cy="326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37" fill="norm" stroke="1" extrusionOk="0">
                  <a:moveTo>
                    <a:pt x="21276" y="0"/>
                  </a:moveTo>
                  <a:cubicBezTo>
                    <a:pt x="15744" y="675"/>
                    <a:pt x="10213" y="1350"/>
                    <a:pt x="7052" y="2616"/>
                  </a:cubicBezTo>
                  <a:cubicBezTo>
                    <a:pt x="3891" y="3881"/>
                    <a:pt x="3100" y="5738"/>
                    <a:pt x="2705" y="7088"/>
                  </a:cubicBezTo>
                  <a:cubicBezTo>
                    <a:pt x="2310" y="8438"/>
                    <a:pt x="2310" y="9281"/>
                    <a:pt x="2310" y="10125"/>
                  </a:cubicBezTo>
                  <a:cubicBezTo>
                    <a:pt x="2310" y="10969"/>
                    <a:pt x="2310" y="11812"/>
                    <a:pt x="2969" y="12150"/>
                  </a:cubicBezTo>
                  <a:cubicBezTo>
                    <a:pt x="3627" y="12488"/>
                    <a:pt x="4944" y="12319"/>
                    <a:pt x="6261" y="12234"/>
                  </a:cubicBezTo>
                  <a:cubicBezTo>
                    <a:pt x="7578" y="12150"/>
                    <a:pt x="8896" y="12150"/>
                    <a:pt x="10081" y="12403"/>
                  </a:cubicBezTo>
                  <a:cubicBezTo>
                    <a:pt x="11266" y="12656"/>
                    <a:pt x="12320" y="13163"/>
                    <a:pt x="12978" y="13838"/>
                  </a:cubicBezTo>
                  <a:cubicBezTo>
                    <a:pt x="13637" y="14513"/>
                    <a:pt x="13900" y="15356"/>
                    <a:pt x="14032" y="16200"/>
                  </a:cubicBezTo>
                  <a:cubicBezTo>
                    <a:pt x="14164" y="17044"/>
                    <a:pt x="14164" y="17888"/>
                    <a:pt x="13374" y="18647"/>
                  </a:cubicBezTo>
                  <a:cubicBezTo>
                    <a:pt x="12583" y="19406"/>
                    <a:pt x="11003" y="20081"/>
                    <a:pt x="9422" y="20588"/>
                  </a:cubicBezTo>
                  <a:cubicBezTo>
                    <a:pt x="7842" y="21094"/>
                    <a:pt x="6261" y="21431"/>
                    <a:pt x="4417" y="21516"/>
                  </a:cubicBezTo>
                  <a:cubicBezTo>
                    <a:pt x="2574" y="21600"/>
                    <a:pt x="466" y="21431"/>
                    <a:pt x="71" y="21009"/>
                  </a:cubicBezTo>
                  <a:cubicBezTo>
                    <a:pt x="-324" y="20587"/>
                    <a:pt x="993" y="19913"/>
                    <a:pt x="2310" y="19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8013661" y="2450541"/>
              <a:ext cx="161368" cy="20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6" h="21248" fill="norm" stroke="1" extrusionOk="0">
                  <a:moveTo>
                    <a:pt x="17717" y="1209"/>
                  </a:moveTo>
                  <a:cubicBezTo>
                    <a:pt x="16105" y="429"/>
                    <a:pt x="14493" y="-352"/>
                    <a:pt x="11753" y="168"/>
                  </a:cubicBezTo>
                  <a:cubicBezTo>
                    <a:pt x="9013" y="689"/>
                    <a:pt x="5144" y="2511"/>
                    <a:pt x="2726" y="5894"/>
                  </a:cubicBezTo>
                  <a:cubicBezTo>
                    <a:pt x="308" y="9277"/>
                    <a:pt x="-659" y="14221"/>
                    <a:pt x="469" y="17214"/>
                  </a:cubicBezTo>
                  <a:cubicBezTo>
                    <a:pt x="1598" y="20207"/>
                    <a:pt x="4822" y="21248"/>
                    <a:pt x="8368" y="21248"/>
                  </a:cubicBezTo>
                  <a:cubicBezTo>
                    <a:pt x="11914" y="21248"/>
                    <a:pt x="15783" y="20207"/>
                    <a:pt x="18039" y="17735"/>
                  </a:cubicBezTo>
                  <a:cubicBezTo>
                    <a:pt x="20296" y="15262"/>
                    <a:pt x="20941" y="11359"/>
                    <a:pt x="19813" y="8887"/>
                  </a:cubicBezTo>
                  <a:cubicBezTo>
                    <a:pt x="18684" y="6414"/>
                    <a:pt x="15783" y="5373"/>
                    <a:pt x="12881" y="4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8384110" y="2424084"/>
              <a:ext cx="168672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2847"/>
                    <a:pt x="7855" y="5693"/>
                    <a:pt x="11455" y="9293"/>
                  </a:cubicBezTo>
                  <a:cubicBezTo>
                    <a:pt x="15055" y="12893"/>
                    <a:pt x="18327" y="172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8315109" y="2439418"/>
              <a:ext cx="322008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71" y="969"/>
                    <a:pt x="17143" y="1938"/>
                    <a:pt x="13800" y="4569"/>
                  </a:cubicBezTo>
                  <a:cubicBezTo>
                    <a:pt x="10457" y="7200"/>
                    <a:pt x="6000" y="11492"/>
                    <a:pt x="3514" y="14608"/>
                  </a:cubicBezTo>
                  <a:cubicBezTo>
                    <a:pt x="1029" y="17723"/>
                    <a:pt x="514" y="196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8905456" y="2518642"/>
              <a:ext cx="146963" cy="299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3" h="21484" fill="norm" stroke="1" extrusionOk="0">
                  <a:moveTo>
                    <a:pt x="0" y="1464"/>
                  </a:moveTo>
                  <a:cubicBezTo>
                    <a:pt x="1098" y="732"/>
                    <a:pt x="2197" y="0"/>
                    <a:pt x="5125" y="0"/>
                  </a:cubicBezTo>
                  <a:cubicBezTo>
                    <a:pt x="8054" y="0"/>
                    <a:pt x="12814" y="732"/>
                    <a:pt x="15193" y="1556"/>
                  </a:cubicBezTo>
                  <a:cubicBezTo>
                    <a:pt x="17573" y="2380"/>
                    <a:pt x="17573" y="3295"/>
                    <a:pt x="16658" y="4576"/>
                  </a:cubicBezTo>
                  <a:cubicBezTo>
                    <a:pt x="15742" y="5858"/>
                    <a:pt x="13912" y="7505"/>
                    <a:pt x="12264" y="8603"/>
                  </a:cubicBezTo>
                  <a:cubicBezTo>
                    <a:pt x="10617" y="9702"/>
                    <a:pt x="9153" y="10251"/>
                    <a:pt x="9153" y="10800"/>
                  </a:cubicBezTo>
                  <a:cubicBezTo>
                    <a:pt x="9153" y="11349"/>
                    <a:pt x="10617" y="11898"/>
                    <a:pt x="12814" y="12539"/>
                  </a:cubicBezTo>
                  <a:cubicBezTo>
                    <a:pt x="15010" y="13180"/>
                    <a:pt x="17939" y="13912"/>
                    <a:pt x="19586" y="14827"/>
                  </a:cubicBezTo>
                  <a:cubicBezTo>
                    <a:pt x="21234" y="15742"/>
                    <a:pt x="21600" y="16841"/>
                    <a:pt x="20136" y="17939"/>
                  </a:cubicBezTo>
                  <a:cubicBezTo>
                    <a:pt x="18671" y="19037"/>
                    <a:pt x="15376" y="20136"/>
                    <a:pt x="12081" y="20776"/>
                  </a:cubicBezTo>
                  <a:cubicBezTo>
                    <a:pt x="8786" y="21417"/>
                    <a:pt x="5491" y="21600"/>
                    <a:pt x="4942" y="21417"/>
                  </a:cubicBezTo>
                  <a:cubicBezTo>
                    <a:pt x="4393" y="21234"/>
                    <a:pt x="6590" y="20685"/>
                    <a:pt x="8786" y="201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9122423" y="2661695"/>
              <a:ext cx="179153" cy="13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0930" fill="norm" stroke="1" extrusionOk="0">
                  <a:moveTo>
                    <a:pt x="9630" y="1166"/>
                  </a:moveTo>
                  <a:cubicBezTo>
                    <a:pt x="8130" y="394"/>
                    <a:pt x="6630" y="-377"/>
                    <a:pt x="5130" y="202"/>
                  </a:cubicBezTo>
                  <a:cubicBezTo>
                    <a:pt x="3630" y="780"/>
                    <a:pt x="2130" y="2709"/>
                    <a:pt x="1080" y="6180"/>
                  </a:cubicBezTo>
                  <a:cubicBezTo>
                    <a:pt x="30" y="9652"/>
                    <a:pt x="-570" y="14666"/>
                    <a:pt x="780" y="17559"/>
                  </a:cubicBezTo>
                  <a:cubicBezTo>
                    <a:pt x="2130" y="20452"/>
                    <a:pt x="5430" y="21223"/>
                    <a:pt x="8730" y="20837"/>
                  </a:cubicBezTo>
                  <a:cubicBezTo>
                    <a:pt x="12030" y="20452"/>
                    <a:pt x="15330" y="18909"/>
                    <a:pt x="17580" y="16016"/>
                  </a:cubicBezTo>
                  <a:cubicBezTo>
                    <a:pt x="19830" y="13123"/>
                    <a:pt x="21030" y="8880"/>
                    <a:pt x="21030" y="6180"/>
                  </a:cubicBezTo>
                  <a:cubicBezTo>
                    <a:pt x="21030" y="3480"/>
                    <a:pt x="19830" y="2323"/>
                    <a:pt x="18330" y="1552"/>
                  </a:cubicBezTo>
                  <a:cubicBezTo>
                    <a:pt x="16830" y="780"/>
                    <a:pt x="15030" y="394"/>
                    <a:pt x="13680" y="1166"/>
                  </a:cubicBezTo>
                  <a:cubicBezTo>
                    <a:pt x="12330" y="1937"/>
                    <a:pt x="11430" y="3866"/>
                    <a:pt x="10530" y="5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8782786" y="2980810"/>
              <a:ext cx="406343" cy="3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075" y="11040"/>
                    <a:pt x="8151" y="1783"/>
                    <a:pt x="11751" y="240"/>
                  </a:cubicBezTo>
                  <a:cubicBezTo>
                    <a:pt x="15351" y="-1303"/>
                    <a:pt x="18475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8928456" y="3068099"/>
              <a:ext cx="3066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9030680" y="3160100"/>
              <a:ext cx="113919" cy="91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57" fill="norm" stroke="1" extrusionOk="0">
                  <a:moveTo>
                    <a:pt x="8160" y="0"/>
                  </a:moveTo>
                  <a:cubicBezTo>
                    <a:pt x="5760" y="600"/>
                    <a:pt x="3360" y="1200"/>
                    <a:pt x="1920" y="3000"/>
                  </a:cubicBezTo>
                  <a:cubicBezTo>
                    <a:pt x="480" y="4800"/>
                    <a:pt x="0" y="7800"/>
                    <a:pt x="0" y="10800"/>
                  </a:cubicBezTo>
                  <a:cubicBezTo>
                    <a:pt x="0" y="13800"/>
                    <a:pt x="480" y="16800"/>
                    <a:pt x="1920" y="18600"/>
                  </a:cubicBezTo>
                  <a:cubicBezTo>
                    <a:pt x="3360" y="20400"/>
                    <a:pt x="5760" y="21000"/>
                    <a:pt x="8640" y="21300"/>
                  </a:cubicBezTo>
                  <a:cubicBezTo>
                    <a:pt x="11520" y="21600"/>
                    <a:pt x="14880" y="21600"/>
                    <a:pt x="17280" y="20100"/>
                  </a:cubicBezTo>
                  <a:cubicBezTo>
                    <a:pt x="19680" y="18600"/>
                    <a:pt x="21120" y="15600"/>
                    <a:pt x="21360" y="12600"/>
                  </a:cubicBezTo>
                  <a:cubicBezTo>
                    <a:pt x="21600" y="9600"/>
                    <a:pt x="20640" y="6600"/>
                    <a:pt x="18720" y="5700"/>
                  </a:cubicBezTo>
                  <a:cubicBezTo>
                    <a:pt x="16800" y="4800"/>
                    <a:pt x="13920" y="6000"/>
                    <a:pt x="1104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9178906" y="3160100"/>
              <a:ext cx="147083" cy="14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23" fill="norm" stroke="1" extrusionOk="0">
                  <a:moveTo>
                    <a:pt x="11545" y="1157"/>
                  </a:moveTo>
                  <a:cubicBezTo>
                    <a:pt x="9683" y="771"/>
                    <a:pt x="7821" y="386"/>
                    <a:pt x="6145" y="1157"/>
                  </a:cubicBezTo>
                  <a:cubicBezTo>
                    <a:pt x="4469" y="1929"/>
                    <a:pt x="2979" y="3857"/>
                    <a:pt x="1862" y="6750"/>
                  </a:cubicBezTo>
                  <a:cubicBezTo>
                    <a:pt x="745" y="9643"/>
                    <a:pt x="0" y="13500"/>
                    <a:pt x="0" y="16393"/>
                  </a:cubicBezTo>
                  <a:cubicBezTo>
                    <a:pt x="0" y="19286"/>
                    <a:pt x="745" y="21214"/>
                    <a:pt x="4097" y="21407"/>
                  </a:cubicBezTo>
                  <a:cubicBezTo>
                    <a:pt x="7448" y="21600"/>
                    <a:pt x="13407" y="20057"/>
                    <a:pt x="16945" y="16971"/>
                  </a:cubicBezTo>
                  <a:cubicBezTo>
                    <a:pt x="20483" y="13886"/>
                    <a:pt x="21600" y="9257"/>
                    <a:pt x="21414" y="6364"/>
                  </a:cubicBezTo>
                  <a:cubicBezTo>
                    <a:pt x="21228" y="3471"/>
                    <a:pt x="19738" y="2314"/>
                    <a:pt x="18062" y="1543"/>
                  </a:cubicBezTo>
                  <a:cubicBezTo>
                    <a:pt x="16386" y="771"/>
                    <a:pt x="14524" y="386"/>
                    <a:pt x="126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9702807" y="2930095"/>
              <a:ext cx="253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9787142" y="3091099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0294289" y="2807426"/>
              <a:ext cx="6020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1200" y="0"/>
                  </a:moveTo>
                  <a:cubicBezTo>
                    <a:pt x="14000" y="4039"/>
                    <a:pt x="6800" y="8078"/>
                    <a:pt x="3200" y="11502"/>
                  </a:cubicBezTo>
                  <a:cubicBezTo>
                    <a:pt x="-400" y="14927"/>
                    <a:pt x="-400" y="17737"/>
                    <a:pt x="500" y="19317"/>
                  </a:cubicBezTo>
                  <a:cubicBezTo>
                    <a:pt x="1400" y="20898"/>
                    <a:pt x="3200" y="21249"/>
                    <a:pt x="50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0405821" y="2852747"/>
              <a:ext cx="133024" cy="348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7" h="21339" fill="norm" stroke="1" extrusionOk="0">
                  <a:moveTo>
                    <a:pt x="15395" y="511"/>
                  </a:moveTo>
                  <a:cubicBezTo>
                    <a:pt x="13466" y="198"/>
                    <a:pt x="11538" y="-115"/>
                    <a:pt x="8645" y="42"/>
                  </a:cubicBezTo>
                  <a:cubicBezTo>
                    <a:pt x="5752" y="198"/>
                    <a:pt x="1895" y="824"/>
                    <a:pt x="545" y="1920"/>
                  </a:cubicBezTo>
                  <a:cubicBezTo>
                    <a:pt x="-805" y="3015"/>
                    <a:pt x="352" y="4581"/>
                    <a:pt x="4016" y="6694"/>
                  </a:cubicBezTo>
                  <a:cubicBezTo>
                    <a:pt x="7681" y="8807"/>
                    <a:pt x="13852" y="11468"/>
                    <a:pt x="17131" y="13581"/>
                  </a:cubicBezTo>
                  <a:cubicBezTo>
                    <a:pt x="20409" y="15694"/>
                    <a:pt x="20795" y="17259"/>
                    <a:pt x="19059" y="18511"/>
                  </a:cubicBezTo>
                  <a:cubicBezTo>
                    <a:pt x="17324" y="19763"/>
                    <a:pt x="13466" y="20702"/>
                    <a:pt x="10381" y="21094"/>
                  </a:cubicBezTo>
                  <a:cubicBezTo>
                    <a:pt x="7295" y="21485"/>
                    <a:pt x="4981" y="21328"/>
                    <a:pt x="2666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10469490" y="2826274"/>
              <a:ext cx="299009" cy="3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554" y="14850"/>
                    <a:pt x="1108" y="8678"/>
                    <a:pt x="3508" y="4821"/>
                  </a:cubicBezTo>
                  <a:cubicBezTo>
                    <a:pt x="5908" y="964"/>
                    <a:pt x="10154" y="-579"/>
                    <a:pt x="13477" y="192"/>
                  </a:cubicBezTo>
                  <a:cubicBezTo>
                    <a:pt x="16800" y="964"/>
                    <a:pt x="19200" y="4050"/>
                    <a:pt x="21600" y="7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1377822" y="4915807"/>
              <a:ext cx="267137" cy="38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94" fill="norm" stroke="1" extrusionOk="0">
                  <a:moveTo>
                    <a:pt x="21503" y="0"/>
                  </a:moveTo>
                  <a:cubicBezTo>
                    <a:pt x="15743" y="2736"/>
                    <a:pt x="9983" y="5472"/>
                    <a:pt x="6589" y="6984"/>
                  </a:cubicBezTo>
                  <a:cubicBezTo>
                    <a:pt x="3194" y="8496"/>
                    <a:pt x="2166" y="8784"/>
                    <a:pt x="1343" y="9216"/>
                  </a:cubicBezTo>
                  <a:cubicBezTo>
                    <a:pt x="520" y="9648"/>
                    <a:pt x="-97" y="10224"/>
                    <a:pt x="109" y="10656"/>
                  </a:cubicBezTo>
                  <a:cubicBezTo>
                    <a:pt x="314" y="11088"/>
                    <a:pt x="1343" y="11376"/>
                    <a:pt x="3194" y="11592"/>
                  </a:cubicBezTo>
                  <a:cubicBezTo>
                    <a:pt x="5046" y="11808"/>
                    <a:pt x="7720" y="11952"/>
                    <a:pt x="9777" y="12168"/>
                  </a:cubicBezTo>
                  <a:cubicBezTo>
                    <a:pt x="11834" y="12384"/>
                    <a:pt x="13274" y="12672"/>
                    <a:pt x="13789" y="13176"/>
                  </a:cubicBezTo>
                  <a:cubicBezTo>
                    <a:pt x="14303" y="13680"/>
                    <a:pt x="13892" y="14400"/>
                    <a:pt x="12452" y="15264"/>
                  </a:cubicBezTo>
                  <a:cubicBezTo>
                    <a:pt x="11012" y="16128"/>
                    <a:pt x="8543" y="17136"/>
                    <a:pt x="6692" y="17856"/>
                  </a:cubicBezTo>
                  <a:cubicBezTo>
                    <a:pt x="4840" y="18576"/>
                    <a:pt x="3606" y="19008"/>
                    <a:pt x="2372" y="19584"/>
                  </a:cubicBezTo>
                  <a:cubicBezTo>
                    <a:pt x="1137" y="20160"/>
                    <a:pt x="-97" y="20880"/>
                    <a:pt x="6" y="21240"/>
                  </a:cubicBezTo>
                  <a:cubicBezTo>
                    <a:pt x="109" y="21600"/>
                    <a:pt x="1549" y="21600"/>
                    <a:pt x="5354" y="21096"/>
                  </a:cubicBezTo>
                  <a:cubicBezTo>
                    <a:pt x="9160" y="20592"/>
                    <a:pt x="15332" y="19584"/>
                    <a:pt x="21503" y="18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1784109" y="4897534"/>
              <a:ext cx="351528" cy="4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393" fill="norm" stroke="1" extrusionOk="0">
                  <a:moveTo>
                    <a:pt x="17304" y="1722"/>
                  </a:moveTo>
                  <a:cubicBezTo>
                    <a:pt x="17460" y="936"/>
                    <a:pt x="17617" y="151"/>
                    <a:pt x="17460" y="20"/>
                  </a:cubicBezTo>
                  <a:cubicBezTo>
                    <a:pt x="17304" y="-111"/>
                    <a:pt x="16834" y="413"/>
                    <a:pt x="15191" y="1591"/>
                  </a:cubicBezTo>
                  <a:cubicBezTo>
                    <a:pt x="13547" y="2769"/>
                    <a:pt x="10730" y="4602"/>
                    <a:pt x="8382" y="6042"/>
                  </a:cubicBezTo>
                  <a:cubicBezTo>
                    <a:pt x="6034" y="7482"/>
                    <a:pt x="4156" y="8529"/>
                    <a:pt x="2982" y="9314"/>
                  </a:cubicBezTo>
                  <a:cubicBezTo>
                    <a:pt x="1808" y="10100"/>
                    <a:pt x="1339" y="10624"/>
                    <a:pt x="1495" y="10951"/>
                  </a:cubicBezTo>
                  <a:cubicBezTo>
                    <a:pt x="1652" y="11278"/>
                    <a:pt x="2434" y="11409"/>
                    <a:pt x="4000" y="11474"/>
                  </a:cubicBezTo>
                  <a:cubicBezTo>
                    <a:pt x="5565" y="11540"/>
                    <a:pt x="7913" y="11540"/>
                    <a:pt x="9478" y="11540"/>
                  </a:cubicBezTo>
                  <a:cubicBezTo>
                    <a:pt x="11043" y="11540"/>
                    <a:pt x="11826" y="11540"/>
                    <a:pt x="12452" y="11802"/>
                  </a:cubicBezTo>
                  <a:cubicBezTo>
                    <a:pt x="13078" y="12064"/>
                    <a:pt x="13547" y="12587"/>
                    <a:pt x="13156" y="13176"/>
                  </a:cubicBezTo>
                  <a:cubicBezTo>
                    <a:pt x="12765" y="13765"/>
                    <a:pt x="11513" y="14420"/>
                    <a:pt x="9400" y="15402"/>
                  </a:cubicBezTo>
                  <a:cubicBezTo>
                    <a:pt x="7287" y="16384"/>
                    <a:pt x="4313" y="17693"/>
                    <a:pt x="2513" y="18544"/>
                  </a:cubicBezTo>
                  <a:cubicBezTo>
                    <a:pt x="713" y="19394"/>
                    <a:pt x="87" y="19787"/>
                    <a:pt x="8" y="20245"/>
                  </a:cubicBezTo>
                  <a:cubicBezTo>
                    <a:pt x="-70" y="20704"/>
                    <a:pt x="400" y="21227"/>
                    <a:pt x="2747" y="21358"/>
                  </a:cubicBezTo>
                  <a:cubicBezTo>
                    <a:pt x="5095" y="21489"/>
                    <a:pt x="9321" y="21227"/>
                    <a:pt x="12765" y="21031"/>
                  </a:cubicBezTo>
                  <a:cubicBezTo>
                    <a:pt x="16208" y="20834"/>
                    <a:pt x="18869" y="20704"/>
                    <a:pt x="21530" y="20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2511311" y="4770137"/>
              <a:ext cx="46002" cy="25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0"/>
                  </a:moveTo>
                  <a:cubicBezTo>
                    <a:pt x="3600" y="3709"/>
                    <a:pt x="7200" y="7418"/>
                    <a:pt x="9000" y="10473"/>
                  </a:cubicBezTo>
                  <a:cubicBezTo>
                    <a:pt x="10800" y="13527"/>
                    <a:pt x="10800" y="15927"/>
                    <a:pt x="10200" y="17782"/>
                  </a:cubicBezTo>
                  <a:cubicBezTo>
                    <a:pt x="9600" y="19636"/>
                    <a:pt x="8400" y="20945"/>
                    <a:pt x="10200" y="21273"/>
                  </a:cubicBezTo>
                  <a:cubicBezTo>
                    <a:pt x="12000" y="21600"/>
                    <a:pt x="16800" y="20945"/>
                    <a:pt x="21600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2701739" y="4766623"/>
              <a:ext cx="139247" cy="22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375" fill="norm" stroke="1" extrusionOk="0">
                  <a:moveTo>
                    <a:pt x="17545" y="3974"/>
                  </a:moveTo>
                  <a:cubicBezTo>
                    <a:pt x="17930" y="2760"/>
                    <a:pt x="18316" y="1547"/>
                    <a:pt x="17545" y="819"/>
                  </a:cubicBezTo>
                  <a:cubicBezTo>
                    <a:pt x="16773" y="91"/>
                    <a:pt x="14845" y="-152"/>
                    <a:pt x="13109" y="91"/>
                  </a:cubicBezTo>
                  <a:cubicBezTo>
                    <a:pt x="11373" y="333"/>
                    <a:pt x="9830" y="1062"/>
                    <a:pt x="7516" y="3246"/>
                  </a:cubicBezTo>
                  <a:cubicBezTo>
                    <a:pt x="5202" y="5430"/>
                    <a:pt x="2116" y="9070"/>
                    <a:pt x="766" y="12347"/>
                  </a:cubicBezTo>
                  <a:cubicBezTo>
                    <a:pt x="-584" y="15623"/>
                    <a:pt x="-198" y="18536"/>
                    <a:pt x="2309" y="19992"/>
                  </a:cubicBezTo>
                  <a:cubicBezTo>
                    <a:pt x="4816" y="21448"/>
                    <a:pt x="9445" y="21448"/>
                    <a:pt x="12916" y="21327"/>
                  </a:cubicBezTo>
                  <a:cubicBezTo>
                    <a:pt x="16387" y="21205"/>
                    <a:pt x="18702" y="20963"/>
                    <a:pt x="21016" y="20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2718316" y="4877472"/>
              <a:ext cx="153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2917654" y="4885139"/>
              <a:ext cx="138004" cy="12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0"/>
                  </a:moveTo>
                  <a:cubicBezTo>
                    <a:pt x="2000" y="0"/>
                    <a:pt x="4000" y="0"/>
                    <a:pt x="6200" y="2025"/>
                  </a:cubicBezTo>
                  <a:cubicBezTo>
                    <a:pt x="8400" y="4050"/>
                    <a:pt x="10800" y="8100"/>
                    <a:pt x="11800" y="11250"/>
                  </a:cubicBezTo>
                  <a:cubicBezTo>
                    <a:pt x="12800" y="14400"/>
                    <a:pt x="12400" y="16650"/>
                    <a:pt x="11400" y="18450"/>
                  </a:cubicBezTo>
                  <a:cubicBezTo>
                    <a:pt x="10400" y="20250"/>
                    <a:pt x="8800" y="21600"/>
                    <a:pt x="7400" y="21375"/>
                  </a:cubicBezTo>
                  <a:cubicBezTo>
                    <a:pt x="6000" y="21150"/>
                    <a:pt x="4800" y="19350"/>
                    <a:pt x="4200" y="17325"/>
                  </a:cubicBezTo>
                  <a:cubicBezTo>
                    <a:pt x="3600" y="15300"/>
                    <a:pt x="3600" y="13050"/>
                    <a:pt x="6600" y="10125"/>
                  </a:cubicBezTo>
                  <a:cubicBezTo>
                    <a:pt x="9600" y="7200"/>
                    <a:pt x="156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3102617" y="4874240"/>
              <a:ext cx="121711" cy="12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090" fill="norm" stroke="1" extrusionOk="0">
                  <a:moveTo>
                    <a:pt x="13331" y="546"/>
                  </a:moveTo>
                  <a:cubicBezTo>
                    <a:pt x="11081" y="114"/>
                    <a:pt x="8831" y="-318"/>
                    <a:pt x="7031" y="330"/>
                  </a:cubicBezTo>
                  <a:cubicBezTo>
                    <a:pt x="5231" y="978"/>
                    <a:pt x="3881" y="2706"/>
                    <a:pt x="2756" y="4650"/>
                  </a:cubicBezTo>
                  <a:cubicBezTo>
                    <a:pt x="1631" y="6594"/>
                    <a:pt x="731" y="8754"/>
                    <a:pt x="281" y="11562"/>
                  </a:cubicBezTo>
                  <a:cubicBezTo>
                    <a:pt x="-169" y="14370"/>
                    <a:pt x="-169" y="17826"/>
                    <a:pt x="956" y="19554"/>
                  </a:cubicBezTo>
                  <a:cubicBezTo>
                    <a:pt x="2081" y="21282"/>
                    <a:pt x="4331" y="21282"/>
                    <a:pt x="7931" y="20850"/>
                  </a:cubicBezTo>
                  <a:cubicBezTo>
                    <a:pt x="11531" y="20418"/>
                    <a:pt x="16481" y="19554"/>
                    <a:pt x="21431" y="186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3354663" y="4869806"/>
              <a:ext cx="145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3627263" y="4767794"/>
              <a:ext cx="174634" cy="1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794" fill="norm" stroke="1" extrusionOk="0">
                  <a:moveTo>
                    <a:pt x="16382" y="1966"/>
                  </a:moveTo>
                  <a:cubicBezTo>
                    <a:pt x="14817" y="1397"/>
                    <a:pt x="13252" y="829"/>
                    <a:pt x="10591" y="2250"/>
                  </a:cubicBezTo>
                  <a:cubicBezTo>
                    <a:pt x="7930" y="3671"/>
                    <a:pt x="4174" y="7081"/>
                    <a:pt x="2139" y="10208"/>
                  </a:cubicBezTo>
                  <a:cubicBezTo>
                    <a:pt x="104" y="13334"/>
                    <a:pt x="-209" y="16176"/>
                    <a:pt x="104" y="18166"/>
                  </a:cubicBezTo>
                  <a:cubicBezTo>
                    <a:pt x="417" y="20155"/>
                    <a:pt x="1356" y="21292"/>
                    <a:pt x="4800" y="20581"/>
                  </a:cubicBezTo>
                  <a:cubicBezTo>
                    <a:pt x="8243" y="19871"/>
                    <a:pt x="14191" y="17313"/>
                    <a:pt x="17478" y="14329"/>
                  </a:cubicBezTo>
                  <a:cubicBezTo>
                    <a:pt x="20765" y="11345"/>
                    <a:pt x="21391" y="7934"/>
                    <a:pt x="21391" y="5518"/>
                  </a:cubicBezTo>
                  <a:cubicBezTo>
                    <a:pt x="21391" y="3103"/>
                    <a:pt x="20765" y="1681"/>
                    <a:pt x="19669" y="829"/>
                  </a:cubicBezTo>
                  <a:cubicBezTo>
                    <a:pt x="18574" y="-24"/>
                    <a:pt x="17008" y="-308"/>
                    <a:pt x="15756" y="403"/>
                  </a:cubicBezTo>
                  <a:cubicBezTo>
                    <a:pt x="14504" y="1113"/>
                    <a:pt x="13565" y="2818"/>
                    <a:pt x="12626" y="4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3830008" y="4854472"/>
              <a:ext cx="161004" cy="11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8100"/>
                  </a:moveTo>
                  <a:cubicBezTo>
                    <a:pt x="1371" y="6750"/>
                    <a:pt x="2743" y="5400"/>
                    <a:pt x="4286" y="5175"/>
                  </a:cubicBezTo>
                  <a:cubicBezTo>
                    <a:pt x="5829" y="4950"/>
                    <a:pt x="7543" y="5850"/>
                    <a:pt x="8914" y="7200"/>
                  </a:cubicBezTo>
                  <a:cubicBezTo>
                    <a:pt x="10286" y="8550"/>
                    <a:pt x="11314" y="10350"/>
                    <a:pt x="11829" y="12375"/>
                  </a:cubicBezTo>
                  <a:cubicBezTo>
                    <a:pt x="12343" y="14400"/>
                    <a:pt x="12343" y="16650"/>
                    <a:pt x="11657" y="18450"/>
                  </a:cubicBezTo>
                  <a:cubicBezTo>
                    <a:pt x="10971" y="20250"/>
                    <a:pt x="9600" y="21600"/>
                    <a:pt x="8914" y="20700"/>
                  </a:cubicBezTo>
                  <a:cubicBezTo>
                    <a:pt x="8229" y="19800"/>
                    <a:pt x="8229" y="16650"/>
                    <a:pt x="9600" y="13275"/>
                  </a:cubicBezTo>
                  <a:cubicBezTo>
                    <a:pt x="10971" y="9900"/>
                    <a:pt x="13714" y="6300"/>
                    <a:pt x="15943" y="4050"/>
                  </a:cubicBezTo>
                  <a:cubicBezTo>
                    <a:pt x="18171" y="1800"/>
                    <a:pt x="19886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4000102" y="4869806"/>
              <a:ext cx="144247" cy="9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77" fill="norm" stroke="1" extrusionOk="0">
                  <a:moveTo>
                    <a:pt x="16842" y="0"/>
                  </a:moveTo>
                  <a:cubicBezTo>
                    <a:pt x="12673" y="554"/>
                    <a:pt x="8505" y="1108"/>
                    <a:pt x="5663" y="2769"/>
                  </a:cubicBezTo>
                  <a:cubicBezTo>
                    <a:pt x="2821" y="4431"/>
                    <a:pt x="1305" y="7200"/>
                    <a:pt x="547" y="10246"/>
                  </a:cubicBezTo>
                  <a:cubicBezTo>
                    <a:pt x="-211" y="13292"/>
                    <a:pt x="-211" y="16615"/>
                    <a:pt x="736" y="18554"/>
                  </a:cubicBezTo>
                  <a:cubicBezTo>
                    <a:pt x="1684" y="20492"/>
                    <a:pt x="3578" y="21046"/>
                    <a:pt x="6610" y="21323"/>
                  </a:cubicBezTo>
                  <a:cubicBezTo>
                    <a:pt x="9642" y="21600"/>
                    <a:pt x="13810" y="21600"/>
                    <a:pt x="16463" y="20492"/>
                  </a:cubicBezTo>
                  <a:cubicBezTo>
                    <a:pt x="19115" y="19385"/>
                    <a:pt x="20252" y="17169"/>
                    <a:pt x="21389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4236350" y="4685802"/>
              <a:ext cx="11850" cy="26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9" h="21257" fill="norm" stroke="1" extrusionOk="0">
                  <a:moveTo>
                    <a:pt x="0" y="0"/>
                  </a:moveTo>
                  <a:cubicBezTo>
                    <a:pt x="8640" y="5400"/>
                    <a:pt x="17280" y="10800"/>
                    <a:pt x="19440" y="14642"/>
                  </a:cubicBezTo>
                  <a:cubicBezTo>
                    <a:pt x="21600" y="18485"/>
                    <a:pt x="17280" y="20769"/>
                    <a:pt x="15120" y="21185"/>
                  </a:cubicBezTo>
                  <a:cubicBezTo>
                    <a:pt x="12960" y="21600"/>
                    <a:pt x="12960" y="20146"/>
                    <a:pt x="12960" y="18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4282351" y="4550354"/>
              <a:ext cx="176338" cy="18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72"/>
                  </a:moveTo>
                  <a:cubicBezTo>
                    <a:pt x="626" y="3651"/>
                    <a:pt x="1252" y="2130"/>
                    <a:pt x="2348" y="1217"/>
                  </a:cubicBezTo>
                  <a:cubicBezTo>
                    <a:pt x="3444" y="304"/>
                    <a:pt x="5009" y="0"/>
                    <a:pt x="6574" y="0"/>
                  </a:cubicBezTo>
                  <a:cubicBezTo>
                    <a:pt x="8139" y="0"/>
                    <a:pt x="9704" y="304"/>
                    <a:pt x="10643" y="1977"/>
                  </a:cubicBezTo>
                  <a:cubicBezTo>
                    <a:pt x="11583" y="3651"/>
                    <a:pt x="11896" y="6693"/>
                    <a:pt x="10800" y="9583"/>
                  </a:cubicBezTo>
                  <a:cubicBezTo>
                    <a:pt x="9704" y="12473"/>
                    <a:pt x="7200" y="15211"/>
                    <a:pt x="5322" y="17037"/>
                  </a:cubicBezTo>
                  <a:cubicBezTo>
                    <a:pt x="3443" y="18862"/>
                    <a:pt x="2191" y="19775"/>
                    <a:pt x="2348" y="20231"/>
                  </a:cubicBezTo>
                  <a:cubicBezTo>
                    <a:pt x="2504" y="20687"/>
                    <a:pt x="4070" y="20687"/>
                    <a:pt x="7513" y="20839"/>
                  </a:cubicBezTo>
                  <a:cubicBezTo>
                    <a:pt x="10957" y="20992"/>
                    <a:pt x="16278" y="2129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2848652" y="5115145"/>
              <a:ext cx="123436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34" y="20400"/>
                    <a:pt x="3667" y="19200"/>
                    <a:pt x="5456" y="17400"/>
                  </a:cubicBezTo>
                  <a:cubicBezTo>
                    <a:pt x="7245" y="15600"/>
                    <a:pt x="8989" y="13200"/>
                    <a:pt x="10800" y="11400"/>
                  </a:cubicBezTo>
                  <a:cubicBezTo>
                    <a:pt x="12611" y="9600"/>
                    <a:pt x="14489" y="8400"/>
                    <a:pt x="16301" y="6600"/>
                  </a:cubicBezTo>
                  <a:cubicBezTo>
                    <a:pt x="18112" y="4800"/>
                    <a:pt x="1985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160273" y="5217013"/>
              <a:ext cx="202058" cy="268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996" fill="norm" stroke="1" extrusionOk="0">
                  <a:moveTo>
                    <a:pt x="16487" y="4628"/>
                  </a:moveTo>
                  <a:cubicBezTo>
                    <a:pt x="16757" y="2828"/>
                    <a:pt x="17027" y="1028"/>
                    <a:pt x="16487" y="328"/>
                  </a:cubicBezTo>
                  <a:cubicBezTo>
                    <a:pt x="15947" y="-372"/>
                    <a:pt x="14597" y="28"/>
                    <a:pt x="12302" y="1728"/>
                  </a:cubicBezTo>
                  <a:cubicBezTo>
                    <a:pt x="10007" y="3428"/>
                    <a:pt x="6767" y="6428"/>
                    <a:pt x="4607" y="9028"/>
                  </a:cubicBezTo>
                  <a:cubicBezTo>
                    <a:pt x="2447" y="11628"/>
                    <a:pt x="1367" y="13828"/>
                    <a:pt x="692" y="15728"/>
                  </a:cubicBezTo>
                  <a:cubicBezTo>
                    <a:pt x="17" y="17628"/>
                    <a:pt x="-253" y="19228"/>
                    <a:pt x="287" y="20128"/>
                  </a:cubicBezTo>
                  <a:cubicBezTo>
                    <a:pt x="827" y="21028"/>
                    <a:pt x="2177" y="21228"/>
                    <a:pt x="5822" y="20728"/>
                  </a:cubicBezTo>
                  <a:cubicBezTo>
                    <a:pt x="9467" y="20228"/>
                    <a:pt x="15407" y="19028"/>
                    <a:pt x="21347" y="17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201327" y="5398818"/>
              <a:ext cx="10733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3446665" y="5360484"/>
              <a:ext cx="145671" cy="11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5760"/>
                  </a:moveTo>
                  <a:cubicBezTo>
                    <a:pt x="2653" y="9120"/>
                    <a:pt x="5305" y="12480"/>
                    <a:pt x="6821" y="15360"/>
                  </a:cubicBezTo>
                  <a:cubicBezTo>
                    <a:pt x="8337" y="18240"/>
                    <a:pt x="8716" y="20640"/>
                    <a:pt x="8147" y="21120"/>
                  </a:cubicBezTo>
                  <a:cubicBezTo>
                    <a:pt x="7579" y="21600"/>
                    <a:pt x="6063" y="20160"/>
                    <a:pt x="5495" y="18240"/>
                  </a:cubicBezTo>
                  <a:cubicBezTo>
                    <a:pt x="4926" y="16320"/>
                    <a:pt x="5305" y="13920"/>
                    <a:pt x="7011" y="11280"/>
                  </a:cubicBezTo>
                  <a:cubicBezTo>
                    <a:pt x="8716" y="8640"/>
                    <a:pt x="11747" y="5760"/>
                    <a:pt x="14400" y="3840"/>
                  </a:cubicBezTo>
                  <a:cubicBezTo>
                    <a:pt x="17053" y="1920"/>
                    <a:pt x="19326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3583223" y="5372584"/>
              <a:ext cx="162450" cy="127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09" fill="norm" stroke="1" extrusionOk="0">
                  <a:moveTo>
                    <a:pt x="12151" y="536"/>
                  </a:moveTo>
                  <a:cubicBezTo>
                    <a:pt x="10489" y="113"/>
                    <a:pt x="8828" y="-311"/>
                    <a:pt x="7498" y="324"/>
                  </a:cubicBezTo>
                  <a:cubicBezTo>
                    <a:pt x="6169" y="960"/>
                    <a:pt x="5172" y="2654"/>
                    <a:pt x="4009" y="4771"/>
                  </a:cubicBezTo>
                  <a:cubicBezTo>
                    <a:pt x="2846" y="6889"/>
                    <a:pt x="1517" y="9430"/>
                    <a:pt x="686" y="11971"/>
                  </a:cubicBezTo>
                  <a:cubicBezTo>
                    <a:pt x="-145" y="14513"/>
                    <a:pt x="-477" y="17054"/>
                    <a:pt x="1185" y="18748"/>
                  </a:cubicBezTo>
                  <a:cubicBezTo>
                    <a:pt x="2846" y="20442"/>
                    <a:pt x="6501" y="21289"/>
                    <a:pt x="10157" y="21077"/>
                  </a:cubicBezTo>
                  <a:cubicBezTo>
                    <a:pt x="13812" y="20865"/>
                    <a:pt x="17468" y="19595"/>
                    <a:pt x="21123" y="18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780696" y="5011534"/>
              <a:ext cx="214672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029" y="10884"/>
                    <a:pt x="2057" y="1066"/>
                    <a:pt x="5657" y="84"/>
                  </a:cubicBezTo>
                  <a:cubicBezTo>
                    <a:pt x="9257" y="-898"/>
                    <a:pt x="15429" y="6956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4796029" y="5145812"/>
              <a:ext cx="230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2270144" y="1017118"/>
              <a:ext cx="117099" cy="84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570" fill="norm" stroke="1" extrusionOk="0">
                  <a:moveTo>
                    <a:pt x="18552" y="1672"/>
                  </a:moveTo>
                  <a:cubicBezTo>
                    <a:pt x="16254" y="1672"/>
                    <a:pt x="13956" y="1672"/>
                    <a:pt x="12347" y="2195"/>
                  </a:cubicBezTo>
                  <a:cubicBezTo>
                    <a:pt x="10739" y="2719"/>
                    <a:pt x="9820" y="3766"/>
                    <a:pt x="7981" y="5468"/>
                  </a:cubicBezTo>
                  <a:cubicBezTo>
                    <a:pt x="6143" y="7170"/>
                    <a:pt x="3386" y="9526"/>
                    <a:pt x="1777" y="11686"/>
                  </a:cubicBezTo>
                  <a:cubicBezTo>
                    <a:pt x="169" y="13846"/>
                    <a:pt x="-291" y="15810"/>
                    <a:pt x="169" y="16006"/>
                  </a:cubicBezTo>
                  <a:cubicBezTo>
                    <a:pt x="628" y="16203"/>
                    <a:pt x="2007" y="14632"/>
                    <a:pt x="4075" y="12799"/>
                  </a:cubicBezTo>
                  <a:cubicBezTo>
                    <a:pt x="6143" y="10966"/>
                    <a:pt x="8900" y="8872"/>
                    <a:pt x="11888" y="6810"/>
                  </a:cubicBezTo>
                  <a:cubicBezTo>
                    <a:pt x="14875" y="4748"/>
                    <a:pt x="18092" y="2719"/>
                    <a:pt x="19700" y="1541"/>
                  </a:cubicBezTo>
                  <a:cubicBezTo>
                    <a:pt x="21309" y="363"/>
                    <a:pt x="21309" y="35"/>
                    <a:pt x="20620" y="3"/>
                  </a:cubicBezTo>
                  <a:cubicBezTo>
                    <a:pt x="19930" y="-30"/>
                    <a:pt x="18552" y="232"/>
                    <a:pt x="15794" y="1672"/>
                  </a:cubicBezTo>
                  <a:cubicBezTo>
                    <a:pt x="13037" y="3112"/>
                    <a:pt x="8900" y="5730"/>
                    <a:pt x="7062" y="8381"/>
                  </a:cubicBezTo>
                  <a:cubicBezTo>
                    <a:pt x="5224" y="11032"/>
                    <a:pt x="5683" y="13715"/>
                    <a:pt x="6143" y="15810"/>
                  </a:cubicBezTo>
                  <a:cubicBezTo>
                    <a:pt x="6603" y="17905"/>
                    <a:pt x="7062" y="19410"/>
                    <a:pt x="7292" y="20326"/>
                  </a:cubicBezTo>
                  <a:cubicBezTo>
                    <a:pt x="7522" y="21243"/>
                    <a:pt x="7522" y="21570"/>
                    <a:pt x="7292" y="21570"/>
                  </a:cubicBezTo>
                  <a:cubicBezTo>
                    <a:pt x="7062" y="21570"/>
                    <a:pt x="6603" y="21243"/>
                    <a:pt x="6143" y="2091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2196971" y="1009212"/>
              <a:ext cx="1364054" cy="95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53" fill="norm" stroke="1" extrusionOk="0">
                  <a:moveTo>
                    <a:pt x="2791" y="2334"/>
                  </a:moveTo>
                  <a:cubicBezTo>
                    <a:pt x="2670" y="2105"/>
                    <a:pt x="2548" y="1875"/>
                    <a:pt x="2649" y="1789"/>
                  </a:cubicBezTo>
                  <a:cubicBezTo>
                    <a:pt x="2751" y="1702"/>
                    <a:pt x="3074" y="1760"/>
                    <a:pt x="3924" y="1760"/>
                  </a:cubicBezTo>
                  <a:cubicBezTo>
                    <a:pt x="4773" y="1760"/>
                    <a:pt x="6148" y="1702"/>
                    <a:pt x="7625" y="1559"/>
                  </a:cubicBezTo>
                  <a:cubicBezTo>
                    <a:pt x="9101" y="1415"/>
                    <a:pt x="10679" y="1185"/>
                    <a:pt x="12175" y="1042"/>
                  </a:cubicBezTo>
                  <a:cubicBezTo>
                    <a:pt x="13672" y="898"/>
                    <a:pt x="15088" y="841"/>
                    <a:pt x="16099" y="812"/>
                  </a:cubicBezTo>
                  <a:cubicBezTo>
                    <a:pt x="17110" y="783"/>
                    <a:pt x="17717" y="783"/>
                    <a:pt x="18202" y="841"/>
                  </a:cubicBezTo>
                  <a:cubicBezTo>
                    <a:pt x="18688" y="898"/>
                    <a:pt x="19052" y="1013"/>
                    <a:pt x="19092" y="1070"/>
                  </a:cubicBezTo>
                  <a:cubicBezTo>
                    <a:pt x="19133" y="1128"/>
                    <a:pt x="18849" y="1128"/>
                    <a:pt x="18101" y="1042"/>
                  </a:cubicBezTo>
                  <a:cubicBezTo>
                    <a:pt x="17353" y="956"/>
                    <a:pt x="16139" y="783"/>
                    <a:pt x="14804" y="640"/>
                  </a:cubicBezTo>
                  <a:cubicBezTo>
                    <a:pt x="13470" y="496"/>
                    <a:pt x="12013" y="381"/>
                    <a:pt x="11063" y="295"/>
                  </a:cubicBezTo>
                  <a:cubicBezTo>
                    <a:pt x="10112" y="209"/>
                    <a:pt x="9667" y="151"/>
                    <a:pt x="9324" y="94"/>
                  </a:cubicBezTo>
                  <a:cubicBezTo>
                    <a:pt x="8980" y="36"/>
                    <a:pt x="8737" y="-21"/>
                    <a:pt x="9303" y="8"/>
                  </a:cubicBezTo>
                  <a:cubicBezTo>
                    <a:pt x="9870" y="36"/>
                    <a:pt x="11245" y="151"/>
                    <a:pt x="12802" y="209"/>
                  </a:cubicBezTo>
                  <a:cubicBezTo>
                    <a:pt x="14360" y="266"/>
                    <a:pt x="16099" y="266"/>
                    <a:pt x="17211" y="238"/>
                  </a:cubicBezTo>
                  <a:cubicBezTo>
                    <a:pt x="18324" y="209"/>
                    <a:pt x="18809" y="151"/>
                    <a:pt x="19153" y="123"/>
                  </a:cubicBezTo>
                  <a:cubicBezTo>
                    <a:pt x="19497" y="94"/>
                    <a:pt x="19699" y="94"/>
                    <a:pt x="19861" y="209"/>
                  </a:cubicBezTo>
                  <a:cubicBezTo>
                    <a:pt x="20022" y="324"/>
                    <a:pt x="20144" y="553"/>
                    <a:pt x="20245" y="1099"/>
                  </a:cubicBezTo>
                  <a:cubicBezTo>
                    <a:pt x="20346" y="1645"/>
                    <a:pt x="20427" y="2507"/>
                    <a:pt x="20467" y="4086"/>
                  </a:cubicBezTo>
                  <a:cubicBezTo>
                    <a:pt x="20508" y="5666"/>
                    <a:pt x="20508" y="7964"/>
                    <a:pt x="20548" y="10032"/>
                  </a:cubicBezTo>
                  <a:cubicBezTo>
                    <a:pt x="20589" y="12100"/>
                    <a:pt x="20670" y="13939"/>
                    <a:pt x="20831" y="15547"/>
                  </a:cubicBezTo>
                  <a:cubicBezTo>
                    <a:pt x="20993" y="17156"/>
                    <a:pt x="21236" y="18534"/>
                    <a:pt x="21378" y="19396"/>
                  </a:cubicBezTo>
                  <a:cubicBezTo>
                    <a:pt x="21519" y="20258"/>
                    <a:pt x="21560" y="20602"/>
                    <a:pt x="21580" y="20918"/>
                  </a:cubicBezTo>
                  <a:cubicBezTo>
                    <a:pt x="21600" y="21234"/>
                    <a:pt x="21600" y="21522"/>
                    <a:pt x="21479" y="21550"/>
                  </a:cubicBezTo>
                  <a:cubicBezTo>
                    <a:pt x="21357" y="21579"/>
                    <a:pt x="21115" y="21349"/>
                    <a:pt x="20467" y="21005"/>
                  </a:cubicBezTo>
                  <a:cubicBezTo>
                    <a:pt x="19820" y="20660"/>
                    <a:pt x="18769" y="20200"/>
                    <a:pt x="17515" y="19884"/>
                  </a:cubicBezTo>
                  <a:cubicBezTo>
                    <a:pt x="16261" y="19568"/>
                    <a:pt x="14804" y="19396"/>
                    <a:pt x="13267" y="19339"/>
                  </a:cubicBezTo>
                  <a:cubicBezTo>
                    <a:pt x="11730" y="19281"/>
                    <a:pt x="10112" y="19339"/>
                    <a:pt x="8555" y="19396"/>
                  </a:cubicBezTo>
                  <a:cubicBezTo>
                    <a:pt x="6998" y="19453"/>
                    <a:pt x="5501" y="19511"/>
                    <a:pt x="4085" y="19655"/>
                  </a:cubicBezTo>
                  <a:cubicBezTo>
                    <a:pt x="2670" y="19798"/>
                    <a:pt x="1335" y="20028"/>
                    <a:pt x="0" y="2025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5539713" y="4721012"/>
              <a:ext cx="143616" cy="32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321" fill="norm" stroke="1" extrusionOk="0">
                  <a:moveTo>
                    <a:pt x="19326" y="1739"/>
                  </a:moveTo>
                  <a:cubicBezTo>
                    <a:pt x="20463" y="1059"/>
                    <a:pt x="21600" y="378"/>
                    <a:pt x="21221" y="123"/>
                  </a:cubicBezTo>
                  <a:cubicBezTo>
                    <a:pt x="20842" y="-132"/>
                    <a:pt x="18947" y="38"/>
                    <a:pt x="16105" y="378"/>
                  </a:cubicBezTo>
                  <a:cubicBezTo>
                    <a:pt x="13263" y="718"/>
                    <a:pt x="9474" y="1229"/>
                    <a:pt x="6632" y="2164"/>
                  </a:cubicBezTo>
                  <a:cubicBezTo>
                    <a:pt x="3789" y="3099"/>
                    <a:pt x="1895" y="4460"/>
                    <a:pt x="947" y="5566"/>
                  </a:cubicBezTo>
                  <a:cubicBezTo>
                    <a:pt x="0" y="6671"/>
                    <a:pt x="0" y="7522"/>
                    <a:pt x="0" y="8372"/>
                  </a:cubicBezTo>
                  <a:cubicBezTo>
                    <a:pt x="0" y="9222"/>
                    <a:pt x="0" y="10073"/>
                    <a:pt x="947" y="10413"/>
                  </a:cubicBezTo>
                  <a:cubicBezTo>
                    <a:pt x="1895" y="10753"/>
                    <a:pt x="3789" y="10583"/>
                    <a:pt x="5684" y="10413"/>
                  </a:cubicBezTo>
                  <a:cubicBezTo>
                    <a:pt x="7579" y="10243"/>
                    <a:pt x="9474" y="10073"/>
                    <a:pt x="11179" y="10243"/>
                  </a:cubicBezTo>
                  <a:cubicBezTo>
                    <a:pt x="12884" y="10413"/>
                    <a:pt x="14400" y="10923"/>
                    <a:pt x="15537" y="12029"/>
                  </a:cubicBezTo>
                  <a:cubicBezTo>
                    <a:pt x="16674" y="13134"/>
                    <a:pt x="17432" y="14835"/>
                    <a:pt x="16295" y="16451"/>
                  </a:cubicBezTo>
                  <a:cubicBezTo>
                    <a:pt x="15158" y="18066"/>
                    <a:pt x="12126" y="19597"/>
                    <a:pt x="9474" y="20448"/>
                  </a:cubicBezTo>
                  <a:cubicBezTo>
                    <a:pt x="6821" y="21298"/>
                    <a:pt x="4547" y="21468"/>
                    <a:pt x="2842" y="21213"/>
                  </a:cubicBezTo>
                  <a:cubicBezTo>
                    <a:pt x="1137" y="20958"/>
                    <a:pt x="0" y="20277"/>
                    <a:pt x="568" y="19342"/>
                  </a:cubicBezTo>
                  <a:cubicBezTo>
                    <a:pt x="1137" y="18407"/>
                    <a:pt x="3411" y="17216"/>
                    <a:pt x="5684" y="16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5762051" y="4532465"/>
              <a:ext cx="20700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8"/>
                  </a:moveTo>
                  <a:cubicBezTo>
                    <a:pt x="1067" y="864"/>
                    <a:pt x="2133" y="0"/>
                    <a:pt x="4000" y="0"/>
                  </a:cubicBezTo>
                  <a:cubicBezTo>
                    <a:pt x="5867" y="0"/>
                    <a:pt x="8533" y="864"/>
                    <a:pt x="9867" y="2160"/>
                  </a:cubicBezTo>
                  <a:cubicBezTo>
                    <a:pt x="11200" y="3456"/>
                    <a:pt x="11200" y="5184"/>
                    <a:pt x="10267" y="7200"/>
                  </a:cubicBezTo>
                  <a:cubicBezTo>
                    <a:pt x="9333" y="9216"/>
                    <a:pt x="7467" y="11520"/>
                    <a:pt x="5867" y="13536"/>
                  </a:cubicBezTo>
                  <a:cubicBezTo>
                    <a:pt x="4267" y="15552"/>
                    <a:pt x="2933" y="17280"/>
                    <a:pt x="2933" y="18432"/>
                  </a:cubicBezTo>
                  <a:cubicBezTo>
                    <a:pt x="2933" y="19584"/>
                    <a:pt x="4267" y="20160"/>
                    <a:pt x="7600" y="20592"/>
                  </a:cubicBezTo>
                  <a:cubicBezTo>
                    <a:pt x="10933" y="21024"/>
                    <a:pt x="16267" y="213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5424710" y="5176480"/>
              <a:ext cx="360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17" y="18720"/>
                    <a:pt x="6434" y="15840"/>
                    <a:pt x="10034" y="12240"/>
                  </a:cubicBezTo>
                  <a:cubicBezTo>
                    <a:pt x="13634" y="8640"/>
                    <a:pt x="17617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447711" y="5345150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000"/>
                    <a:pt x="11520" y="12000"/>
                    <a:pt x="15120" y="15600"/>
                  </a:cubicBezTo>
                  <a:cubicBezTo>
                    <a:pt x="18720" y="19200"/>
                    <a:pt x="2016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592395" y="5359014"/>
              <a:ext cx="111817" cy="217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5" h="21387" fill="norm" stroke="1" extrusionOk="0">
                  <a:moveTo>
                    <a:pt x="12859" y="1651"/>
                  </a:moveTo>
                  <a:cubicBezTo>
                    <a:pt x="10981" y="898"/>
                    <a:pt x="9103" y="144"/>
                    <a:pt x="6990" y="19"/>
                  </a:cubicBezTo>
                  <a:cubicBezTo>
                    <a:pt x="4877" y="-107"/>
                    <a:pt x="2529" y="395"/>
                    <a:pt x="1120" y="1526"/>
                  </a:cubicBezTo>
                  <a:cubicBezTo>
                    <a:pt x="-288" y="2656"/>
                    <a:pt x="-758" y="4414"/>
                    <a:pt x="2059" y="6549"/>
                  </a:cubicBezTo>
                  <a:cubicBezTo>
                    <a:pt x="4877" y="8684"/>
                    <a:pt x="10981" y="11195"/>
                    <a:pt x="14738" y="12953"/>
                  </a:cubicBezTo>
                  <a:cubicBezTo>
                    <a:pt x="18494" y="14712"/>
                    <a:pt x="19903" y="15716"/>
                    <a:pt x="20372" y="16846"/>
                  </a:cubicBezTo>
                  <a:cubicBezTo>
                    <a:pt x="20842" y="17977"/>
                    <a:pt x="20372" y="19233"/>
                    <a:pt x="18729" y="20112"/>
                  </a:cubicBezTo>
                  <a:cubicBezTo>
                    <a:pt x="17085" y="20991"/>
                    <a:pt x="14268" y="21493"/>
                    <a:pt x="11920" y="21367"/>
                  </a:cubicBezTo>
                  <a:cubicBezTo>
                    <a:pt x="9572" y="21242"/>
                    <a:pt x="7694" y="20488"/>
                    <a:pt x="5816" y="197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608714" y="5306816"/>
              <a:ext cx="199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327"/>
                    <a:pt x="1108" y="15055"/>
                    <a:pt x="4708" y="11455"/>
                  </a:cubicBezTo>
                  <a:cubicBezTo>
                    <a:pt x="8308" y="7855"/>
                    <a:pt x="14954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6214394" y="5092144"/>
              <a:ext cx="32967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5840"/>
                    <a:pt x="8707" y="10080"/>
                    <a:pt x="12307" y="6480"/>
                  </a:cubicBezTo>
                  <a:cubicBezTo>
                    <a:pt x="15907" y="2880"/>
                    <a:pt x="1875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398398" y="5007808"/>
              <a:ext cx="7668" cy="245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75"/>
                    <a:pt x="7200" y="12150"/>
                    <a:pt x="3600" y="15750"/>
                  </a:cubicBezTo>
                  <a:cubicBezTo>
                    <a:pt x="0" y="19350"/>
                    <a:pt x="0" y="20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7065414" y="4707325"/>
              <a:ext cx="162960" cy="23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66" fill="norm" stroke="1" extrusionOk="0">
                  <a:moveTo>
                    <a:pt x="14954" y="840"/>
                  </a:moveTo>
                  <a:cubicBezTo>
                    <a:pt x="11631" y="371"/>
                    <a:pt x="8308" y="-99"/>
                    <a:pt x="5815" y="18"/>
                  </a:cubicBezTo>
                  <a:cubicBezTo>
                    <a:pt x="3323" y="136"/>
                    <a:pt x="1662" y="840"/>
                    <a:pt x="831" y="2366"/>
                  </a:cubicBezTo>
                  <a:cubicBezTo>
                    <a:pt x="0" y="3892"/>
                    <a:pt x="0" y="6240"/>
                    <a:pt x="0" y="8001"/>
                  </a:cubicBezTo>
                  <a:cubicBezTo>
                    <a:pt x="0" y="9762"/>
                    <a:pt x="0" y="10936"/>
                    <a:pt x="831" y="11405"/>
                  </a:cubicBezTo>
                  <a:cubicBezTo>
                    <a:pt x="1662" y="11875"/>
                    <a:pt x="3323" y="11640"/>
                    <a:pt x="6148" y="11405"/>
                  </a:cubicBezTo>
                  <a:cubicBezTo>
                    <a:pt x="8972" y="11171"/>
                    <a:pt x="12960" y="10936"/>
                    <a:pt x="15618" y="11171"/>
                  </a:cubicBezTo>
                  <a:cubicBezTo>
                    <a:pt x="18277" y="11405"/>
                    <a:pt x="19606" y="12110"/>
                    <a:pt x="20437" y="13049"/>
                  </a:cubicBezTo>
                  <a:cubicBezTo>
                    <a:pt x="21268" y="13988"/>
                    <a:pt x="21600" y="15162"/>
                    <a:pt x="20437" y="16453"/>
                  </a:cubicBezTo>
                  <a:cubicBezTo>
                    <a:pt x="19274" y="17744"/>
                    <a:pt x="16615" y="19153"/>
                    <a:pt x="13957" y="20092"/>
                  </a:cubicBezTo>
                  <a:cubicBezTo>
                    <a:pt x="11298" y="21031"/>
                    <a:pt x="8640" y="21501"/>
                    <a:pt x="7145" y="21149"/>
                  </a:cubicBezTo>
                  <a:cubicBezTo>
                    <a:pt x="5649" y="20797"/>
                    <a:pt x="5317" y="19623"/>
                    <a:pt x="4985" y="18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7295419" y="4494131"/>
              <a:ext cx="16100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00"/>
                  </a:moveTo>
                  <a:cubicBezTo>
                    <a:pt x="1371" y="800"/>
                    <a:pt x="2743" y="0"/>
                    <a:pt x="4286" y="0"/>
                  </a:cubicBezTo>
                  <a:cubicBezTo>
                    <a:pt x="5829" y="0"/>
                    <a:pt x="7543" y="800"/>
                    <a:pt x="8571" y="2133"/>
                  </a:cubicBezTo>
                  <a:cubicBezTo>
                    <a:pt x="9600" y="3467"/>
                    <a:pt x="9943" y="5333"/>
                    <a:pt x="9600" y="6800"/>
                  </a:cubicBezTo>
                  <a:cubicBezTo>
                    <a:pt x="9257" y="8267"/>
                    <a:pt x="8229" y="9333"/>
                    <a:pt x="6686" y="10667"/>
                  </a:cubicBezTo>
                  <a:cubicBezTo>
                    <a:pt x="5143" y="12000"/>
                    <a:pt x="3086" y="13600"/>
                    <a:pt x="2914" y="14400"/>
                  </a:cubicBezTo>
                  <a:cubicBezTo>
                    <a:pt x="2743" y="15200"/>
                    <a:pt x="4457" y="15200"/>
                    <a:pt x="7886" y="16267"/>
                  </a:cubicBezTo>
                  <a:cubicBezTo>
                    <a:pt x="11314" y="17333"/>
                    <a:pt x="16457" y="194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927410" y="5062694"/>
              <a:ext cx="352676" cy="3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2504" y="13714"/>
                    <a:pt x="5009" y="6514"/>
                    <a:pt x="8296" y="2914"/>
                  </a:cubicBezTo>
                  <a:cubicBezTo>
                    <a:pt x="11583" y="-686"/>
                    <a:pt x="15652" y="-686"/>
                    <a:pt x="18000" y="1474"/>
                  </a:cubicBezTo>
                  <a:cubicBezTo>
                    <a:pt x="20348" y="3634"/>
                    <a:pt x="20974" y="7954"/>
                    <a:pt x="21600" y="12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7050080" y="5184147"/>
              <a:ext cx="7668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7136292" y="5199480"/>
              <a:ext cx="77579" cy="19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0" h="21396" fill="norm" stroke="1" extrusionOk="0">
                  <a:moveTo>
                    <a:pt x="19754" y="0"/>
                  </a:moveTo>
                  <a:cubicBezTo>
                    <a:pt x="16379" y="0"/>
                    <a:pt x="13004" y="0"/>
                    <a:pt x="9629" y="137"/>
                  </a:cubicBezTo>
                  <a:cubicBezTo>
                    <a:pt x="6254" y="273"/>
                    <a:pt x="2879" y="547"/>
                    <a:pt x="1191" y="1367"/>
                  </a:cubicBezTo>
                  <a:cubicBezTo>
                    <a:pt x="-496" y="2187"/>
                    <a:pt x="-496" y="3554"/>
                    <a:pt x="1866" y="5332"/>
                  </a:cubicBezTo>
                  <a:cubicBezTo>
                    <a:pt x="4229" y="7109"/>
                    <a:pt x="8954" y="9296"/>
                    <a:pt x="12329" y="10937"/>
                  </a:cubicBezTo>
                  <a:cubicBezTo>
                    <a:pt x="15704" y="12577"/>
                    <a:pt x="17729" y="13671"/>
                    <a:pt x="19079" y="15175"/>
                  </a:cubicBezTo>
                  <a:cubicBezTo>
                    <a:pt x="20429" y="16679"/>
                    <a:pt x="21104" y="18592"/>
                    <a:pt x="19754" y="19823"/>
                  </a:cubicBezTo>
                  <a:cubicBezTo>
                    <a:pt x="18404" y="21053"/>
                    <a:pt x="15029" y="21600"/>
                    <a:pt x="12329" y="21327"/>
                  </a:cubicBezTo>
                  <a:cubicBezTo>
                    <a:pt x="9629" y="21053"/>
                    <a:pt x="7604" y="19959"/>
                    <a:pt x="5579" y="188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7165083" y="5153479"/>
              <a:ext cx="184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7655760" y="5046143"/>
              <a:ext cx="26834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0"/>
                    <a:pt x="11520" y="0"/>
                    <a:pt x="15120" y="3600"/>
                  </a:cubicBezTo>
                  <a:cubicBezTo>
                    <a:pt x="18720" y="7200"/>
                    <a:pt x="2016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7782512" y="4954141"/>
              <a:ext cx="18920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7" h="21600" fill="norm" stroke="1" extrusionOk="0">
                  <a:moveTo>
                    <a:pt x="19987" y="0"/>
                  </a:moveTo>
                  <a:cubicBezTo>
                    <a:pt x="14587" y="4526"/>
                    <a:pt x="9187" y="9051"/>
                    <a:pt x="5137" y="12343"/>
                  </a:cubicBezTo>
                  <a:cubicBezTo>
                    <a:pt x="1087" y="15634"/>
                    <a:pt x="-1613" y="17691"/>
                    <a:pt x="1087" y="19029"/>
                  </a:cubicBezTo>
                  <a:cubicBezTo>
                    <a:pt x="3787" y="20366"/>
                    <a:pt x="11887" y="20983"/>
                    <a:pt x="1998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8065646" y="4869806"/>
              <a:ext cx="173859" cy="26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1078" fill="norm" stroke="1" extrusionOk="0">
                  <a:moveTo>
                    <a:pt x="12355" y="0"/>
                  </a:moveTo>
                  <a:cubicBezTo>
                    <a:pt x="10834" y="0"/>
                    <a:pt x="9313" y="0"/>
                    <a:pt x="7184" y="2160"/>
                  </a:cubicBezTo>
                  <a:cubicBezTo>
                    <a:pt x="5054" y="4320"/>
                    <a:pt x="2316" y="8640"/>
                    <a:pt x="947" y="12034"/>
                  </a:cubicBezTo>
                  <a:cubicBezTo>
                    <a:pt x="-422" y="15429"/>
                    <a:pt x="-422" y="17897"/>
                    <a:pt x="1708" y="19440"/>
                  </a:cubicBezTo>
                  <a:cubicBezTo>
                    <a:pt x="3837" y="20983"/>
                    <a:pt x="8096" y="21600"/>
                    <a:pt x="11747" y="20571"/>
                  </a:cubicBezTo>
                  <a:cubicBezTo>
                    <a:pt x="15398" y="19543"/>
                    <a:pt x="18440" y="16869"/>
                    <a:pt x="19809" y="14297"/>
                  </a:cubicBezTo>
                  <a:cubicBezTo>
                    <a:pt x="21178" y="11726"/>
                    <a:pt x="20874" y="9257"/>
                    <a:pt x="19505" y="7611"/>
                  </a:cubicBezTo>
                  <a:cubicBezTo>
                    <a:pt x="18136" y="5966"/>
                    <a:pt x="15702" y="5143"/>
                    <a:pt x="13268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8399444" y="5038476"/>
              <a:ext cx="222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8522113" y="4954141"/>
              <a:ext cx="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8699188" y="4908140"/>
              <a:ext cx="182672" cy="27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16" fill="norm" stroke="1" extrusionOk="0">
                  <a:moveTo>
                    <a:pt x="19444" y="0"/>
                  </a:moveTo>
                  <a:cubicBezTo>
                    <a:pt x="15893" y="594"/>
                    <a:pt x="12342" y="1189"/>
                    <a:pt x="9088" y="3666"/>
                  </a:cubicBezTo>
                  <a:cubicBezTo>
                    <a:pt x="5833" y="6143"/>
                    <a:pt x="2874" y="10503"/>
                    <a:pt x="1394" y="13178"/>
                  </a:cubicBezTo>
                  <a:cubicBezTo>
                    <a:pt x="-85" y="15853"/>
                    <a:pt x="-85" y="16844"/>
                    <a:pt x="63" y="17835"/>
                  </a:cubicBezTo>
                  <a:cubicBezTo>
                    <a:pt x="211" y="18826"/>
                    <a:pt x="507" y="19817"/>
                    <a:pt x="1542" y="20510"/>
                  </a:cubicBezTo>
                  <a:cubicBezTo>
                    <a:pt x="2578" y="21204"/>
                    <a:pt x="4353" y="21600"/>
                    <a:pt x="6868" y="21501"/>
                  </a:cubicBezTo>
                  <a:cubicBezTo>
                    <a:pt x="9383" y="21402"/>
                    <a:pt x="12638" y="20807"/>
                    <a:pt x="15449" y="18826"/>
                  </a:cubicBezTo>
                  <a:cubicBezTo>
                    <a:pt x="18260" y="16844"/>
                    <a:pt x="20627" y="13475"/>
                    <a:pt x="21071" y="10800"/>
                  </a:cubicBezTo>
                  <a:cubicBezTo>
                    <a:pt x="21515" y="8125"/>
                    <a:pt x="20036" y="6143"/>
                    <a:pt x="17964" y="5053"/>
                  </a:cubicBezTo>
                  <a:cubicBezTo>
                    <a:pt x="15893" y="3963"/>
                    <a:pt x="13230" y="3765"/>
                    <a:pt x="10567" y="3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9081793" y="5069143"/>
              <a:ext cx="268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54" y="0"/>
                    <a:pt x="11109" y="0"/>
                    <a:pt x="14709" y="3600"/>
                  </a:cubicBezTo>
                  <a:cubicBezTo>
                    <a:pt x="18309" y="7200"/>
                    <a:pt x="19954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9235129" y="4969474"/>
              <a:ext cx="1533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207"/>
                    <a:pt x="0" y="12414"/>
                    <a:pt x="0" y="16014"/>
                  </a:cubicBezTo>
                  <a:cubicBezTo>
                    <a:pt x="0" y="19614"/>
                    <a:pt x="10800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9657416" y="4877472"/>
              <a:ext cx="16039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1518" y="0"/>
                  </a:moveTo>
                  <a:cubicBezTo>
                    <a:pt x="16375" y="0"/>
                    <a:pt x="11232" y="0"/>
                    <a:pt x="7804" y="0"/>
                  </a:cubicBezTo>
                  <a:cubicBezTo>
                    <a:pt x="4375" y="0"/>
                    <a:pt x="2661" y="0"/>
                    <a:pt x="1632" y="545"/>
                  </a:cubicBezTo>
                  <a:cubicBezTo>
                    <a:pt x="604" y="1091"/>
                    <a:pt x="261" y="2182"/>
                    <a:pt x="89" y="3818"/>
                  </a:cubicBezTo>
                  <a:cubicBezTo>
                    <a:pt x="-82" y="5455"/>
                    <a:pt x="-82" y="7636"/>
                    <a:pt x="775" y="9055"/>
                  </a:cubicBezTo>
                  <a:cubicBezTo>
                    <a:pt x="1632" y="10473"/>
                    <a:pt x="3347" y="11127"/>
                    <a:pt x="5918" y="11564"/>
                  </a:cubicBezTo>
                  <a:cubicBezTo>
                    <a:pt x="8489" y="12000"/>
                    <a:pt x="11918" y="12218"/>
                    <a:pt x="14318" y="12764"/>
                  </a:cubicBezTo>
                  <a:cubicBezTo>
                    <a:pt x="16718" y="13309"/>
                    <a:pt x="18089" y="14182"/>
                    <a:pt x="18775" y="15164"/>
                  </a:cubicBezTo>
                  <a:cubicBezTo>
                    <a:pt x="19461" y="16145"/>
                    <a:pt x="19461" y="17236"/>
                    <a:pt x="18947" y="18218"/>
                  </a:cubicBezTo>
                  <a:cubicBezTo>
                    <a:pt x="18432" y="19200"/>
                    <a:pt x="17404" y="20073"/>
                    <a:pt x="14318" y="20618"/>
                  </a:cubicBezTo>
                  <a:cubicBezTo>
                    <a:pt x="11232" y="21164"/>
                    <a:pt x="6089" y="21382"/>
                    <a:pt x="9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9863810" y="4714992"/>
              <a:ext cx="191672" cy="14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333"/>
                  </a:moveTo>
                  <a:cubicBezTo>
                    <a:pt x="1440" y="588"/>
                    <a:pt x="2880" y="-157"/>
                    <a:pt x="4176" y="29"/>
                  </a:cubicBezTo>
                  <a:cubicBezTo>
                    <a:pt x="5472" y="215"/>
                    <a:pt x="6624" y="1333"/>
                    <a:pt x="7488" y="3381"/>
                  </a:cubicBezTo>
                  <a:cubicBezTo>
                    <a:pt x="8352" y="5429"/>
                    <a:pt x="8928" y="8409"/>
                    <a:pt x="8784" y="10643"/>
                  </a:cubicBezTo>
                  <a:cubicBezTo>
                    <a:pt x="8640" y="12877"/>
                    <a:pt x="7776" y="14367"/>
                    <a:pt x="6768" y="15671"/>
                  </a:cubicBezTo>
                  <a:cubicBezTo>
                    <a:pt x="5760" y="16974"/>
                    <a:pt x="4608" y="18091"/>
                    <a:pt x="4752" y="18650"/>
                  </a:cubicBezTo>
                  <a:cubicBezTo>
                    <a:pt x="4896" y="19208"/>
                    <a:pt x="6336" y="19208"/>
                    <a:pt x="9360" y="19581"/>
                  </a:cubicBezTo>
                  <a:cubicBezTo>
                    <a:pt x="12384" y="19953"/>
                    <a:pt x="16992" y="20698"/>
                    <a:pt x="2160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9511136" y="5299149"/>
              <a:ext cx="29900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0800"/>
                    <a:pt x="3323" y="0"/>
                    <a:pt x="6923" y="0"/>
                  </a:cubicBezTo>
                  <a:cubicBezTo>
                    <a:pt x="10523" y="0"/>
                    <a:pt x="16062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9618471" y="5406484"/>
              <a:ext cx="15335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383"/>
                    <a:pt x="0" y="8765"/>
                    <a:pt x="0" y="12365"/>
                  </a:cubicBezTo>
                  <a:cubicBezTo>
                    <a:pt x="0" y="15965"/>
                    <a:pt x="10800" y="187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9725149" y="5437091"/>
              <a:ext cx="79230" cy="16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2" h="21285" fill="norm" stroke="1" extrusionOk="0">
                  <a:moveTo>
                    <a:pt x="11950" y="975"/>
                  </a:moveTo>
                  <a:cubicBezTo>
                    <a:pt x="8678" y="330"/>
                    <a:pt x="5405" y="-315"/>
                    <a:pt x="3114" y="169"/>
                  </a:cubicBezTo>
                  <a:cubicBezTo>
                    <a:pt x="823" y="652"/>
                    <a:pt x="-486" y="2264"/>
                    <a:pt x="169" y="3715"/>
                  </a:cubicBezTo>
                  <a:cubicBezTo>
                    <a:pt x="823" y="5166"/>
                    <a:pt x="3441" y="6455"/>
                    <a:pt x="7041" y="8551"/>
                  </a:cubicBezTo>
                  <a:cubicBezTo>
                    <a:pt x="10641" y="10646"/>
                    <a:pt x="15223" y="13548"/>
                    <a:pt x="17841" y="15804"/>
                  </a:cubicBezTo>
                  <a:cubicBezTo>
                    <a:pt x="20459" y="18061"/>
                    <a:pt x="21114" y="19673"/>
                    <a:pt x="19150" y="20479"/>
                  </a:cubicBezTo>
                  <a:cubicBezTo>
                    <a:pt x="17187" y="21285"/>
                    <a:pt x="12605" y="21285"/>
                    <a:pt x="8023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9779475" y="5383484"/>
              <a:ext cx="153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0254819" y="5214814"/>
              <a:ext cx="245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0369822" y="5168813"/>
              <a:ext cx="30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0707163" y="4915807"/>
              <a:ext cx="176338" cy="27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21600" y="0"/>
                  </a:moveTo>
                  <a:cubicBezTo>
                    <a:pt x="16904" y="600"/>
                    <a:pt x="12209" y="1200"/>
                    <a:pt x="9078" y="2400"/>
                  </a:cubicBezTo>
                  <a:cubicBezTo>
                    <a:pt x="5948" y="3600"/>
                    <a:pt x="4383" y="5400"/>
                    <a:pt x="3443" y="6900"/>
                  </a:cubicBezTo>
                  <a:cubicBezTo>
                    <a:pt x="2504" y="8400"/>
                    <a:pt x="2191" y="9600"/>
                    <a:pt x="2817" y="10400"/>
                  </a:cubicBezTo>
                  <a:cubicBezTo>
                    <a:pt x="3444" y="11200"/>
                    <a:pt x="5009" y="11600"/>
                    <a:pt x="6574" y="11700"/>
                  </a:cubicBezTo>
                  <a:cubicBezTo>
                    <a:pt x="8139" y="11800"/>
                    <a:pt x="9704" y="11600"/>
                    <a:pt x="11583" y="11900"/>
                  </a:cubicBezTo>
                  <a:cubicBezTo>
                    <a:pt x="13461" y="12200"/>
                    <a:pt x="15652" y="13000"/>
                    <a:pt x="16904" y="14100"/>
                  </a:cubicBezTo>
                  <a:cubicBezTo>
                    <a:pt x="18157" y="15200"/>
                    <a:pt x="18470" y="16600"/>
                    <a:pt x="18156" y="17700"/>
                  </a:cubicBezTo>
                  <a:cubicBezTo>
                    <a:pt x="17843" y="18800"/>
                    <a:pt x="16904" y="19600"/>
                    <a:pt x="15496" y="20300"/>
                  </a:cubicBezTo>
                  <a:cubicBezTo>
                    <a:pt x="14087" y="21000"/>
                    <a:pt x="12209" y="21600"/>
                    <a:pt x="9548" y="21500"/>
                  </a:cubicBezTo>
                  <a:cubicBezTo>
                    <a:pt x="6887" y="21400"/>
                    <a:pt x="3443" y="20600"/>
                    <a:pt x="0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10971561" y="4747136"/>
              <a:ext cx="20327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2036" y="0"/>
                  </a:moveTo>
                  <a:cubicBezTo>
                    <a:pt x="3386" y="720"/>
                    <a:pt x="4736" y="1440"/>
                    <a:pt x="5681" y="2700"/>
                  </a:cubicBezTo>
                  <a:cubicBezTo>
                    <a:pt x="6626" y="3960"/>
                    <a:pt x="7166" y="5760"/>
                    <a:pt x="6491" y="8280"/>
                  </a:cubicBezTo>
                  <a:cubicBezTo>
                    <a:pt x="5816" y="10800"/>
                    <a:pt x="3926" y="14040"/>
                    <a:pt x="2441" y="16200"/>
                  </a:cubicBezTo>
                  <a:cubicBezTo>
                    <a:pt x="956" y="18360"/>
                    <a:pt x="-124" y="19440"/>
                    <a:pt x="11" y="19980"/>
                  </a:cubicBezTo>
                  <a:cubicBezTo>
                    <a:pt x="146" y="20520"/>
                    <a:pt x="1496" y="20520"/>
                    <a:pt x="5276" y="20700"/>
                  </a:cubicBezTo>
                  <a:cubicBezTo>
                    <a:pt x="9056" y="20880"/>
                    <a:pt x="15266" y="21240"/>
                    <a:pt x="214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10584493" y="5375137"/>
              <a:ext cx="276007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10676495" y="5475486"/>
              <a:ext cx="1533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0793700" y="5483153"/>
              <a:ext cx="82134" cy="1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290" fill="norm" stroke="1" extrusionOk="0">
                  <a:moveTo>
                    <a:pt x="21036" y="0"/>
                  </a:moveTo>
                  <a:cubicBezTo>
                    <a:pt x="17763" y="0"/>
                    <a:pt x="14491" y="0"/>
                    <a:pt x="10891" y="140"/>
                  </a:cubicBezTo>
                  <a:cubicBezTo>
                    <a:pt x="7291" y="281"/>
                    <a:pt x="3363" y="561"/>
                    <a:pt x="1400" y="1403"/>
                  </a:cubicBezTo>
                  <a:cubicBezTo>
                    <a:pt x="-564" y="2244"/>
                    <a:pt x="-564" y="3647"/>
                    <a:pt x="2054" y="5330"/>
                  </a:cubicBezTo>
                  <a:cubicBezTo>
                    <a:pt x="4672" y="7013"/>
                    <a:pt x="9909" y="8977"/>
                    <a:pt x="13836" y="10520"/>
                  </a:cubicBezTo>
                  <a:cubicBezTo>
                    <a:pt x="17763" y="12062"/>
                    <a:pt x="20382" y="13184"/>
                    <a:pt x="20382" y="15008"/>
                  </a:cubicBezTo>
                  <a:cubicBezTo>
                    <a:pt x="20382" y="16831"/>
                    <a:pt x="17763" y="19356"/>
                    <a:pt x="14491" y="20478"/>
                  </a:cubicBezTo>
                  <a:cubicBezTo>
                    <a:pt x="11218" y="21600"/>
                    <a:pt x="7291" y="21319"/>
                    <a:pt x="3363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10837499" y="5444819"/>
              <a:ext cx="153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11159506" y="5246618"/>
              <a:ext cx="168672" cy="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82" y="10932"/>
                    <a:pt x="1964" y="1332"/>
                    <a:pt x="5564" y="132"/>
                  </a:cubicBezTo>
                  <a:cubicBezTo>
                    <a:pt x="9164" y="-1068"/>
                    <a:pt x="15382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11159506" y="5391151"/>
              <a:ext cx="13033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11627183" y="5145812"/>
              <a:ext cx="2300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11723238" y="5176480"/>
              <a:ext cx="101408" cy="16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113" fill="norm" stroke="1" extrusionOk="0">
                  <a:moveTo>
                    <a:pt x="17698" y="0"/>
                  </a:moveTo>
                  <a:cubicBezTo>
                    <a:pt x="15127" y="0"/>
                    <a:pt x="12555" y="0"/>
                    <a:pt x="9213" y="2065"/>
                  </a:cubicBezTo>
                  <a:cubicBezTo>
                    <a:pt x="5870" y="4129"/>
                    <a:pt x="1755" y="8259"/>
                    <a:pt x="470" y="11753"/>
                  </a:cubicBezTo>
                  <a:cubicBezTo>
                    <a:pt x="-816" y="15247"/>
                    <a:pt x="727" y="18106"/>
                    <a:pt x="2784" y="19694"/>
                  </a:cubicBezTo>
                  <a:cubicBezTo>
                    <a:pt x="4841" y="21282"/>
                    <a:pt x="7413" y="21600"/>
                    <a:pt x="10498" y="20329"/>
                  </a:cubicBezTo>
                  <a:cubicBezTo>
                    <a:pt x="13584" y="19059"/>
                    <a:pt x="17184" y="16200"/>
                    <a:pt x="18984" y="13500"/>
                  </a:cubicBezTo>
                  <a:cubicBezTo>
                    <a:pt x="20784" y="10800"/>
                    <a:pt x="20784" y="8259"/>
                    <a:pt x="19498" y="7147"/>
                  </a:cubicBezTo>
                  <a:cubicBezTo>
                    <a:pt x="18213" y="6035"/>
                    <a:pt x="15641" y="6353"/>
                    <a:pt x="13070" y="6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1883777" y="5218270"/>
              <a:ext cx="142405" cy="133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0575" fill="norm" stroke="1" extrusionOk="0">
                  <a:moveTo>
                    <a:pt x="16236" y="1825"/>
                  </a:moveTo>
                  <a:cubicBezTo>
                    <a:pt x="12884" y="647"/>
                    <a:pt x="9532" y="-531"/>
                    <a:pt x="6553" y="254"/>
                  </a:cubicBezTo>
                  <a:cubicBezTo>
                    <a:pt x="3574" y="1040"/>
                    <a:pt x="967" y="3789"/>
                    <a:pt x="222" y="7324"/>
                  </a:cubicBezTo>
                  <a:cubicBezTo>
                    <a:pt x="-523" y="10858"/>
                    <a:pt x="594" y="15178"/>
                    <a:pt x="3760" y="17731"/>
                  </a:cubicBezTo>
                  <a:cubicBezTo>
                    <a:pt x="6925" y="20284"/>
                    <a:pt x="12139" y="21069"/>
                    <a:pt x="15677" y="20284"/>
                  </a:cubicBezTo>
                  <a:cubicBezTo>
                    <a:pt x="19215" y="19498"/>
                    <a:pt x="21077" y="17142"/>
                    <a:pt x="20705" y="14196"/>
                  </a:cubicBezTo>
                  <a:cubicBezTo>
                    <a:pt x="20332" y="11251"/>
                    <a:pt x="17725" y="7716"/>
                    <a:pt x="15491" y="6342"/>
                  </a:cubicBezTo>
                  <a:cubicBezTo>
                    <a:pt x="13256" y="4967"/>
                    <a:pt x="11394" y="5753"/>
                    <a:pt x="9532" y="6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1466180" y="5513820"/>
              <a:ext cx="44467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03" y="15840"/>
                    <a:pt x="6207" y="10080"/>
                    <a:pt x="9807" y="6480"/>
                  </a:cubicBezTo>
                  <a:cubicBezTo>
                    <a:pt x="13407" y="2880"/>
                    <a:pt x="1750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1657850" y="5667157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1743841" y="5667157"/>
              <a:ext cx="8831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21600" fill="norm" stroke="1" extrusionOk="0">
                  <a:moveTo>
                    <a:pt x="15384" y="0"/>
                  </a:moveTo>
                  <a:cubicBezTo>
                    <a:pt x="11881" y="0"/>
                    <a:pt x="8379" y="0"/>
                    <a:pt x="5752" y="465"/>
                  </a:cubicBezTo>
                  <a:cubicBezTo>
                    <a:pt x="3125" y="929"/>
                    <a:pt x="1373" y="1858"/>
                    <a:pt x="498" y="2903"/>
                  </a:cubicBezTo>
                  <a:cubicBezTo>
                    <a:pt x="-378" y="3948"/>
                    <a:pt x="-378" y="5110"/>
                    <a:pt x="2833" y="6968"/>
                  </a:cubicBezTo>
                  <a:cubicBezTo>
                    <a:pt x="6044" y="8826"/>
                    <a:pt x="12465" y="11381"/>
                    <a:pt x="16260" y="13587"/>
                  </a:cubicBezTo>
                  <a:cubicBezTo>
                    <a:pt x="20054" y="15794"/>
                    <a:pt x="21222" y="17652"/>
                    <a:pt x="19179" y="18929"/>
                  </a:cubicBezTo>
                  <a:cubicBezTo>
                    <a:pt x="17135" y="20206"/>
                    <a:pt x="11881" y="20903"/>
                    <a:pt x="66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11765186" y="5628822"/>
              <a:ext cx="214673" cy="61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618193" y="6034180"/>
              <a:ext cx="221748" cy="283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041" fill="norm" stroke="1" extrusionOk="0">
                  <a:moveTo>
                    <a:pt x="21058" y="4052"/>
                  </a:moveTo>
                  <a:cubicBezTo>
                    <a:pt x="21058" y="2726"/>
                    <a:pt x="21058" y="1399"/>
                    <a:pt x="20451" y="641"/>
                  </a:cubicBezTo>
                  <a:cubicBezTo>
                    <a:pt x="19845" y="-117"/>
                    <a:pt x="18631" y="-306"/>
                    <a:pt x="16083" y="641"/>
                  </a:cubicBezTo>
                  <a:cubicBezTo>
                    <a:pt x="13534" y="1589"/>
                    <a:pt x="9651" y="3673"/>
                    <a:pt x="6739" y="5947"/>
                  </a:cubicBezTo>
                  <a:cubicBezTo>
                    <a:pt x="3827" y="8220"/>
                    <a:pt x="1885" y="10683"/>
                    <a:pt x="793" y="12673"/>
                  </a:cubicBezTo>
                  <a:cubicBezTo>
                    <a:pt x="-299" y="14662"/>
                    <a:pt x="-542" y="16178"/>
                    <a:pt x="1885" y="17599"/>
                  </a:cubicBezTo>
                  <a:cubicBezTo>
                    <a:pt x="4312" y="19020"/>
                    <a:pt x="9409" y="20347"/>
                    <a:pt x="12928" y="20820"/>
                  </a:cubicBezTo>
                  <a:cubicBezTo>
                    <a:pt x="16447" y="21294"/>
                    <a:pt x="18388" y="20915"/>
                    <a:pt x="20330" y="205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862941" y="6035925"/>
              <a:ext cx="178127" cy="37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411" fill="norm" stroke="1" extrusionOk="0">
                  <a:moveTo>
                    <a:pt x="11865" y="2146"/>
                  </a:moveTo>
                  <a:cubicBezTo>
                    <a:pt x="11256" y="1270"/>
                    <a:pt x="10648" y="395"/>
                    <a:pt x="11104" y="103"/>
                  </a:cubicBezTo>
                  <a:cubicBezTo>
                    <a:pt x="11561" y="-189"/>
                    <a:pt x="13082" y="103"/>
                    <a:pt x="15363" y="1489"/>
                  </a:cubicBezTo>
                  <a:cubicBezTo>
                    <a:pt x="17645" y="2876"/>
                    <a:pt x="20687" y="5357"/>
                    <a:pt x="21144" y="8203"/>
                  </a:cubicBezTo>
                  <a:cubicBezTo>
                    <a:pt x="21600" y="11049"/>
                    <a:pt x="19470" y="14260"/>
                    <a:pt x="15515" y="16522"/>
                  </a:cubicBezTo>
                  <a:cubicBezTo>
                    <a:pt x="11561" y="18784"/>
                    <a:pt x="5780" y="20097"/>
                    <a:pt x="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447887" y="5955757"/>
              <a:ext cx="200383" cy="485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4" h="21495" fill="norm" stroke="1" extrusionOk="0">
                  <a:moveTo>
                    <a:pt x="20654" y="1139"/>
                  </a:moveTo>
                  <a:cubicBezTo>
                    <a:pt x="19864" y="687"/>
                    <a:pt x="19074" y="234"/>
                    <a:pt x="18020" y="65"/>
                  </a:cubicBezTo>
                  <a:cubicBezTo>
                    <a:pt x="16966" y="-105"/>
                    <a:pt x="15649" y="8"/>
                    <a:pt x="12883" y="1026"/>
                  </a:cubicBezTo>
                  <a:cubicBezTo>
                    <a:pt x="10117" y="2044"/>
                    <a:pt x="5903" y="3966"/>
                    <a:pt x="3137" y="6228"/>
                  </a:cubicBezTo>
                  <a:cubicBezTo>
                    <a:pt x="371" y="8490"/>
                    <a:pt x="-946" y="11091"/>
                    <a:pt x="766" y="13692"/>
                  </a:cubicBezTo>
                  <a:cubicBezTo>
                    <a:pt x="2478" y="16293"/>
                    <a:pt x="7220" y="18894"/>
                    <a:pt x="11961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1389397" y="5939227"/>
              <a:ext cx="209561" cy="44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20020" y="13812"/>
                  </a:moveTo>
                  <a:cubicBezTo>
                    <a:pt x="19493" y="12708"/>
                    <a:pt x="18966" y="11603"/>
                    <a:pt x="18176" y="10805"/>
                  </a:cubicBezTo>
                  <a:cubicBezTo>
                    <a:pt x="17385" y="10008"/>
                    <a:pt x="16332" y="9517"/>
                    <a:pt x="13698" y="10130"/>
                  </a:cubicBezTo>
                  <a:cubicBezTo>
                    <a:pt x="11063" y="10744"/>
                    <a:pt x="6849" y="12462"/>
                    <a:pt x="4083" y="14058"/>
                  </a:cubicBezTo>
                  <a:cubicBezTo>
                    <a:pt x="1317" y="15653"/>
                    <a:pt x="0" y="17126"/>
                    <a:pt x="0" y="18353"/>
                  </a:cubicBezTo>
                  <a:cubicBezTo>
                    <a:pt x="0" y="19580"/>
                    <a:pt x="1317" y="20562"/>
                    <a:pt x="3556" y="20746"/>
                  </a:cubicBezTo>
                  <a:cubicBezTo>
                    <a:pt x="5795" y="20930"/>
                    <a:pt x="8956" y="20317"/>
                    <a:pt x="11722" y="18414"/>
                  </a:cubicBezTo>
                  <a:cubicBezTo>
                    <a:pt x="14488" y="16512"/>
                    <a:pt x="16859" y="13321"/>
                    <a:pt x="18044" y="10253"/>
                  </a:cubicBezTo>
                  <a:cubicBezTo>
                    <a:pt x="19229" y="7185"/>
                    <a:pt x="19229" y="4239"/>
                    <a:pt x="18966" y="2460"/>
                  </a:cubicBezTo>
                  <a:cubicBezTo>
                    <a:pt x="18702" y="680"/>
                    <a:pt x="18176" y="67"/>
                    <a:pt x="17385" y="5"/>
                  </a:cubicBezTo>
                  <a:cubicBezTo>
                    <a:pt x="16595" y="-56"/>
                    <a:pt x="15541" y="435"/>
                    <a:pt x="14883" y="2583"/>
                  </a:cubicBezTo>
                  <a:cubicBezTo>
                    <a:pt x="14224" y="4730"/>
                    <a:pt x="13961" y="8535"/>
                    <a:pt x="15146" y="11971"/>
                  </a:cubicBezTo>
                  <a:cubicBezTo>
                    <a:pt x="16332" y="15408"/>
                    <a:pt x="18966" y="18476"/>
                    <a:pt x="21600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1725738" y="5873602"/>
              <a:ext cx="167793" cy="61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530" fill="norm" stroke="1" extrusionOk="0">
                  <a:moveTo>
                    <a:pt x="20454" y="2440"/>
                  </a:moveTo>
                  <a:cubicBezTo>
                    <a:pt x="20771" y="1902"/>
                    <a:pt x="21089" y="1364"/>
                    <a:pt x="20613" y="916"/>
                  </a:cubicBezTo>
                  <a:cubicBezTo>
                    <a:pt x="20136" y="468"/>
                    <a:pt x="18865" y="109"/>
                    <a:pt x="16483" y="20"/>
                  </a:cubicBezTo>
                  <a:cubicBezTo>
                    <a:pt x="14101" y="-70"/>
                    <a:pt x="10607" y="109"/>
                    <a:pt x="7271" y="1364"/>
                  </a:cubicBezTo>
                  <a:cubicBezTo>
                    <a:pt x="3936" y="2619"/>
                    <a:pt x="760" y="4949"/>
                    <a:pt x="124" y="7638"/>
                  </a:cubicBezTo>
                  <a:cubicBezTo>
                    <a:pt x="-511" y="10327"/>
                    <a:pt x="1395" y="13374"/>
                    <a:pt x="3460" y="15749"/>
                  </a:cubicBezTo>
                  <a:cubicBezTo>
                    <a:pt x="5524" y="18124"/>
                    <a:pt x="7748" y="19827"/>
                    <a:pt x="9971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1667959" y="6173168"/>
              <a:ext cx="168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55" y="17100"/>
                    <a:pt x="1309" y="12600"/>
                    <a:pt x="4909" y="9000"/>
                  </a:cubicBezTo>
                  <a:cubicBezTo>
                    <a:pt x="8509" y="5400"/>
                    <a:pt x="15055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2120302" y="6150168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2143303" y="6295838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2676148" y="6004498"/>
              <a:ext cx="164838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600" fill="norm" stroke="1" extrusionOk="0">
                  <a:moveTo>
                    <a:pt x="21109" y="900"/>
                  </a:moveTo>
                  <a:cubicBezTo>
                    <a:pt x="19473" y="450"/>
                    <a:pt x="17836" y="0"/>
                    <a:pt x="16200" y="0"/>
                  </a:cubicBezTo>
                  <a:cubicBezTo>
                    <a:pt x="14564" y="0"/>
                    <a:pt x="12927" y="450"/>
                    <a:pt x="10145" y="2175"/>
                  </a:cubicBezTo>
                  <a:cubicBezTo>
                    <a:pt x="7364" y="3900"/>
                    <a:pt x="3436" y="6900"/>
                    <a:pt x="1473" y="9900"/>
                  </a:cubicBezTo>
                  <a:cubicBezTo>
                    <a:pt x="-491" y="12900"/>
                    <a:pt x="-491" y="15900"/>
                    <a:pt x="1473" y="17850"/>
                  </a:cubicBezTo>
                  <a:cubicBezTo>
                    <a:pt x="3436" y="19800"/>
                    <a:pt x="7364" y="20700"/>
                    <a:pt x="112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2892098" y="6080478"/>
              <a:ext cx="130871" cy="28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85" fill="norm" stroke="1" extrusionOk="0">
                  <a:moveTo>
                    <a:pt x="4075" y="1188"/>
                  </a:moveTo>
                  <a:cubicBezTo>
                    <a:pt x="2038" y="999"/>
                    <a:pt x="0" y="809"/>
                    <a:pt x="0" y="525"/>
                  </a:cubicBezTo>
                  <a:cubicBezTo>
                    <a:pt x="0" y="241"/>
                    <a:pt x="2038" y="-138"/>
                    <a:pt x="5502" y="51"/>
                  </a:cubicBezTo>
                  <a:cubicBezTo>
                    <a:pt x="8966" y="241"/>
                    <a:pt x="13857" y="999"/>
                    <a:pt x="16913" y="1757"/>
                  </a:cubicBezTo>
                  <a:cubicBezTo>
                    <a:pt x="19970" y="2515"/>
                    <a:pt x="21192" y="3273"/>
                    <a:pt x="19970" y="4978"/>
                  </a:cubicBezTo>
                  <a:cubicBezTo>
                    <a:pt x="18747" y="6683"/>
                    <a:pt x="15079" y="9336"/>
                    <a:pt x="12226" y="10851"/>
                  </a:cubicBezTo>
                  <a:cubicBezTo>
                    <a:pt x="9374" y="12367"/>
                    <a:pt x="7336" y="12746"/>
                    <a:pt x="7743" y="13125"/>
                  </a:cubicBezTo>
                  <a:cubicBezTo>
                    <a:pt x="8151" y="13504"/>
                    <a:pt x="11004" y="13883"/>
                    <a:pt x="13449" y="14262"/>
                  </a:cubicBezTo>
                  <a:cubicBezTo>
                    <a:pt x="15894" y="14641"/>
                    <a:pt x="17932" y="15020"/>
                    <a:pt x="19358" y="15683"/>
                  </a:cubicBezTo>
                  <a:cubicBezTo>
                    <a:pt x="20785" y="16346"/>
                    <a:pt x="21600" y="17294"/>
                    <a:pt x="19970" y="18336"/>
                  </a:cubicBezTo>
                  <a:cubicBezTo>
                    <a:pt x="18340" y="19378"/>
                    <a:pt x="14264" y="20515"/>
                    <a:pt x="10596" y="20988"/>
                  </a:cubicBezTo>
                  <a:cubicBezTo>
                    <a:pt x="6928" y="21462"/>
                    <a:pt x="3668" y="21273"/>
                    <a:pt x="408" y="21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224327" y="6249837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3505898" y="6157835"/>
              <a:ext cx="40437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20104" y="0"/>
                  </a:moveTo>
                  <a:cubicBezTo>
                    <a:pt x="11210" y="3443"/>
                    <a:pt x="2316" y="6887"/>
                    <a:pt x="410" y="10487"/>
                  </a:cubicBezTo>
                  <a:cubicBezTo>
                    <a:pt x="-1496" y="14087"/>
                    <a:pt x="3586" y="17843"/>
                    <a:pt x="86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3669004" y="6065833"/>
              <a:ext cx="114188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4" h="21600" fill="norm" stroke="1" extrusionOk="0">
                  <a:moveTo>
                    <a:pt x="1379" y="0"/>
                  </a:moveTo>
                  <a:cubicBezTo>
                    <a:pt x="8272" y="2021"/>
                    <a:pt x="15166" y="4042"/>
                    <a:pt x="18383" y="6695"/>
                  </a:cubicBezTo>
                  <a:cubicBezTo>
                    <a:pt x="21600" y="9347"/>
                    <a:pt x="21140" y="12632"/>
                    <a:pt x="17464" y="15221"/>
                  </a:cubicBezTo>
                  <a:cubicBezTo>
                    <a:pt x="13787" y="17811"/>
                    <a:pt x="6894" y="197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3991011" y="6180835"/>
              <a:ext cx="199339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92" y="5472"/>
                    <a:pt x="12185" y="10944"/>
                    <a:pt x="15785" y="14544"/>
                  </a:cubicBezTo>
                  <a:cubicBezTo>
                    <a:pt x="19385" y="18144"/>
                    <a:pt x="20492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4057727" y="6165501"/>
              <a:ext cx="155623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21215" y="0"/>
                  </a:moveTo>
                  <a:cubicBezTo>
                    <a:pt x="17034" y="1482"/>
                    <a:pt x="12854" y="2965"/>
                    <a:pt x="9196" y="5929"/>
                  </a:cubicBezTo>
                  <a:cubicBezTo>
                    <a:pt x="5538" y="8894"/>
                    <a:pt x="2402" y="13341"/>
                    <a:pt x="1009" y="16200"/>
                  </a:cubicBezTo>
                  <a:cubicBezTo>
                    <a:pt x="-385" y="19059"/>
                    <a:pt x="-37" y="20329"/>
                    <a:pt x="3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4345625" y="6088833"/>
              <a:ext cx="166732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21033" y="0"/>
                  </a:moveTo>
                  <a:cubicBezTo>
                    <a:pt x="16520" y="335"/>
                    <a:pt x="12006" y="670"/>
                    <a:pt x="8299" y="2428"/>
                  </a:cubicBezTo>
                  <a:cubicBezTo>
                    <a:pt x="4591" y="4186"/>
                    <a:pt x="1690" y="7367"/>
                    <a:pt x="561" y="10381"/>
                  </a:cubicBezTo>
                  <a:cubicBezTo>
                    <a:pt x="-567" y="13395"/>
                    <a:pt x="78" y="16242"/>
                    <a:pt x="1851" y="18084"/>
                  </a:cubicBezTo>
                  <a:cubicBezTo>
                    <a:pt x="3624" y="19926"/>
                    <a:pt x="6526" y="20763"/>
                    <a:pt x="94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4535357" y="6141042"/>
              <a:ext cx="176338" cy="222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0" y="1613"/>
                  </a:moveTo>
                  <a:cubicBezTo>
                    <a:pt x="1252" y="877"/>
                    <a:pt x="2504" y="140"/>
                    <a:pt x="3913" y="18"/>
                  </a:cubicBezTo>
                  <a:cubicBezTo>
                    <a:pt x="5322" y="-105"/>
                    <a:pt x="6887" y="386"/>
                    <a:pt x="8139" y="2595"/>
                  </a:cubicBezTo>
                  <a:cubicBezTo>
                    <a:pt x="9391" y="4804"/>
                    <a:pt x="10330" y="8731"/>
                    <a:pt x="9861" y="11800"/>
                  </a:cubicBezTo>
                  <a:cubicBezTo>
                    <a:pt x="9391" y="14868"/>
                    <a:pt x="7513" y="17077"/>
                    <a:pt x="5948" y="18550"/>
                  </a:cubicBezTo>
                  <a:cubicBezTo>
                    <a:pt x="4383" y="20022"/>
                    <a:pt x="3130" y="20759"/>
                    <a:pt x="3287" y="21127"/>
                  </a:cubicBezTo>
                  <a:cubicBezTo>
                    <a:pt x="3443" y="21495"/>
                    <a:pt x="5009" y="21495"/>
                    <a:pt x="8296" y="21004"/>
                  </a:cubicBezTo>
                  <a:cubicBezTo>
                    <a:pt x="11583" y="20513"/>
                    <a:pt x="16591" y="19531"/>
                    <a:pt x="21600" y="18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4811363" y="6219169"/>
              <a:ext cx="191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64" y="17486"/>
                    <a:pt x="1728" y="13372"/>
                    <a:pt x="4608" y="10800"/>
                  </a:cubicBezTo>
                  <a:cubicBezTo>
                    <a:pt x="7488" y="8229"/>
                    <a:pt x="12384" y="7200"/>
                    <a:pt x="15552" y="5657"/>
                  </a:cubicBezTo>
                  <a:cubicBezTo>
                    <a:pt x="18720" y="4114"/>
                    <a:pt x="2016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5049473" y="6142501"/>
              <a:ext cx="37897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3273"/>
                    <a:pt x="-1582" y="6545"/>
                    <a:pt x="1118" y="10145"/>
                  </a:cubicBezTo>
                  <a:cubicBezTo>
                    <a:pt x="3818" y="13745"/>
                    <a:pt x="11918" y="17673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5202372" y="6050499"/>
              <a:ext cx="92220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600" fill="norm" stroke="1" extrusionOk="0">
                  <a:moveTo>
                    <a:pt x="0" y="0"/>
                  </a:moveTo>
                  <a:cubicBezTo>
                    <a:pt x="2919" y="157"/>
                    <a:pt x="5838" y="313"/>
                    <a:pt x="10216" y="1878"/>
                  </a:cubicBezTo>
                  <a:cubicBezTo>
                    <a:pt x="14595" y="3443"/>
                    <a:pt x="20432" y="6417"/>
                    <a:pt x="21016" y="9939"/>
                  </a:cubicBezTo>
                  <a:cubicBezTo>
                    <a:pt x="21600" y="13461"/>
                    <a:pt x="16930" y="17530"/>
                    <a:pt x="122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5800385" y="6165501"/>
              <a:ext cx="214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5877054" y="6280504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6180223" y="6090822"/>
              <a:ext cx="225843" cy="24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231" fill="norm" stroke="1" extrusionOk="0">
                  <a:moveTo>
                    <a:pt x="6089" y="2525"/>
                  </a:moveTo>
                  <a:cubicBezTo>
                    <a:pt x="6809" y="1625"/>
                    <a:pt x="7529" y="725"/>
                    <a:pt x="8849" y="275"/>
                  </a:cubicBezTo>
                  <a:cubicBezTo>
                    <a:pt x="10169" y="-175"/>
                    <a:pt x="12089" y="-175"/>
                    <a:pt x="13409" y="1062"/>
                  </a:cubicBezTo>
                  <a:cubicBezTo>
                    <a:pt x="14729" y="2300"/>
                    <a:pt x="15449" y="4775"/>
                    <a:pt x="14009" y="7700"/>
                  </a:cubicBezTo>
                  <a:cubicBezTo>
                    <a:pt x="12569" y="10625"/>
                    <a:pt x="8969" y="14000"/>
                    <a:pt x="5969" y="16362"/>
                  </a:cubicBezTo>
                  <a:cubicBezTo>
                    <a:pt x="2969" y="18725"/>
                    <a:pt x="569" y="20075"/>
                    <a:pt x="89" y="20750"/>
                  </a:cubicBezTo>
                  <a:cubicBezTo>
                    <a:pt x="-391" y="21425"/>
                    <a:pt x="1049" y="21425"/>
                    <a:pt x="4889" y="20525"/>
                  </a:cubicBezTo>
                  <a:cubicBezTo>
                    <a:pt x="8729" y="19625"/>
                    <a:pt x="14969" y="17825"/>
                    <a:pt x="21209" y="16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6452067" y="6134834"/>
              <a:ext cx="22233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7" y="5760"/>
                    <a:pt x="12414" y="11520"/>
                    <a:pt x="16014" y="15120"/>
                  </a:cubicBezTo>
                  <a:cubicBezTo>
                    <a:pt x="19614" y="18720"/>
                    <a:pt x="20607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6521069" y="6134834"/>
              <a:ext cx="13800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1125"/>
                    <a:pt x="13600" y="2250"/>
                    <a:pt x="10000" y="5287"/>
                  </a:cubicBezTo>
                  <a:cubicBezTo>
                    <a:pt x="6400" y="8325"/>
                    <a:pt x="3200" y="13275"/>
                    <a:pt x="1600" y="16313"/>
                  </a:cubicBezTo>
                  <a:cubicBezTo>
                    <a:pt x="0" y="19350"/>
                    <a:pt x="0" y="204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6724840" y="6104167"/>
              <a:ext cx="26234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5806"/>
                    <a:pt x="4448" y="11613"/>
                    <a:pt x="1502" y="15213"/>
                  </a:cubicBezTo>
                  <a:cubicBezTo>
                    <a:pt x="-1443" y="18813"/>
                    <a:pt x="521" y="20206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7034746" y="6173168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6987382" y="6249837"/>
              <a:ext cx="27737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484" y="21600"/>
                  </a:moveTo>
                  <a:cubicBezTo>
                    <a:pt x="1295" y="20800"/>
                    <a:pt x="106" y="20000"/>
                    <a:pt x="7" y="18400"/>
                  </a:cubicBezTo>
                  <a:cubicBezTo>
                    <a:pt x="-92" y="16800"/>
                    <a:pt x="899" y="14400"/>
                    <a:pt x="4664" y="11200"/>
                  </a:cubicBezTo>
                  <a:cubicBezTo>
                    <a:pt x="8429" y="8000"/>
                    <a:pt x="14969" y="4000"/>
                    <a:pt x="215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7437147" y="6067826"/>
              <a:ext cx="226281" cy="25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30" fill="norm" stroke="1" extrusionOk="0">
                  <a:moveTo>
                    <a:pt x="1103" y="3103"/>
                  </a:moveTo>
                  <a:cubicBezTo>
                    <a:pt x="1345" y="2012"/>
                    <a:pt x="1588" y="921"/>
                    <a:pt x="2559" y="375"/>
                  </a:cubicBezTo>
                  <a:cubicBezTo>
                    <a:pt x="3529" y="-170"/>
                    <a:pt x="5228" y="-170"/>
                    <a:pt x="6927" y="703"/>
                  </a:cubicBezTo>
                  <a:cubicBezTo>
                    <a:pt x="8626" y="1575"/>
                    <a:pt x="10325" y="3321"/>
                    <a:pt x="10082" y="5830"/>
                  </a:cubicBezTo>
                  <a:cubicBezTo>
                    <a:pt x="9840" y="8339"/>
                    <a:pt x="7655" y="11612"/>
                    <a:pt x="5956" y="13685"/>
                  </a:cubicBezTo>
                  <a:cubicBezTo>
                    <a:pt x="4258" y="15757"/>
                    <a:pt x="3044" y="16630"/>
                    <a:pt x="1952" y="17503"/>
                  </a:cubicBezTo>
                  <a:cubicBezTo>
                    <a:pt x="860" y="18375"/>
                    <a:pt x="-111" y="19248"/>
                    <a:pt x="10" y="19685"/>
                  </a:cubicBezTo>
                  <a:cubicBezTo>
                    <a:pt x="132" y="20121"/>
                    <a:pt x="1345" y="20121"/>
                    <a:pt x="5107" y="20339"/>
                  </a:cubicBezTo>
                  <a:cubicBezTo>
                    <a:pt x="8869" y="20557"/>
                    <a:pt x="15179" y="20994"/>
                    <a:pt x="21489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