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Drawing"/>
          <p:cNvGrpSpPr/>
          <p:nvPr/>
        </p:nvGrpSpPr>
        <p:grpSpPr>
          <a:xfrm>
            <a:off x="2415480" y="1968499"/>
            <a:ext cx="3098327" cy="5613401"/>
            <a:chOff x="0" y="0"/>
            <a:chExt cx="3098326" cy="5613399"/>
          </a:xfrm>
        </p:grpSpPr>
        <p:sp>
          <p:nvSpPr>
            <p:cNvPr id="119" name="Line"/>
            <p:cNvSpPr/>
            <p:nvPr/>
          </p:nvSpPr>
          <p:spPr>
            <a:xfrm>
              <a:off x="1077019" y="77196"/>
              <a:ext cx="31751" cy="4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2850"/>
                  </a:moveTo>
                  <a:cubicBezTo>
                    <a:pt x="0" y="2313"/>
                    <a:pt x="0" y="1776"/>
                    <a:pt x="720" y="1185"/>
                  </a:cubicBezTo>
                  <a:cubicBezTo>
                    <a:pt x="1440" y="594"/>
                    <a:pt x="2880" y="-51"/>
                    <a:pt x="5760" y="3"/>
                  </a:cubicBezTo>
                  <a:cubicBezTo>
                    <a:pt x="8640" y="56"/>
                    <a:pt x="12960" y="809"/>
                    <a:pt x="15840" y="2904"/>
                  </a:cubicBezTo>
                  <a:cubicBezTo>
                    <a:pt x="18720" y="5000"/>
                    <a:pt x="20160" y="8439"/>
                    <a:pt x="20880" y="11770"/>
                  </a:cubicBezTo>
                  <a:cubicBezTo>
                    <a:pt x="21600" y="15101"/>
                    <a:pt x="21600" y="18325"/>
                    <a:pt x="2160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827253" y="0"/>
              <a:ext cx="560917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5" y="21600"/>
                  </a:moveTo>
                  <a:cubicBezTo>
                    <a:pt x="408" y="21600"/>
                    <a:pt x="0" y="21600"/>
                    <a:pt x="0" y="21480"/>
                  </a:cubicBezTo>
                  <a:cubicBezTo>
                    <a:pt x="0" y="21360"/>
                    <a:pt x="408" y="21120"/>
                    <a:pt x="1834" y="19200"/>
                  </a:cubicBezTo>
                  <a:cubicBezTo>
                    <a:pt x="3260" y="17280"/>
                    <a:pt x="5706" y="13680"/>
                    <a:pt x="8314" y="10560"/>
                  </a:cubicBezTo>
                  <a:cubicBezTo>
                    <a:pt x="10922" y="7440"/>
                    <a:pt x="13694" y="4800"/>
                    <a:pt x="15935" y="3120"/>
                  </a:cubicBezTo>
                  <a:cubicBezTo>
                    <a:pt x="18177" y="1440"/>
                    <a:pt x="1988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263500" y="248843"/>
              <a:ext cx="296120" cy="226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794" fill="norm" stroke="1" extrusionOk="0">
                  <a:moveTo>
                    <a:pt x="750" y="5145"/>
                  </a:moveTo>
                  <a:cubicBezTo>
                    <a:pt x="291" y="8453"/>
                    <a:pt x="-169" y="11761"/>
                    <a:pt x="61" y="14388"/>
                  </a:cubicBezTo>
                  <a:cubicBezTo>
                    <a:pt x="291" y="17015"/>
                    <a:pt x="1210" y="18961"/>
                    <a:pt x="2052" y="20031"/>
                  </a:cubicBezTo>
                  <a:cubicBezTo>
                    <a:pt x="2895" y="21101"/>
                    <a:pt x="3661" y="21296"/>
                    <a:pt x="5116" y="18961"/>
                  </a:cubicBezTo>
                  <a:cubicBezTo>
                    <a:pt x="6571" y="16626"/>
                    <a:pt x="8716" y="11761"/>
                    <a:pt x="9942" y="8842"/>
                  </a:cubicBezTo>
                  <a:cubicBezTo>
                    <a:pt x="11167" y="5923"/>
                    <a:pt x="11474" y="4950"/>
                    <a:pt x="11857" y="3588"/>
                  </a:cubicBezTo>
                  <a:cubicBezTo>
                    <a:pt x="12240" y="2226"/>
                    <a:pt x="12699" y="474"/>
                    <a:pt x="12929" y="85"/>
                  </a:cubicBezTo>
                  <a:cubicBezTo>
                    <a:pt x="13159" y="-304"/>
                    <a:pt x="13159" y="669"/>
                    <a:pt x="13082" y="2518"/>
                  </a:cubicBezTo>
                  <a:cubicBezTo>
                    <a:pt x="13005" y="4366"/>
                    <a:pt x="12852" y="7091"/>
                    <a:pt x="13848" y="9718"/>
                  </a:cubicBezTo>
                  <a:cubicBezTo>
                    <a:pt x="14844" y="12345"/>
                    <a:pt x="16988" y="14874"/>
                    <a:pt x="18444" y="16139"/>
                  </a:cubicBezTo>
                  <a:cubicBezTo>
                    <a:pt x="19899" y="17404"/>
                    <a:pt x="20665" y="17404"/>
                    <a:pt x="21431" y="17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937319" y="641350"/>
              <a:ext cx="469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3" y="14400"/>
                    <a:pt x="7005" y="7200"/>
                    <a:pt x="10605" y="3600"/>
                  </a:cubicBezTo>
                  <a:cubicBezTo>
                    <a:pt x="14205" y="0"/>
                    <a:pt x="179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184969" y="628649"/>
              <a:ext cx="368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6674"/>
                    <a:pt x="7448" y="11747"/>
                    <a:pt x="11048" y="8147"/>
                  </a:cubicBezTo>
                  <a:cubicBezTo>
                    <a:pt x="14648" y="4547"/>
                    <a:pt x="18124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29298" y="1212850"/>
              <a:ext cx="247672" cy="46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51" fill="norm" stroke="1" extrusionOk="0">
                  <a:moveTo>
                    <a:pt x="3846" y="4985"/>
                  </a:moveTo>
                  <a:cubicBezTo>
                    <a:pt x="4029" y="7624"/>
                    <a:pt x="4212" y="10262"/>
                    <a:pt x="4304" y="12706"/>
                  </a:cubicBezTo>
                  <a:cubicBezTo>
                    <a:pt x="4395" y="15149"/>
                    <a:pt x="4395" y="17397"/>
                    <a:pt x="4395" y="18912"/>
                  </a:cubicBezTo>
                  <a:cubicBezTo>
                    <a:pt x="4395" y="20427"/>
                    <a:pt x="4395" y="21209"/>
                    <a:pt x="4121" y="21405"/>
                  </a:cubicBezTo>
                  <a:cubicBezTo>
                    <a:pt x="3846" y="21600"/>
                    <a:pt x="3297" y="21209"/>
                    <a:pt x="2656" y="19645"/>
                  </a:cubicBezTo>
                  <a:cubicBezTo>
                    <a:pt x="2016" y="18081"/>
                    <a:pt x="1283" y="15345"/>
                    <a:pt x="734" y="12608"/>
                  </a:cubicBezTo>
                  <a:cubicBezTo>
                    <a:pt x="185" y="9871"/>
                    <a:pt x="-181" y="7135"/>
                    <a:pt x="94" y="5180"/>
                  </a:cubicBezTo>
                  <a:cubicBezTo>
                    <a:pt x="368" y="3225"/>
                    <a:pt x="1283" y="2052"/>
                    <a:pt x="2199" y="1271"/>
                  </a:cubicBezTo>
                  <a:cubicBezTo>
                    <a:pt x="3114" y="489"/>
                    <a:pt x="4029" y="98"/>
                    <a:pt x="4944" y="147"/>
                  </a:cubicBezTo>
                  <a:cubicBezTo>
                    <a:pt x="5860" y="195"/>
                    <a:pt x="6775" y="684"/>
                    <a:pt x="7965" y="2395"/>
                  </a:cubicBezTo>
                  <a:cubicBezTo>
                    <a:pt x="9155" y="4105"/>
                    <a:pt x="10619" y="7037"/>
                    <a:pt x="12083" y="9969"/>
                  </a:cubicBezTo>
                  <a:cubicBezTo>
                    <a:pt x="13548" y="12901"/>
                    <a:pt x="15012" y="15833"/>
                    <a:pt x="16111" y="17544"/>
                  </a:cubicBezTo>
                  <a:cubicBezTo>
                    <a:pt x="17209" y="19254"/>
                    <a:pt x="17941" y="19743"/>
                    <a:pt x="18399" y="19694"/>
                  </a:cubicBezTo>
                  <a:cubicBezTo>
                    <a:pt x="18856" y="19645"/>
                    <a:pt x="19039" y="19059"/>
                    <a:pt x="19222" y="17006"/>
                  </a:cubicBezTo>
                  <a:cubicBezTo>
                    <a:pt x="19405" y="14954"/>
                    <a:pt x="19588" y="11435"/>
                    <a:pt x="19680" y="8552"/>
                  </a:cubicBezTo>
                  <a:cubicBezTo>
                    <a:pt x="19772" y="5669"/>
                    <a:pt x="19772" y="3421"/>
                    <a:pt x="20046" y="2101"/>
                  </a:cubicBezTo>
                  <a:cubicBezTo>
                    <a:pt x="20321" y="782"/>
                    <a:pt x="20870" y="391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709933" y="1422400"/>
              <a:ext cx="97707" cy="14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8" h="21248" fill="norm" stroke="1" extrusionOk="0">
                  <a:moveTo>
                    <a:pt x="10326" y="0"/>
                  </a:moveTo>
                  <a:cubicBezTo>
                    <a:pt x="7241" y="313"/>
                    <a:pt x="4155" y="626"/>
                    <a:pt x="2171" y="2817"/>
                  </a:cubicBezTo>
                  <a:cubicBezTo>
                    <a:pt x="188" y="5009"/>
                    <a:pt x="-694" y="9078"/>
                    <a:pt x="628" y="12522"/>
                  </a:cubicBezTo>
                  <a:cubicBezTo>
                    <a:pt x="1951" y="15965"/>
                    <a:pt x="5477" y="18783"/>
                    <a:pt x="8343" y="20191"/>
                  </a:cubicBezTo>
                  <a:cubicBezTo>
                    <a:pt x="11208" y="21600"/>
                    <a:pt x="13412" y="21600"/>
                    <a:pt x="15837" y="20191"/>
                  </a:cubicBezTo>
                  <a:cubicBezTo>
                    <a:pt x="18261" y="18783"/>
                    <a:pt x="20906" y="15965"/>
                    <a:pt x="20245" y="13148"/>
                  </a:cubicBezTo>
                  <a:cubicBezTo>
                    <a:pt x="19584" y="10330"/>
                    <a:pt x="15616" y="7513"/>
                    <a:pt x="11649" y="4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854769" y="1362572"/>
              <a:ext cx="152401" cy="19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5805"/>
                  </a:moveTo>
                  <a:cubicBezTo>
                    <a:pt x="2100" y="8333"/>
                    <a:pt x="4200" y="10861"/>
                    <a:pt x="5700" y="13159"/>
                  </a:cubicBezTo>
                  <a:cubicBezTo>
                    <a:pt x="7200" y="15457"/>
                    <a:pt x="8100" y="17525"/>
                    <a:pt x="9000" y="19018"/>
                  </a:cubicBezTo>
                  <a:cubicBezTo>
                    <a:pt x="9900" y="20512"/>
                    <a:pt x="10800" y="21431"/>
                    <a:pt x="11400" y="21201"/>
                  </a:cubicBezTo>
                  <a:cubicBezTo>
                    <a:pt x="12000" y="20971"/>
                    <a:pt x="12300" y="19593"/>
                    <a:pt x="12600" y="16261"/>
                  </a:cubicBezTo>
                  <a:cubicBezTo>
                    <a:pt x="12900" y="12929"/>
                    <a:pt x="13200" y="7644"/>
                    <a:pt x="13950" y="4542"/>
                  </a:cubicBezTo>
                  <a:cubicBezTo>
                    <a:pt x="14700" y="1440"/>
                    <a:pt x="15900" y="520"/>
                    <a:pt x="17250" y="176"/>
                  </a:cubicBezTo>
                  <a:cubicBezTo>
                    <a:pt x="18600" y="-169"/>
                    <a:pt x="20100" y="61"/>
                    <a:pt x="21600" y="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413569" y="1308100"/>
              <a:ext cx="317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971"/>
                    <a:pt x="5760" y="11941"/>
                    <a:pt x="7200" y="15454"/>
                  </a:cubicBezTo>
                  <a:cubicBezTo>
                    <a:pt x="8640" y="18966"/>
                    <a:pt x="8640" y="20020"/>
                    <a:pt x="10800" y="20634"/>
                  </a:cubicBezTo>
                  <a:cubicBezTo>
                    <a:pt x="12960" y="21249"/>
                    <a:pt x="17280" y="21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545093" y="1276077"/>
              <a:ext cx="149994" cy="36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92" fill="norm" stroke="1" extrusionOk="0">
                  <a:moveTo>
                    <a:pt x="14659" y="2978"/>
                  </a:moveTo>
                  <a:cubicBezTo>
                    <a:pt x="14659" y="2361"/>
                    <a:pt x="14659" y="1743"/>
                    <a:pt x="13309" y="1126"/>
                  </a:cubicBezTo>
                  <a:cubicBezTo>
                    <a:pt x="11959" y="509"/>
                    <a:pt x="9259" y="-108"/>
                    <a:pt x="6859" y="15"/>
                  </a:cubicBezTo>
                  <a:cubicBezTo>
                    <a:pt x="4459" y="139"/>
                    <a:pt x="2359" y="1003"/>
                    <a:pt x="1159" y="1743"/>
                  </a:cubicBezTo>
                  <a:cubicBezTo>
                    <a:pt x="-41" y="2484"/>
                    <a:pt x="-341" y="3101"/>
                    <a:pt x="409" y="3842"/>
                  </a:cubicBezTo>
                  <a:cubicBezTo>
                    <a:pt x="1159" y="4582"/>
                    <a:pt x="2959" y="5446"/>
                    <a:pt x="5209" y="5631"/>
                  </a:cubicBezTo>
                  <a:cubicBezTo>
                    <a:pt x="7459" y="5817"/>
                    <a:pt x="10159" y="5323"/>
                    <a:pt x="12409" y="4891"/>
                  </a:cubicBezTo>
                  <a:cubicBezTo>
                    <a:pt x="14659" y="4459"/>
                    <a:pt x="16459" y="4089"/>
                    <a:pt x="17659" y="4274"/>
                  </a:cubicBezTo>
                  <a:cubicBezTo>
                    <a:pt x="18859" y="4459"/>
                    <a:pt x="19459" y="5199"/>
                    <a:pt x="20059" y="6927"/>
                  </a:cubicBezTo>
                  <a:cubicBezTo>
                    <a:pt x="20659" y="8655"/>
                    <a:pt x="21259" y="11371"/>
                    <a:pt x="21259" y="13963"/>
                  </a:cubicBezTo>
                  <a:cubicBezTo>
                    <a:pt x="21259" y="16555"/>
                    <a:pt x="20659" y="19023"/>
                    <a:pt x="20059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85664" y="2856955"/>
              <a:ext cx="265906" cy="40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78" fill="norm" stroke="1" extrusionOk="0">
                  <a:moveTo>
                    <a:pt x="3022" y="5039"/>
                  </a:moveTo>
                  <a:cubicBezTo>
                    <a:pt x="3365" y="8602"/>
                    <a:pt x="3707" y="12164"/>
                    <a:pt x="3965" y="14558"/>
                  </a:cubicBezTo>
                  <a:cubicBezTo>
                    <a:pt x="4222" y="16952"/>
                    <a:pt x="4393" y="18177"/>
                    <a:pt x="4479" y="19235"/>
                  </a:cubicBezTo>
                  <a:cubicBezTo>
                    <a:pt x="4565" y="20292"/>
                    <a:pt x="4565" y="21183"/>
                    <a:pt x="4479" y="21350"/>
                  </a:cubicBezTo>
                  <a:cubicBezTo>
                    <a:pt x="4393" y="21517"/>
                    <a:pt x="4222" y="20960"/>
                    <a:pt x="3622" y="18789"/>
                  </a:cubicBezTo>
                  <a:cubicBezTo>
                    <a:pt x="3022" y="16618"/>
                    <a:pt x="1993" y="12832"/>
                    <a:pt x="1307" y="9771"/>
                  </a:cubicBezTo>
                  <a:cubicBezTo>
                    <a:pt x="622" y="6709"/>
                    <a:pt x="279" y="4371"/>
                    <a:pt x="107" y="2923"/>
                  </a:cubicBezTo>
                  <a:cubicBezTo>
                    <a:pt x="-64" y="1476"/>
                    <a:pt x="-64" y="919"/>
                    <a:pt x="365" y="529"/>
                  </a:cubicBezTo>
                  <a:cubicBezTo>
                    <a:pt x="793" y="140"/>
                    <a:pt x="1650" y="-83"/>
                    <a:pt x="2336" y="28"/>
                  </a:cubicBezTo>
                  <a:cubicBezTo>
                    <a:pt x="3022" y="140"/>
                    <a:pt x="3536" y="585"/>
                    <a:pt x="4907" y="2422"/>
                  </a:cubicBezTo>
                  <a:cubicBezTo>
                    <a:pt x="6279" y="4259"/>
                    <a:pt x="8507" y="7488"/>
                    <a:pt x="10393" y="10383"/>
                  </a:cubicBezTo>
                  <a:cubicBezTo>
                    <a:pt x="12279" y="13278"/>
                    <a:pt x="13822" y="15839"/>
                    <a:pt x="15107" y="17397"/>
                  </a:cubicBezTo>
                  <a:cubicBezTo>
                    <a:pt x="16393" y="18956"/>
                    <a:pt x="17422" y="19513"/>
                    <a:pt x="18107" y="19513"/>
                  </a:cubicBezTo>
                  <a:cubicBezTo>
                    <a:pt x="18793" y="19513"/>
                    <a:pt x="19136" y="18956"/>
                    <a:pt x="19307" y="16841"/>
                  </a:cubicBezTo>
                  <a:cubicBezTo>
                    <a:pt x="19479" y="14725"/>
                    <a:pt x="19479" y="11051"/>
                    <a:pt x="19822" y="8101"/>
                  </a:cubicBezTo>
                  <a:cubicBezTo>
                    <a:pt x="20165" y="5150"/>
                    <a:pt x="20850" y="2923"/>
                    <a:pt x="21536" y="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733000" y="3029545"/>
              <a:ext cx="110795" cy="15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519" fill="norm" stroke="1" extrusionOk="0">
                  <a:moveTo>
                    <a:pt x="8455" y="5103"/>
                  </a:moveTo>
                  <a:cubicBezTo>
                    <a:pt x="6491" y="5391"/>
                    <a:pt x="4527" y="5679"/>
                    <a:pt x="2760" y="7839"/>
                  </a:cubicBezTo>
                  <a:cubicBezTo>
                    <a:pt x="993" y="9999"/>
                    <a:pt x="-578" y="14031"/>
                    <a:pt x="207" y="16911"/>
                  </a:cubicBezTo>
                  <a:cubicBezTo>
                    <a:pt x="993" y="19791"/>
                    <a:pt x="4135" y="21519"/>
                    <a:pt x="7473" y="21519"/>
                  </a:cubicBezTo>
                  <a:cubicBezTo>
                    <a:pt x="10811" y="21519"/>
                    <a:pt x="14346" y="19791"/>
                    <a:pt x="16898" y="17199"/>
                  </a:cubicBezTo>
                  <a:cubicBezTo>
                    <a:pt x="19451" y="14607"/>
                    <a:pt x="21022" y="11151"/>
                    <a:pt x="20433" y="8127"/>
                  </a:cubicBezTo>
                  <a:cubicBezTo>
                    <a:pt x="19844" y="5103"/>
                    <a:pt x="17095" y="2511"/>
                    <a:pt x="14738" y="1215"/>
                  </a:cubicBezTo>
                  <a:cubicBezTo>
                    <a:pt x="12382" y="-81"/>
                    <a:pt x="10418" y="-81"/>
                    <a:pt x="9437" y="63"/>
                  </a:cubicBezTo>
                  <a:cubicBezTo>
                    <a:pt x="8455" y="207"/>
                    <a:pt x="8455" y="495"/>
                    <a:pt x="8455" y="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867469" y="2959099"/>
              <a:ext cx="196851" cy="21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5608"/>
                  </a:moveTo>
                  <a:cubicBezTo>
                    <a:pt x="2090" y="8308"/>
                    <a:pt x="4181" y="11008"/>
                    <a:pt x="6271" y="13604"/>
                  </a:cubicBezTo>
                  <a:cubicBezTo>
                    <a:pt x="8361" y="16200"/>
                    <a:pt x="10452" y="18692"/>
                    <a:pt x="12077" y="20042"/>
                  </a:cubicBezTo>
                  <a:cubicBezTo>
                    <a:pt x="13703" y="21392"/>
                    <a:pt x="14865" y="21600"/>
                    <a:pt x="16258" y="19731"/>
                  </a:cubicBezTo>
                  <a:cubicBezTo>
                    <a:pt x="17652" y="17862"/>
                    <a:pt x="19277" y="13915"/>
                    <a:pt x="20206" y="10281"/>
                  </a:cubicBezTo>
                  <a:cubicBezTo>
                    <a:pt x="21135" y="6646"/>
                    <a:pt x="21368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451669" y="2929165"/>
              <a:ext cx="177801" cy="28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2263"/>
                  </a:moveTo>
                  <a:cubicBezTo>
                    <a:pt x="514" y="1463"/>
                    <a:pt x="1029" y="663"/>
                    <a:pt x="2314" y="263"/>
                  </a:cubicBezTo>
                  <a:cubicBezTo>
                    <a:pt x="3600" y="-137"/>
                    <a:pt x="5657" y="-137"/>
                    <a:pt x="7714" y="663"/>
                  </a:cubicBezTo>
                  <a:cubicBezTo>
                    <a:pt x="9771" y="1463"/>
                    <a:pt x="11829" y="3063"/>
                    <a:pt x="12343" y="4983"/>
                  </a:cubicBezTo>
                  <a:cubicBezTo>
                    <a:pt x="12857" y="6903"/>
                    <a:pt x="11829" y="9143"/>
                    <a:pt x="10157" y="11543"/>
                  </a:cubicBezTo>
                  <a:cubicBezTo>
                    <a:pt x="8486" y="13943"/>
                    <a:pt x="6171" y="16503"/>
                    <a:pt x="4757" y="18183"/>
                  </a:cubicBezTo>
                  <a:cubicBezTo>
                    <a:pt x="3343" y="19863"/>
                    <a:pt x="2829" y="20663"/>
                    <a:pt x="3214" y="21063"/>
                  </a:cubicBezTo>
                  <a:cubicBezTo>
                    <a:pt x="3600" y="21463"/>
                    <a:pt x="4886" y="21463"/>
                    <a:pt x="8100" y="20583"/>
                  </a:cubicBezTo>
                  <a:cubicBezTo>
                    <a:pt x="11314" y="19703"/>
                    <a:pt x="16457" y="17943"/>
                    <a:pt x="21600" y="16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699319" y="2914650"/>
              <a:ext cx="139701" cy="28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0"/>
                  </a:moveTo>
                  <a:cubicBezTo>
                    <a:pt x="17673" y="645"/>
                    <a:pt x="13745" y="1290"/>
                    <a:pt x="10309" y="3143"/>
                  </a:cubicBezTo>
                  <a:cubicBezTo>
                    <a:pt x="6873" y="4997"/>
                    <a:pt x="3927" y="8060"/>
                    <a:pt x="2618" y="10961"/>
                  </a:cubicBezTo>
                  <a:cubicBezTo>
                    <a:pt x="1309" y="13863"/>
                    <a:pt x="1636" y="16603"/>
                    <a:pt x="2291" y="18296"/>
                  </a:cubicBezTo>
                  <a:cubicBezTo>
                    <a:pt x="2945" y="19988"/>
                    <a:pt x="3927" y="20633"/>
                    <a:pt x="5564" y="21036"/>
                  </a:cubicBezTo>
                  <a:cubicBezTo>
                    <a:pt x="7200" y="21439"/>
                    <a:pt x="9491" y="21600"/>
                    <a:pt x="11455" y="21358"/>
                  </a:cubicBezTo>
                  <a:cubicBezTo>
                    <a:pt x="13418" y="21116"/>
                    <a:pt x="15055" y="20472"/>
                    <a:pt x="15382" y="19263"/>
                  </a:cubicBezTo>
                  <a:cubicBezTo>
                    <a:pt x="15709" y="18054"/>
                    <a:pt x="14727" y="16281"/>
                    <a:pt x="11945" y="15394"/>
                  </a:cubicBezTo>
                  <a:cubicBezTo>
                    <a:pt x="9164" y="14507"/>
                    <a:pt x="4582" y="14507"/>
                    <a:pt x="0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16619" y="4368800"/>
              <a:ext cx="508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600"/>
                    <a:pt x="5400" y="7200"/>
                    <a:pt x="9000" y="10800"/>
                  </a:cubicBezTo>
                  <a:cubicBezTo>
                    <a:pt x="12600" y="14400"/>
                    <a:pt x="171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05381" y="4303183"/>
              <a:ext cx="196454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08" fill="norm" stroke="1" extrusionOk="0">
                  <a:moveTo>
                    <a:pt x="515" y="11616"/>
                  </a:moveTo>
                  <a:cubicBezTo>
                    <a:pt x="69" y="9216"/>
                    <a:pt x="-376" y="6816"/>
                    <a:pt x="515" y="4848"/>
                  </a:cubicBezTo>
                  <a:cubicBezTo>
                    <a:pt x="1405" y="2880"/>
                    <a:pt x="3632" y="1344"/>
                    <a:pt x="5970" y="576"/>
                  </a:cubicBezTo>
                  <a:cubicBezTo>
                    <a:pt x="8309" y="-192"/>
                    <a:pt x="10758" y="-192"/>
                    <a:pt x="13096" y="576"/>
                  </a:cubicBezTo>
                  <a:cubicBezTo>
                    <a:pt x="15434" y="1344"/>
                    <a:pt x="17661" y="2880"/>
                    <a:pt x="19109" y="5280"/>
                  </a:cubicBezTo>
                  <a:cubicBezTo>
                    <a:pt x="20556" y="7680"/>
                    <a:pt x="21224" y="10944"/>
                    <a:pt x="20111" y="13680"/>
                  </a:cubicBezTo>
                  <a:cubicBezTo>
                    <a:pt x="18997" y="16416"/>
                    <a:pt x="16102" y="18624"/>
                    <a:pt x="13208" y="19872"/>
                  </a:cubicBezTo>
                  <a:cubicBezTo>
                    <a:pt x="10313" y="21120"/>
                    <a:pt x="7418" y="21408"/>
                    <a:pt x="5302" y="21408"/>
                  </a:cubicBezTo>
                  <a:cubicBezTo>
                    <a:pt x="3187" y="21408"/>
                    <a:pt x="1851" y="21120"/>
                    <a:pt x="1628" y="20400"/>
                  </a:cubicBezTo>
                  <a:cubicBezTo>
                    <a:pt x="1405" y="19680"/>
                    <a:pt x="2296" y="18528"/>
                    <a:pt x="3187" y="17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651446" y="4506383"/>
              <a:ext cx="203324" cy="160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22" fill="norm" stroke="1" extrusionOk="0">
                  <a:moveTo>
                    <a:pt x="13" y="12904"/>
                  </a:moveTo>
                  <a:cubicBezTo>
                    <a:pt x="2437" y="9538"/>
                    <a:pt x="4862" y="6171"/>
                    <a:pt x="6294" y="3787"/>
                  </a:cubicBezTo>
                  <a:cubicBezTo>
                    <a:pt x="7727" y="1403"/>
                    <a:pt x="8168" y="0"/>
                    <a:pt x="7837" y="0"/>
                  </a:cubicBezTo>
                  <a:cubicBezTo>
                    <a:pt x="7507" y="0"/>
                    <a:pt x="6405" y="1403"/>
                    <a:pt x="4862" y="4629"/>
                  </a:cubicBezTo>
                  <a:cubicBezTo>
                    <a:pt x="3319" y="7855"/>
                    <a:pt x="1335" y="12904"/>
                    <a:pt x="454" y="16130"/>
                  </a:cubicBezTo>
                  <a:cubicBezTo>
                    <a:pt x="-428" y="19356"/>
                    <a:pt x="-208" y="20758"/>
                    <a:pt x="2768" y="21179"/>
                  </a:cubicBezTo>
                  <a:cubicBezTo>
                    <a:pt x="5743" y="21600"/>
                    <a:pt x="11474" y="21039"/>
                    <a:pt x="15001" y="20197"/>
                  </a:cubicBezTo>
                  <a:cubicBezTo>
                    <a:pt x="18527" y="19356"/>
                    <a:pt x="19850" y="18234"/>
                    <a:pt x="21172" y="17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839788" y="4447251"/>
              <a:ext cx="141982" cy="200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361" fill="norm" stroke="1" extrusionOk="0">
                  <a:moveTo>
                    <a:pt x="15363" y="3811"/>
                  </a:moveTo>
                  <a:cubicBezTo>
                    <a:pt x="15363" y="2461"/>
                    <a:pt x="15363" y="1111"/>
                    <a:pt x="14424" y="436"/>
                  </a:cubicBezTo>
                  <a:cubicBezTo>
                    <a:pt x="13485" y="-239"/>
                    <a:pt x="11607" y="-239"/>
                    <a:pt x="8946" y="1224"/>
                  </a:cubicBezTo>
                  <a:cubicBezTo>
                    <a:pt x="6285" y="2686"/>
                    <a:pt x="2841" y="5611"/>
                    <a:pt x="1120" y="8986"/>
                  </a:cubicBezTo>
                  <a:cubicBezTo>
                    <a:pt x="-602" y="12361"/>
                    <a:pt x="-602" y="16186"/>
                    <a:pt x="2998" y="18323"/>
                  </a:cubicBezTo>
                  <a:cubicBezTo>
                    <a:pt x="6598" y="20461"/>
                    <a:pt x="13798" y="20911"/>
                    <a:pt x="20998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1369119" y="4245239"/>
              <a:ext cx="211920" cy="291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89" fill="norm" stroke="1" extrusionOk="0">
                  <a:moveTo>
                    <a:pt x="0" y="2545"/>
                  </a:moveTo>
                  <a:cubicBezTo>
                    <a:pt x="428" y="1768"/>
                    <a:pt x="855" y="991"/>
                    <a:pt x="1604" y="525"/>
                  </a:cubicBezTo>
                  <a:cubicBezTo>
                    <a:pt x="2352" y="58"/>
                    <a:pt x="3422" y="-97"/>
                    <a:pt x="4705" y="58"/>
                  </a:cubicBezTo>
                  <a:cubicBezTo>
                    <a:pt x="5988" y="214"/>
                    <a:pt x="7485" y="680"/>
                    <a:pt x="8341" y="1690"/>
                  </a:cubicBezTo>
                  <a:cubicBezTo>
                    <a:pt x="9196" y="2700"/>
                    <a:pt x="9410" y="4254"/>
                    <a:pt x="9410" y="5497"/>
                  </a:cubicBezTo>
                  <a:cubicBezTo>
                    <a:pt x="9410" y="6740"/>
                    <a:pt x="9196" y="7673"/>
                    <a:pt x="9624" y="8294"/>
                  </a:cubicBezTo>
                  <a:cubicBezTo>
                    <a:pt x="10051" y="8916"/>
                    <a:pt x="11121" y="9227"/>
                    <a:pt x="12832" y="10159"/>
                  </a:cubicBezTo>
                  <a:cubicBezTo>
                    <a:pt x="14543" y="11091"/>
                    <a:pt x="16895" y="12645"/>
                    <a:pt x="18499" y="13966"/>
                  </a:cubicBezTo>
                  <a:cubicBezTo>
                    <a:pt x="20103" y="15287"/>
                    <a:pt x="20958" y="16375"/>
                    <a:pt x="21279" y="17307"/>
                  </a:cubicBezTo>
                  <a:cubicBezTo>
                    <a:pt x="21600" y="18240"/>
                    <a:pt x="21386" y="19017"/>
                    <a:pt x="20103" y="19716"/>
                  </a:cubicBezTo>
                  <a:cubicBezTo>
                    <a:pt x="18820" y="20415"/>
                    <a:pt x="16467" y="21037"/>
                    <a:pt x="13794" y="21270"/>
                  </a:cubicBezTo>
                  <a:cubicBezTo>
                    <a:pt x="11121" y="21503"/>
                    <a:pt x="8127" y="21348"/>
                    <a:pt x="5133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753" y="891923"/>
              <a:ext cx="2369931" cy="118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38" fill="norm" stroke="1" extrusionOk="0">
                  <a:moveTo>
                    <a:pt x="18027" y="3181"/>
                  </a:moveTo>
                  <a:cubicBezTo>
                    <a:pt x="18027" y="2680"/>
                    <a:pt x="18027" y="2180"/>
                    <a:pt x="17951" y="1775"/>
                  </a:cubicBezTo>
                  <a:cubicBezTo>
                    <a:pt x="17874" y="1371"/>
                    <a:pt x="17720" y="1063"/>
                    <a:pt x="17345" y="813"/>
                  </a:cubicBezTo>
                  <a:cubicBezTo>
                    <a:pt x="16971" y="563"/>
                    <a:pt x="16375" y="370"/>
                    <a:pt x="15712" y="235"/>
                  </a:cubicBezTo>
                  <a:cubicBezTo>
                    <a:pt x="15049" y="101"/>
                    <a:pt x="14319" y="24"/>
                    <a:pt x="13560" y="4"/>
                  </a:cubicBezTo>
                  <a:cubicBezTo>
                    <a:pt x="12800" y="-15"/>
                    <a:pt x="12013" y="24"/>
                    <a:pt x="11253" y="178"/>
                  </a:cubicBezTo>
                  <a:cubicBezTo>
                    <a:pt x="10494" y="332"/>
                    <a:pt x="9764" y="601"/>
                    <a:pt x="9072" y="851"/>
                  </a:cubicBezTo>
                  <a:cubicBezTo>
                    <a:pt x="8381" y="1102"/>
                    <a:pt x="7727" y="1333"/>
                    <a:pt x="7026" y="1621"/>
                  </a:cubicBezTo>
                  <a:cubicBezTo>
                    <a:pt x="6324" y="1910"/>
                    <a:pt x="5575" y="2257"/>
                    <a:pt x="4864" y="2642"/>
                  </a:cubicBezTo>
                  <a:cubicBezTo>
                    <a:pt x="4153" y="3027"/>
                    <a:pt x="3480" y="3450"/>
                    <a:pt x="2827" y="4066"/>
                  </a:cubicBezTo>
                  <a:cubicBezTo>
                    <a:pt x="2173" y="4682"/>
                    <a:pt x="1539" y="5491"/>
                    <a:pt x="1040" y="6319"/>
                  </a:cubicBezTo>
                  <a:cubicBezTo>
                    <a:pt x="540" y="7146"/>
                    <a:pt x="175" y="7994"/>
                    <a:pt x="50" y="8956"/>
                  </a:cubicBezTo>
                  <a:cubicBezTo>
                    <a:pt x="-75" y="9919"/>
                    <a:pt x="40" y="10997"/>
                    <a:pt x="319" y="12036"/>
                  </a:cubicBezTo>
                  <a:cubicBezTo>
                    <a:pt x="598" y="13076"/>
                    <a:pt x="1040" y="14077"/>
                    <a:pt x="1539" y="14924"/>
                  </a:cubicBezTo>
                  <a:cubicBezTo>
                    <a:pt x="2039" y="15771"/>
                    <a:pt x="2596" y="16464"/>
                    <a:pt x="3192" y="17099"/>
                  </a:cubicBezTo>
                  <a:cubicBezTo>
                    <a:pt x="3788" y="17735"/>
                    <a:pt x="4422" y="18312"/>
                    <a:pt x="5094" y="18851"/>
                  </a:cubicBezTo>
                  <a:cubicBezTo>
                    <a:pt x="5767" y="19390"/>
                    <a:pt x="6478" y="19891"/>
                    <a:pt x="7189" y="20314"/>
                  </a:cubicBezTo>
                  <a:cubicBezTo>
                    <a:pt x="7900" y="20738"/>
                    <a:pt x="8611" y="21084"/>
                    <a:pt x="9370" y="21296"/>
                  </a:cubicBezTo>
                  <a:cubicBezTo>
                    <a:pt x="10129" y="21508"/>
                    <a:pt x="10936" y="21585"/>
                    <a:pt x="11647" y="21508"/>
                  </a:cubicBezTo>
                  <a:cubicBezTo>
                    <a:pt x="12358" y="21431"/>
                    <a:pt x="12973" y="21200"/>
                    <a:pt x="13617" y="20873"/>
                  </a:cubicBezTo>
                  <a:cubicBezTo>
                    <a:pt x="14261" y="20545"/>
                    <a:pt x="14934" y="20122"/>
                    <a:pt x="15616" y="19602"/>
                  </a:cubicBezTo>
                  <a:cubicBezTo>
                    <a:pt x="16298" y="19082"/>
                    <a:pt x="16990" y="18466"/>
                    <a:pt x="17662" y="17696"/>
                  </a:cubicBezTo>
                  <a:cubicBezTo>
                    <a:pt x="18335" y="16926"/>
                    <a:pt x="18988" y="16002"/>
                    <a:pt x="19507" y="14982"/>
                  </a:cubicBezTo>
                  <a:cubicBezTo>
                    <a:pt x="20026" y="13961"/>
                    <a:pt x="20410" y="12845"/>
                    <a:pt x="20699" y="11574"/>
                  </a:cubicBezTo>
                  <a:cubicBezTo>
                    <a:pt x="20987" y="10304"/>
                    <a:pt x="21179" y="8879"/>
                    <a:pt x="21314" y="7551"/>
                  </a:cubicBezTo>
                  <a:cubicBezTo>
                    <a:pt x="21448" y="6222"/>
                    <a:pt x="21525" y="4990"/>
                    <a:pt x="21515" y="4182"/>
                  </a:cubicBezTo>
                  <a:cubicBezTo>
                    <a:pt x="21506" y="3373"/>
                    <a:pt x="21410" y="2988"/>
                    <a:pt x="20968" y="2776"/>
                  </a:cubicBezTo>
                  <a:cubicBezTo>
                    <a:pt x="20526" y="2565"/>
                    <a:pt x="19738" y="2526"/>
                    <a:pt x="19113" y="2661"/>
                  </a:cubicBezTo>
                  <a:cubicBezTo>
                    <a:pt x="18489" y="2796"/>
                    <a:pt x="18027" y="3104"/>
                    <a:pt x="17566" y="3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239796" y="552449"/>
              <a:ext cx="262618" cy="46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56" fill="norm" stroke="1" extrusionOk="0">
                  <a:moveTo>
                    <a:pt x="9272" y="0"/>
                  </a:moveTo>
                  <a:cubicBezTo>
                    <a:pt x="7717" y="1282"/>
                    <a:pt x="6162" y="2564"/>
                    <a:pt x="4779" y="4784"/>
                  </a:cubicBezTo>
                  <a:cubicBezTo>
                    <a:pt x="3397" y="7003"/>
                    <a:pt x="2187" y="10159"/>
                    <a:pt x="1410" y="12723"/>
                  </a:cubicBezTo>
                  <a:cubicBezTo>
                    <a:pt x="632" y="15288"/>
                    <a:pt x="287" y="17260"/>
                    <a:pt x="114" y="18493"/>
                  </a:cubicBezTo>
                  <a:cubicBezTo>
                    <a:pt x="-59" y="19726"/>
                    <a:pt x="-59" y="20219"/>
                    <a:pt x="287" y="20663"/>
                  </a:cubicBezTo>
                  <a:cubicBezTo>
                    <a:pt x="632" y="21107"/>
                    <a:pt x="1323" y="21501"/>
                    <a:pt x="2533" y="21551"/>
                  </a:cubicBezTo>
                  <a:cubicBezTo>
                    <a:pt x="3743" y="21600"/>
                    <a:pt x="5471" y="21304"/>
                    <a:pt x="6767" y="20663"/>
                  </a:cubicBezTo>
                  <a:cubicBezTo>
                    <a:pt x="8063" y="20022"/>
                    <a:pt x="8927" y="19036"/>
                    <a:pt x="9359" y="18296"/>
                  </a:cubicBezTo>
                  <a:cubicBezTo>
                    <a:pt x="9791" y="17556"/>
                    <a:pt x="9791" y="17063"/>
                    <a:pt x="8927" y="16471"/>
                  </a:cubicBezTo>
                  <a:cubicBezTo>
                    <a:pt x="8063" y="15879"/>
                    <a:pt x="6335" y="15189"/>
                    <a:pt x="4607" y="14795"/>
                  </a:cubicBezTo>
                  <a:cubicBezTo>
                    <a:pt x="2879" y="14400"/>
                    <a:pt x="1151" y="14301"/>
                    <a:pt x="978" y="14055"/>
                  </a:cubicBezTo>
                  <a:cubicBezTo>
                    <a:pt x="805" y="13808"/>
                    <a:pt x="2187" y="13414"/>
                    <a:pt x="5039" y="12970"/>
                  </a:cubicBezTo>
                  <a:cubicBezTo>
                    <a:pt x="7890" y="12526"/>
                    <a:pt x="12210" y="12033"/>
                    <a:pt x="14888" y="11786"/>
                  </a:cubicBezTo>
                  <a:cubicBezTo>
                    <a:pt x="17567" y="11540"/>
                    <a:pt x="18603" y="11540"/>
                    <a:pt x="18690" y="11638"/>
                  </a:cubicBezTo>
                  <a:cubicBezTo>
                    <a:pt x="18776" y="11737"/>
                    <a:pt x="17912" y="11934"/>
                    <a:pt x="17048" y="12477"/>
                  </a:cubicBezTo>
                  <a:cubicBezTo>
                    <a:pt x="16184" y="13019"/>
                    <a:pt x="15320" y="13907"/>
                    <a:pt x="14802" y="14647"/>
                  </a:cubicBezTo>
                  <a:cubicBezTo>
                    <a:pt x="14283" y="15386"/>
                    <a:pt x="14111" y="15978"/>
                    <a:pt x="14024" y="16521"/>
                  </a:cubicBezTo>
                  <a:cubicBezTo>
                    <a:pt x="13938" y="17063"/>
                    <a:pt x="13938" y="17556"/>
                    <a:pt x="14456" y="17951"/>
                  </a:cubicBezTo>
                  <a:cubicBezTo>
                    <a:pt x="14975" y="18345"/>
                    <a:pt x="16011" y="18641"/>
                    <a:pt x="17048" y="18592"/>
                  </a:cubicBezTo>
                  <a:cubicBezTo>
                    <a:pt x="18085" y="18542"/>
                    <a:pt x="19122" y="18148"/>
                    <a:pt x="19899" y="17408"/>
                  </a:cubicBezTo>
                  <a:cubicBezTo>
                    <a:pt x="20677" y="16668"/>
                    <a:pt x="21195" y="15584"/>
                    <a:pt x="21368" y="14795"/>
                  </a:cubicBezTo>
                  <a:cubicBezTo>
                    <a:pt x="21541" y="14005"/>
                    <a:pt x="21368" y="13512"/>
                    <a:pt x="21195" y="13266"/>
                  </a:cubicBezTo>
                  <a:cubicBezTo>
                    <a:pt x="21023" y="13019"/>
                    <a:pt x="20850" y="13019"/>
                    <a:pt x="20677" y="130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582594" y="545699"/>
              <a:ext cx="515733" cy="58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35" fill="norm" stroke="1" extrusionOk="0">
                  <a:moveTo>
                    <a:pt x="5528" y="9700"/>
                  </a:moveTo>
                  <a:cubicBezTo>
                    <a:pt x="4382" y="9393"/>
                    <a:pt x="3236" y="9085"/>
                    <a:pt x="2354" y="9239"/>
                  </a:cubicBezTo>
                  <a:cubicBezTo>
                    <a:pt x="1473" y="9393"/>
                    <a:pt x="856" y="10008"/>
                    <a:pt x="503" y="10546"/>
                  </a:cubicBezTo>
                  <a:cubicBezTo>
                    <a:pt x="150" y="11084"/>
                    <a:pt x="62" y="11545"/>
                    <a:pt x="18" y="12006"/>
                  </a:cubicBezTo>
                  <a:cubicBezTo>
                    <a:pt x="-26" y="12467"/>
                    <a:pt x="-26" y="12929"/>
                    <a:pt x="459" y="13121"/>
                  </a:cubicBezTo>
                  <a:cubicBezTo>
                    <a:pt x="944" y="13313"/>
                    <a:pt x="1914" y="13236"/>
                    <a:pt x="2972" y="12083"/>
                  </a:cubicBezTo>
                  <a:cubicBezTo>
                    <a:pt x="4030" y="10930"/>
                    <a:pt x="5176" y="8701"/>
                    <a:pt x="5925" y="6779"/>
                  </a:cubicBezTo>
                  <a:cubicBezTo>
                    <a:pt x="6674" y="4857"/>
                    <a:pt x="7027" y="3243"/>
                    <a:pt x="7203" y="2090"/>
                  </a:cubicBezTo>
                  <a:cubicBezTo>
                    <a:pt x="7380" y="937"/>
                    <a:pt x="7380" y="245"/>
                    <a:pt x="7159" y="53"/>
                  </a:cubicBezTo>
                  <a:cubicBezTo>
                    <a:pt x="6939" y="-139"/>
                    <a:pt x="6498" y="168"/>
                    <a:pt x="5837" y="1360"/>
                  </a:cubicBezTo>
                  <a:cubicBezTo>
                    <a:pt x="5176" y="2551"/>
                    <a:pt x="4294" y="4627"/>
                    <a:pt x="3941" y="6510"/>
                  </a:cubicBezTo>
                  <a:cubicBezTo>
                    <a:pt x="3589" y="8393"/>
                    <a:pt x="3765" y="10084"/>
                    <a:pt x="4206" y="11238"/>
                  </a:cubicBezTo>
                  <a:cubicBezTo>
                    <a:pt x="4647" y="12391"/>
                    <a:pt x="5352" y="13005"/>
                    <a:pt x="6145" y="13198"/>
                  </a:cubicBezTo>
                  <a:cubicBezTo>
                    <a:pt x="6939" y="13390"/>
                    <a:pt x="7821" y="13159"/>
                    <a:pt x="8614" y="12467"/>
                  </a:cubicBezTo>
                  <a:cubicBezTo>
                    <a:pt x="9407" y="11776"/>
                    <a:pt x="10113" y="10623"/>
                    <a:pt x="10465" y="9854"/>
                  </a:cubicBezTo>
                  <a:cubicBezTo>
                    <a:pt x="10818" y="9085"/>
                    <a:pt x="10818" y="8701"/>
                    <a:pt x="10598" y="8586"/>
                  </a:cubicBezTo>
                  <a:cubicBezTo>
                    <a:pt x="10377" y="8470"/>
                    <a:pt x="9936" y="8624"/>
                    <a:pt x="9452" y="9085"/>
                  </a:cubicBezTo>
                  <a:cubicBezTo>
                    <a:pt x="8967" y="9546"/>
                    <a:pt x="8438" y="10315"/>
                    <a:pt x="8129" y="10892"/>
                  </a:cubicBezTo>
                  <a:cubicBezTo>
                    <a:pt x="7821" y="11468"/>
                    <a:pt x="7732" y="11852"/>
                    <a:pt x="7821" y="12198"/>
                  </a:cubicBezTo>
                  <a:cubicBezTo>
                    <a:pt x="7909" y="12544"/>
                    <a:pt x="8173" y="12852"/>
                    <a:pt x="8526" y="12890"/>
                  </a:cubicBezTo>
                  <a:cubicBezTo>
                    <a:pt x="8878" y="12929"/>
                    <a:pt x="9319" y="12698"/>
                    <a:pt x="9716" y="12391"/>
                  </a:cubicBezTo>
                  <a:cubicBezTo>
                    <a:pt x="10113" y="12083"/>
                    <a:pt x="10465" y="11699"/>
                    <a:pt x="10818" y="11353"/>
                  </a:cubicBezTo>
                  <a:cubicBezTo>
                    <a:pt x="11171" y="11007"/>
                    <a:pt x="11523" y="10699"/>
                    <a:pt x="11656" y="10853"/>
                  </a:cubicBezTo>
                  <a:cubicBezTo>
                    <a:pt x="11788" y="11007"/>
                    <a:pt x="11700" y="11622"/>
                    <a:pt x="11876" y="11929"/>
                  </a:cubicBezTo>
                  <a:cubicBezTo>
                    <a:pt x="12052" y="12237"/>
                    <a:pt x="12493" y="12237"/>
                    <a:pt x="13066" y="11852"/>
                  </a:cubicBezTo>
                  <a:cubicBezTo>
                    <a:pt x="13639" y="11468"/>
                    <a:pt x="14345" y="10699"/>
                    <a:pt x="14741" y="10123"/>
                  </a:cubicBezTo>
                  <a:cubicBezTo>
                    <a:pt x="15138" y="9546"/>
                    <a:pt x="15226" y="9162"/>
                    <a:pt x="15226" y="9201"/>
                  </a:cubicBezTo>
                  <a:cubicBezTo>
                    <a:pt x="15226" y="9239"/>
                    <a:pt x="15138" y="9700"/>
                    <a:pt x="15094" y="10277"/>
                  </a:cubicBezTo>
                  <a:cubicBezTo>
                    <a:pt x="15050" y="10853"/>
                    <a:pt x="15050" y="11545"/>
                    <a:pt x="15270" y="11968"/>
                  </a:cubicBezTo>
                  <a:cubicBezTo>
                    <a:pt x="15491" y="12391"/>
                    <a:pt x="15932" y="12544"/>
                    <a:pt x="16372" y="12429"/>
                  </a:cubicBezTo>
                  <a:cubicBezTo>
                    <a:pt x="16813" y="12314"/>
                    <a:pt x="17254" y="11929"/>
                    <a:pt x="17607" y="11583"/>
                  </a:cubicBezTo>
                  <a:cubicBezTo>
                    <a:pt x="17959" y="11238"/>
                    <a:pt x="18224" y="10930"/>
                    <a:pt x="18576" y="10546"/>
                  </a:cubicBezTo>
                  <a:cubicBezTo>
                    <a:pt x="18929" y="10161"/>
                    <a:pt x="19370" y="9700"/>
                    <a:pt x="19634" y="9854"/>
                  </a:cubicBezTo>
                  <a:cubicBezTo>
                    <a:pt x="19899" y="10008"/>
                    <a:pt x="19987" y="10776"/>
                    <a:pt x="20296" y="12237"/>
                  </a:cubicBezTo>
                  <a:cubicBezTo>
                    <a:pt x="20604" y="13697"/>
                    <a:pt x="21133" y="15850"/>
                    <a:pt x="21354" y="17425"/>
                  </a:cubicBezTo>
                  <a:cubicBezTo>
                    <a:pt x="21574" y="19001"/>
                    <a:pt x="21486" y="20001"/>
                    <a:pt x="21265" y="20615"/>
                  </a:cubicBezTo>
                  <a:cubicBezTo>
                    <a:pt x="21045" y="21230"/>
                    <a:pt x="20692" y="21461"/>
                    <a:pt x="20163" y="21269"/>
                  </a:cubicBezTo>
                  <a:cubicBezTo>
                    <a:pt x="19634" y="21077"/>
                    <a:pt x="18929" y="20462"/>
                    <a:pt x="18665" y="19693"/>
                  </a:cubicBezTo>
                  <a:cubicBezTo>
                    <a:pt x="18400" y="18924"/>
                    <a:pt x="18576" y="18002"/>
                    <a:pt x="18753" y="17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6391" y="2488129"/>
              <a:ext cx="2003873" cy="94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10" fill="norm" stroke="1" extrusionOk="0">
                  <a:moveTo>
                    <a:pt x="17787" y="3351"/>
                  </a:moveTo>
                  <a:cubicBezTo>
                    <a:pt x="17787" y="3110"/>
                    <a:pt x="17787" y="2869"/>
                    <a:pt x="17730" y="2676"/>
                  </a:cubicBezTo>
                  <a:cubicBezTo>
                    <a:pt x="17673" y="2483"/>
                    <a:pt x="17560" y="2339"/>
                    <a:pt x="17185" y="2098"/>
                  </a:cubicBezTo>
                  <a:cubicBezTo>
                    <a:pt x="16811" y="1857"/>
                    <a:pt x="16176" y="1519"/>
                    <a:pt x="15404" y="1133"/>
                  </a:cubicBezTo>
                  <a:cubicBezTo>
                    <a:pt x="14633" y="748"/>
                    <a:pt x="13725" y="314"/>
                    <a:pt x="12829" y="121"/>
                  </a:cubicBezTo>
                  <a:cubicBezTo>
                    <a:pt x="11933" y="-72"/>
                    <a:pt x="11048" y="-24"/>
                    <a:pt x="10186" y="193"/>
                  </a:cubicBezTo>
                  <a:cubicBezTo>
                    <a:pt x="9324" y="410"/>
                    <a:pt x="8484" y="796"/>
                    <a:pt x="7588" y="1302"/>
                  </a:cubicBezTo>
                  <a:cubicBezTo>
                    <a:pt x="6692" y="1808"/>
                    <a:pt x="5739" y="2435"/>
                    <a:pt x="4831" y="3134"/>
                  </a:cubicBezTo>
                  <a:cubicBezTo>
                    <a:pt x="3924" y="3833"/>
                    <a:pt x="3061" y="4605"/>
                    <a:pt x="2324" y="5545"/>
                  </a:cubicBezTo>
                  <a:cubicBezTo>
                    <a:pt x="1587" y="6485"/>
                    <a:pt x="974" y="7594"/>
                    <a:pt x="566" y="8872"/>
                  </a:cubicBezTo>
                  <a:cubicBezTo>
                    <a:pt x="157" y="10149"/>
                    <a:pt x="-47" y="11596"/>
                    <a:pt x="10" y="12970"/>
                  </a:cubicBezTo>
                  <a:cubicBezTo>
                    <a:pt x="66" y="14344"/>
                    <a:pt x="384" y="15646"/>
                    <a:pt x="872" y="16682"/>
                  </a:cubicBezTo>
                  <a:cubicBezTo>
                    <a:pt x="1360" y="17719"/>
                    <a:pt x="2018" y="18491"/>
                    <a:pt x="2732" y="19117"/>
                  </a:cubicBezTo>
                  <a:cubicBezTo>
                    <a:pt x="3447" y="19744"/>
                    <a:pt x="4219" y="20226"/>
                    <a:pt x="5081" y="20588"/>
                  </a:cubicBezTo>
                  <a:cubicBezTo>
                    <a:pt x="5943" y="20949"/>
                    <a:pt x="6896" y="21191"/>
                    <a:pt x="7781" y="21335"/>
                  </a:cubicBezTo>
                  <a:cubicBezTo>
                    <a:pt x="8666" y="21480"/>
                    <a:pt x="9482" y="21528"/>
                    <a:pt x="10299" y="21504"/>
                  </a:cubicBezTo>
                  <a:cubicBezTo>
                    <a:pt x="11116" y="21480"/>
                    <a:pt x="11933" y="21383"/>
                    <a:pt x="12795" y="21166"/>
                  </a:cubicBezTo>
                  <a:cubicBezTo>
                    <a:pt x="13657" y="20949"/>
                    <a:pt x="14565" y="20612"/>
                    <a:pt x="15484" y="20226"/>
                  </a:cubicBezTo>
                  <a:cubicBezTo>
                    <a:pt x="16403" y="19840"/>
                    <a:pt x="17333" y="19407"/>
                    <a:pt x="18150" y="18780"/>
                  </a:cubicBezTo>
                  <a:cubicBezTo>
                    <a:pt x="18966" y="18153"/>
                    <a:pt x="19670" y="17333"/>
                    <a:pt x="20226" y="16321"/>
                  </a:cubicBezTo>
                  <a:cubicBezTo>
                    <a:pt x="20782" y="15308"/>
                    <a:pt x="21190" y="14103"/>
                    <a:pt x="21371" y="12657"/>
                  </a:cubicBezTo>
                  <a:cubicBezTo>
                    <a:pt x="21553" y="11210"/>
                    <a:pt x="21508" y="9523"/>
                    <a:pt x="21235" y="8004"/>
                  </a:cubicBezTo>
                  <a:cubicBezTo>
                    <a:pt x="20963" y="6485"/>
                    <a:pt x="20464" y="5135"/>
                    <a:pt x="19783" y="4315"/>
                  </a:cubicBezTo>
                  <a:cubicBezTo>
                    <a:pt x="19103" y="3496"/>
                    <a:pt x="18240" y="3207"/>
                    <a:pt x="17378" y="29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2135217" y="2324100"/>
              <a:ext cx="192753" cy="30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36" fill="norm" stroke="1" extrusionOk="0">
                  <a:moveTo>
                    <a:pt x="7997" y="0"/>
                  </a:moveTo>
                  <a:cubicBezTo>
                    <a:pt x="6354" y="4142"/>
                    <a:pt x="4710" y="8285"/>
                    <a:pt x="3419" y="11392"/>
                  </a:cubicBezTo>
                  <a:cubicBezTo>
                    <a:pt x="2128" y="14499"/>
                    <a:pt x="1189" y="16570"/>
                    <a:pt x="602" y="18049"/>
                  </a:cubicBezTo>
                  <a:cubicBezTo>
                    <a:pt x="15" y="19529"/>
                    <a:pt x="-220" y="20416"/>
                    <a:pt x="250" y="20934"/>
                  </a:cubicBezTo>
                  <a:cubicBezTo>
                    <a:pt x="719" y="21452"/>
                    <a:pt x="1893" y="21600"/>
                    <a:pt x="5532" y="21230"/>
                  </a:cubicBezTo>
                  <a:cubicBezTo>
                    <a:pt x="9171" y="20860"/>
                    <a:pt x="15276" y="19973"/>
                    <a:pt x="21380" y="190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2383898" y="2283883"/>
              <a:ext cx="248872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5048" y="5582"/>
                  </a:moveTo>
                  <a:cubicBezTo>
                    <a:pt x="4316" y="8009"/>
                    <a:pt x="3584" y="10436"/>
                    <a:pt x="3126" y="12560"/>
                  </a:cubicBezTo>
                  <a:cubicBezTo>
                    <a:pt x="2669" y="14683"/>
                    <a:pt x="2486" y="16503"/>
                    <a:pt x="2120" y="17899"/>
                  </a:cubicBezTo>
                  <a:cubicBezTo>
                    <a:pt x="1754" y="19294"/>
                    <a:pt x="1204" y="20265"/>
                    <a:pt x="747" y="20447"/>
                  </a:cubicBezTo>
                  <a:cubicBezTo>
                    <a:pt x="289" y="20629"/>
                    <a:pt x="-77" y="20022"/>
                    <a:pt x="15" y="18263"/>
                  </a:cubicBezTo>
                  <a:cubicBezTo>
                    <a:pt x="106" y="16503"/>
                    <a:pt x="655" y="13591"/>
                    <a:pt x="1754" y="10679"/>
                  </a:cubicBezTo>
                  <a:cubicBezTo>
                    <a:pt x="2852" y="7766"/>
                    <a:pt x="4499" y="4854"/>
                    <a:pt x="6513" y="2912"/>
                  </a:cubicBezTo>
                  <a:cubicBezTo>
                    <a:pt x="8526" y="971"/>
                    <a:pt x="10906" y="0"/>
                    <a:pt x="13194" y="0"/>
                  </a:cubicBezTo>
                  <a:cubicBezTo>
                    <a:pt x="15482" y="0"/>
                    <a:pt x="17679" y="971"/>
                    <a:pt x="19143" y="2184"/>
                  </a:cubicBezTo>
                  <a:cubicBezTo>
                    <a:pt x="20608" y="3398"/>
                    <a:pt x="21340" y="4854"/>
                    <a:pt x="20242" y="6128"/>
                  </a:cubicBezTo>
                  <a:cubicBezTo>
                    <a:pt x="19143" y="7402"/>
                    <a:pt x="16215" y="8494"/>
                    <a:pt x="13743" y="9101"/>
                  </a:cubicBezTo>
                  <a:cubicBezTo>
                    <a:pt x="11272" y="9708"/>
                    <a:pt x="9259" y="9829"/>
                    <a:pt x="7794" y="9829"/>
                  </a:cubicBezTo>
                  <a:cubicBezTo>
                    <a:pt x="6330" y="9829"/>
                    <a:pt x="5415" y="9708"/>
                    <a:pt x="5140" y="9951"/>
                  </a:cubicBezTo>
                  <a:cubicBezTo>
                    <a:pt x="4865" y="10193"/>
                    <a:pt x="5231" y="10800"/>
                    <a:pt x="8069" y="12802"/>
                  </a:cubicBezTo>
                  <a:cubicBezTo>
                    <a:pt x="10906" y="14804"/>
                    <a:pt x="16215" y="18202"/>
                    <a:pt x="2152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-1" y="3991220"/>
              <a:ext cx="1759798" cy="103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68" fill="norm" stroke="1" extrusionOk="0">
                  <a:moveTo>
                    <a:pt x="17600" y="1378"/>
                  </a:moveTo>
                  <a:cubicBezTo>
                    <a:pt x="17342" y="983"/>
                    <a:pt x="17085" y="588"/>
                    <a:pt x="16543" y="324"/>
                  </a:cubicBezTo>
                  <a:cubicBezTo>
                    <a:pt x="16002" y="61"/>
                    <a:pt x="15177" y="-71"/>
                    <a:pt x="14275" y="39"/>
                  </a:cubicBezTo>
                  <a:cubicBezTo>
                    <a:pt x="13373" y="149"/>
                    <a:pt x="12393" y="500"/>
                    <a:pt x="11453" y="895"/>
                  </a:cubicBezTo>
                  <a:cubicBezTo>
                    <a:pt x="10512" y="1290"/>
                    <a:pt x="9610" y="1729"/>
                    <a:pt x="8669" y="2278"/>
                  </a:cubicBezTo>
                  <a:cubicBezTo>
                    <a:pt x="7728" y="2827"/>
                    <a:pt x="6749" y="3485"/>
                    <a:pt x="5872" y="4166"/>
                  </a:cubicBezTo>
                  <a:cubicBezTo>
                    <a:pt x="4996" y="4846"/>
                    <a:pt x="4223" y="5549"/>
                    <a:pt x="3423" y="6427"/>
                  </a:cubicBezTo>
                  <a:cubicBezTo>
                    <a:pt x="2624" y="7305"/>
                    <a:pt x="1800" y="8358"/>
                    <a:pt x="1181" y="9478"/>
                  </a:cubicBezTo>
                  <a:cubicBezTo>
                    <a:pt x="562" y="10597"/>
                    <a:pt x="150" y="11783"/>
                    <a:pt x="34" y="13034"/>
                  </a:cubicBezTo>
                  <a:cubicBezTo>
                    <a:pt x="-82" y="14285"/>
                    <a:pt x="98" y="15602"/>
                    <a:pt x="550" y="16700"/>
                  </a:cubicBezTo>
                  <a:cubicBezTo>
                    <a:pt x="1001" y="17797"/>
                    <a:pt x="1722" y="18675"/>
                    <a:pt x="2560" y="19400"/>
                  </a:cubicBezTo>
                  <a:cubicBezTo>
                    <a:pt x="3398" y="20124"/>
                    <a:pt x="4351" y="20695"/>
                    <a:pt x="5305" y="21046"/>
                  </a:cubicBezTo>
                  <a:cubicBezTo>
                    <a:pt x="6259" y="21397"/>
                    <a:pt x="7213" y="21529"/>
                    <a:pt x="8205" y="21441"/>
                  </a:cubicBezTo>
                  <a:cubicBezTo>
                    <a:pt x="9197" y="21353"/>
                    <a:pt x="10228" y="21046"/>
                    <a:pt x="11169" y="20673"/>
                  </a:cubicBezTo>
                  <a:cubicBezTo>
                    <a:pt x="12110" y="20300"/>
                    <a:pt x="12960" y="19861"/>
                    <a:pt x="13785" y="19378"/>
                  </a:cubicBezTo>
                  <a:cubicBezTo>
                    <a:pt x="14610" y="18895"/>
                    <a:pt x="15409" y="18368"/>
                    <a:pt x="16260" y="17775"/>
                  </a:cubicBezTo>
                  <a:cubicBezTo>
                    <a:pt x="17110" y="17183"/>
                    <a:pt x="18013" y="16524"/>
                    <a:pt x="18837" y="15734"/>
                  </a:cubicBezTo>
                  <a:cubicBezTo>
                    <a:pt x="19662" y="14944"/>
                    <a:pt x="20410" y="14022"/>
                    <a:pt x="20874" y="12814"/>
                  </a:cubicBezTo>
                  <a:cubicBezTo>
                    <a:pt x="21338" y="11607"/>
                    <a:pt x="21518" y="10114"/>
                    <a:pt x="21389" y="8775"/>
                  </a:cubicBezTo>
                  <a:cubicBezTo>
                    <a:pt x="21260" y="7436"/>
                    <a:pt x="20822" y="6251"/>
                    <a:pt x="20139" y="5461"/>
                  </a:cubicBezTo>
                  <a:cubicBezTo>
                    <a:pt x="19456" y="4670"/>
                    <a:pt x="18528" y="4275"/>
                    <a:pt x="17755" y="4144"/>
                  </a:cubicBezTo>
                  <a:cubicBezTo>
                    <a:pt x="16981" y="4012"/>
                    <a:pt x="16363" y="4144"/>
                    <a:pt x="15744" y="42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359469" y="5148023"/>
              <a:ext cx="177345" cy="443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54" fill="norm" stroke="1" extrusionOk="0">
                  <a:moveTo>
                    <a:pt x="8386" y="6812"/>
                  </a:moveTo>
                  <a:cubicBezTo>
                    <a:pt x="7878" y="9359"/>
                    <a:pt x="7369" y="11907"/>
                    <a:pt x="6988" y="14148"/>
                  </a:cubicBezTo>
                  <a:cubicBezTo>
                    <a:pt x="6607" y="16390"/>
                    <a:pt x="6353" y="18326"/>
                    <a:pt x="5972" y="19599"/>
                  </a:cubicBezTo>
                  <a:cubicBezTo>
                    <a:pt x="5591" y="20873"/>
                    <a:pt x="5082" y="21484"/>
                    <a:pt x="4828" y="21331"/>
                  </a:cubicBezTo>
                  <a:cubicBezTo>
                    <a:pt x="4574" y="21178"/>
                    <a:pt x="4574" y="20261"/>
                    <a:pt x="5082" y="17918"/>
                  </a:cubicBezTo>
                  <a:cubicBezTo>
                    <a:pt x="5591" y="15575"/>
                    <a:pt x="6607" y="11805"/>
                    <a:pt x="7878" y="8952"/>
                  </a:cubicBezTo>
                  <a:cubicBezTo>
                    <a:pt x="9148" y="6099"/>
                    <a:pt x="10673" y="4163"/>
                    <a:pt x="12071" y="2839"/>
                  </a:cubicBezTo>
                  <a:cubicBezTo>
                    <a:pt x="13468" y="1514"/>
                    <a:pt x="14739" y="801"/>
                    <a:pt x="16136" y="393"/>
                  </a:cubicBezTo>
                  <a:cubicBezTo>
                    <a:pt x="17534" y="-14"/>
                    <a:pt x="19059" y="-116"/>
                    <a:pt x="20075" y="139"/>
                  </a:cubicBezTo>
                  <a:cubicBezTo>
                    <a:pt x="21092" y="393"/>
                    <a:pt x="21600" y="1005"/>
                    <a:pt x="21092" y="1922"/>
                  </a:cubicBezTo>
                  <a:cubicBezTo>
                    <a:pt x="20584" y="2839"/>
                    <a:pt x="19059" y="4061"/>
                    <a:pt x="16264" y="5080"/>
                  </a:cubicBezTo>
                  <a:cubicBezTo>
                    <a:pt x="13468" y="6099"/>
                    <a:pt x="9402" y="6914"/>
                    <a:pt x="6480" y="7526"/>
                  </a:cubicBezTo>
                  <a:cubicBezTo>
                    <a:pt x="3558" y="8137"/>
                    <a:pt x="1779" y="8544"/>
                    <a:pt x="0" y="89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75369" y="5422900"/>
              <a:ext cx="184151" cy="16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821"/>
                  </a:moveTo>
                  <a:cubicBezTo>
                    <a:pt x="1241" y="274"/>
                    <a:pt x="2483" y="-273"/>
                    <a:pt x="4593" y="821"/>
                  </a:cubicBezTo>
                  <a:cubicBezTo>
                    <a:pt x="6703" y="1914"/>
                    <a:pt x="9683" y="4649"/>
                    <a:pt x="10179" y="8340"/>
                  </a:cubicBezTo>
                  <a:cubicBezTo>
                    <a:pt x="10676" y="12031"/>
                    <a:pt x="8690" y="16679"/>
                    <a:pt x="6952" y="19003"/>
                  </a:cubicBezTo>
                  <a:cubicBezTo>
                    <a:pt x="5214" y="21327"/>
                    <a:pt x="3724" y="21327"/>
                    <a:pt x="2731" y="20643"/>
                  </a:cubicBezTo>
                  <a:cubicBezTo>
                    <a:pt x="1738" y="19960"/>
                    <a:pt x="1241" y="18593"/>
                    <a:pt x="2359" y="15995"/>
                  </a:cubicBezTo>
                  <a:cubicBezTo>
                    <a:pt x="3476" y="13398"/>
                    <a:pt x="6207" y="9570"/>
                    <a:pt x="9683" y="6699"/>
                  </a:cubicBezTo>
                  <a:cubicBezTo>
                    <a:pt x="13159" y="3828"/>
                    <a:pt x="17379" y="1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748936" y="5397499"/>
              <a:ext cx="156634" cy="16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14595" y="0"/>
                  </a:moveTo>
                  <a:cubicBezTo>
                    <a:pt x="11676" y="831"/>
                    <a:pt x="8757" y="1662"/>
                    <a:pt x="6422" y="3738"/>
                  </a:cubicBezTo>
                  <a:cubicBezTo>
                    <a:pt x="4086" y="5815"/>
                    <a:pt x="2335" y="9138"/>
                    <a:pt x="1314" y="11769"/>
                  </a:cubicBezTo>
                  <a:cubicBezTo>
                    <a:pt x="292" y="14400"/>
                    <a:pt x="0" y="16338"/>
                    <a:pt x="0" y="18000"/>
                  </a:cubicBezTo>
                  <a:cubicBezTo>
                    <a:pt x="0" y="19662"/>
                    <a:pt x="292" y="21046"/>
                    <a:pt x="1897" y="21323"/>
                  </a:cubicBezTo>
                  <a:cubicBezTo>
                    <a:pt x="3503" y="21600"/>
                    <a:pt x="6422" y="20769"/>
                    <a:pt x="8757" y="18831"/>
                  </a:cubicBezTo>
                  <a:cubicBezTo>
                    <a:pt x="11092" y="16892"/>
                    <a:pt x="12843" y="13846"/>
                    <a:pt x="13865" y="11077"/>
                  </a:cubicBezTo>
                  <a:cubicBezTo>
                    <a:pt x="14886" y="8308"/>
                    <a:pt x="15178" y="5815"/>
                    <a:pt x="15178" y="5262"/>
                  </a:cubicBezTo>
                  <a:cubicBezTo>
                    <a:pt x="15178" y="4708"/>
                    <a:pt x="14886" y="6092"/>
                    <a:pt x="15178" y="8308"/>
                  </a:cubicBezTo>
                  <a:cubicBezTo>
                    <a:pt x="15470" y="10523"/>
                    <a:pt x="16346" y="13569"/>
                    <a:pt x="17514" y="15646"/>
                  </a:cubicBezTo>
                  <a:cubicBezTo>
                    <a:pt x="18681" y="17723"/>
                    <a:pt x="20141" y="18831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973158" y="5378450"/>
              <a:ext cx="122912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600" fill="norm" stroke="1" extrusionOk="0">
                  <a:moveTo>
                    <a:pt x="20905" y="0"/>
                  </a:moveTo>
                  <a:cubicBezTo>
                    <a:pt x="16945" y="436"/>
                    <a:pt x="12985" y="873"/>
                    <a:pt x="9025" y="3273"/>
                  </a:cubicBezTo>
                  <a:cubicBezTo>
                    <a:pt x="5065" y="5673"/>
                    <a:pt x="1105" y="10036"/>
                    <a:pt x="205" y="13309"/>
                  </a:cubicBezTo>
                  <a:cubicBezTo>
                    <a:pt x="-695" y="16582"/>
                    <a:pt x="1465" y="18764"/>
                    <a:pt x="4885" y="19964"/>
                  </a:cubicBezTo>
                  <a:cubicBezTo>
                    <a:pt x="8305" y="21164"/>
                    <a:pt x="12985" y="21382"/>
                    <a:pt x="1766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480975" y="5316690"/>
              <a:ext cx="250095" cy="29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3" fill="norm" stroke="1" extrusionOk="0">
                  <a:moveTo>
                    <a:pt x="1844" y="4502"/>
                  </a:moveTo>
                  <a:cubicBezTo>
                    <a:pt x="1481" y="9130"/>
                    <a:pt x="1118" y="13759"/>
                    <a:pt x="845" y="16767"/>
                  </a:cubicBezTo>
                  <a:cubicBezTo>
                    <a:pt x="573" y="19776"/>
                    <a:pt x="392" y="21164"/>
                    <a:pt x="210" y="21319"/>
                  </a:cubicBezTo>
                  <a:cubicBezTo>
                    <a:pt x="29" y="21473"/>
                    <a:pt x="-153" y="20393"/>
                    <a:pt x="210" y="17076"/>
                  </a:cubicBezTo>
                  <a:cubicBezTo>
                    <a:pt x="573" y="13759"/>
                    <a:pt x="1481" y="8204"/>
                    <a:pt x="2207" y="4964"/>
                  </a:cubicBezTo>
                  <a:cubicBezTo>
                    <a:pt x="2933" y="1724"/>
                    <a:pt x="3477" y="799"/>
                    <a:pt x="3840" y="799"/>
                  </a:cubicBezTo>
                  <a:cubicBezTo>
                    <a:pt x="4203" y="799"/>
                    <a:pt x="4385" y="1724"/>
                    <a:pt x="4929" y="3113"/>
                  </a:cubicBezTo>
                  <a:cubicBezTo>
                    <a:pt x="5474" y="4502"/>
                    <a:pt x="6381" y="6353"/>
                    <a:pt x="7289" y="7356"/>
                  </a:cubicBezTo>
                  <a:cubicBezTo>
                    <a:pt x="8197" y="8359"/>
                    <a:pt x="9104" y="8513"/>
                    <a:pt x="10284" y="7742"/>
                  </a:cubicBezTo>
                  <a:cubicBezTo>
                    <a:pt x="11464" y="6970"/>
                    <a:pt x="12916" y="5273"/>
                    <a:pt x="13914" y="4116"/>
                  </a:cubicBezTo>
                  <a:cubicBezTo>
                    <a:pt x="14913" y="2959"/>
                    <a:pt x="15457" y="2342"/>
                    <a:pt x="16002" y="1647"/>
                  </a:cubicBezTo>
                  <a:cubicBezTo>
                    <a:pt x="16546" y="953"/>
                    <a:pt x="17091" y="182"/>
                    <a:pt x="17726" y="27"/>
                  </a:cubicBezTo>
                  <a:cubicBezTo>
                    <a:pt x="18361" y="-127"/>
                    <a:pt x="19087" y="336"/>
                    <a:pt x="19541" y="2264"/>
                  </a:cubicBezTo>
                  <a:cubicBezTo>
                    <a:pt x="19995" y="4193"/>
                    <a:pt x="20176" y="7587"/>
                    <a:pt x="20449" y="10904"/>
                  </a:cubicBezTo>
                  <a:cubicBezTo>
                    <a:pt x="20721" y="14222"/>
                    <a:pt x="21084" y="17462"/>
                    <a:pt x="21447" y="207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858069" y="5289550"/>
              <a:ext cx="254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527"/>
                    <a:pt x="18000" y="7053"/>
                    <a:pt x="14400" y="10653"/>
                  </a:cubicBezTo>
                  <a:cubicBezTo>
                    <a:pt x="10800" y="14253"/>
                    <a:pt x="5400" y="17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798475" y="5281980"/>
              <a:ext cx="186595" cy="331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42" fill="norm" stroke="1" extrusionOk="0">
                  <a:moveTo>
                    <a:pt x="280" y="2556"/>
                  </a:moveTo>
                  <a:cubicBezTo>
                    <a:pt x="38" y="1868"/>
                    <a:pt x="-205" y="1180"/>
                    <a:pt x="280" y="699"/>
                  </a:cubicBezTo>
                  <a:cubicBezTo>
                    <a:pt x="766" y="217"/>
                    <a:pt x="1979" y="-58"/>
                    <a:pt x="3921" y="11"/>
                  </a:cubicBezTo>
                  <a:cubicBezTo>
                    <a:pt x="5862" y="80"/>
                    <a:pt x="8532" y="492"/>
                    <a:pt x="9988" y="1455"/>
                  </a:cubicBezTo>
                  <a:cubicBezTo>
                    <a:pt x="11444" y="2418"/>
                    <a:pt x="11687" y="3932"/>
                    <a:pt x="10352" y="6133"/>
                  </a:cubicBezTo>
                  <a:cubicBezTo>
                    <a:pt x="9017" y="8334"/>
                    <a:pt x="6105" y="11224"/>
                    <a:pt x="4164" y="13356"/>
                  </a:cubicBezTo>
                  <a:cubicBezTo>
                    <a:pt x="2222" y="15488"/>
                    <a:pt x="1251" y="16864"/>
                    <a:pt x="766" y="17896"/>
                  </a:cubicBezTo>
                  <a:cubicBezTo>
                    <a:pt x="280" y="18928"/>
                    <a:pt x="280" y="19616"/>
                    <a:pt x="1008" y="19960"/>
                  </a:cubicBezTo>
                  <a:cubicBezTo>
                    <a:pt x="1737" y="20304"/>
                    <a:pt x="3193" y="20304"/>
                    <a:pt x="6712" y="20510"/>
                  </a:cubicBezTo>
                  <a:cubicBezTo>
                    <a:pt x="10231" y="20717"/>
                    <a:pt x="15813" y="21129"/>
                    <a:pt x="21395" y="21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2113314" y="5410200"/>
              <a:ext cx="468656" cy="16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31" fill="norm" stroke="1" extrusionOk="0">
                  <a:moveTo>
                    <a:pt x="233" y="5049"/>
                  </a:moveTo>
                  <a:cubicBezTo>
                    <a:pt x="40" y="3647"/>
                    <a:pt x="-154" y="2244"/>
                    <a:pt x="185" y="1403"/>
                  </a:cubicBezTo>
                  <a:cubicBezTo>
                    <a:pt x="524" y="561"/>
                    <a:pt x="1396" y="281"/>
                    <a:pt x="2219" y="1543"/>
                  </a:cubicBezTo>
                  <a:cubicBezTo>
                    <a:pt x="3042" y="2805"/>
                    <a:pt x="3817" y="5610"/>
                    <a:pt x="4253" y="8556"/>
                  </a:cubicBezTo>
                  <a:cubicBezTo>
                    <a:pt x="4689" y="11501"/>
                    <a:pt x="4786" y="14587"/>
                    <a:pt x="4689" y="16831"/>
                  </a:cubicBezTo>
                  <a:cubicBezTo>
                    <a:pt x="4592" y="19075"/>
                    <a:pt x="4302" y="20478"/>
                    <a:pt x="3914" y="21039"/>
                  </a:cubicBezTo>
                  <a:cubicBezTo>
                    <a:pt x="3527" y="21600"/>
                    <a:pt x="3042" y="21319"/>
                    <a:pt x="2800" y="20478"/>
                  </a:cubicBezTo>
                  <a:cubicBezTo>
                    <a:pt x="2558" y="19636"/>
                    <a:pt x="2558" y="18234"/>
                    <a:pt x="3188" y="15008"/>
                  </a:cubicBezTo>
                  <a:cubicBezTo>
                    <a:pt x="3817" y="11782"/>
                    <a:pt x="5076" y="6732"/>
                    <a:pt x="6190" y="3787"/>
                  </a:cubicBezTo>
                  <a:cubicBezTo>
                    <a:pt x="7304" y="842"/>
                    <a:pt x="8273" y="0"/>
                    <a:pt x="8951" y="0"/>
                  </a:cubicBezTo>
                  <a:cubicBezTo>
                    <a:pt x="9629" y="0"/>
                    <a:pt x="10016" y="842"/>
                    <a:pt x="10210" y="1964"/>
                  </a:cubicBezTo>
                  <a:cubicBezTo>
                    <a:pt x="10404" y="3086"/>
                    <a:pt x="10404" y="4488"/>
                    <a:pt x="10452" y="6031"/>
                  </a:cubicBezTo>
                  <a:cubicBezTo>
                    <a:pt x="10501" y="7574"/>
                    <a:pt x="10598" y="9257"/>
                    <a:pt x="10840" y="9678"/>
                  </a:cubicBezTo>
                  <a:cubicBezTo>
                    <a:pt x="11082" y="10099"/>
                    <a:pt x="11469" y="9257"/>
                    <a:pt x="11711" y="7995"/>
                  </a:cubicBezTo>
                  <a:cubicBezTo>
                    <a:pt x="11954" y="6732"/>
                    <a:pt x="12050" y="5049"/>
                    <a:pt x="11857" y="4068"/>
                  </a:cubicBezTo>
                  <a:cubicBezTo>
                    <a:pt x="11663" y="3086"/>
                    <a:pt x="11179" y="2805"/>
                    <a:pt x="10646" y="3226"/>
                  </a:cubicBezTo>
                  <a:cubicBezTo>
                    <a:pt x="10113" y="3647"/>
                    <a:pt x="9532" y="4769"/>
                    <a:pt x="9096" y="6312"/>
                  </a:cubicBezTo>
                  <a:cubicBezTo>
                    <a:pt x="8660" y="7855"/>
                    <a:pt x="8370" y="9818"/>
                    <a:pt x="8224" y="11642"/>
                  </a:cubicBezTo>
                  <a:cubicBezTo>
                    <a:pt x="8079" y="13465"/>
                    <a:pt x="8079" y="15148"/>
                    <a:pt x="8273" y="16551"/>
                  </a:cubicBezTo>
                  <a:cubicBezTo>
                    <a:pt x="8467" y="17953"/>
                    <a:pt x="8854" y="19075"/>
                    <a:pt x="9532" y="19777"/>
                  </a:cubicBezTo>
                  <a:cubicBezTo>
                    <a:pt x="10210" y="20478"/>
                    <a:pt x="11179" y="20758"/>
                    <a:pt x="12244" y="19075"/>
                  </a:cubicBezTo>
                  <a:cubicBezTo>
                    <a:pt x="13310" y="17392"/>
                    <a:pt x="14472" y="13745"/>
                    <a:pt x="15344" y="10519"/>
                  </a:cubicBezTo>
                  <a:cubicBezTo>
                    <a:pt x="16216" y="7294"/>
                    <a:pt x="16797" y="4488"/>
                    <a:pt x="17087" y="3787"/>
                  </a:cubicBezTo>
                  <a:cubicBezTo>
                    <a:pt x="17378" y="3086"/>
                    <a:pt x="17378" y="4488"/>
                    <a:pt x="17329" y="6873"/>
                  </a:cubicBezTo>
                  <a:cubicBezTo>
                    <a:pt x="17281" y="9257"/>
                    <a:pt x="17184" y="12623"/>
                    <a:pt x="17184" y="15148"/>
                  </a:cubicBezTo>
                  <a:cubicBezTo>
                    <a:pt x="17184" y="17673"/>
                    <a:pt x="17281" y="19356"/>
                    <a:pt x="17523" y="19356"/>
                  </a:cubicBezTo>
                  <a:cubicBezTo>
                    <a:pt x="17765" y="19356"/>
                    <a:pt x="18153" y="17673"/>
                    <a:pt x="18831" y="14868"/>
                  </a:cubicBezTo>
                  <a:cubicBezTo>
                    <a:pt x="19509" y="12062"/>
                    <a:pt x="20477" y="8135"/>
                    <a:pt x="21446" y="42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614082" y="5314950"/>
              <a:ext cx="69488" cy="225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04" fill="norm" stroke="1" extrusionOk="0">
                  <a:moveTo>
                    <a:pt x="3815" y="12112"/>
                  </a:moveTo>
                  <a:cubicBezTo>
                    <a:pt x="2506" y="14131"/>
                    <a:pt x="1197" y="16150"/>
                    <a:pt x="543" y="17966"/>
                  </a:cubicBezTo>
                  <a:cubicBezTo>
                    <a:pt x="-112" y="19783"/>
                    <a:pt x="-112" y="21398"/>
                    <a:pt x="215" y="21499"/>
                  </a:cubicBezTo>
                  <a:cubicBezTo>
                    <a:pt x="543" y="21600"/>
                    <a:pt x="1197" y="20187"/>
                    <a:pt x="3161" y="16755"/>
                  </a:cubicBezTo>
                  <a:cubicBezTo>
                    <a:pt x="5124" y="13323"/>
                    <a:pt x="8397" y="7873"/>
                    <a:pt x="11670" y="4744"/>
                  </a:cubicBezTo>
                  <a:cubicBezTo>
                    <a:pt x="14943" y="1615"/>
                    <a:pt x="18215" y="807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693825" y="5378449"/>
              <a:ext cx="31994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164" y="3323"/>
                  </a:moveTo>
                  <a:cubicBezTo>
                    <a:pt x="22" y="4708"/>
                    <a:pt x="-120" y="6092"/>
                    <a:pt x="164" y="6646"/>
                  </a:cubicBezTo>
                  <a:cubicBezTo>
                    <a:pt x="448" y="7200"/>
                    <a:pt x="1159" y="6923"/>
                    <a:pt x="1798" y="6369"/>
                  </a:cubicBezTo>
                  <a:cubicBezTo>
                    <a:pt x="2438" y="5815"/>
                    <a:pt x="3006" y="4985"/>
                    <a:pt x="3504" y="3877"/>
                  </a:cubicBezTo>
                  <a:cubicBezTo>
                    <a:pt x="4001" y="2769"/>
                    <a:pt x="4427" y="1385"/>
                    <a:pt x="4285" y="1108"/>
                  </a:cubicBezTo>
                  <a:cubicBezTo>
                    <a:pt x="4143" y="831"/>
                    <a:pt x="3433" y="1662"/>
                    <a:pt x="2580" y="4154"/>
                  </a:cubicBezTo>
                  <a:cubicBezTo>
                    <a:pt x="1727" y="6646"/>
                    <a:pt x="733" y="10800"/>
                    <a:pt x="377" y="13569"/>
                  </a:cubicBezTo>
                  <a:cubicBezTo>
                    <a:pt x="22" y="16338"/>
                    <a:pt x="306" y="17723"/>
                    <a:pt x="804" y="18554"/>
                  </a:cubicBezTo>
                  <a:cubicBezTo>
                    <a:pt x="1301" y="19385"/>
                    <a:pt x="2012" y="19662"/>
                    <a:pt x="3291" y="17723"/>
                  </a:cubicBezTo>
                  <a:cubicBezTo>
                    <a:pt x="4569" y="15785"/>
                    <a:pt x="6417" y="11631"/>
                    <a:pt x="7483" y="8723"/>
                  </a:cubicBezTo>
                  <a:cubicBezTo>
                    <a:pt x="8548" y="5815"/>
                    <a:pt x="8833" y="4154"/>
                    <a:pt x="8904" y="4154"/>
                  </a:cubicBezTo>
                  <a:cubicBezTo>
                    <a:pt x="8975" y="4154"/>
                    <a:pt x="8833" y="5815"/>
                    <a:pt x="8762" y="7338"/>
                  </a:cubicBezTo>
                  <a:cubicBezTo>
                    <a:pt x="8691" y="8862"/>
                    <a:pt x="8691" y="10246"/>
                    <a:pt x="8833" y="11631"/>
                  </a:cubicBezTo>
                  <a:cubicBezTo>
                    <a:pt x="8975" y="13015"/>
                    <a:pt x="9259" y="14400"/>
                    <a:pt x="9756" y="15092"/>
                  </a:cubicBezTo>
                  <a:cubicBezTo>
                    <a:pt x="10254" y="15785"/>
                    <a:pt x="10964" y="15785"/>
                    <a:pt x="11675" y="15092"/>
                  </a:cubicBezTo>
                  <a:cubicBezTo>
                    <a:pt x="12385" y="14400"/>
                    <a:pt x="13096" y="13015"/>
                    <a:pt x="13451" y="13015"/>
                  </a:cubicBezTo>
                  <a:cubicBezTo>
                    <a:pt x="13806" y="13015"/>
                    <a:pt x="13806" y="14400"/>
                    <a:pt x="13806" y="15785"/>
                  </a:cubicBezTo>
                  <a:cubicBezTo>
                    <a:pt x="13806" y="17169"/>
                    <a:pt x="13806" y="18554"/>
                    <a:pt x="14091" y="19662"/>
                  </a:cubicBezTo>
                  <a:cubicBezTo>
                    <a:pt x="14375" y="20769"/>
                    <a:pt x="14943" y="21600"/>
                    <a:pt x="15512" y="21600"/>
                  </a:cubicBezTo>
                  <a:cubicBezTo>
                    <a:pt x="16080" y="21600"/>
                    <a:pt x="16648" y="20769"/>
                    <a:pt x="17643" y="17031"/>
                  </a:cubicBezTo>
                  <a:cubicBezTo>
                    <a:pt x="18638" y="13292"/>
                    <a:pt x="20059" y="6646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9" name="Drawing"/>
          <p:cNvGrpSpPr/>
          <p:nvPr/>
        </p:nvGrpSpPr>
        <p:grpSpPr>
          <a:xfrm>
            <a:off x="7712493" y="1993900"/>
            <a:ext cx="3069807" cy="5359401"/>
            <a:chOff x="0" y="0"/>
            <a:chExt cx="3069806" cy="5359400"/>
          </a:xfrm>
        </p:grpSpPr>
        <p:sp>
          <p:nvSpPr>
            <p:cNvPr id="157" name="Line"/>
            <p:cNvSpPr/>
            <p:nvPr/>
          </p:nvSpPr>
          <p:spPr>
            <a:xfrm>
              <a:off x="741472" y="38100"/>
              <a:ext cx="4235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54"/>
                    <a:pt x="0" y="7307"/>
                    <a:pt x="0" y="10907"/>
                  </a:cubicBezTo>
                  <a:cubicBezTo>
                    <a:pt x="0" y="14507"/>
                    <a:pt x="10800" y="180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524161" y="0"/>
              <a:ext cx="56444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5" y="12109"/>
                  </a:moveTo>
                  <a:cubicBezTo>
                    <a:pt x="54" y="11564"/>
                    <a:pt x="-107" y="11018"/>
                    <a:pt x="94" y="10473"/>
                  </a:cubicBezTo>
                  <a:cubicBezTo>
                    <a:pt x="296" y="9927"/>
                    <a:pt x="860" y="9382"/>
                    <a:pt x="2432" y="8509"/>
                  </a:cubicBezTo>
                  <a:cubicBezTo>
                    <a:pt x="4003" y="7636"/>
                    <a:pt x="6583" y="6436"/>
                    <a:pt x="8839" y="5182"/>
                  </a:cubicBezTo>
                  <a:cubicBezTo>
                    <a:pt x="11096" y="3927"/>
                    <a:pt x="13030" y="2618"/>
                    <a:pt x="14239" y="1636"/>
                  </a:cubicBezTo>
                  <a:cubicBezTo>
                    <a:pt x="15448" y="655"/>
                    <a:pt x="15932" y="0"/>
                    <a:pt x="16133" y="0"/>
                  </a:cubicBezTo>
                  <a:cubicBezTo>
                    <a:pt x="16335" y="0"/>
                    <a:pt x="16254" y="655"/>
                    <a:pt x="16174" y="2891"/>
                  </a:cubicBezTo>
                  <a:cubicBezTo>
                    <a:pt x="16093" y="5127"/>
                    <a:pt x="16012" y="8945"/>
                    <a:pt x="15932" y="11891"/>
                  </a:cubicBezTo>
                  <a:cubicBezTo>
                    <a:pt x="15851" y="14836"/>
                    <a:pt x="15771" y="16909"/>
                    <a:pt x="15650" y="18218"/>
                  </a:cubicBezTo>
                  <a:cubicBezTo>
                    <a:pt x="15529" y="19527"/>
                    <a:pt x="15368" y="20073"/>
                    <a:pt x="15287" y="20018"/>
                  </a:cubicBezTo>
                  <a:cubicBezTo>
                    <a:pt x="15206" y="19964"/>
                    <a:pt x="15206" y="19309"/>
                    <a:pt x="15609" y="18000"/>
                  </a:cubicBezTo>
                  <a:cubicBezTo>
                    <a:pt x="16012" y="16691"/>
                    <a:pt x="16818" y="14727"/>
                    <a:pt x="17423" y="13582"/>
                  </a:cubicBezTo>
                  <a:cubicBezTo>
                    <a:pt x="18027" y="12436"/>
                    <a:pt x="18430" y="12109"/>
                    <a:pt x="18833" y="11891"/>
                  </a:cubicBezTo>
                  <a:cubicBezTo>
                    <a:pt x="19236" y="11673"/>
                    <a:pt x="19639" y="11564"/>
                    <a:pt x="20002" y="11836"/>
                  </a:cubicBezTo>
                  <a:cubicBezTo>
                    <a:pt x="20365" y="12109"/>
                    <a:pt x="20687" y="12764"/>
                    <a:pt x="20929" y="14455"/>
                  </a:cubicBezTo>
                  <a:cubicBezTo>
                    <a:pt x="21171" y="16145"/>
                    <a:pt x="21332" y="18873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12356" y="558800"/>
              <a:ext cx="349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64756" y="60960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526349" y="1174749"/>
              <a:ext cx="282858" cy="43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51" fill="norm" stroke="1" extrusionOk="0">
                  <a:moveTo>
                    <a:pt x="747" y="6954"/>
                  </a:moveTo>
                  <a:cubicBezTo>
                    <a:pt x="747" y="11380"/>
                    <a:pt x="747" y="15805"/>
                    <a:pt x="747" y="18334"/>
                  </a:cubicBezTo>
                  <a:cubicBezTo>
                    <a:pt x="747" y="20862"/>
                    <a:pt x="747" y="21495"/>
                    <a:pt x="666" y="21547"/>
                  </a:cubicBezTo>
                  <a:cubicBezTo>
                    <a:pt x="586" y="21600"/>
                    <a:pt x="425" y="21073"/>
                    <a:pt x="263" y="19177"/>
                  </a:cubicBezTo>
                  <a:cubicBezTo>
                    <a:pt x="102" y="17280"/>
                    <a:pt x="-59" y="14014"/>
                    <a:pt x="22" y="11221"/>
                  </a:cubicBezTo>
                  <a:cubicBezTo>
                    <a:pt x="102" y="8429"/>
                    <a:pt x="425" y="6111"/>
                    <a:pt x="828" y="4636"/>
                  </a:cubicBezTo>
                  <a:cubicBezTo>
                    <a:pt x="1231" y="3161"/>
                    <a:pt x="1714" y="2529"/>
                    <a:pt x="2278" y="2423"/>
                  </a:cubicBezTo>
                  <a:cubicBezTo>
                    <a:pt x="2842" y="2318"/>
                    <a:pt x="3487" y="2740"/>
                    <a:pt x="4535" y="4583"/>
                  </a:cubicBezTo>
                  <a:cubicBezTo>
                    <a:pt x="5583" y="6427"/>
                    <a:pt x="7034" y="9694"/>
                    <a:pt x="8323" y="12539"/>
                  </a:cubicBezTo>
                  <a:cubicBezTo>
                    <a:pt x="9613" y="15383"/>
                    <a:pt x="10741" y="17807"/>
                    <a:pt x="11547" y="19229"/>
                  </a:cubicBezTo>
                  <a:cubicBezTo>
                    <a:pt x="12353" y="20652"/>
                    <a:pt x="12837" y="21073"/>
                    <a:pt x="13401" y="21020"/>
                  </a:cubicBezTo>
                  <a:cubicBezTo>
                    <a:pt x="13965" y="20968"/>
                    <a:pt x="14610" y="20441"/>
                    <a:pt x="15577" y="18597"/>
                  </a:cubicBezTo>
                  <a:cubicBezTo>
                    <a:pt x="16544" y="16753"/>
                    <a:pt x="17834" y="13592"/>
                    <a:pt x="18640" y="10484"/>
                  </a:cubicBezTo>
                  <a:cubicBezTo>
                    <a:pt x="19445" y="7376"/>
                    <a:pt x="19768" y="4320"/>
                    <a:pt x="20171" y="2581"/>
                  </a:cubicBezTo>
                  <a:cubicBezTo>
                    <a:pt x="20574" y="843"/>
                    <a:pt x="21057" y="421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835782" y="1408903"/>
              <a:ext cx="90281" cy="11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8" h="20595" fill="norm" stroke="1" extrusionOk="0">
                  <a:moveTo>
                    <a:pt x="16644" y="1237"/>
                  </a:moveTo>
                  <a:cubicBezTo>
                    <a:pt x="14296" y="870"/>
                    <a:pt x="11948" y="504"/>
                    <a:pt x="8896" y="1420"/>
                  </a:cubicBezTo>
                  <a:cubicBezTo>
                    <a:pt x="5844" y="2335"/>
                    <a:pt x="2087" y="4531"/>
                    <a:pt x="679" y="7643"/>
                  </a:cubicBezTo>
                  <a:cubicBezTo>
                    <a:pt x="-730" y="10755"/>
                    <a:pt x="209" y="14782"/>
                    <a:pt x="2087" y="17345"/>
                  </a:cubicBezTo>
                  <a:cubicBezTo>
                    <a:pt x="3966" y="19908"/>
                    <a:pt x="6783" y="21006"/>
                    <a:pt x="10305" y="20457"/>
                  </a:cubicBezTo>
                  <a:cubicBezTo>
                    <a:pt x="13827" y="19908"/>
                    <a:pt x="18053" y="17711"/>
                    <a:pt x="19461" y="13867"/>
                  </a:cubicBezTo>
                  <a:cubicBezTo>
                    <a:pt x="20870" y="10023"/>
                    <a:pt x="19461" y="4531"/>
                    <a:pt x="17348" y="1969"/>
                  </a:cubicBezTo>
                  <a:cubicBezTo>
                    <a:pt x="15235" y="-594"/>
                    <a:pt x="12418" y="-228"/>
                    <a:pt x="11948" y="687"/>
                  </a:cubicBezTo>
                  <a:cubicBezTo>
                    <a:pt x="11479" y="1603"/>
                    <a:pt x="13357" y="3067"/>
                    <a:pt x="15235" y="4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967956" y="1358900"/>
              <a:ext cx="177801" cy="21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6854"/>
                  </a:moveTo>
                  <a:cubicBezTo>
                    <a:pt x="1286" y="6646"/>
                    <a:pt x="2571" y="6438"/>
                    <a:pt x="3600" y="6854"/>
                  </a:cubicBezTo>
                  <a:cubicBezTo>
                    <a:pt x="4629" y="7269"/>
                    <a:pt x="5400" y="8308"/>
                    <a:pt x="6300" y="10177"/>
                  </a:cubicBezTo>
                  <a:cubicBezTo>
                    <a:pt x="7200" y="12046"/>
                    <a:pt x="8229" y="14746"/>
                    <a:pt x="9129" y="17031"/>
                  </a:cubicBezTo>
                  <a:cubicBezTo>
                    <a:pt x="10029" y="19315"/>
                    <a:pt x="10800" y="21185"/>
                    <a:pt x="11571" y="21392"/>
                  </a:cubicBezTo>
                  <a:cubicBezTo>
                    <a:pt x="12343" y="21600"/>
                    <a:pt x="13114" y="20146"/>
                    <a:pt x="13757" y="17342"/>
                  </a:cubicBezTo>
                  <a:cubicBezTo>
                    <a:pt x="14400" y="14538"/>
                    <a:pt x="14914" y="10385"/>
                    <a:pt x="16200" y="7269"/>
                  </a:cubicBezTo>
                  <a:cubicBezTo>
                    <a:pt x="17486" y="4154"/>
                    <a:pt x="19543" y="20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458085" y="1281056"/>
              <a:ext cx="221072" cy="25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85" fill="norm" stroke="1" extrusionOk="0">
                  <a:moveTo>
                    <a:pt x="2354" y="5449"/>
                  </a:moveTo>
                  <a:cubicBezTo>
                    <a:pt x="1531" y="4740"/>
                    <a:pt x="708" y="4032"/>
                    <a:pt x="296" y="3147"/>
                  </a:cubicBezTo>
                  <a:cubicBezTo>
                    <a:pt x="-115" y="2262"/>
                    <a:pt x="-115" y="1199"/>
                    <a:pt x="399" y="580"/>
                  </a:cubicBezTo>
                  <a:cubicBezTo>
                    <a:pt x="914" y="-40"/>
                    <a:pt x="1942" y="-217"/>
                    <a:pt x="3279" y="314"/>
                  </a:cubicBezTo>
                  <a:cubicBezTo>
                    <a:pt x="4616" y="845"/>
                    <a:pt x="6262" y="2085"/>
                    <a:pt x="6982" y="4475"/>
                  </a:cubicBezTo>
                  <a:cubicBezTo>
                    <a:pt x="7702" y="6865"/>
                    <a:pt x="7496" y="10406"/>
                    <a:pt x="6674" y="12973"/>
                  </a:cubicBezTo>
                  <a:cubicBezTo>
                    <a:pt x="5851" y="15540"/>
                    <a:pt x="4411" y="17134"/>
                    <a:pt x="3176" y="18373"/>
                  </a:cubicBezTo>
                  <a:cubicBezTo>
                    <a:pt x="1942" y="19613"/>
                    <a:pt x="914" y="20498"/>
                    <a:pt x="1016" y="20940"/>
                  </a:cubicBezTo>
                  <a:cubicBezTo>
                    <a:pt x="1119" y="21383"/>
                    <a:pt x="2354" y="21383"/>
                    <a:pt x="5954" y="21029"/>
                  </a:cubicBezTo>
                  <a:cubicBezTo>
                    <a:pt x="9554" y="20675"/>
                    <a:pt x="15519" y="19967"/>
                    <a:pt x="21485" y="19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784843" y="1301750"/>
              <a:ext cx="3401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320"/>
                    <a:pt x="-1183" y="8640"/>
                    <a:pt x="1993" y="12240"/>
                  </a:cubicBezTo>
                  <a:cubicBezTo>
                    <a:pt x="5170" y="15840"/>
                    <a:pt x="12793" y="18720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504406" y="2645672"/>
              <a:ext cx="355601" cy="40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2021"/>
                  </a:moveTo>
                  <a:cubicBezTo>
                    <a:pt x="129" y="11029"/>
                    <a:pt x="257" y="10037"/>
                    <a:pt x="386" y="9927"/>
                  </a:cubicBezTo>
                  <a:cubicBezTo>
                    <a:pt x="514" y="9817"/>
                    <a:pt x="643" y="10588"/>
                    <a:pt x="707" y="13012"/>
                  </a:cubicBezTo>
                  <a:cubicBezTo>
                    <a:pt x="771" y="15437"/>
                    <a:pt x="771" y="19515"/>
                    <a:pt x="1093" y="18908"/>
                  </a:cubicBezTo>
                  <a:cubicBezTo>
                    <a:pt x="1414" y="18302"/>
                    <a:pt x="2057" y="13012"/>
                    <a:pt x="2636" y="9761"/>
                  </a:cubicBezTo>
                  <a:cubicBezTo>
                    <a:pt x="3214" y="6510"/>
                    <a:pt x="3729" y="5298"/>
                    <a:pt x="4243" y="4472"/>
                  </a:cubicBezTo>
                  <a:cubicBezTo>
                    <a:pt x="4757" y="3645"/>
                    <a:pt x="5271" y="3204"/>
                    <a:pt x="5721" y="3315"/>
                  </a:cubicBezTo>
                  <a:cubicBezTo>
                    <a:pt x="6171" y="3425"/>
                    <a:pt x="6557" y="4086"/>
                    <a:pt x="7136" y="6180"/>
                  </a:cubicBezTo>
                  <a:cubicBezTo>
                    <a:pt x="7714" y="8274"/>
                    <a:pt x="8486" y="11800"/>
                    <a:pt x="9257" y="14335"/>
                  </a:cubicBezTo>
                  <a:cubicBezTo>
                    <a:pt x="10029" y="16870"/>
                    <a:pt x="10800" y="18412"/>
                    <a:pt x="11443" y="19459"/>
                  </a:cubicBezTo>
                  <a:cubicBezTo>
                    <a:pt x="12086" y="20506"/>
                    <a:pt x="12600" y="21057"/>
                    <a:pt x="13179" y="21223"/>
                  </a:cubicBezTo>
                  <a:cubicBezTo>
                    <a:pt x="13757" y="21388"/>
                    <a:pt x="14400" y="21168"/>
                    <a:pt x="15107" y="20176"/>
                  </a:cubicBezTo>
                  <a:cubicBezTo>
                    <a:pt x="15814" y="19184"/>
                    <a:pt x="16586" y="17421"/>
                    <a:pt x="17293" y="14776"/>
                  </a:cubicBezTo>
                  <a:cubicBezTo>
                    <a:pt x="18000" y="12131"/>
                    <a:pt x="18643" y="8604"/>
                    <a:pt x="18964" y="6455"/>
                  </a:cubicBezTo>
                  <a:cubicBezTo>
                    <a:pt x="19286" y="4306"/>
                    <a:pt x="19286" y="3535"/>
                    <a:pt x="19414" y="2598"/>
                  </a:cubicBezTo>
                  <a:cubicBezTo>
                    <a:pt x="19543" y="1661"/>
                    <a:pt x="19800" y="559"/>
                    <a:pt x="20186" y="174"/>
                  </a:cubicBezTo>
                  <a:cubicBezTo>
                    <a:pt x="20571" y="-212"/>
                    <a:pt x="21086" y="119"/>
                    <a:pt x="21600" y="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877924" y="2870200"/>
              <a:ext cx="105083" cy="10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0888" fill="norm" stroke="1" extrusionOk="0">
                  <a:moveTo>
                    <a:pt x="10391" y="6113"/>
                  </a:moveTo>
                  <a:cubicBezTo>
                    <a:pt x="8274" y="6521"/>
                    <a:pt x="6156" y="6928"/>
                    <a:pt x="4038" y="7947"/>
                  </a:cubicBezTo>
                  <a:cubicBezTo>
                    <a:pt x="1921" y="8966"/>
                    <a:pt x="-197" y="10596"/>
                    <a:pt x="15" y="13245"/>
                  </a:cubicBezTo>
                  <a:cubicBezTo>
                    <a:pt x="227" y="15894"/>
                    <a:pt x="2768" y="19562"/>
                    <a:pt x="6579" y="20581"/>
                  </a:cubicBezTo>
                  <a:cubicBezTo>
                    <a:pt x="10391" y="21600"/>
                    <a:pt x="15474" y="19970"/>
                    <a:pt x="18227" y="17321"/>
                  </a:cubicBezTo>
                  <a:cubicBezTo>
                    <a:pt x="20979" y="14672"/>
                    <a:pt x="21403" y="11004"/>
                    <a:pt x="20768" y="8558"/>
                  </a:cubicBezTo>
                  <a:cubicBezTo>
                    <a:pt x="20132" y="6113"/>
                    <a:pt x="18438" y="4891"/>
                    <a:pt x="16532" y="3872"/>
                  </a:cubicBezTo>
                  <a:cubicBezTo>
                    <a:pt x="14627" y="2853"/>
                    <a:pt x="12509" y="2038"/>
                    <a:pt x="12509" y="1426"/>
                  </a:cubicBezTo>
                  <a:cubicBezTo>
                    <a:pt x="12509" y="815"/>
                    <a:pt x="14627" y="408"/>
                    <a:pt x="167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044156" y="2768600"/>
              <a:ext cx="196851" cy="21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8640"/>
                  </a:moveTo>
                  <a:cubicBezTo>
                    <a:pt x="2323" y="11726"/>
                    <a:pt x="4645" y="14811"/>
                    <a:pt x="6155" y="16766"/>
                  </a:cubicBezTo>
                  <a:cubicBezTo>
                    <a:pt x="7665" y="18720"/>
                    <a:pt x="8361" y="19543"/>
                    <a:pt x="9290" y="20263"/>
                  </a:cubicBezTo>
                  <a:cubicBezTo>
                    <a:pt x="10219" y="20983"/>
                    <a:pt x="11381" y="21600"/>
                    <a:pt x="12426" y="21189"/>
                  </a:cubicBezTo>
                  <a:cubicBezTo>
                    <a:pt x="13471" y="20777"/>
                    <a:pt x="14400" y="19337"/>
                    <a:pt x="15910" y="15634"/>
                  </a:cubicBezTo>
                  <a:cubicBezTo>
                    <a:pt x="17419" y="11931"/>
                    <a:pt x="19510" y="59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571206" y="2807697"/>
              <a:ext cx="222251" cy="21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3076"/>
                  </a:moveTo>
                  <a:cubicBezTo>
                    <a:pt x="2263" y="1594"/>
                    <a:pt x="4526" y="112"/>
                    <a:pt x="6891" y="6"/>
                  </a:cubicBezTo>
                  <a:cubicBezTo>
                    <a:pt x="9257" y="-100"/>
                    <a:pt x="11726" y="1171"/>
                    <a:pt x="12240" y="3606"/>
                  </a:cubicBezTo>
                  <a:cubicBezTo>
                    <a:pt x="12754" y="6041"/>
                    <a:pt x="11314" y="9641"/>
                    <a:pt x="9771" y="12288"/>
                  </a:cubicBezTo>
                  <a:cubicBezTo>
                    <a:pt x="8229" y="14935"/>
                    <a:pt x="6583" y="16629"/>
                    <a:pt x="5451" y="18006"/>
                  </a:cubicBezTo>
                  <a:cubicBezTo>
                    <a:pt x="4320" y="19382"/>
                    <a:pt x="3703" y="20441"/>
                    <a:pt x="4320" y="20971"/>
                  </a:cubicBezTo>
                  <a:cubicBezTo>
                    <a:pt x="4937" y="21500"/>
                    <a:pt x="6789" y="21500"/>
                    <a:pt x="9874" y="20759"/>
                  </a:cubicBezTo>
                  <a:cubicBezTo>
                    <a:pt x="12960" y="20018"/>
                    <a:pt x="17280" y="18535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891442" y="2762250"/>
              <a:ext cx="136576" cy="24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305" fill="norm" stroke="1" extrusionOk="0">
                  <a:moveTo>
                    <a:pt x="13884" y="3812"/>
                  </a:moveTo>
                  <a:cubicBezTo>
                    <a:pt x="11343" y="2541"/>
                    <a:pt x="8801" y="1271"/>
                    <a:pt x="6578" y="635"/>
                  </a:cubicBezTo>
                  <a:cubicBezTo>
                    <a:pt x="4354" y="0"/>
                    <a:pt x="2448" y="0"/>
                    <a:pt x="1178" y="908"/>
                  </a:cubicBezTo>
                  <a:cubicBezTo>
                    <a:pt x="-93" y="1815"/>
                    <a:pt x="-728" y="3630"/>
                    <a:pt x="1337" y="6171"/>
                  </a:cubicBezTo>
                  <a:cubicBezTo>
                    <a:pt x="3401" y="8713"/>
                    <a:pt x="8166" y="11980"/>
                    <a:pt x="10707" y="14067"/>
                  </a:cubicBezTo>
                  <a:cubicBezTo>
                    <a:pt x="13248" y="16155"/>
                    <a:pt x="13566" y="17062"/>
                    <a:pt x="13884" y="18061"/>
                  </a:cubicBezTo>
                  <a:cubicBezTo>
                    <a:pt x="14201" y="19059"/>
                    <a:pt x="14519" y="20148"/>
                    <a:pt x="13090" y="20783"/>
                  </a:cubicBezTo>
                  <a:cubicBezTo>
                    <a:pt x="11660" y="21418"/>
                    <a:pt x="8484" y="21600"/>
                    <a:pt x="6578" y="20602"/>
                  </a:cubicBezTo>
                  <a:cubicBezTo>
                    <a:pt x="4672" y="19603"/>
                    <a:pt x="4037" y="17425"/>
                    <a:pt x="5943" y="14793"/>
                  </a:cubicBezTo>
                  <a:cubicBezTo>
                    <a:pt x="7848" y="12161"/>
                    <a:pt x="12296" y="9076"/>
                    <a:pt x="14996" y="7170"/>
                  </a:cubicBezTo>
                  <a:cubicBezTo>
                    <a:pt x="17696" y="5264"/>
                    <a:pt x="18648" y="4538"/>
                    <a:pt x="19443" y="3721"/>
                  </a:cubicBezTo>
                  <a:cubicBezTo>
                    <a:pt x="20237" y="2904"/>
                    <a:pt x="20872" y="1997"/>
                    <a:pt x="20237" y="1361"/>
                  </a:cubicBezTo>
                  <a:cubicBezTo>
                    <a:pt x="19601" y="726"/>
                    <a:pt x="17696" y="363"/>
                    <a:pt x="157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59684" y="4355660"/>
              <a:ext cx="288456" cy="456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62" fill="norm" stroke="1" extrusionOk="0">
                  <a:moveTo>
                    <a:pt x="4186" y="3884"/>
                  </a:moveTo>
                  <a:cubicBezTo>
                    <a:pt x="4803" y="7253"/>
                    <a:pt x="5420" y="10622"/>
                    <a:pt x="5729" y="13198"/>
                  </a:cubicBezTo>
                  <a:cubicBezTo>
                    <a:pt x="6037" y="15774"/>
                    <a:pt x="6037" y="17558"/>
                    <a:pt x="5883" y="18747"/>
                  </a:cubicBezTo>
                  <a:cubicBezTo>
                    <a:pt x="5729" y="19936"/>
                    <a:pt x="5420" y="20530"/>
                    <a:pt x="5112" y="20580"/>
                  </a:cubicBezTo>
                  <a:cubicBezTo>
                    <a:pt x="4803" y="20629"/>
                    <a:pt x="4495" y="20134"/>
                    <a:pt x="4572" y="18301"/>
                  </a:cubicBezTo>
                  <a:cubicBezTo>
                    <a:pt x="4649" y="16468"/>
                    <a:pt x="5112" y="13297"/>
                    <a:pt x="6037" y="10325"/>
                  </a:cubicBezTo>
                  <a:cubicBezTo>
                    <a:pt x="6963" y="7352"/>
                    <a:pt x="8352" y="4578"/>
                    <a:pt x="9509" y="2894"/>
                  </a:cubicBezTo>
                  <a:cubicBezTo>
                    <a:pt x="10666" y="1209"/>
                    <a:pt x="11592" y="615"/>
                    <a:pt x="12595" y="268"/>
                  </a:cubicBezTo>
                  <a:cubicBezTo>
                    <a:pt x="13597" y="-79"/>
                    <a:pt x="14677" y="-178"/>
                    <a:pt x="16066" y="516"/>
                  </a:cubicBezTo>
                  <a:cubicBezTo>
                    <a:pt x="17455" y="1209"/>
                    <a:pt x="19152" y="2695"/>
                    <a:pt x="20155" y="4875"/>
                  </a:cubicBezTo>
                  <a:cubicBezTo>
                    <a:pt x="21157" y="7055"/>
                    <a:pt x="21466" y="9928"/>
                    <a:pt x="20155" y="12505"/>
                  </a:cubicBezTo>
                  <a:cubicBezTo>
                    <a:pt x="18843" y="15081"/>
                    <a:pt x="15912" y="17360"/>
                    <a:pt x="12980" y="18796"/>
                  </a:cubicBezTo>
                  <a:cubicBezTo>
                    <a:pt x="10049" y="20233"/>
                    <a:pt x="7117" y="20828"/>
                    <a:pt x="5189" y="21125"/>
                  </a:cubicBezTo>
                  <a:cubicBezTo>
                    <a:pt x="3260" y="21422"/>
                    <a:pt x="2335" y="21422"/>
                    <a:pt x="1486" y="21224"/>
                  </a:cubicBezTo>
                  <a:cubicBezTo>
                    <a:pt x="637" y="21026"/>
                    <a:pt x="-134" y="20629"/>
                    <a:pt x="20" y="20233"/>
                  </a:cubicBezTo>
                  <a:cubicBezTo>
                    <a:pt x="175" y="19837"/>
                    <a:pt x="1255" y="19440"/>
                    <a:pt x="2335" y="19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751504" y="4610176"/>
              <a:ext cx="152953" cy="18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246" fill="norm" stroke="1" extrusionOk="0">
                  <a:moveTo>
                    <a:pt x="6987" y="11641"/>
                  </a:moveTo>
                  <a:cubicBezTo>
                    <a:pt x="8427" y="9457"/>
                    <a:pt x="9867" y="7273"/>
                    <a:pt x="11307" y="5816"/>
                  </a:cubicBezTo>
                  <a:cubicBezTo>
                    <a:pt x="12747" y="4360"/>
                    <a:pt x="14187" y="3632"/>
                    <a:pt x="15339" y="2661"/>
                  </a:cubicBezTo>
                  <a:cubicBezTo>
                    <a:pt x="16491" y="1691"/>
                    <a:pt x="17355" y="477"/>
                    <a:pt x="17067" y="113"/>
                  </a:cubicBezTo>
                  <a:cubicBezTo>
                    <a:pt x="16779" y="-251"/>
                    <a:pt x="15339" y="234"/>
                    <a:pt x="12459" y="2055"/>
                  </a:cubicBezTo>
                  <a:cubicBezTo>
                    <a:pt x="9579" y="3875"/>
                    <a:pt x="5259" y="7030"/>
                    <a:pt x="2667" y="10185"/>
                  </a:cubicBezTo>
                  <a:cubicBezTo>
                    <a:pt x="75" y="13340"/>
                    <a:pt x="-789" y="16495"/>
                    <a:pt x="795" y="18437"/>
                  </a:cubicBezTo>
                  <a:cubicBezTo>
                    <a:pt x="2379" y="20378"/>
                    <a:pt x="6411" y="21106"/>
                    <a:pt x="10155" y="21228"/>
                  </a:cubicBezTo>
                  <a:cubicBezTo>
                    <a:pt x="13899" y="21349"/>
                    <a:pt x="17355" y="20864"/>
                    <a:pt x="20811" y="20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968855" y="4634047"/>
              <a:ext cx="151502" cy="17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258" fill="norm" stroke="1" extrusionOk="0">
                  <a:moveTo>
                    <a:pt x="20892" y="178"/>
                  </a:moveTo>
                  <a:cubicBezTo>
                    <a:pt x="17681" y="-82"/>
                    <a:pt x="14470" y="-342"/>
                    <a:pt x="10822" y="1610"/>
                  </a:cubicBezTo>
                  <a:cubicBezTo>
                    <a:pt x="7173" y="3562"/>
                    <a:pt x="3087" y="7725"/>
                    <a:pt x="1189" y="11109"/>
                  </a:cubicBezTo>
                  <a:cubicBezTo>
                    <a:pt x="-708" y="14492"/>
                    <a:pt x="-416" y="17094"/>
                    <a:pt x="2649" y="18656"/>
                  </a:cubicBezTo>
                  <a:cubicBezTo>
                    <a:pt x="5714" y="20217"/>
                    <a:pt x="11551" y="20738"/>
                    <a:pt x="17389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491651" y="4506237"/>
              <a:ext cx="129408" cy="31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65" fill="norm" stroke="1" extrusionOk="0">
                  <a:moveTo>
                    <a:pt x="12886" y="155"/>
                  </a:moveTo>
                  <a:cubicBezTo>
                    <a:pt x="10486" y="10"/>
                    <a:pt x="8086" y="-135"/>
                    <a:pt x="5686" y="227"/>
                  </a:cubicBezTo>
                  <a:cubicBezTo>
                    <a:pt x="3286" y="590"/>
                    <a:pt x="886" y="1460"/>
                    <a:pt x="201" y="2619"/>
                  </a:cubicBezTo>
                  <a:cubicBezTo>
                    <a:pt x="-485" y="3779"/>
                    <a:pt x="544" y="5229"/>
                    <a:pt x="3972" y="7258"/>
                  </a:cubicBezTo>
                  <a:cubicBezTo>
                    <a:pt x="7401" y="9288"/>
                    <a:pt x="13229" y="11897"/>
                    <a:pt x="16658" y="13492"/>
                  </a:cubicBezTo>
                  <a:cubicBezTo>
                    <a:pt x="20086" y="15086"/>
                    <a:pt x="21115" y="15666"/>
                    <a:pt x="20944" y="16681"/>
                  </a:cubicBezTo>
                  <a:cubicBezTo>
                    <a:pt x="20772" y="17696"/>
                    <a:pt x="19401" y="19146"/>
                    <a:pt x="16315" y="20015"/>
                  </a:cubicBezTo>
                  <a:cubicBezTo>
                    <a:pt x="13229" y="20885"/>
                    <a:pt x="8429" y="21175"/>
                    <a:pt x="3629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552156" y="4452594"/>
              <a:ext cx="247651" cy="4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3508" y="12452"/>
                    <a:pt x="7015" y="4676"/>
                    <a:pt x="10615" y="1652"/>
                  </a:cubicBezTo>
                  <a:cubicBezTo>
                    <a:pt x="14215" y="-1372"/>
                    <a:pt x="17908" y="356"/>
                    <a:pt x="21600" y="2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46544" y="874656"/>
              <a:ext cx="2086991" cy="100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08" fill="norm" stroke="1" extrusionOk="0">
                  <a:moveTo>
                    <a:pt x="14766" y="3417"/>
                  </a:moveTo>
                  <a:cubicBezTo>
                    <a:pt x="14329" y="2560"/>
                    <a:pt x="13892" y="1704"/>
                    <a:pt x="13335" y="1117"/>
                  </a:cubicBezTo>
                  <a:cubicBezTo>
                    <a:pt x="12778" y="531"/>
                    <a:pt x="12101" y="216"/>
                    <a:pt x="11370" y="80"/>
                  </a:cubicBezTo>
                  <a:cubicBezTo>
                    <a:pt x="10638" y="-55"/>
                    <a:pt x="9852" y="-10"/>
                    <a:pt x="9033" y="148"/>
                  </a:cubicBezTo>
                  <a:cubicBezTo>
                    <a:pt x="8214" y="306"/>
                    <a:pt x="7362" y="576"/>
                    <a:pt x="6554" y="937"/>
                  </a:cubicBezTo>
                  <a:cubicBezTo>
                    <a:pt x="5746" y="1298"/>
                    <a:pt x="4981" y="1749"/>
                    <a:pt x="4250" y="2358"/>
                  </a:cubicBezTo>
                  <a:cubicBezTo>
                    <a:pt x="3518" y="2966"/>
                    <a:pt x="2819" y="3733"/>
                    <a:pt x="2186" y="4612"/>
                  </a:cubicBezTo>
                  <a:cubicBezTo>
                    <a:pt x="1552" y="5492"/>
                    <a:pt x="985" y="6484"/>
                    <a:pt x="592" y="7588"/>
                  </a:cubicBezTo>
                  <a:cubicBezTo>
                    <a:pt x="198" y="8693"/>
                    <a:pt x="-20" y="9911"/>
                    <a:pt x="2" y="11061"/>
                  </a:cubicBezTo>
                  <a:cubicBezTo>
                    <a:pt x="24" y="12211"/>
                    <a:pt x="286" y="13293"/>
                    <a:pt x="744" y="14262"/>
                  </a:cubicBezTo>
                  <a:cubicBezTo>
                    <a:pt x="1203" y="15232"/>
                    <a:pt x="1858" y="16089"/>
                    <a:pt x="2535" y="16720"/>
                  </a:cubicBezTo>
                  <a:cubicBezTo>
                    <a:pt x="3212" y="17351"/>
                    <a:pt x="3911" y="17757"/>
                    <a:pt x="4697" y="18231"/>
                  </a:cubicBezTo>
                  <a:cubicBezTo>
                    <a:pt x="5484" y="18704"/>
                    <a:pt x="6357" y="19245"/>
                    <a:pt x="7220" y="19719"/>
                  </a:cubicBezTo>
                  <a:cubicBezTo>
                    <a:pt x="8083" y="20192"/>
                    <a:pt x="8934" y="20598"/>
                    <a:pt x="9797" y="20914"/>
                  </a:cubicBezTo>
                  <a:cubicBezTo>
                    <a:pt x="10660" y="21229"/>
                    <a:pt x="11533" y="21455"/>
                    <a:pt x="12363" y="21500"/>
                  </a:cubicBezTo>
                  <a:cubicBezTo>
                    <a:pt x="13193" y="21545"/>
                    <a:pt x="13980" y="21410"/>
                    <a:pt x="14766" y="21117"/>
                  </a:cubicBezTo>
                  <a:cubicBezTo>
                    <a:pt x="15552" y="20823"/>
                    <a:pt x="16338" y="20373"/>
                    <a:pt x="17114" y="19877"/>
                  </a:cubicBezTo>
                  <a:cubicBezTo>
                    <a:pt x="17889" y="19380"/>
                    <a:pt x="18653" y="18839"/>
                    <a:pt x="19330" y="18140"/>
                  </a:cubicBezTo>
                  <a:cubicBezTo>
                    <a:pt x="20008" y="17441"/>
                    <a:pt x="20597" y="16585"/>
                    <a:pt x="20990" y="15435"/>
                  </a:cubicBezTo>
                  <a:cubicBezTo>
                    <a:pt x="21383" y="14285"/>
                    <a:pt x="21580" y="12842"/>
                    <a:pt x="21525" y="11399"/>
                  </a:cubicBezTo>
                  <a:cubicBezTo>
                    <a:pt x="21471" y="9956"/>
                    <a:pt x="21165" y="8513"/>
                    <a:pt x="20706" y="7476"/>
                  </a:cubicBezTo>
                  <a:cubicBezTo>
                    <a:pt x="20248" y="6439"/>
                    <a:pt x="19636" y="5807"/>
                    <a:pt x="18784" y="5244"/>
                  </a:cubicBezTo>
                  <a:cubicBezTo>
                    <a:pt x="17933" y="4680"/>
                    <a:pt x="16841" y="4184"/>
                    <a:pt x="15869" y="3891"/>
                  </a:cubicBezTo>
                  <a:cubicBezTo>
                    <a:pt x="14897" y="3598"/>
                    <a:pt x="14045" y="3507"/>
                    <a:pt x="13455" y="3462"/>
                  </a:cubicBezTo>
                  <a:cubicBezTo>
                    <a:pt x="12866" y="3417"/>
                    <a:pt x="12538" y="3417"/>
                    <a:pt x="12211" y="34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2122036" y="762000"/>
              <a:ext cx="154021" cy="35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73" fill="norm" stroke="1" extrusionOk="0">
                  <a:moveTo>
                    <a:pt x="9856" y="0"/>
                  </a:moveTo>
                  <a:cubicBezTo>
                    <a:pt x="7813" y="2443"/>
                    <a:pt x="5770" y="4886"/>
                    <a:pt x="4164" y="7907"/>
                  </a:cubicBezTo>
                  <a:cubicBezTo>
                    <a:pt x="2559" y="10929"/>
                    <a:pt x="1391" y="14529"/>
                    <a:pt x="662" y="16907"/>
                  </a:cubicBezTo>
                  <a:cubicBezTo>
                    <a:pt x="-68" y="19286"/>
                    <a:pt x="-360" y="20443"/>
                    <a:pt x="662" y="21021"/>
                  </a:cubicBezTo>
                  <a:cubicBezTo>
                    <a:pt x="1683" y="21600"/>
                    <a:pt x="4018" y="21600"/>
                    <a:pt x="7667" y="21150"/>
                  </a:cubicBezTo>
                  <a:cubicBezTo>
                    <a:pt x="11316" y="20700"/>
                    <a:pt x="16278" y="19800"/>
                    <a:pt x="21240" y="189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2378596" y="747844"/>
              <a:ext cx="195911" cy="36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9" fill="norm" stroke="1" extrusionOk="0">
                  <a:moveTo>
                    <a:pt x="6168" y="7080"/>
                  </a:moveTo>
                  <a:cubicBezTo>
                    <a:pt x="4542" y="9534"/>
                    <a:pt x="2916" y="11989"/>
                    <a:pt x="2103" y="13584"/>
                  </a:cubicBezTo>
                  <a:cubicBezTo>
                    <a:pt x="1291" y="15180"/>
                    <a:pt x="1291" y="15916"/>
                    <a:pt x="1058" y="16898"/>
                  </a:cubicBezTo>
                  <a:cubicBezTo>
                    <a:pt x="826" y="17880"/>
                    <a:pt x="362" y="19107"/>
                    <a:pt x="129" y="19414"/>
                  </a:cubicBezTo>
                  <a:cubicBezTo>
                    <a:pt x="-103" y="19721"/>
                    <a:pt x="-103" y="19107"/>
                    <a:pt x="826" y="16284"/>
                  </a:cubicBezTo>
                  <a:cubicBezTo>
                    <a:pt x="1755" y="13462"/>
                    <a:pt x="3613" y="8430"/>
                    <a:pt x="5239" y="5362"/>
                  </a:cubicBezTo>
                  <a:cubicBezTo>
                    <a:pt x="6865" y="2294"/>
                    <a:pt x="8258" y="1189"/>
                    <a:pt x="9536" y="575"/>
                  </a:cubicBezTo>
                  <a:cubicBezTo>
                    <a:pt x="10813" y="-38"/>
                    <a:pt x="11974" y="-161"/>
                    <a:pt x="13368" y="207"/>
                  </a:cubicBezTo>
                  <a:cubicBezTo>
                    <a:pt x="14762" y="575"/>
                    <a:pt x="16387" y="1434"/>
                    <a:pt x="16155" y="2846"/>
                  </a:cubicBezTo>
                  <a:cubicBezTo>
                    <a:pt x="15923" y="4257"/>
                    <a:pt x="13832" y="6221"/>
                    <a:pt x="12091" y="7264"/>
                  </a:cubicBezTo>
                  <a:cubicBezTo>
                    <a:pt x="10349" y="8307"/>
                    <a:pt x="8955" y="8430"/>
                    <a:pt x="7794" y="8737"/>
                  </a:cubicBezTo>
                  <a:cubicBezTo>
                    <a:pt x="6632" y="9044"/>
                    <a:pt x="5703" y="9534"/>
                    <a:pt x="5587" y="10700"/>
                  </a:cubicBezTo>
                  <a:cubicBezTo>
                    <a:pt x="5471" y="11866"/>
                    <a:pt x="6168" y="13707"/>
                    <a:pt x="8955" y="15609"/>
                  </a:cubicBezTo>
                  <a:cubicBezTo>
                    <a:pt x="11742" y="17512"/>
                    <a:pt x="16620" y="19475"/>
                    <a:pt x="21497" y="21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661495" y="2393949"/>
              <a:ext cx="1874912" cy="98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19" y="21600"/>
                  </a:moveTo>
                  <a:cubicBezTo>
                    <a:pt x="-6" y="21368"/>
                    <a:pt x="-30" y="21135"/>
                    <a:pt x="104" y="20834"/>
                  </a:cubicBezTo>
                  <a:cubicBezTo>
                    <a:pt x="238" y="20532"/>
                    <a:pt x="530" y="20160"/>
                    <a:pt x="1078" y="19556"/>
                  </a:cubicBezTo>
                  <a:cubicBezTo>
                    <a:pt x="1626" y="18952"/>
                    <a:pt x="2430" y="18116"/>
                    <a:pt x="3270" y="17257"/>
                  </a:cubicBezTo>
                  <a:cubicBezTo>
                    <a:pt x="4110" y="16397"/>
                    <a:pt x="4986" y="15515"/>
                    <a:pt x="5875" y="14632"/>
                  </a:cubicBezTo>
                  <a:cubicBezTo>
                    <a:pt x="6764" y="13750"/>
                    <a:pt x="7665" y="12867"/>
                    <a:pt x="8591" y="12008"/>
                  </a:cubicBezTo>
                  <a:cubicBezTo>
                    <a:pt x="9516" y="11148"/>
                    <a:pt x="10466" y="10312"/>
                    <a:pt x="11281" y="9615"/>
                  </a:cubicBezTo>
                  <a:cubicBezTo>
                    <a:pt x="12097" y="8919"/>
                    <a:pt x="12779" y="8361"/>
                    <a:pt x="13607" y="7641"/>
                  </a:cubicBezTo>
                  <a:cubicBezTo>
                    <a:pt x="14435" y="6921"/>
                    <a:pt x="15409" y="6039"/>
                    <a:pt x="16347" y="5203"/>
                  </a:cubicBezTo>
                  <a:cubicBezTo>
                    <a:pt x="17284" y="4366"/>
                    <a:pt x="18185" y="3577"/>
                    <a:pt x="18964" y="2857"/>
                  </a:cubicBezTo>
                  <a:cubicBezTo>
                    <a:pt x="19744" y="2137"/>
                    <a:pt x="20401" y="1486"/>
                    <a:pt x="20815" y="1022"/>
                  </a:cubicBezTo>
                  <a:cubicBezTo>
                    <a:pt x="21229" y="557"/>
                    <a:pt x="21400" y="279"/>
                    <a:pt x="2157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588295" y="2699692"/>
              <a:ext cx="128262" cy="27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73" fill="norm" stroke="1" extrusionOk="0">
                  <a:moveTo>
                    <a:pt x="14453" y="909"/>
                  </a:moveTo>
                  <a:cubicBezTo>
                    <a:pt x="12711" y="418"/>
                    <a:pt x="10969" y="-73"/>
                    <a:pt x="9576" y="9"/>
                  </a:cubicBezTo>
                  <a:cubicBezTo>
                    <a:pt x="8182" y="91"/>
                    <a:pt x="7137" y="745"/>
                    <a:pt x="5569" y="3118"/>
                  </a:cubicBezTo>
                  <a:cubicBezTo>
                    <a:pt x="4002" y="5491"/>
                    <a:pt x="1911" y="9582"/>
                    <a:pt x="866" y="12609"/>
                  </a:cubicBezTo>
                  <a:cubicBezTo>
                    <a:pt x="-179" y="15636"/>
                    <a:pt x="-179" y="17600"/>
                    <a:pt x="344" y="18909"/>
                  </a:cubicBezTo>
                  <a:cubicBezTo>
                    <a:pt x="866" y="20218"/>
                    <a:pt x="1911" y="20872"/>
                    <a:pt x="3305" y="21200"/>
                  </a:cubicBezTo>
                  <a:cubicBezTo>
                    <a:pt x="4698" y="21527"/>
                    <a:pt x="6440" y="21527"/>
                    <a:pt x="9402" y="19972"/>
                  </a:cubicBezTo>
                  <a:cubicBezTo>
                    <a:pt x="12363" y="18418"/>
                    <a:pt x="16544" y="15309"/>
                    <a:pt x="18808" y="12609"/>
                  </a:cubicBezTo>
                  <a:cubicBezTo>
                    <a:pt x="21073" y="9909"/>
                    <a:pt x="21421" y="7618"/>
                    <a:pt x="20898" y="6227"/>
                  </a:cubicBezTo>
                  <a:cubicBezTo>
                    <a:pt x="20376" y="4836"/>
                    <a:pt x="18982" y="4345"/>
                    <a:pt x="17589" y="38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2841206" y="2588410"/>
              <a:ext cx="95251" cy="415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1110"/>
                  </a:moveTo>
                  <a:cubicBezTo>
                    <a:pt x="20160" y="672"/>
                    <a:pt x="18720" y="233"/>
                    <a:pt x="16800" y="68"/>
                  </a:cubicBezTo>
                  <a:cubicBezTo>
                    <a:pt x="14880" y="-96"/>
                    <a:pt x="12480" y="14"/>
                    <a:pt x="10320" y="617"/>
                  </a:cubicBezTo>
                  <a:cubicBezTo>
                    <a:pt x="8160" y="1220"/>
                    <a:pt x="6240" y="2316"/>
                    <a:pt x="5280" y="4783"/>
                  </a:cubicBezTo>
                  <a:cubicBezTo>
                    <a:pt x="4320" y="7250"/>
                    <a:pt x="4320" y="11088"/>
                    <a:pt x="4560" y="13939"/>
                  </a:cubicBezTo>
                  <a:cubicBezTo>
                    <a:pt x="4800" y="16789"/>
                    <a:pt x="5280" y="18653"/>
                    <a:pt x="4560" y="19750"/>
                  </a:cubicBezTo>
                  <a:cubicBezTo>
                    <a:pt x="3840" y="20846"/>
                    <a:pt x="1920" y="21175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811699" y="2787650"/>
              <a:ext cx="15650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600" fill="norm" stroke="1" extrusionOk="0">
                  <a:moveTo>
                    <a:pt x="552" y="21600"/>
                  </a:moveTo>
                  <a:cubicBezTo>
                    <a:pt x="-17" y="20035"/>
                    <a:pt x="-585" y="18470"/>
                    <a:pt x="1262" y="15652"/>
                  </a:cubicBezTo>
                  <a:cubicBezTo>
                    <a:pt x="3110" y="12835"/>
                    <a:pt x="7373" y="8765"/>
                    <a:pt x="11068" y="5948"/>
                  </a:cubicBezTo>
                  <a:cubicBezTo>
                    <a:pt x="14762" y="3130"/>
                    <a:pt x="17889" y="1565"/>
                    <a:pt x="2101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955506" y="2637593"/>
              <a:ext cx="114301" cy="416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21600" y="2170"/>
                  </a:moveTo>
                  <a:cubicBezTo>
                    <a:pt x="21600" y="1624"/>
                    <a:pt x="21600" y="1079"/>
                    <a:pt x="20800" y="643"/>
                  </a:cubicBezTo>
                  <a:cubicBezTo>
                    <a:pt x="20000" y="206"/>
                    <a:pt x="18400" y="-121"/>
                    <a:pt x="15800" y="43"/>
                  </a:cubicBezTo>
                  <a:cubicBezTo>
                    <a:pt x="13200" y="206"/>
                    <a:pt x="9600" y="861"/>
                    <a:pt x="7000" y="2824"/>
                  </a:cubicBezTo>
                  <a:cubicBezTo>
                    <a:pt x="4400" y="4788"/>
                    <a:pt x="2800" y="8061"/>
                    <a:pt x="1800" y="11388"/>
                  </a:cubicBezTo>
                  <a:cubicBezTo>
                    <a:pt x="800" y="14715"/>
                    <a:pt x="400" y="18097"/>
                    <a:pt x="0" y="214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872956" y="2838450"/>
              <a:ext cx="1968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5" y="15429"/>
                    <a:pt x="9290" y="9257"/>
                    <a:pt x="12890" y="5657"/>
                  </a:cubicBezTo>
                  <a:cubicBezTo>
                    <a:pt x="16490" y="2057"/>
                    <a:pt x="1904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38739" y="4184650"/>
              <a:ext cx="91018" cy="81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88" y="1898"/>
                    <a:pt x="16577" y="3795"/>
                    <a:pt x="13312" y="5693"/>
                  </a:cubicBezTo>
                  <a:cubicBezTo>
                    <a:pt x="10047" y="7591"/>
                    <a:pt x="6028" y="9488"/>
                    <a:pt x="3516" y="11581"/>
                  </a:cubicBezTo>
                  <a:cubicBezTo>
                    <a:pt x="1005" y="13674"/>
                    <a:pt x="0" y="15963"/>
                    <a:pt x="0" y="17665"/>
                  </a:cubicBezTo>
                  <a:cubicBezTo>
                    <a:pt x="0" y="19367"/>
                    <a:pt x="1005" y="20484"/>
                    <a:pt x="200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0" y="4071509"/>
              <a:ext cx="1922468" cy="104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76" fill="norm" stroke="1" extrusionOk="0">
                  <a:moveTo>
                    <a:pt x="173" y="6825"/>
                  </a:moveTo>
                  <a:cubicBezTo>
                    <a:pt x="102" y="6649"/>
                    <a:pt x="30" y="6474"/>
                    <a:pt x="7" y="6276"/>
                  </a:cubicBezTo>
                  <a:cubicBezTo>
                    <a:pt x="-17" y="6078"/>
                    <a:pt x="7" y="5859"/>
                    <a:pt x="256" y="5486"/>
                  </a:cubicBezTo>
                  <a:cubicBezTo>
                    <a:pt x="505" y="5113"/>
                    <a:pt x="980" y="4586"/>
                    <a:pt x="1621" y="4103"/>
                  </a:cubicBezTo>
                  <a:cubicBezTo>
                    <a:pt x="2262" y="3620"/>
                    <a:pt x="3069" y="3181"/>
                    <a:pt x="3959" y="2742"/>
                  </a:cubicBezTo>
                  <a:cubicBezTo>
                    <a:pt x="4849" y="2303"/>
                    <a:pt x="5822" y="1864"/>
                    <a:pt x="6807" y="1469"/>
                  </a:cubicBezTo>
                  <a:cubicBezTo>
                    <a:pt x="7792" y="1074"/>
                    <a:pt x="8789" y="722"/>
                    <a:pt x="9691" y="481"/>
                  </a:cubicBezTo>
                  <a:cubicBezTo>
                    <a:pt x="10593" y="239"/>
                    <a:pt x="11400" y="108"/>
                    <a:pt x="12290" y="42"/>
                  </a:cubicBezTo>
                  <a:cubicBezTo>
                    <a:pt x="13180" y="-24"/>
                    <a:pt x="14154" y="-24"/>
                    <a:pt x="15056" y="130"/>
                  </a:cubicBezTo>
                  <a:cubicBezTo>
                    <a:pt x="15958" y="283"/>
                    <a:pt x="16788" y="591"/>
                    <a:pt x="17572" y="942"/>
                  </a:cubicBezTo>
                  <a:cubicBezTo>
                    <a:pt x="18355" y="1293"/>
                    <a:pt x="19091" y="1688"/>
                    <a:pt x="19601" y="2061"/>
                  </a:cubicBezTo>
                  <a:cubicBezTo>
                    <a:pt x="20111" y="2435"/>
                    <a:pt x="20396" y="2786"/>
                    <a:pt x="20515" y="3247"/>
                  </a:cubicBezTo>
                  <a:cubicBezTo>
                    <a:pt x="20634" y="3708"/>
                    <a:pt x="20586" y="4278"/>
                    <a:pt x="20574" y="5354"/>
                  </a:cubicBezTo>
                  <a:cubicBezTo>
                    <a:pt x="20562" y="6430"/>
                    <a:pt x="20586" y="8010"/>
                    <a:pt x="20705" y="9678"/>
                  </a:cubicBezTo>
                  <a:cubicBezTo>
                    <a:pt x="20823" y="11347"/>
                    <a:pt x="21037" y="13103"/>
                    <a:pt x="21203" y="14661"/>
                  </a:cubicBezTo>
                  <a:cubicBezTo>
                    <a:pt x="21369" y="16220"/>
                    <a:pt x="21488" y="17581"/>
                    <a:pt x="21536" y="18569"/>
                  </a:cubicBezTo>
                  <a:cubicBezTo>
                    <a:pt x="21583" y="19556"/>
                    <a:pt x="21559" y="20171"/>
                    <a:pt x="21429" y="20544"/>
                  </a:cubicBezTo>
                  <a:cubicBezTo>
                    <a:pt x="21298" y="20917"/>
                    <a:pt x="21061" y="21049"/>
                    <a:pt x="20515" y="21159"/>
                  </a:cubicBezTo>
                  <a:cubicBezTo>
                    <a:pt x="19969" y="21269"/>
                    <a:pt x="19114" y="21356"/>
                    <a:pt x="18296" y="21400"/>
                  </a:cubicBezTo>
                  <a:cubicBezTo>
                    <a:pt x="17477" y="21444"/>
                    <a:pt x="16693" y="21444"/>
                    <a:pt x="15910" y="21400"/>
                  </a:cubicBezTo>
                  <a:cubicBezTo>
                    <a:pt x="15127" y="21356"/>
                    <a:pt x="14343" y="21269"/>
                    <a:pt x="13477" y="21203"/>
                  </a:cubicBezTo>
                  <a:cubicBezTo>
                    <a:pt x="12611" y="21137"/>
                    <a:pt x="11661" y="21093"/>
                    <a:pt x="10759" y="21071"/>
                  </a:cubicBezTo>
                  <a:cubicBezTo>
                    <a:pt x="9857" y="21049"/>
                    <a:pt x="9003" y="21049"/>
                    <a:pt x="8089" y="21027"/>
                  </a:cubicBezTo>
                  <a:cubicBezTo>
                    <a:pt x="7175" y="21005"/>
                    <a:pt x="6202" y="20961"/>
                    <a:pt x="5241" y="20983"/>
                  </a:cubicBezTo>
                  <a:cubicBezTo>
                    <a:pt x="4279" y="21005"/>
                    <a:pt x="3330" y="21093"/>
                    <a:pt x="2713" y="21203"/>
                  </a:cubicBezTo>
                  <a:cubicBezTo>
                    <a:pt x="2096" y="21313"/>
                    <a:pt x="1811" y="21444"/>
                    <a:pt x="1526" y="215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142706" y="4873537"/>
              <a:ext cx="288719" cy="48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57" fill="norm" stroke="1" extrusionOk="0">
                  <a:moveTo>
                    <a:pt x="0" y="21557"/>
                  </a:moveTo>
                  <a:cubicBezTo>
                    <a:pt x="631" y="19585"/>
                    <a:pt x="1261" y="17613"/>
                    <a:pt x="1813" y="14842"/>
                  </a:cubicBezTo>
                  <a:cubicBezTo>
                    <a:pt x="2365" y="12072"/>
                    <a:pt x="2838" y="8503"/>
                    <a:pt x="3390" y="6061"/>
                  </a:cubicBezTo>
                  <a:cubicBezTo>
                    <a:pt x="3942" y="3620"/>
                    <a:pt x="4572" y="2305"/>
                    <a:pt x="5124" y="1413"/>
                  </a:cubicBezTo>
                  <a:cubicBezTo>
                    <a:pt x="5676" y="520"/>
                    <a:pt x="6149" y="51"/>
                    <a:pt x="6622" y="4"/>
                  </a:cubicBezTo>
                  <a:cubicBezTo>
                    <a:pt x="7095" y="-43"/>
                    <a:pt x="7568" y="333"/>
                    <a:pt x="8120" y="1319"/>
                  </a:cubicBezTo>
                  <a:cubicBezTo>
                    <a:pt x="8672" y="2305"/>
                    <a:pt x="9302" y="3901"/>
                    <a:pt x="9854" y="5122"/>
                  </a:cubicBezTo>
                  <a:cubicBezTo>
                    <a:pt x="10406" y="6343"/>
                    <a:pt x="10879" y="7188"/>
                    <a:pt x="11431" y="7752"/>
                  </a:cubicBezTo>
                  <a:cubicBezTo>
                    <a:pt x="11982" y="8315"/>
                    <a:pt x="12613" y="8597"/>
                    <a:pt x="13244" y="8503"/>
                  </a:cubicBezTo>
                  <a:cubicBezTo>
                    <a:pt x="13874" y="8409"/>
                    <a:pt x="14505" y="7940"/>
                    <a:pt x="15293" y="7141"/>
                  </a:cubicBezTo>
                  <a:cubicBezTo>
                    <a:pt x="16082" y="6343"/>
                    <a:pt x="17028" y="5216"/>
                    <a:pt x="17895" y="4230"/>
                  </a:cubicBezTo>
                  <a:cubicBezTo>
                    <a:pt x="18762" y="3244"/>
                    <a:pt x="19550" y="2399"/>
                    <a:pt x="20102" y="2211"/>
                  </a:cubicBezTo>
                  <a:cubicBezTo>
                    <a:pt x="20654" y="2023"/>
                    <a:pt x="20969" y="2493"/>
                    <a:pt x="21206" y="3995"/>
                  </a:cubicBezTo>
                  <a:cubicBezTo>
                    <a:pt x="21442" y="5498"/>
                    <a:pt x="21600" y="8034"/>
                    <a:pt x="21442" y="10616"/>
                  </a:cubicBezTo>
                  <a:cubicBezTo>
                    <a:pt x="21285" y="13199"/>
                    <a:pt x="20812" y="15828"/>
                    <a:pt x="20575" y="17425"/>
                  </a:cubicBezTo>
                  <a:cubicBezTo>
                    <a:pt x="20339" y="19021"/>
                    <a:pt x="20339" y="19585"/>
                    <a:pt x="20339" y="201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593556" y="4928975"/>
              <a:ext cx="273051" cy="39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4429"/>
                  </a:moveTo>
                  <a:cubicBezTo>
                    <a:pt x="837" y="3043"/>
                    <a:pt x="1674" y="1657"/>
                    <a:pt x="2930" y="849"/>
                  </a:cubicBezTo>
                  <a:cubicBezTo>
                    <a:pt x="4186" y="40"/>
                    <a:pt x="5860" y="-191"/>
                    <a:pt x="7284" y="156"/>
                  </a:cubicBezTo>
                  <a:cubicBezTo>
                    <a:pt x="8707" y="502"/>
                    <a:pt x="9879" y="1426"/>
                    <a:pt x="10047" y="3563"/>
                  </a:cubicBezTo>
                  <a:cubicBezTo>
                    <a:pt x="10214" y="5700"/>
                    <a:pt x="9377" y="9050"/>
                    <a:pt x="8037" y="11706"/>
                  </a:cubicBezTo>
                  <a:cubicBezTo>
                    <a:pt x="6698" y="14363"/>
                    <a:pt x="4856" y="16327"/>
                    <a:pt x="3600" y="17828"/>
                  </a:cubicBezTo>
                  <a:cubicBezTo>
                    <a:pt x="2344" y="19330"/>
                    <a:pt x="1674" y="20369"/>
                    <a:pt x="2009" y="20889"/>
                  </a:cubicBezTo>
                  <a:cubicBezTo>
                    <a:pt x="2344" y="21409"/>
                    <a:pt x="3684" y="21409"/>
                    <a:pt x="7116" y="21178"/>
                  </a:cubicBezTo>
                  <a:cubicBezTo>
                    <a:pt x="10549" y="20947"/>
                    <a:pt x="16074" y="20485"/>
                    <a:pt x="21600" y="200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Drawing"/>
          <p:cNvGrpSpPr/>
          <p:nvPr/>
        </p:nvGrpSpPr>
        <p:grpSpPr>
          <a:xfrm>
            <a:off x="1290945" y="1322640"/>
            <a:ext cx="10266056" cy="3706561"/>
            <a:chOff x="0" y="0"/>
            <a:chExt cx="10266054" cy="3706558"/>
          </a:xfrm>
        </p:grpSpPr>
        <p:sp>
          <p:nvSpPr>
            <p:cNvPr id="191" name="Line"/>
            <p:cNvSpPr/>
            <p:nvPr/>
          </p:nvSpPr>
          <p:spPr>
            <a:xfrm>
              <a:off x="1500673" y="202811"/>
              <a:ext cx="205219" cy="392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297" fill="norm" stroke="1" extrusionOk="0">
                  <a:moveTo>
                    <a:pt x="20331" y="2678"/>
                  </a:moveTo>
                  <a:cubicBezTo>
                    <a:pt x="20763" y="1759"/>
                    <a:pt x="21195" y="840"/>
                    <a:pt x="20763" y="381"/>
                  </a:cubicBezTo>
                  <a:cubicBezTo>
                    <a:pt x="20331" y="-79"/>
                    <a:pt x="19035" y="-79"/>
                    <a:pt x="17199" y="151"/>
                  </a:cubicBezTo>
                  <a:cubicBezTo>
                    <a:pt x="15363" y="381"/>
                    <a:pt x="12987" y="840"/>
                    <a:pt x="10179" y="2449"/>
                  </a:cubicBezTo>
                  <a:cubicBezTo>
                    <a:pt x="7371" y="4057"/>
                    <a:pt x="4131" y="6815"/>
                    <a:pt x="2187" y="9687"/>
                  </a:cubicBezTo>
                  <a:cubicBezTo>
                    <a:pt x="243" y="12559"/>
                    <a:pt x="-405" y="15547"/>
                    <a:pt x="243" y="17615"/>
                  </a:cubicBezTo>
                  <a:cubicBezTo>
                    <a:pt x="891" y="19683"/>
                    <a:pt x="2835" y="20832"/>
                    <a:pt x="4887" y="21176"/>
                  </a:cubicBezTo>
                  <a:cubicBezTo>
                    <a:pt x="6939" y="21521"/>
                    <a:pt x="9099" y="21061"/>
                    <a:pt x="11259" y="20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782880" y="182308"/>
              <a:ext cx="139275" cy="42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8770" y="0"/>
                  </a:moveTo>
                  <a:cubicBezTo>
                    <a:pt x="7134" y="0"/>
                    <a:pt x="5498" y="0"/>
                    <a:pt x="4516" y="1404"/>
                  </a:cubicBezTo>
                  <a:cubicBezTo>
                    <a:pt x="3534" y="2808"/>
                    <a:pt x="3207" y="5616"/>
                    <a:pt x="2716" y="8964"/>
                  </a:cubicBezTo>
                  <a:cubicBezTo>
                    <a:pt x="2225" y="12312"/>
                    <a:pt x="1570" y="16200"/>
                    <a:pt x="1079" y="18522"/>
                  </a:cubicBezTo>
                  <a:cubicBezTo>
                    <a:pt x="589" y="20844"/>
                    <a:pt x="261" y="21600"/>
                    <a:pt x="98" y="21600"/>
                  </a:cubicBezTo>
                  <a:cubicBezTo>
                    <a:pt x="-66" y="21600"/>
                    <a:pt x="-66" y="20844"/>
                    <a:pt x="425" y="19332"/>
                  </a:cubicBezTo>
                  <a:cubicBezTo>
                    <a:pt x="916" y="17820"/>
                    <a:pt x="1898" y="15552"/>
                    <a:pt x="2879" y="14148"/>
                  </a:cubicBezTo>
                  <a:cubicBezTo>
                    <a:pt x="3861" y="12744"/>
                    <a:pt x="4843" y="12204"/>
                    <a:pt x="6152" y="11826"/>
                  </a:cubicBezTo>
                  <a:cubicBezTo>
                    <a:pt x="7461" y="11448"/>
                    <a:pt x="9098" y="11232"/>
                    <a:pt x="11225" y="11988"/>
                  </a:cubicBezTo>
                  <a:cubicBezTo>
                    <a:pt x="13352" y="12744"/>
                    <a:pt x="15970" y="14472"/>
                    <a:pt x="17770" y="15822"/>
                  </a:cubicBezTo>
                  <a:cubicBezTo>
                    <a:pt x="19570" y="17172"/>
                    <a:pt x="20552" y="18144"/>
                    <a:pt x="21534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985654" y="423608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2011054" y="296608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2188854" y="461708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2457797" y="299477"/>
              <a:ext cx="97646" cy="24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354" fill="norm" stroke="1" extrusionOk="0">
                  <a:moveTo>
                    <a:pt x="19773" y="3566"/>
                  </a:moveTo>
                  <a:cubicBezTo>
                    <a:pt x="16623" y="2295"/>
                    <a:pt x="13473" y="1025"/>
                    <a:pt x="10098" y="389"/>
                  </a:cubicBezTo>
                  <a:cubicBezTo>
                    <a:pt x="6723" y="-246"/>
                    <a:pt x="3123" y="-246"/>
                    <a:pt x="1323" y="1478"/>
                  </a:cubicBezTo>
                  <a:cubicBezTo>
                    <a:pt x="-477" y="3203"/>
                    <a:pt x="-477" y="6651"/>
                    <a:pt x="1548" y="9193"/>
                  </a:cubicBezTo>
                  <a:cubicBezTo>
                    <a:pt x="3573" y="11734"/>
                    <a:pt x="7623" y="13367"/>
                    <a:pt x="11223" y="14729"/>
                  </a:cubicBezTo>
                  <a:cubicBezTo>
                    <a:pt x="14823" y="16090"/>
                    <a:pt x="17973" y="17179"/>
                    <a:pt x="19548" y="18178"/>
                  </a:cubicBezTo>
                  <a:cubicBezTo>
                    <a:pt x="21123" y="19176"/>
                    <a:pt x="21123" y="20083"/>
                    <a:pt x="19773" y="20628"/>
                  </a:cubicBezTo>
                  <a:cubicBezTo>
                    <a:pt x="18423" y="21172"/>
                    <a:pt x="15723" y="21354"/>
                    <a:pt x="13248" y="21354"/>
                  </a:cubicBezTo>
                  <a:cubicBezTo>
                    <a:pt x="10773" y="21354"/>
                    <a:pt x="8523" y="21172"/>
                    <a:pt x="7173" y="20628"/>
                  </a:cubicBezTo>
                  <a:cubicBezTo>
                    <a:pt x="5823" y="20083"/>
                    <a:pt x="5373" y="19176"/>
                    <a:pt x="5598" y="18631"/>
                  </a:cubicBezTo>
                  <a:cubicBezTo>
                    <a:pt x="5823" y="18087"/>
                    <a:pt x="6723" y="17905"/>
                    <a:pt x="7623" y="17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593210" y="321744"/>
              <a:ext cx="668795" cy="473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94" fill="norm" stroke="1" extrusionOk="0">
                  <a:moveTo>
                    <a:pt x="4563" y="3166"/>
                  </a:moveTo>
                  <a:cubicBezTo>
                    <a:pt x="4632" y="2592"/>
                    <a:pt x="4700" y="2019"/>
                    <a:pt x="4461" y="1397"/>
                  </a:cubicBezTo>
                  <a:cubicBezTo>
                    <a:pt x="4223" y="776"/>
                    <a:pt x="3678" y="107"/>
                    <a:pt x="3030" y="12"/>
                  </a:cubicBezTo>
                  <a:cubicBezTo>
                    <a:pt x="2383" y="-84"/>
                    <a:pt x="1633" y="394"/>
                    <a:pt x="1088" y="1445"/>
                  </a:cubicBezTo>
                  <a:cubicBezTo>
                    <a:pt x="543" y="2497"/>
                    <a:pt x="203" y="4121"/>
                    <a:pt x="66" y="5173"/>
                  </a:cubicBezTo>
                  <a:cubicBezTo>
                    <a:pt x="-70" y="6224"/>
                    <a:pt x="-2" y="6702"/>
                    <a:pt x="339" y="6941"/>
                  </a:cubicBezTo>
                  <a:cubicBezTo>
                    <a:pt x="680" y="7180"/>
                    <a:pt x="1293" y="7180"/>
                    <a:pt x="2008" y="6558"/>
                  </a:cubicBezTo>
                  <a:cubicBezTo>
                    <a:pt x="2724" y="5937"/>
                    <a:pt x="3541" y="4695"/>
                    <a:pt x="4018" y="3835"/>
                  </a:cubicBezTo>
                  <a:cubicBezTo>
                    <a:pt x="4495" y="2974"/>
                    <a:pt x="4632" y="2497"/>
                    <a:pt x="4666" y="2544"/>
                  </a:cubicBezTo>
                  <a:cubicBezTo>
                    <a:pt x="4700" y="2592"/>
                    <a:pt x="4632" y="3166"/>
                    <a:pt x="4393" y="4981"/>
                  </a:cubicBezTo>
                  <a:cubicBezTo>
                    <a:pt x="4155" y="6797"/>
                    <a:pt x="3746" y="9856"/>
                    <a:pt x="3439" y="12484"/>
                  </a:cubicBezTo>
                  <a:cubicBezTo>
                    <a:pt x="3133" y="15112"/>
                    <a:pt x="2928" y="17311"/>
                    <a:pt x="2826" y="18840"/>
                  </a:cubicBezTo>
                  <a:cubicBezTo>
                    <a:pt x="2724" y="20369"/>
                    <a:pt x="2724" y="21229"/>
                    <a:pt x="2860" y="21373"/>
                  </a:cubicBezTo>
                  <a:cubicBezTo>
                    <a:pt x="2996" y="21516"/>
                    <a:pt x="3269" y="20943"/>
                    <a:pt x="3916" y="18935"/>
                  </a:cubicBezTo>
                  <a:cubicBezTo>
                    <a:pt x="4563" y="16928"/>
                    <a:pt x="5586" y="13488"/>
                    <a:pt x="6335" y="10668"/>
                  </a:cubicBezTo>
                  <a:cubicBezTo>
                    <a:pt x="7085" y="7849"/>
                    <a:pt x="7562" y="5651"/>
                    <a:pt x="7902" y="4026"/>
                  </a:cubicBezTo>
                  <a:cubicBezTo>
                    <a:pt x="8243" y="2401"/>
                    <a:pt x="8447" y="1350"/>
                    <a:pt x="8447" y="1111"/>
                  </a:cubicBezTo>
                  <a:cubicBezTo>
                    <a:pt x="8447" y="872"/>
                    <a:pt x="8243" y="1445"/>
                    <a:pt x="8073" y="2688"/>
                  </a:cubicBezTo>
                  <a:cubicBezTo>
                    <a:pt x="7902" y="3930"/>
                    <a:pt x="7766" y="5842"/>
                    <a:pt x="7800" y="7036"/>
                  </a:cubicBezTo>
                  <a:cubicBezTo>
                    <a:pt x="7834" y="8231"/>
                    <a:pt x="8039" y="8709"/>
                    <a:pt x="8311" y="8996"/>
                  </a:cubicBezTo>
                  <a:cubicBezTo>
                    <a:pt x="8584" y="9282"/>
                    <a:pt x="8924" y="9378"/>
                    <a:pt x="9401" y="8948"/>
                  </a:cubicBezTo>
                  <a:cubicBezTo>
                    <a:pt x="9878" y="8518"/>
                    <a:pt x="10492" y="7562"/>
                    <a:pt x="10866" y="6750"/>
                  </a:cubicBezTo>
                  <a:cubicBezTo>
                    <a:pt x="11241" y="5937"/>
                    <a:pt x="11377" y="5268"/>
                    <a:pt x="11480" y="4647"/>
                  </a:cubicBezTo>
                  <a:cubicBezTo>
                    <a:pt x="11582" y="4026"/>
                    <a:pt x="11650" y="3452"/>
                    <a:pt x="11616" y="3500"/>
                  </a:cubicBezTo>
                  <a:cubicBezTo>
                    <a:pt x="11582" y="3548"/>
                    <a:pt x="11445" y="4217"/>
                    <a:pt x="11445" y="5029"/>
                  </a:cubicBezTo>
                  <a:cubicBezTo>
                    <a:pt x="11445" y="5842"/>
                    <a:pt x="11582" y="6797"/>
                    <a:pt x="12093" y="7419"/>
                  </a:cubicBezTo>
                  <a:cubicBezTo>
                    <a:pt x="12604" y="8040"/>
                    <a:pt x="13490" y="8327"/>
                    <a:pt x="14444" y="8088"/>
                  </a:cubicBezTo>
                  <a:cubicBezTo>
                    <a:pt x="15398" y="7849"/>
                    <a:pt x="16420" y="7084"/>
                    <a:pt x="17101" y="6176"/>
                  </a:cubicBezTo>
                  <a:cubicBezTo>
                    <a:pt x="17782" y="5268"/>
                    <a:pt x="18123" y="4217"/>
                    <a:pt x="18259" y="3404"/>
                  </a:cubicBezTo>
                  <a:cubicBezTo>
                    <a:pt x="18396" y="2592"/>
                    <a:pt x="18327" y="2019"/>
                    <a:pt x="18089" y="1732"/>
                  </a:cubicBezTo>
                  <a:cubicBezTo>
                    <a:pt x="17851" y="1445"/>
                    <a:pt x="17442" y="1445"/>
                    <a:pt x="17033" y="1875"/>
                  </a:cubicBezTo>
                  <a:cubicBezTo>
                    <a:pt x="16624" y="2305"/>
                    <a:pt x="16215" y="3166"/>
                    <a:pt x="15977" y="3882"/>
                  </a:cubicBezTo>
                  <a:cubicBezTo>
                    <a:pt x="15738" y="4599"/>
                    <a:pt x="15670" y="5173"/>
                    <a:pt x="15636" y="5698"/>
                  </a:cubicBezTo>
                  <a:cubicBezTo>
                    <a:pt x="15602" y="6224"/>
                    <a:pt x="15602" y="6702"/>
                    <a:pt x="15806" y="6989"/>
                  </a:cubicBezTo>
                  <a:cubicBezTo>
                    <a:pt x="16011" y="7275"/>
                    <a:pt x="16420" y="7371"/>
                    <a:pt x="16726" y="7228"/>
                  </a:cubicBezTo>
                  <a:cubicBezTo>
                    <a:pt x="17033" y="7084"/>
                    <a:pt x="17237" y="6702"/>
                    <a:pt x="17510" y="6224"/>
                  </a:cubicBezTo>
                  <a:cubicBezTo>
                    <a:pt x="17782" y="5746"/>
                    <a:pt x="18123" y="5173"/>
                    <a:pt x="18396" y="5077"/>
                  </a:cubicBezTo>
                  <a:cubicBezTo>
                    <a:pt x="18668" y="4981"/>
                    <a:pt x="18873" y="5364"/>
                    <a:pt x="19384" y="5889"/>
                  </a:cubicBezTo>
                  <a:cubicBezTo>
                    <a:pt x="19895" y="6415"/>
                    <a:pt x="20712" y="7084"/>
                    <a:pt x="21530" y="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281054" y="303016"/>
              <a:ext cx="374651" cy="19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5567"/>
                  </a:moveTo>
                  <a:cubicBezTo>
                    <a:pt x="610" y="5567"/>
                    <a:pt x="1220" y="5567"/>
                    <a:pt x="2075" y="7309"/>
                  </a:cubicBezTo>
                  <a:cubicBezTo>
                    <a:pt x="2929" y="9051"/>
                    <a:pt x="4027" y="12535"/>
                    <a:pt x="4576" y="14858"/>
                  </a:cubicBezTo>
                  <a:cubicBezTo>
                    <a:pt x="5125" y="17180"/>
                    <a:pt x="5125" y="18342"/>
                    <a:pt x="4942" y="19387"/>
                  </a:cubicBezTo>
                  <a:cubicBezTo>
                    <a:pt x="4759" y="20432"/>
                    <a:pt x="4393" y="21361"/>
                    <a:pt x="4210" y="21129"/>
                  </a:cubicBezTo>
                  <a:cubicBezTo>
                    <a:pt x="4027" y="20896"/>
                    <a:pt x="4027" y="19503"/>
                    <a:pt x="4454" y="16600"/>
                  </a:cubicBezTo>
                  <a:cubicBezTo>
                    <a:pt x="4881" y="13696"/>
                    <a:pt x="5736" y="9284"/>
                    <a:pt x="6407" y="6729"/>
                  </a:cubicBezTo>
                  <a:cubicBezTo>
                    <a:pt x="7078" y="4174"/>
                    <a:pt x="7566" y="3477"/>
                    <a:pt x="8176" y="3013"/>
                  </a:cubicBezTo>
                  <a:cubicBezTo>
                    <a:pt x="8786" y="2548"/>
                    <a:pt x="9519" y="2316"/>
                    <a:pt x="9885" y="2780"/>
                  </a:cubicBezTo>
                  <a:cubicBezTo>
                    <a:pt x="10251" y="3245"/>
                    <a:pt x="10251" y="4406"/>
                    <a:pt x="10495" y="5335"/>
                  </a:cubicBezTo>
                  <a:cubicBezTo>
                    <a:pt x="10739" y="6264"/>
                    <a:pt x="11227" y="6961"/>
                    <a:pt x="11776" y="7193"/>
                  </a:cubicBezTo>
                  <a:cubicBezTo>
                    <a:pt x="12325" y="7426"/>
                    <a:pt x="12936" y="7193"/>
                    <a:pt x="13485" y="6380"/>
                  </a:cubicBezTo>
                  <a:cubicBezTo>
                    <a:pt x="14034" y="5567"/>
                    <a:pt x="14522" y="4174"/>
                    <a:pt x="14827" y="2896"/>
                  </a:cubicBezTo>
                  <a:cubicBezTo>
                    <a:pt x="15132" y="1619"/>
                    <a:pt x="15254" y="458"/>
                    <a:pt x="14949" y="109"/>
                  </a:cubicBezTo>
                  <a:cubicBezTo>
                    <a:pt x="14644" y="-239"/>
                    <a:pt x="13912" y="226"/>
                    <a:pt x="13058" y="1735"/>
                  </a:cubicBezTo>
                  <a:cubicBezTo>
                    <a:pt x="12203" y="3245"/>
                    <a:pt x="11227" y="5800"/>
                    <a:pt x="10678" y="7658"/>
                  </a:cubicBezTo>
                  <a:cubicBezTo>
                    <a:pt x="10129" y="9516"/>
                    <a:pt x="10007" y="10677"/>
                    <a:pt x="10495" y="12071"/>
                  </a:cubicBezTo>
                  <a:cubicBezTo>
                    <a:pt x="10983" y="13464"/>
                    <a:pt x="12081" y="15090"/>
                    <a:pt x="14034" y="15555"/>
                  </a:cubicBezTo>
                  <a:cubicBezTo>
                    <a:pt x="15986" y="16019"/>
                    <a:pt x="18793" y="15322"/>
                    <a:pt x="21600" y="14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323737" y="36258"/>
              <a:ext cx="74918" cy="493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15" fill="norm" stroke="1" extrusionOk="0">
                  <a:moveTo>
                    <a:pt x="17636" y="0"/>
                  </a:moveTo>
                  <a:cubicBezTo>
                    <a:pt x="15236" y="2585"/>
                    <a:pt x="12836" y="5169"/>
                    <a:pt x="9836" y="8308"/>
                  </a:cubicBezTo>
                  <a:cubicBezTo>
                    <a:pt x="6836" y="11446"/>
                    <a:pt x="3236" y="15138"/>
                    <a:pt x="1436" y="17215"/>
                  </a:cubicBezTo>
                  <a:cubicBezTo>
                    <a:pt x="-364" y="19292"/>
                    <a:pt x="-364" y="19754"/>
                    <a:pt x="836" y="20215"/>
                  </a:cubicBezTo>
                  <a:cubicBezTo>
                    <a:pt x="2036" y="20677"/>
                    <a:pt x="4436" y="21138"/>
                    <a:pt x="7136" y="21369"/>
                  </a:cubicBezTo>
                  <a:cubicBezTo>
                    <a:pt x="9836" y="21600"/>
                    <a:pt x="12836" y="21600"/>
                    <a:pt x="15236" y="21046"/>
                  </a:cubicBezTo>
                  <a:cubicBezTo>
                    <a:pt x="17636" y="20492"/>
                    <a:pt x="19436" y="19385"/>
                    <a:pt x="21236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4268009" y="281792"/>
              <a:ext cx="399287" cy="21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92" fill="norm" stroke="1" extrusionOk="0">
                  <a:moveTo>
                    <a:pt x="2230" y="6438"/>
                  </a:moveTo>
                  <a:cubicBezTo>
                    <a:pt x="1212" y="6438"/>
                    <a:pt x="194" y="6438"/>
                    <a:pt x="25" y="6335"/>
                  </a:cubicBezTo>
                  <a:cubicBezTo>
                    <a:pt x="-145" y="6231"/>
                    <a:pt x="534" y="6023"/>
                    <a:pt x="2400" y="5919"/>
                  </a:cubicBezTo>
                  <a:cubicBezTo>
                    <a:pt x="4265" y="5815"/>
                    <a:pt x="7319" y="5815"/>
                    <a:pt x="9298" y="5400"/>
                  </a:cubicBezTo>
                  <a:cubicBezTo>
                    <a:pt x="11277" y="4985"/>
                    <a:pt x="12182" y="4154"/>
                    <a:pt x="12295" y="3635"/>
                  </a:cubicBezTo>
                  <a:cubicBezTo>
                    <a:pt x="12408" y="3115"/>
                    <a:pt x="11729" y="2908"/>
                    <a:pt x="10994" y="3531"/>
                  </a:cubicBezTo>
                  <a:cubicBezTo>
                    <a:pt x="10259" y="4154"/>
                    <a:pt x="9468" y="5608"/>
                    <a:pt x="8846" y="7996"/>
                  </a:cubicBezTo>
                  <a:cubicBezTo>
                    <a:pt x="8224" y="10385"/>
                    <a:pt x="7771" y="13708"/>
                    <a:pt x="7602" y="15888"/>
                  </a:cubicBezTo>
                  <a:cubicBezTo>
                    <a:pt x="7432" y="18069"/>
                    <a:pt x="7545" y="19108"/>
                    <a:pt x="7828" y="19938"/>
                  </a:cubicBezTo>
                  <a:cubicBezTo>
                    <a:pt x="8110" y="20769"/>
                    <a:pt x="8563" y="21392"/>
                    <a:pt x="9637" y="21288"/>
                  </a:cubicBezTo>
                  <a:cubicBezTo>
                    <a:pt x="10712" y="21185"/>
                    <a:pt x="12408" y="20354"/>
                    <a:pt x="14217" y="18277"/>
                  </a:cubicBezTo>
                  <a:cubicBezTo>
                    <a:pt x="16027" y="16200"/>
                    <a:pt x="17949" y="12877"/>
                    <a:pt x="19137" y="9762"/>
                  </a:cubicBezTo>
                  <a:cubicBezTo>
                    <a:pt x="20324" y="6646"/>
                    <a:pt x="20776" y="3738"/>
                    <a:pt x="20720" y="2077"/>
                  </a:cubicBezTo>
                  <a:cubicBezTo>
                    <a:pt x="20663" y="415"/>
                    <a:pt x="20098" y="0"/>
                    <a:pt x="19532" y="0"/>
                  </a:cubicBezTo>
                  <a:cubicBezTo>
                    <a:pt x="18967" y="0"/>
                    <a:pt x="18402" y="415"/>
                    <a:pt x="17893" y="1038"/>
                  </a:cubicBezTo>
                  <a:cubicBezTo>
                    <a:pt x="17384" y="1662"/>
                    <a:pt x="16931" y="2492"/>
                    <a:pt x="16705" y="3427"/>
                  </a:cubicBezTo>
                  <a:cubicBezTo>
                    <a:pt x="16479" y="4362"/>
                    <a:pt x="16479" y="5400"/>
                    <a:pt x="16988" y="6958"/>
                  </a:cubicBezTo>
                  <a:cubicBezTo>
                    <a:pt x="17497" y="8515"/>
                    <a:pt x="18515" y="10592"/>
                    <a:pt x="19306" y="12358"/>
                  </a:cubicBezTo>
                  <a:cubicBezTo>
                    <a:pt x="20098" y="14123"/>
                    <a:pt x="20663" y="15577"/>
                    <a:pt x="21003" y="16927"/>
                  </a:cubicBezTo>
                  <a:cubicBezTo>
                    <a:pt x="21342" y="18277"/>
                    <a:pt x="21455" y="19523"/>
                    <a:pt x="21172" y="20354"/>
                  </a:cubicBezTo>
                  <a:cubicBezTo>
                    <a:pt x="20890" y="21185"/>
                    <a:pt x="20211" y="21600"/>
                    <a:pt x="19759" y="21288"/>
                  </a:cubicBezTo>
                  <a:cubicBezTo>
                    <a:pt x="19306" y="20977"/>
                    <a:pt x="19080" y="19938"/>
                    <a:pt x="18854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4771587" y="29908"/>
              <a:ext cx="135068" cy="52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359" fill="norm" stroke="1" extrusionOk="0">
                  <a:moveTo>
                    <a:pt x="14227" y="0"/>
                  </a:moveTo>
                  <a:cubicBezTo>
                    <a:pt x="11568" y="2817"/>
                    <a:pt x="8910" y="5635"/>
                    <a:pt x="6417" y="8666"/>
                  </a:cubicBezTo>
                  <a:cubicBezTo>
                    <a:pt x="3925" y="11696"/>
                    <a:pt x="1599" y="14941"/>
                    <a:pt x="602" y="17075"/>
                  </a:cubicBezTo>
                  <a:cubicBezTo>
                    <a:pt x="-395" y="19209"/>
                    <a:pt x="-63" y="20234"/>
                    <a:pt x="934" y="20832"/>
                  </a:cubicBezTo>
                  <a:cubicBezTo>
                    <a:pt x="1931" y="21429"/>
                    <a:pt x="3593" y="21600"/>
                    <a:pt x="7082" y="20917"/>
                  </a:cubicBezTo>
                  <a:cubicBezTo>
                    <a:pt x="10571" y="20234"/>
                    <a:pt x="15888" y="18697"/>
                    <a:pt x="21205" y="17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4743448" y="264858"/>
              <a:ext cx="22670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3421" y="21600"/>
                  </a:moveTo>
                  <a:cubicBezTo>
                    <a:pt x="1821" y="21600"/>
                    <a:pt x="221" y="21600"/>
                    <a:pt x="21" y="19440"/>
                  </a:cubicBezTo>
                  <a:cubicBezTo>
                    <a:pt x="-179" y="17280"/>
                    <a:pt x="1021" y="12960"/>
                    <a:pt x="4821" y="9360"/>
                  </a:cubicBezTo>
                  <a:cubicBezTo>
                    <a:pt x="8621" y="5760"/>
                    <a:pt x="15021" y="2880"/>
                    <a:pt x="214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638187" y="-1"/>
              <a:ext cx="462268" cy="53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91" fill="norm" stroke="1" extrusionOk="0">
                  <a:moveTo>
                    <a:pt x="14439" y="3218"/>
                  </a:moveTo>
                  <a:cubicBezTo>
                    <a:pt x="14143" y="2458"/>
                    <a:pt x="13847" y="1699"/>
                    <a:pt x="13502" y="1150"/>
                  </a:cubicBezTo>
                  <a:cubicBezTo>
                    <a:pt x="13156" y="602"/>
                    <a:pt x="12762" y="264"/>
                    <a:pt x="12219" y="96"/>
                  </a:cubicBezTo>
                  <a:cubicBezTo>
                    <a:pt x="11677" y="-73"/>
                    <a:pt x="10987" y="-73"/>
                    <a:pt x="10099" y="560"/>
                  </a:cubicBezTo>
                  <a:cubicBezTo>
                    <a:pt x="9211" y="1193"/>
                    <a:pt x="8126" y="2458"/>
                    <a:pt x="7288" y="4230"/>
                  </a:cubicBezTo>
                  <a:cubicBezTo>
                    <a:pt x="6450" y="6002"/>
                    <a:pt x="5858" y="8280"/>
                    <a:pt x="5513" y="10938"/>
                  </a:cubicBezTo>
                  <a:cubicBezTo>
                    <a:pt x="5167" y="13596"/>
                    <a:pt x="5069" y="16633"/>
                    <a:pt x="4921" y="18405"/>
                  </a:cubicBezTo>
                  <a:cubicBezTo>
                    <a:pt x="4773" y="20177"/>
                    <a:pt x="4576" y="20683"/>
                    <a:pt x="4230" y="21021"/>
                  </a:cubicBezTo>
                  <a:cubicBezTo>
                    <a:pt x="3885" y="21358"/>
                    <a:pt x="3392" y="21527"/>
                    <a:pt x="2948" y="21485"/>
                  </a:cubicBezTo>
                  <a:cubicBezTo>
                    <a:pt x="2504" y="21443"/>
                    <a:pt x="2110" y="21189"/>
                    <a:pt x="1617" y="20599"/>
                  </a:cubicBezTo>
                  <a:cubicBezTo>
                    <a:pt x="1124" y="20008"/>
                    <a:pt x="532" y="19080"/>
                    <a:pt x="236" y="18363"/>
                  </a:cubicBezTo>
                  <a:cubicBezTo>
                    <a:pt x="-60" y="17646"/>
                    <a:pt x="-60" y="17139"/>
                    <a:pt x="137" y="16760"/>
                  </a:cubicBezTo>
                  <a:cubicBezTo>
                    <a:pt x="335" y="16380"/>
                    <a:pt x="729" y="16127"/>
                    <a:pt x="1962" y="15789"/>
                  </a:cubicBezTo>
                  <a:cubicBezTo>
                    <a:pt x="3195" y="15452"/>
                    <a:pt x="5266" y="15030"/>
                    <a:pt x="6696" y="14819"/>
                  </a:cubicBezTo>
                  <a:cubicBezTo>
                    <a:pt x="8126" y="14608"/>
                    <a:pt x="8915" y="14608"/>
                    <a:pt x="9606" y="14566"/>
                  </a:cubicBezTo>
                  <a:cubicBezTo>
                    <a:pt x="10296" y="14524"/>
                    <a:pt x="10888" y="14440"/>
                    <a:pt x="10888" y="14355"/>
                  </a:cubicBezTo>
                  <a:cubicBezTo>
                    <a:pt x="10888" y="14271"/>
                    <a:pt x="10296" y="14186"/>
                    <a:pt x="9606" y="14440"/>
                  </a:cubicBezTo>
                  <a:cubicBezTo>
                    <a:pt x="8915" y="14693"/>
                    <a:pt x="8126" y="15283"/>
                    <a:pt x="7633" y="15789"/>
                  </a:cubicBezTo>
                  <a:cubicBezTo>
                    <a:pt x="7140" y="16296"/>
                    <a:pt x="6943" y="16718"/>
                    <a:pt x="6943" y="17139"/>
                  </a:cubicBezTo>
                  <a:cubicBezTo>
                    <a:pt x="6943" y="17561"/>
                    <a:pt x="7140" y="17983"/>
                    <a:pt x="7584" y="18194"/>
                  </a:cubicBezTo>
                  <a:cubicBezTo>
                    <a:pt x="8028" y="18405"/>
                    <a:pt x="8718" y="18405"/>
                    <a:pt x="9211" y="18194"/>
                  </a:cubicBezTo>
                  <a:cubicBezTo>
                    <a:pt x="9704" y="17983"/>
                    <a:pt x="10000" y="17561"/>
                    <a:pt x="10296" y="16760"/>
                  </a:cubicBezTo>
                  <a:cubicBezTo>
                    <a:pt x="10592" y="15958"/>
                    <a:pt x="10888" y="14777"/>
                    <a:pt x="11135" y="13975"/>
                  </a:cubicBezTo>
                  <a:cubicBezTo>
                    <a:pt x="11381" y="13174"/>
                    <a:pt x="11578" y="12752"/>
                    <a:pt x="11924" y="12499"/>
                  </a:cubicBezTo>
                  <a:cubicBezTo>
                    <a:pt x="12269" y="12246"/>
                    <a:pt x="12762" y="12161"/>
                    <a:pt x="13452" y="12541"/>
                  </a:cubicBezTo>
                  <a:cubicBezTo>
                    <a:pt x="14143" y="12921"/>
                    <a:pt x="15030" y="13764"/>
                    <a:pt x="15622" y="14650"/>
                  </a:cubicBezTo>
                  <a:cubicBezTo>
                    <a:pt x="16214" y="15536"/>
                    <a:pt x="16510" y="16465"/>
                    <a:pt x="16658" y="17182"/>
                  </a:cubicBezTo>
                  <a:cubicBezTo>
                    <a:pt x="16806" y="17899"/>
                    <a:pt x="16806" y="18405"/>
                    <a:pt x="16510" y="18869"/>
                  </a:cubicBezTo>
                  <a:cubicBezTo>
                    <a:pt x="16214" y="19333"/>
                    <a:pt x="15622" y="19755"/>
                    <a:pt x="15277" y="19755"/>
                  </a:cubicBezTo>
                  <a:cubicBezTo>
                    <a:pt x="14932" y="19755"/>
                    <a:pt x="14833" y="19333"/>
                    <a:pt x="15425" y="18236"/>
                  </a:cubicBezTo>
                  <a:cubicBezTo>
                    <a:pt x="16017" y="17139"/>
                    <a:pt x="17299" y="15368"/>
                    <a:pt x="18433" y="14186"/>
                  </a:cubicBezTo>
                  <a:cubicBezTo>
                    <a:pt x="19567" y="13005"/>
                    <a:pt x="20554" y="12415"/>
                    <a:pt x="21540" y="11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6652904" y="385508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6627504" y="302958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120"/>
                    <a:pt x="2400" y="8640"/>
                    <a:pt x="6000" y="5040"/>
                  </a:cubicBezTo>
                  <a:cubicBezTo>
                    <a:pt x="9600" y="1440"/>
                    <a:pt x="156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6723653" y="342151"/>
              <a:ext cx="119752" cy="21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82" fill="norm" stroke="1" extrusionOk="0">
                  <a:moveTo>
                    <a:pt x="3250" y="3037"/>
                  </a:moveTo>
                  <a:cubicBezTo>
                    <a:pt x="2871" y="7232"/>
                    <a:pt x="2492" y="11426"/>
                    <a:pt x="1923" y="14257"/>
                  </a:cubicBezTo>
                  <a:cubicBezTo>
                    <a:pt x="1355" y="17088"/>
                    <a:pt x="597" y="18556"/>
                    <a:pt x="218" y="18661"/>
                  </a:cubicBezTo>
                  <a:cubicBezTo>
                    <a:pt x="-161" y="18765"/>
                    <a:pt x="-161" y="17507"/>
                    <a:pt x="1165" y="14676"/>
                  </a:cubicBezTo>
                  <a:cubicBezTo>
                    <a:pt x="2492" y="11845"/>
                    <a:pt x="5144" y="7441"/>
                    <a:pt x="7039" y="4820"/>
                  </a:cubicBezTo>
                  <a:cubicBezTo>
                    <a:pt x="8934" y="2199"/>
                    <a:pt x="10071" y="1360"/>
                    <a:pt x="11586" y="731"/>
                  </a:cubicBezTo>
                  <a:cubicBezTo>
                    <a:pt x="13102" y="101"/>
                    <a:pt x="14997" y="-318"/>
                    <a:pt x="16323" y="311"/>
                  </a:cubicBezTo>
                  <a:cubicBezTo>
                    <a:pt x="17650" y="940"/>
                    <a:pt x="18407" y="2618"/>
                    <a:pt x="19165" y="6288"/>
                  </a:cubicBezTo>
                  <a:cubicBezTo>
                    <a:pt x="19923" y="9958"/>
                    <a:pt x="20681" y="15620"/>
                    <a:pt x="21439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6892002" y="84366"/>
              <a:ext cx="405717" cy="73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42" fill="norm" stroke="1" extrusionOk="0">
                  <a:moveTo>
                    <a:pt x="4124" y="10755"/>
                  </a:moveTo>
                  <a:cubicBezTo>
                    <a:pt x="4681" y="10142"/>
                    <a:pt x="5237" y="9528"/>
                    <a:pt x="5516" y="9037"/>
                  </a:cubicBezTo>
                  <a:cubicBezTo>
                    <a:pt x="5794" y="8546"/>
                    <a:pt x="5794" y="8178"/>
                    <a:pt x="5460" y="7963"/>
                  </a:cubicBezTo>
                  <a:cubicBezTo>
                    <a:pt x="5126" y="7749"/>
                    <a:pt x="4458" y="7687"/>
                    <a:pt x="3734" y="7902"/>
                  </a:cubicBezTo>
                  <a:cubicBezTo>
                    <a:pt x="3011" y="8117"/>
                    <a:pt x="2231" y="8608"/>
                    <a:pt x="1563" y="9436"/>
                  </a:cubicBezTo>
                  <a:cubicBezTo>
                    <a:pt x="895" y="10264"/>
                    <a:pt x="338" y="11430"/>
                    <a:pt x="116" y="12197"/>
                  </a:cubicBezTo>
                  <a:cubicBezTo>
                    <a:pt x="-107" y="12964"/>
                    <a:pt x="4" y="13333"/>
                    <a:pt x="338" y="13517"/>
                  </a:cubicBezTo>
                  <a:cubicBezTo>
                    <a:pt x="672" y="13701"/>
                    <a:pt x="1229" y="13701"/>
                    <a:pt x="2120" y="13241"/>
                  </a:cubicBezTo>
                  <a:cubicBezTo>
                    <a:pt x="3011" y="12780"/>
                    <a:pt x="4235" y="11860"/>
                    <a:pt x="5404" y="10326"/>
                  </a:cubicBezTo>
                  <a:cubicBezTo>
                    <a:pt x="6573" y="8792"/>
                    <a:pt x="7687" y="6644"/>
                    <a:pt x="8411" y="5018"/>
                  </a:cubicBezTo>
                  <a:cubicBezTo>
                    <a:pt x="9134" y="3392"/>
                    <a:pt x="9468" y="2287"/>
                    <a:pt x="9691" y="1489"/>
                  </a:cubicBezTo>
                  <a:cubicBezTo>
                    <a:pt x="9914" y="692"/>
                    <a:pt x="10025" y="201"/>
                    <a:pt x="9858" y="47"/>
                  </a:cubicBezTo>
                  <a:cubicBezTo>
                    <a:pt x="9691" y="-106"/>
                    <a:pt x="9246" y="78"/>
                    <a:pt x="8466" y="1121"/>
                  </a:cubicBezTo>
                  <a:cubicBezTo>
                    <a:pt x="7687" y="2164"/>
                    <a:pt x="6573" y="4067"/>
                    <a:pt x="5905" y="5938"/>
                  </a:cubicBezTo>
                  <a:cubicBezTo>
                    <a:pt x="5237" y="7810"/>
                    <a:pt x="5015" y="9651"/>
                    <a:pt x="5015" y="10755"/>
                  </a:cubicBezTo>
                  <a:cubicBezTo>
                    <a:pt x="5015" y="11860"/>
                    <a:pt x="5237" y="12228"/>
                    <a:pt x="5627" y="12412"/>
                  </a:cubicBezTo>
                  <a:cubicBezTo>
                    <a:pt x="6017" y="12596"/>
                    <a:pt x="6573" y="12596"/>
                    <a:pt x="7353" y="12381"/>
                  </a:cubicBezTo>
                  <a:cubicBezTo>
                    <a:pt x="8132" y="12167"/>
                    <a:pt x="9134" y="11737"/>
                    <a:pt x="9969" y="11216"/>
                  </a:cubicBezTo>
                  <a:cubicBezTo>
                    <a:pt x="10804" y="10694"/>
                    <a:pt x="11472" y="10080"/>
                    <a:pt x="11806" y="9589"/>
                  </a:cubicBezTo>
                  <a:cubicBezTo>
                    <a:pt x="12140" y="9099"/>
                    <a:pt x="12140" y="8730"/>
                    <a:pt x="11862" y="8638"/>
                  </a:cubicBezTo>
                  <a:cubicBezTo>
                    <a:pt x="11584" y="8546"/>
                    <a:pt x="11027" y="8730"/>
                    <a:pt x="10415" y="9313"/>
                  </a:cubicBezTo>
                  <a:cubicBezTo>
                    <a:pt x="9802" y="9896"/>
                    <a:pt x="9134" y="10878"/>
                    <a:pt x="8800" y="11522"/>
                  </a:cubicBezTo>
                  <a:cubicBezTo>
                    <a:pt x="8466" y="12167"/>
                    <a:pt x="8466" y="12474"/>
                    <a:pt x="8633" y="12750"/>
                  </a:cubicBezTo>
                  <a:cubicBezTo>
                    <a:pt x="8800" y="13026"/>
                    <a:pt x="9134" y="13271"/>
                    <a:pt x="10136" y="13333"/>
                  </a:cubicBezTo>
                  <a:cubicBezTo>
                    <a:pt x="11138" y="13394"/>
                    <a:pt x="12808" y="13271"/>
                    <a:pt x="14145" y="12903"/>
                  </a:cubicBezTo>
                  <a:cubicBezTo>
                    <a:pt x="15481" y="12535"/>
                    <a:pt x="16483" y="11921"/>
                    <a:pt x="17151" y="11430"/>
                  </a:cubicBezTo>
                  <a:cubicBezTo>
                    <a:pt x="17819" y="10939"/>
                    <a:pt x="18153" y="10571"/>
                    <a:pt x="18041" y="10571"/>
                  </a:cubicBezTo>
                  <a:cubicBezTo>
                    <a:pt x="17930" y="10571"/>
                    <a:pt x="17373" y="10939"/>
                    <a:pt x="16594" y="12075"/>
                  </a:cubicBezTo>
                  <a:cubicBezTo>
                    <a:pt x="15815" y="13210"/>
                    <a:pt x="14813" y="15112"/>
                    <a:pt x="14145" y="16493"/>
                  </a:cubicBezTo>
                  <a:cubicBezTo>
                    <a:pt x="13477" y="17874"/>
                    <a:pt x="13142" y="18733"/>
                    <a:pt x="12864" y="19530"/>
                  </a:cubicBezTo>
                  <a:cubicBezTo>
                    <a:pt x="12586" y="20328"/>
                    <a:pt x="12363" y="21064"/>
                    <a:pt x="12252" y="21279"/>
                  </a:cubicBezTo>
                  <a:cubicBezTo>
                    <a:pt x="12140" y="21494"/>
                    <a:pt x="12140" y="21187"/>
                    <a:pt x="12474" y="19868"/>
                  </a:cubicBezTo>
                  <a:cubicBezTo>
                    <a:pt x="12808" y="18549"/>
                    <a:pt x="13477" y="16217"/>
                    <a:pt x="14200" y="14192"/>
                  </a:cubicBezTo>
                  <a:cubicBezTo>
                    <a:pt x="14924" y="12167"/>
                    <a:pt x="15703" y="10449"/>
                    <a:pt x="16316" y="9375"/>
                  </a:cubicBezTo>
                  <a:cubicBezTo>
                    <a:pt x="16928" y="8301"/>
                    <a:pt x="17373" y="7871"/>
                    <a:pt x="17819" y="7534"/>
                  </a:cubicBezTo>
                  <a:cubicBezTo>
                    <a:pt x="18264" y="7196"/>
                    <a:pt x="18709" y="6951"/>
                    <a:pt x="19211" y="6889"/>
                  </a:cubicBezTo>
                  <a:cubicBezTo>
                    <a:pt x="19712" y="6828"/>
                    <a:pt x="20268" y="6951"/>
                    <a:pt x="20714" y="7350"/>
                  </a:cubicBezTo>
                  <a:cubicBezTo>
                    <a:pt x="21159" y="7749"/>
                    <a:pt x="21493" y="8424"/>
                    <a:pt x="21270" y="9037"/>
                  </a:cubicBezTo>
                  <a:cubicBezTo>
                    <a:pt x="21048" y="9651"/>
                    <a:pt x="20268" y="10203"/>
                    <a:pt x="19545" y="10571"/>
                  </a:cubicBezTo>
                  <a:cubicBezTo>
                    <a:pt x="18821" y="10939"/>
                    <a:pt x="18153" y="11124"/>
                    <a:pt x="17485" y="11246"/>
                  </a:cubicBezTo>
                  <a:cubicBezTo>
                    <a:pt x="16817" y="11369"/>
                    <a:pt x="16149" y="11430"/>
                    <a:pt x="15926" y="11400"/>
                  </a:cubicBezTo>
                  <a:cubicBezTo>
                    <a:pt x="15703" y="11369"/>
                    <a:pt x="15926" y="11246"/>
                    <a:pt x="16149" y="1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7342937" y="315650"/>
              <a:ext cx="281518" cy="205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650" y="10474"/>
                  </a:moveTo>
                  <a:cubicBezTo>
                    <a:pt x="1462" y="10910"/>
                    <a:pt x="2274" y="11347"/>
                    <a:pt x="3167" y="10910"/>
                  </a:cubicBezTo>
                  <a:cubicBezTo>
                    <a:pt x="4060" y="10474"/>
                    <a:pt x="5035" y="9165"/>
                    <a:pt x="5522" y="7528"/>
                  </a:cubicBezTo>
                  <a:cubicBezTo>
                    <a:pt x="6009" y="5892"/>
                    <a:pt x="6009" y="3928"/>
                    <a:pt x="5603" y="2838"/>
                  </a:cubicBezTo>
                  <a:cubicBezTo>
                    <a:pt x="5197" y="1747"/>
                    <a:pt x="4385" y="1528"/>
                    <a:pt x="3492" y="2401"/>
                  </a:cubicBezTo>
                  <a:cubicBezTo>
                    <a:pt x="2598" y="3274"/>
                    <a:pt x="1624" y="5238"/>
                    <a:pt x="974" y="7965"/>
                  </a:cubicBezTo>
                  <a:cubicBezTo>
                    <a:pt x="325" y="10692"/>
                    <a:pt x="0" y="14183"/>
                    <a:pt x="0" y="16474"/>
                  </a:cubicBezTo>
                  <a:cubicBezTo>
                    <a:pt x="0" y="18765"/>
                    <a:pt x="325" y="19856"/>
                    <a:pt x="2111" y="19528"/>
                  </a:cubicBezTo>
                  <a:cubicBezTo>
                    <a:pt x="3898" y="19201"/>
                    <a:pt x="7146" y="17456"/>
                    <a:pt x="9338" y="15601"/>
                  </a:cubicBezTo>
                  <a:cubicBezTo>
                    <a:pt x="11531" y="13747"/>
                    <a:pt x="12668" y="11783"/>
                    <a:pt x="13480" y="10365"/>
                  </a:cubicBezTo>
                  <a:cubicBezTo>
                    <a:pt x="14292" y="8947"/>
                    <a:pt x="14779" y="8074"/>
                    <a:pt x="14617" y="7965"/>
                  </a:cubicBezTo>
                  <a:cubicBezTo>
                    <a:pt x="14454" y="7856"/>
                    <a:pt x="13642" y="8510"/>
                    <a:pt x="12668" y="10147"/>
                  </a:cubicBezTo>
                  <a:cubicBezTo>
                    <a:pt x="11693" y="11783"/>
                    <a:pt x="10556" y="14401"/>
                    <a:pt x="9826" y="16474"/>
                  </a:cubicBezTo>
                  <a:cubicBezTo>
                    <a:pt x="9095" y="18547"/>
                    <a:pt x="8770" y="20074"/>
                    <a:pt x="8689" y="20183"/>
                  </a:cubicBezTo>
                  <a:cubicBezTo>
                    <a:pt x="8608" y="20292"/>
                    <a:pt x="8770" y="18983"/>
                    <a:pt x="9826" y="16038"/>
                  </a:cubicBezTo>
                  <a:cubicBezTo>
                    <a:pt x="10881" y="13092"/>
                    <a:pt x="12830" y="8510"/>
                    <a:pt x="14129" y="5674"/>
                  </a:cubicBezTo>
                  <a:cubicBezTo>
                    <a:pt x="15429" y="2838"/>
                    <a:pt x="16078" y="1747"/>
                    <a:pt x="16890" y="983"/>
                  </a:cubicBezTo>
                  <a:cubicBezTo>
                    <a:pt x="17702" y="219"/>
                    <a:pt x="18677" y="-217"/>
                    <a:pt x="19245" y="110"/>
                  </a:cubicBezTo>
                  <a:cubicBezTo>
                    <a:pt x="19814" y="438"/>
                    <a:pt x="19976" y="1528"/>
                    <a:pt x="19814" y="4692"/>
                  </a:cubicBezTo>
                  <a:cubicBezTo>
                    <a:pt x="19651" y="7856"/>
                    <a:pt x="19164" y="13092"/>
                    <a:pt x="18920" y="16256"/>
                  </a:cubicBezTo>
                  <a:cubicBezTo>
                    <a:pt x="18677" y="19419"/>
                    <a:pt x="18677" y="20510"/>
                    <a:pt x="19164" y="20947"/>
                  </a:cubicBezTo>
                  <a:cubicBezTo>
                    <a:pt x="19651" y="21383"/>
                    <a:pt x="20626" y="21165"/>
                    <a:pt x="21600" y="20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7652774" y="56306"/>
              <a:ext cx="522577" cy="48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62" fill="norm" stroke="1" extrusionOk="0">
                  <a:moveTo>
                    <a:pt x="4583" y="15946"/>
                  </a:moveTo>
                  <a:cubicBezTo>
                    <a:pt x="4844" y="15572"/>
                    <a:pt x="5106" y="15198"/>
                    <a:pt x="5280" y="14730"/>
                  </a:cubicBezTo>
                  <a:cubicBezTo>
                    <a:pt x="5454" y="14262"/>
                    <a:pt x="5541" y="13701"/>
                    <a:pt x="5323" y="13421"/>
                  </a:cubicBezTo>
                  <a:cubicBezTo>
                    <a:pt x="5106" y="13140"/>
                    <a:pt x="4583" y="13140"/>
                    <a:pt x="3712" y="13888"/>
                  </a:cubicBezTo>
                  <a:cubicBezTo>
                    <a:pt x="2841" y="14637"/>
                    <a:pt x="1622" y="16133"/>
                    <a:pt x="925" y="17301"/>
                  </a:cubicBezTo>
                  <a:cubicBezTo>
                    <a:pt x="228" y="18470"/>
                    <a:pt x="54" y="19312"/>
                    <a:pt x="11" y="19966"/>
                  </a:cubicBezTo>
                  <a:cubicBezTo>
                    <a:pt x="-33" y="20621"/>
                    <a:pt x="54" y="21088"/>
                    <a:pt x="359" y="21322"/>
                  </a:cubicBezTo>
                  <a:cubicBezTo>
                    <a:pt x="664" y="21556"/>
                    <a:pt x="1186" y="21556"/>
                    <a:pt x="2014" y="20855"/>
                  </a:cubicBezTo>
                  <a:cubicBezTo>
                    <a:pt x="2841" y="20153"/>
                    <a:pt x="3973" y="18751"/>
                    <a:pt x="5323" y="16413"/>
                  </a:cubicBezTo>
                  <a:cubicBezTo>
                    <a:pt x="6673" y="14075"/>
                    <a:pt x="8241" y="10803"/>
                    <a:pt x="9330" y="8138"/>
                  </a:cubicBezTo>
                  <a:cubicBezTo>
                    <a:pt x="10419" y="5473"/>
                    <a:pt x="11028" y="3416"/>
                    <a:pt x="11333" y="2060"/>
                  </a:cubicBezTo>
                  <a:cubicBezTo>
                    <a:pt x="11638" y="704"/>
                    <a:pt x="11638" y="50"/>
                    <a:pt x="11377" y="3"/>
                  </a:cubicBezTo>
                  <a:cubicBezTo>
                    <a:pt x="11115" y="-44"/>
                    <a:pt x="10593" y="517"/>
                    <a:pt x="9852" y="2247"/>
                  </a:cubicBezTo>
                  <a:cubicBezTo>
                    <a:pt x="9112" y="3977"/>
                    <a:pt x="8154" y="6875"/>
                    <a:pt x="7588" y="9307"/>
                  </a:cubicBezTo>
                  <a:cubicBezTo>
                    <a:pt x="7022" y="11738"/>
                    <a:pt x="6848" y="13701"/>
                    <a:pt x="6804" y="14964"/>
                  </a:cubicBezTo>
                  <a:cubicBezTo>
                    <a:pt x="6761" y="16226"/>
                    <a:pt x="6848" y="16787"/>
                    <a:pt x="7109" y="17114"/>
                  </a:cubicBezTo>
                  <a:cubicBezTo>
                    <a:pt x="7370" y="17442"/>
                    <a:pt x="7806" y="17535"/>
                    <a:pt x="8720" y="17114"/>
                  </a:cubicBezTo>
                  <a:cubicBezTo>
                    <a:pt x="9635" y="16694"/>
                    <a:pt x="11028" y="15759"/>
                    <a:pt x="11856" y="15057"/>
                  </a:cubicBezTo>
                  <a:cubicBezTo>
                    <a:pt x="12683" y="14356"/>
                    <a:pt x="12944" y="13888"/>
                    <a:pt x="13206" y="13281"/>
                  </a:cubicBezTo>
                  <a:cubicBezTo>
                    <a:pt x="13467" y="12673"/>
                    <a:pt x="13728" y="11925"/>
                    <a:pt x="13641" y="11551"/>
                  </a:cubicBezTo>
                  <a:cubicBezTo>
                    <a:pt x="13554" y="11177"/>
                    <a:pt x="13119" y="11177"/>
                    <a:pt x="12509" y="11785"/>
                  </a:cubicBezTo>
                  <a:cubicBezTo>
                    <a:pt x="11899" y="12392"/>
                    <a:pt x="11115" y="13608"/>
                    <a:pt x="10636" y="14730"/>
                  </a:cubicBezTo>
                  <a:cubicBezTo>
                    <a:pt x="10157" y="15852"/>
                    <a:pt x="9983" y="16881"/>
                    <a:pt x="9896" y="17675"/>
                  </a:cubicBezTo>
                  <a:cubicBezTo>
                    <a:pt x="9809" y="18470"/>
                    <a:pt x="9809" y="19031"/>
                    <a:pt x="10070" y="19359"/>
                  </a:cubicBezTo>
                  <a:cubicBezTo>
                    <a:pt x="10332" y="19686"/>
                    <a:pt x="10854" y="19779"/>
                    <a:pt x="11943" y="19452"/>
                  </a:cubicBezTo>
                  <a:cubicBezTo>
                    <a:pt x="13032" y="19125"/>
                    <a:pt x="14686" y="18377"/>
                    <a:pt x="15688" y="17816"/>
                  </a:cubicBezTo>
                  <a:cubicBezTo>
                    <a:pt x="16690" y="17255"/>
                    <a:pt x="17038" y="16881"/>
                    <a:pt x="17386" y="16366"/>
                  </a:cubicBezTo>
                  <a:cubicBezTo>
                    <a:pt x="17735" y="15852"/>
                    <a:pt x="18083" y="15198"/>
                    <a:pt x="18083" y="15057"/>
                  </a:cubicBezTo>
                  <a:cubicBezTo>
                    <a:pt x="18083" y="14917"/>
                    <a:pt x="17735" y="15291"/>
                    <a:pt x="17343" y="15946"/>
                  </a:cubicBezTo>
                  <a:cubicBezTo>
                    <a:pt x="16951" y="16600"/>
                    <a:pt x="16515" y="17535"/>
                    <a:pt x="16167" y="18237"/>
                  </a:cubicBezTo>
                  <a:cubicBezTo>
                    <a:pt x="15819" y="18938"/>
                    <a:pt x="15557" y="19405"/>
                    <a:pt x="15470" y="19405"/>
                  </a:cubicBezTo>
                  <a:cubicBezTo>
                    <a:pt x="15383" y="19405"/>
                    <a:pt x="15470" y="18938"/>
                    <a:pt x="16123" y="17769"/>
                  </a:cubicBezTo>
                  <a:cubicBezTo>
                    <a:pt x="16777" y="16600"/>
                    <a:pt x="17996" y="14730"/>
                    <a:pt x="18780" y="13608"/>
                  </a:cubicBezTo>
                  <a:cubicBezTo>
                    <a:pt x="19564" y="12486"/>
                    <a:pt x="19912" y="12112"/>
                    <a:pt x="20304" y="11878"/>
                  </a:cubicBezTo>
                  <a:cubicBezTo>
                    <a:pt x="20696" y="11644"/>
                    <a:pt x="21132" y="11551"/>
                    <a:pt x="21349" y="11925"/>
                  </a:cubicBezTo>
                  <a:cubicBezTo>
                    <a:pt x="21567" y="12299"/>
                    <a:pt x="21567" y="13140"/>
                    <a:pt x="21262" y="14356"/>
                  </a:cubicBezTo>
                  <a:cubicBezTo>
                    <a:pt x="20957" y="15572"/>
                    <a:pt x="20348" y="17161"/>
                    <a:pt x="20173" y="18143"/>
                  </a:cubicBezTo>
                  <a:cubicBezTo>
                    <a:pt x="19999" y="19125"/>
                    <a:pt x="20261" y="19499"/>
                    <a:pt x="20522" y="19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8235005" y="273591"/>
              <a:ext cx="430850" cy="246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179" fill="norm" stroke="1" extrusionOk="0">
                  <a:moveTo>
                    <a:pt x="6623" y="5786"/>
                  </a:moveTo>
                  <a:cubicBezTo>
                    <a:pt x="6728" y="4697"/>
                    <a:pt x="6834" y="3608"/>
                    <a:pt x="6623" y="3063"/>
                  </a:cubicBezTo>
                  <a:cubicBezTo>
                    <a:pt x="6411" y="2519"/>
                    <a:pt x="5881" y="2519"/>
                    <a:pt x="4876" y="3880"/>
                  </a:cubicBezTo>
                  <a:cubicBezTo>
                    <a:pt x="3870" y="5241"/>
                    <a:pt x="2387" y="7964"/>
                    <a:pt x="1434" y="10868"/>
                  </a:cubicBezTo>
                  <a:cubicBezTo>
                    <a:pt x="481" y="13772"/>
                    <a:pt x="58" y="16858"/>
                    <a:pt x="5" y="18764"/>
                  </a:cubicBezTo>
                  <a:cubicBezTo>
                    <a:pt x="-48" y="20670"/>
                    <a:pt x="270" y="21396"/>
                    <a:pt x="1858" y="21124"/>
                  </a:cubicBezTo>
                  <a:cubicBezTo>
                    <a:pt x="3446" y="20851"/>
                    <a:pt x="6305" y="19581"/>
                    <a:pt x="8793" y="16767"/>
                  </a:cubicBezTo>
                  <a:cubicBezTo>
                    <a:pt x="11281" y="13954"/>
                    <a:pt x="13399" y="9598"/>
                    <a:pt x="14670" y="7057"/>
                  </a:cubicBezTo>
                  <a:cubicBezTo>
                    <a:pt x="15940" y="4515"/>
                    <a:pt x="16364" y="3789"/>
                    <a:pt x="16628" y="2882"/>
                  </a:cubicBezTo>
                  <a:cubicBezTo>
                    <a:pt x="16893" y="1974"/>
                    <a:pt x="16999" y="885"/>
                    <a:pt x="16787" y="341"/>
                  </a:cubicBezTo>
                  <a:cubicBezTo>
                    <a:pt x="16576" y="-204"/>
                    <a:pt x="16046" y="-204"/>
                    <a:pt x="14987" y="1157"/>
                  </a:cubicBezTo>
                  <a:cubicBezTo>
                    <a:pt x="13928" y="2519"/>
                    <a:pt x="12340" y="5241"/>
                    <a:pt x="11440" y="7601"/>
                  </a:cubicBezTo>
                  <a:cubicBezTo>
                    <a:pt x="10540" y="9961"/>
                    <a:pt x="10328" y="11957"/>
                    <a:pt x="10487" y="13319"/>
                  </a:cubicBezTo>
                  <a:cubicBezTo>
                    <a:pt x="10646" y="14680"/>
                    <a:pt x="11176" y="15406"/>
                    <a:pt x="13081" y="16041"/>
                  </a:cubicBezTo>
                  <a:cubicBezTo>
                    <a:pt x="14987" y="16677"/>
                    <a:pt x="18270" y="17221"/>
                    <a:pt x="21552" y="17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959830" y="772858"/>
              <a:ext cx="686782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230" y="21600"/>
                  </a:moveTo>
                  <a:cubicBezTo>
                    <a:pt x="163" y="20160"/>
                    <a:pt x="97" y="18720"/>
                    <a:pt x="47" y="18000"/>
                  </a:cubicBezTo>
                  <a:cubicBezTo>
                    <a:pt x="-3" y="17280"/>
                    <a:pt x="-36" y="17280"/>
                    <a:pt x="67" y="16800"/>
                  </a:cubicBezTo>
                  <a:cubicBezTo>
                    <a:pt x="170" y="16320"/>
                    <a:pt x="409" y="15360"/>
                    <a:pt x="652" y="14640"/>
                  </a:cubicBezTo>
                  <a:cubicBezTo>
                    <a:pt x="894" y="13920"/>
                    <a:pt x="1140" y="13440"/>
                    <a:pt x="1383" y="12960"/>
                  </a:cubicBezTo>
                  <a:cubicBezTo>
                    <a:pt x="1626" y="12480"/>
                    <a:pt x="1865" y="12000"/>
                    <a:pt x="2124" y="11520"/>
                  </a:cubicBezTo>
                  <a:cubicBezTo>
                    <a:pt x="2383" y="11040"/>
                    <a:pt x="2662" y="10560"/>
                    <a:pt x="2928" y="10080"/>
                  </a:cubicBezTo>
                  <a:cubicBezTo>
                    <a:pt x="3194" y="9600"/>
                    <a:pt x="3447" y="9120"/>
                    <a:pt x="3712" y="8640"/>
                  </a:cubicBezTo>
                  <a:cubicBezTo>
                    <a:pt x="3978" y="8160"/>
                    <a:pt x="4257" y="7680"/>
                    <a:pt x="4503" y="7440"/>
                  </a:cubicBezTo>
                  <a:cubicBezTo>
                    <a:pt x="4749" y="7200"/>
                    <a:pt x="4962" y="7200"/>
                    <a:pt x="5185" y="6720"/>
                  </a:cubicBezTo>
                  <a:cubicBezTo>
                    <a:pt x="5407" y="6240"/>
                    <a:pt x="5640" y="5280"/>
                    <a:pt x="5879" y="4560"/>
                  </a:cubicBezTo>
                  <a:cubicBezTo>
                    <a:pt x="6118" y="3840"/>
                    <a:pt x="6364" y="3360"/>
                    <a:pt x="6620" y="2880"/>
                  </a:cubicBezTo>
                  <a:cubicBezTo>
                    <a:pt x="6876" y="2400"/>
                    <a:pt x="7142" y="1920"/>
                    <a:pt x="7414" y="1440"/>
                  </a:cubicBezTo>
                  <a:cubicBezTo>
                    <a:pt x="7687" y="960"/>
                    <a:pt x="7966" y="480"/>
                    <a:pt x="8182" y="240"/>
                  </a:cubicBezTo>
                  <a:cubicBezTo>
                    <a:pt x="8398" y="0"/>
                    <a:pt x="8551" y="0"/>
                    <a:pt x="8700" y="0"/>
                  </a:cubicBezTo>
                  <a:cubicBezTo>
                    <a:pt x="8850" y="0"/>
                    <a:pt x="8996" y="0"/>
                    <a:pt x="9149" y="0"/>
                  </a:cubicBezTo>
                  <a:cubicBezTo>
                    <a:pt x="9302" y="0"/>
                    <a:pt x="9461" y="0"/>
                    <a:pt x="9618" y="0"/>
                  </a:cubicBezTo>
                  <a:cubicBezTo>
                    <a:pt x="9774" y="0"/>
                    <a:pt x="9927" y="0"/>
                    <a:pt x="10079" y="0"/>
                  </a:cubicBezTo>
                  <a:cubicBezTo>
                    <a:pt x="10232" y="0"/>
                    <a:pt x="10385" y="0"/>
                    <a:pt x="10628" y="0"/>
                  </a:cubicBezTo>
                  <a:cubicBezTo>
                    <a:pt x="10870" y="0"/>
                    <a:pt x="11203" y="0"/>
                    <a:pt x="11435" y="0"/>
                  </a:cubicBezTo>
                  <a:cubicBezTo>
                    <a:pt x="11668" y="0"/>
                    <a:pt x="11801" y="0"/>
                    <a:pt x="11950" y="0"/>
                  </a:cubicBezTo>
                  <a:cubicBezTo>
                    <a:pt x="12100" y="0"/>
                    <a:pt x="12266" y="0"/>
                    <a:pt x="12522" y="0"/>
                  </a:cubicBezTo>
                  <a:cubicBezTo>
                    <a:pt x="12778" y="0"/>
                    <a:pt x="13123" y="0"/>
                    <a:pt x="13363" y="0"/>
                  </a:cubicBezTo>
                  <a:cubicBezTo>
                    <a:pt x="13602" y="0"/>
                    <a:pt x="13735" y="0"/>
                    <a:pt x="13964" y="0"/>
                  </a:cubicBezTo>
                  <a:cubicBezTo>
                    <a:pt x="14193" y="0"/>
                    <a:pt x="14519" y="0"/>
                    <a:pt x="14848" y="0"/>
                  </a:cubicBezTo>
                  <a:cubicBezTo>
                    <a:pt x="15177" y="0"/>
                    <a:pt x="15509" y="0"/>
                    <a:pt x="15749" y="0"/>
                  </a:cubicBezTo>
                  <a:cubicBezTo>
                    <a:pt x="15988" y="0"/>
                    <a:pt x="16134" y="0"/>
                    <a:pt x="16367" y="0"/>
                  </a:cubicBezTo>
                  <a:cubicBezTo>
                    <a:pt x="16599" y="0"/>
                    <a:pt x="16918" y="0"/>
                    <a:pt x="17148" y="0"/>
                  </a:cubicBezTo>
                  <a:cubicBezTo>
                    <a:pt x="17377" y="0"/>
                    <a:pt x="17516" y="0"/>
                    <a:pt x="17809" y="240"/>
                  </a:cubicBezTo>
                  <a:cubicBezTo>
                    <a:pt x="18101" y="480"/>
                    <a:pt x="18547" y="960"/>
                    <a:pt x="18902" y="1440"/>
                  </a:cubicBezTo>
                  <a:cubicBezTo>
                    <a:pt x="19258" y="1920"/>
                    <a:pt x="19524" y="2400"/>
                    <a:pt x="19823" y="3120"/>
                  </a:cubicBezTo>
                  <a:cubicBezTo>
                    <a:pt x="20122" y="3840"/>
                    <a:pt x="20454" y="4800"/>
                    <a:pt x="20750" y="6000"/>
                  </a:cubicBezTo>
                  <a:cubicBezTo>
                    <a:pt x="21046" y="7200"/>
                    <a:pt x="21305" y="8640"/>
                    <a:pt x="21564" y="10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369704" y="1084008"/>
              <a:ext cx="55245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356" y="2191"/>
                    <a:pt x="712" y="2504"/>
                    <a:pt x="1051" y="2817"/>
                  </a:cubicBezTo>
                  <a:cubicBezTo>
                    <a:pt x="1390" y="3130"/>
                    <a:pt x="1713" y="3443"/>
                    <a:pt x="2003" y="3600"/>
                  </a:cubicBezTo>
                  <a:cubicBezTo>
                    <a:pt x="2292" y="3757"/>
                    <a:pt x="2549" y="3757"/>
                    <a:pt x="2834" y="3443"/>
                  </a:cubicBezTo>
                  <a:cubicBezTo>
                    <a:pt x="3120" y="3130"/>
                    <a:pt x="3434" y="2504"/>
                    <a:pt x="3761" y="2035"/>
                  </a:cubicBezTo>
                  <a:cubicBezTo>
                    <a:pt x="4088" y="1565"/>
                    <a:pt x="4428" y="1252"/>
                    <a:pt x="4692" y="939"/>
                  </a:cubicBezTo>
                  <a:cubicBezTo>
                    <a:pt x="4957" y="626"/>
                    <a:pt x="5148" y="313"/>
                    <a:pt x="5342" y="157"/>
                  </a:cubicBezTo>
                  <a:cubicBezTo>
                    <a:pt x="5537" y="0"/>
                    <a:pt x="5735" y="0"/>
                    <a:pt x="5930" y="0"/>
                  </a:cubicBezTo>
                  <a:cubicBezTo>
                    <a:pt x="6124" y="0"/>
                    <a:pt x="6314" y="0"/>
                    <a:pt x="6530" y="0"/>
                  </a:cubicBezTo>
                  <a:cubicBezTo>
                    <a:pt x="6745" y="0"/>
                    <a:pt x="6985" y="0"/>
                    <a:pt x="7212" y="0"/>
                  </a:cubicBezTo>
                  <a:cubicBezTo>
                    <a:pt x="7440" y="0"/>
                    <a:pt x="7655" y="0"/>
                    <a:pt x="7866" y="0"/>
                  </a:cubicBezTo>
                  <a:cubicBezTo>
                    <a:pt x="8077" y="0"/>
                    <a:pt x="8284" y="0"/>
                    <a:pt x="8503" y="0"/>
                  </a:cubicBezTo>
                  <a:cubicBezTo>
                    <a:pt x="8723" y="0"/>
                    <a:pt x="8954" y="0"/>
                    <a:pt x="9194" y="0"/>
                  </a:cubicBezTo>
                  <a:cubicBezTo>
                    <a:pt x="9434" y="0"/>
                    <a:pt x="9683" y="0"/>
                    <a:pt x="9927" y="0"/>
                  </a:cubicBezTo>
                  <a:cubicBezTo>
                    <a:pt x="10171" y="0"/>
                    <a:pt x="10411" y="0"/>
                    <a:pt x="10659" y="0"/>
                  </a:cubicBezTo>
                  <a:cubicBezTo>
                    <a:pt x="10908" y="0"/>
                    <a:pt x="11164" y="0"/>
                    <a:pt x="11408" y="157"/>
                  </a:cubicBezTo>
                  <a:cubicBezTo>
                    <a:pt x="11652" y="313"/>
                    <a:pt x="11884" y="626"/>
                    <a:pt x="12132" y="939"/>
                  </a:cubicBezTo>
                  <a:cubicBezTo>
                    <a:pt x="12381" y="1252"/>
                    <a:pt x="12646" y="1565"/>
                    <a:pt x="12906" y="1878"/>
                  </a:cubicBezTo>
                  <a:cubicBezTo>
                    <a:pt x="13167" y="2191"/>
                    <a:pt x="13423" y="2504"/>
                    <a:pt x="13804" y="3130"/>
                  </a:cubicBezTo>
                  <a:cubicBezTo>
                    <a:pt x="14185" y="3757"/>
                    <a:pt x="14690" y="4696"/>
                    <a:pt x="15079" y="5478"/>
                  </a:cubicBezTo>
                  <a:cubicBezTo>
                    <a:pt x="15468" y="6261"/>
                    <a:pt x="15741" y="6887"/>
                    <a:pt x="16134" y="7826"/>
                  </a:cubicBezTo>
                  <a:cubicBezTo>
                    <a:pt x="16527" y="8765"/>
                    <a:pt x="17040" y="10017"/>
                    <a:pt x="17537" y="11270"/>
                  </a:cubicBezTo>
                  <a:cubicBezTo>
                    <a:pt x="18033" y="12522"/>
                    <a:pt x="18513" y="13774"/>
                    <a:pt x="18869" y="14713"/>
                  </a:cubicBezTo>
                  <a:cubicBezTo>
                    <a:pt x="19225" y="15652"/>
                    <a:pt x="19457" y="16278"/>
                    <a:pt x="19779" y="17061"/>
                  </a:cubicBezTo>
                  <a:cubicBezTo>
                    <a:pt x="20102" y="17843"/>
                    <a:pt x="20516" y="18783"/>
                    <a:pt x="20834" y="19565"/>
                  </a:cubicBezTo>
                  <a:cubicBezTo>
                    <a:pt x="21153" y="20348"/>
                    <a:pt x="21377" y="20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0" y="1992058"/>
              <a:ext cx="360055" cy="7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97" fill="norm" stroke="1" extrusionOk="0">
                  <a:moveTo>
                    <a:pt x="2161" y="19800"/>
                  </a:moveTo>
                  <a:cubicBezTo>
                    <a:pt x="1150" y="20400"/>
                    <a:pt x="140" y="21000"/>
                    <a:pt x="13" y="21300"/>
                  </a:cubicBezTo>
                  <a:cubicBezTo>
                    <a:pt x="-113" y="21600"/>
                    <a:pt x="645" y="21600"/>
                    <a:pt x="3234" y="21000"/>
                  </a:cubicBezTo>
                  <a:cubicBezTo>
                    <a:pt x="5824" y="20400"/>
                    <a:pt x="10245" y="19200"/>
                    <a:pt x="13466" y="17100"/>
                  </a:cubicBezTo>
                  <a:cubicBezTo>
                    <a:pt x="16687" y="15000"/>
                    <a:pt x="18708" y="12000"/>
                    <a:pt x="19845" y="9000"/>
                  </a:cubicBezTo>
                  <a:cubicBezTo>
                    <a:pt x="20982" y="6000"/>
                    <a:pt x="21234" y="300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327173" y="1962425"/>
              <a:ext cx="95012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4477" y="608"/>
                  </a:moveTo>
                  <a:cubicBezTo>
                    <a:pt x="2129" y="304"/>
                    <a:pt x="-219" y="0"/>
                    <a:pt x="16" y="0"/>
                  </a:cubicBezTo>
                  <a:cubicBezTo>
                    <a:pt x="251" y="0"/>
                    <a:pt x="3068" y="304"/>
                    <a:pt x="7059" y="1673"/>
                  </a:cubicBezTo>
                  <a:cubicBezTo>
                    <a:pt x="11051" y="3042"/>
                    <a:pt x="16216" y="5476"/>
                    <a:pt x="18798" y="7758"/>
                  </a:cubicBezTo>
                  <a:cubicBezTo>
                    <a:pt x="21381" y="10039"/>
                    <a:pt x="21381" y="12169"/>
                    <a:pt x="20677" y="14451"/>
                  </a:cubicBezTo>
                  <a:cubicBezTo>
                    <a:pt x="19972" y="16732"/>
                    <a:pt x="18564" y="19166"/>
                    <a:pt x="171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850460" y="1772273"/>
              <a:ext cx="169995" cy="379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10" fill="norm" stroke="1" extrusionOk="0">
                  <a:moveTo>
                    <a:pt x="21155" y="2367"/>
                  </a:moveTo>
                  <a:cubicBezTo>
                    <a:pt x="20365" y="1532"/>
                    <a:pt x="19575" y="696"/>
                    <a:pt x="18389" y="279"/>
                  </a:cubicBezTo>
                  <a:cubicBezTo>
                    <a:pt x="17204" y="-139"/>
                    <a:pt x="15623" y="-139"/>
                    <a:pt x="13384" y="637"/>
                  </a:cubicBezTo>
                  <a:cubicBezTo>
                    <a:pt x="11145" y="1412"/>
                    <a:pt x="8248" y="2964"/>
                    <a:pt x="5745" y="5470"/>
                  </a:cubicBezTo>
                  <a:cubicBezTo>
                    <a:pt x="3243" y="7976"/>
                    <a:pt x="1135" y="11437"/>
                    <a:pt x="345" y="14181"/>
                  </a:cubicBezTo>
                  <a:cubicBezTo>
                    <a:pt x="-445" y="16926"/>
                    <a:pt x="82" y="18955"/>
                    <a:pt x="2321" y="20089"/>
                  </a:cubicBezTo>
                  <a:cubicBezTo>
                    <a:pt x="4560" y="21222"/>
                    <a:pt x="8511" y="21461"/>
                    <a:pt x="11014" y="21401"/>
                  </a:cubicBezTo>
                  <a:cubicBezTo>
                    <a:pt x="13516" y="21342"/>
                    <a:pt x="14570" y="20984"/>
                    <a:pt x="15623" y="20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040230" y="1810025"/>
              <a:ext cx="126275" cy="38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03" fill="norm" stroke="1" extrusionOk="0">
                  <a:moveTo>
                    <a:pt x="10676" y="1626"/>
                  </a:moveTo>
                  <a:cubicBezTo>
                    <a:pt x="9596" y="813"/>
                    <a:pt x="8516" y="0"/>
                    <a:pt x="7796" y="0"/>
                  </a:cubicBezTo>
                  <a:cubicBezTo>
                    <a:pt x="7076" y="0"/>
                    <a:pt x="6716" y="813"/>
                    <a:pt x="5816" y="3194"/>
                  </a:cubicBezTo>
                  <a:cubicBezTo>
                    <a:pt x="4916" y="5574"/>
                    <a:pt x="3476" y="9523"/>
                    <a:pt x="2396" y="12658"/>
                  </a:cubicBezTo>
                  <a:cubicBezTo>
                    <a:pt x="1316" y="15794"/>
                    <a:pt x="596" y="18116"/>
                    <a:pt x="236" y="19568"/>
                  </a:cubicBezTo>
                  <a:cubicBezTo>
                    <a:pt x="-124" y="21019"/>
                    <a:pt x="-124" y="21600"/>
                    <a:pt x="596" y="20613"/>
                  </a:cubicBezTo>
                  <a:cubicBezTo>
                    <a:pt x="1316" y="19626"/>
                    <a:pt x="2756" y="17071"/>
                    <a:pt x="3836" y="15503"/>
                  </a:cubicBezTo>
                  <a:cubicBezTo>
                    <a:pt x="4916" y="13935"/>
                    <a:pt x="5636" y="13355"/>
                    <a:pt x="7076" y="12832"/>
                  </a:cubicBezTo>
                  <a:cubicBezTo>
                    <a:pt x="8516" y="12310"/>
                    <a:pt x="10676" y="11845"/>
                    <a:pt x="12116" y="11903"/>
                  </a:cubicBezTo>
                  <a:cubicBezTo>
                    <a:pt x="13556" y="11961"/>
                    <a:pt x="14276" y="12542"/>
                    <a:pt x="14996" y="13645"/>
                  </a:cubicBezTo>
                  <a:cubicBezTo>
                    <a:pt x="15716" y="14748"/>
                    <a:pt x="16436" y="16374"/>
                    <a:pt x="17516" y="17361"/>
                  </a:cubicBezTo>
                  <a:cubicBezTo>
                    <a:pt x="18596" y="18348"/>
                    <a:pt x="20036" y="18697"/>
                    <a:pt x="21476" y="19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204604" y="1999865"/>
              <a:ext cx="107951" cy="13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13319"/>
                  </a:moveTo>
                  <a:cubicBezTo>
                    <a:pt x="3388" y="11062"/>
                    <a:pt x="6776" y="8805"/>
                    <a:pt x="9318" y="6387"/>
                  </a:cubicBezTo>
                  <a:cubicBezTo>
                    <a:pt x="11859" y="3969"/>
                    <a:pt x="13553" y="1390"/>
                    <a:pt x="13129" y="423"/>
                  </a:cubicBezTo>
                  <a:cubicBezTo>
                    <a:pt x="12706" y="-544"/>
                    <a:pt x="10165" y="101"/>
                    <a:pt x="7624" y="2841"/>
                  </a:cubicBezTo>
                  <a:cubicBezTo>
                    <a:pt x="5082" y="5581"/>
                    <a:pt x="2541" y="10417"/>
                    <a:pt x="1482" y="13641"/>
                  </a:cubicBezTo>
                  <a:cubicBezTo>
                    <a:pt x="424" y="16865"/>
                    <a:pt x="847" y="18477"/>
                    <a:pt x="4447" y="19444"/>
                  </a:cubicBezTo>
                  <a:cubicBezTo>
                    <a:pt x="8047" y="20411"/>
                    <a:pt x="14824" y="20734"/>
                    <a:pt x="2160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1351744" y="1994674"/>
              <a:ext cx="94161" cy="176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991" fill="norm" stroke="1" extrusionOk="0">
                  <a:moveTo>
                    <a:pt x="18473" y="4964"/>
                  </a:moveTo>
                  <a:cubicBezTo>
                    <a:pt x="17513" y="3206"/>
                    <a:pt x="16553" y="1448"/>
                    <a:pt x="14873" y="569"/>
                  </a:cubicBezTo>
                  <a:cubicBezTo>
                    <a:pt x="13193" y="-310"/>
                    <a:pt x="10793" y="-310"/>
                    <a:pt x="8153" y="1574"/>
                  </a:cubicBezTo>
                  <a:cubicBezTo>
                    <a:pt x="5513" y="3457"/>
                    <a:pt x="2633" y="7225"/>
                    <a:pt x="1193" y="10490"/>
                  </a:cubicBezTo>
                  <a:cubicBezTo>
                    <a:pt x="-247" y="13755"/>
                    <a:pt x="-247" y="16518"/>
                    <a:pt x="473" y="18402"/>
                  </a:cubicBezTo>
                  <a:cubicBezTo>
                    <a:pt x="1193" y="20285"/>
                    <a:pt x="2633" y="21290"/>
                    <a:pt x="6233" y="20913"/>
                  </a:cubicBezTo>
                  <a:cubicBezTo>
                    <a:pt x="9833" y="20537"/>
                    <a:pt x="15593" y="18778"/>
                    <a:pt x="21353" y="17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1515754" y="1763458"/>
              <a:ext cx="69851" cy="398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21600" y="0"/>
                  </a:moveTo>
                  <a:cubicBezTo>
                    <a:pt x="18327" y="227"/>
                    <a:pt x="15055" y="455"/>
                    <a:pt x="12436" y="1933"/>
                  </a:cubicBezTo>
                  <a:cubicBezTo>
                    <a:pt x="9818" y="3411"/>
                    <a:pt x="7855" y="6139"/>
                    <a:pt x="5891" y="9152"/>
                  </a:cubicBezTo>
                  <a:cubicBezTo>
                    <a:pt x="3927" y="12164"/>
                    <a:pt x="1964" y="15461"/>
                    <a:pt x="982" y="17394"/>
                  </a:cubicBezTo>
                  <a:cubicBezTo>
                    <a:pt x="0" y="19326"/>
                    <a:pt x="0" y="19895"/>
                    <a:pt x="0" y="20463"/>
                  </a:cubicBezTo>
                  <a:cubicBezTo>
                    <a:pt x="0" y="21032"/>
                    <a:pt x="0" y="21600"/>
                    <a:pt x="1636" y="21316"/>
                  </a:cubicBezTo>
                  <a:cubicBezTo>
                    <a:pt x="3273" y="21032"/>
                    <a:pt x="6545" y="19895"/>
                    <a:pt x="9818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1518219" y="1940045"/>
              <a:ext cx="247139" cy="22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513" fill="norm" stroke="1" extrusionOk="0">
                  <a:moveTo>
                    <a:pt x="4145" y="12343"/>
                  </a:moveTo>
                  <a:cubicBezTo>
                    <a:pt x="4690" y="10305"/>
                    <a:pt x="5234" y="8268"/>
                    <a:pt x="5597" y="6739"/>
                  </a:cubicBezTo>
                  <a:cubicBezTo>
                    <a:pt x="5960" y="5211"/>
                    <a:pt x="6142" y="4192"/>
                    <a:pt x="5779" y="3683"/>
                  </a:cubicBezTo>
                  <a:cubicBezTo>
                    <a:pt x="5416" y="3173"/>
                    <a:pt x="4508" y="3173"/>
                    <a:pt x="3419" y="4396"/>
                  </a:cubicBezTo>
                  <a:cubicBezTo>
                    <a:pt x="2330" y="5619"/>
                    <a:pt x="1060" y="8064"/>
                    <a:pt x="424" y="9898"/>
                  </a:cubicBezTo>
                  <a:cubicBezTo>
                    <a:pt x="-211" y="11732"/>
                    <a:pt x="-211" y="12955"/>
                    <a:pt x="969" y="13973"/>
                  </a:cubicBezTo>
                  <a:cubicBezTo>
                    <a:pt x="2149" y="14992"/>
                    <a:pt x="4508" y="15807"/>
                    <a:pt x="7503" y="14687"/>
                  </a:cubicBezTo>
                  <a:cubicBezTo>
                    <a:pt x="10498" y="13566"/>
                    <a:pt x="14128" y="10509"/>
                    <a:pt x="16216" y="7860"/>
                  </a:cubicBezTo>
                  <a:cubicBezTo>
                    <a:pt x="18303" y="5211"/>
                    <a:pt x="18848" y="2970"/>
                    <a:pt x="18485" y="1645"/>
                  </a:cubicBezTo>
                  <a:cubicBezTo>
                    <a:pt x="18122" y="321"/>
                    <a:pt x="16851" y="-87"/>
                    <a:pt x="15762" y="15"/>
                  </a:cubicBezTo>
                  <a:cubicBezTo>
                    <a:pt x="14673" y="117"/>
                    <a:pt x="13765" y="728"/>
                    <a:pt x="13584" y="2155"/>
                  </a:cubicBezTo>
                  <a:cubicBezTo>
                    <a:pt x="13402" y="3581"/>
                    <a:pt x="13947" y="5822"/>
                    <a:pt x="15308" y="8268"/>
                  </a:cubicBezTo>
                  <a:cubicBezTo>
                    <a:pt x="16670" y="10713"/>
                    <a:pt x="18848" y="13362"/>
                    <a:pt x="20028" y="15196"/>
                  </a:cubicBezTo>
                  <a:cubicBezTo>
                    <a:pt x="21207" y="17030"/>
                    <a:pt x="21389" y="18049"/>
                    <a:pt x="21026" y="18966"/>
                  </a:cubicBezTo>
                  <a:cubicBezTo>
                    <a:pt x="20663" y="19883"/>
                    <a:pt x="19755" y="20698"/>
                    <a:pt x="18848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547755" y="1680946"/>
              <a:ext cx="415800" cy="445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54" fill="norm" stroke="1" extrusionOk="0">
                  <a:moveTo>
                    <a:pt x="10957" y="3041"/>
                  </a:moveTo>
                  <a:cubicBezTo>
                    <a:pt x="10303" y="2128"/>
                    <a:pt x="9648" y="1215"/>
                    <a:pt x="8994" y="658"/>
                  </a:cubicBezTo>
                  <a:cubicBezTo>
                    <a:pt x="8339" y="100"/>
                    <a:pt x="7685" y="-103"/>
                    <a:pt x="7139" y="49"/>
                  </a:cubicBezTo>
                  <a:cubicBezTo>
                    <a:pt x="6594" y="201"/>
                    <a:pt x="6157" y="708"/>
                    <a:pt x="5612" y="2584"/>
                  </a:cubicBezTo>
                  <a:cubicBezTo>
                    <a:pt x="5066" y="4460"/>
                    <a:pt x="4412" y="7705"/>
                    <a:pt x="4303" y="10748"/>
                  </a:cubicBezTo>
                  <a:cubicBezTo>
                    <a:pt x="4194" y="13790"/>
                    <a:pt x="4630" y="16629"/>
                    <a:pt x="4848" y="18404"/>
                  </a:cubicBezTo>
                  <a:cubicBezTo>
                    <a:pt x="5066" y="20179"/>
                    <a:pt x="5066" y="20889"/>
                    <a:pt x="4739" y="21193"/>
                  </a:cubicBezTo>
                  <a:cubicBezTo>
                    <a:pt x="4412" y="21497"/>
                    <a:pt x="3757" y="21396"/>
                    <a:pt x="2885" y="20686"/>
                  </a:cubicBezTo>
                  <a:cubicBezTo>
                    <a:pt x="2012" y="19976"/>
                    <a:pt x="921" y="18658"/>
                    <a:pt x="375" y="17745"/>
                  </a:cubicBezTo>
                  <a:cubicBezTo>
                    <a:pt x="-170" y="16832"/>
                    <a:pt x="-170" y="16325"/>
                    <a:pt x="703" y="15920"/>
                  </a:cubicBezTo>
                  <a:cubicBezTo>
                    <a:pt x="1575" y="15514"/>
                    <a:pt x="3321" y="15210"/>
                    <a:pt x="4739" y="14956"/>
                  </a:cubicBezTo>
                  <a:cubicBezTo>
                    <a:pt x="6157" y="14703"/>
                    <a:pt x="7248" y="14500"/>
                    <a:pt x="8066" y="14297"/>
                  </a:cubicBezTo>
                  <a:cubicBezTo>
                    <a:pt x="8885" y="14094"/>
                    <a:pt x="9430" y="13891"/>
                    <a:pt x="9430" y="13841"/>
                  </a:cubicBezTo>
                  <a:cubicBezTo>
                    <a:pt x="9430" y="13790"/>
                    <a:pt x="8885" y="13891"/>
                    <a:pt x="8394" y="14145"/>
                  </a:cubicBezTo>
                  <a:cubicBezTo>
                    <a:pt x="7903" y="14398"/>
                    <a:pt x="7466" y="14804"/>
                    <a:pt x="7248" y="15260"/>
                  </a:cubicBezTo>
                  <a:cubicBezTo>
                    <a:pt x="7030" y="15717"/>
                    <a:pt x="7030" y="16224"/>
                    <a:pt x="7248" y="16629"/>
                  </a:cubicBezTo>
                  <a:cubicBezTo>
                    <a:pt x="7466" y="17035"/>
                    <a:pt x="7903" y="17339"/>
                    <a:pt x="8394" y="17491"/>
                  </a:cubicBezTo>
                  <a:cubicBezTo>
                    <a:pt x="8885" y="17643"/>
                    <a:pt x="9430" y="17643"/>
                    <a:pt x="9921" y="17491"/>
                  </a:cubicBezTo>
                  <a:cubicBezTo>
                    <a:pt x="10412" y="17339"/>
                    <a:pt x="10848" y="17035"/>
                    <a:pt x="11175" y="16579"/>
                  </a:cubicBezTo>
                  <a:cubicBezTo>
                    <a:pt x="11503" y="16122"/>
                    <a:pt x="11721" y="15514"/>
                    <a:pt x="11666" y="15007"/>
                  </a:cubicBezTo>
                  <a:cubicBezTo>
                    <a:pt x="11612" y="14500"/>
                    <a:pt x="11285" y="14094"/>
                    <a:pt x="11503" y="13891"/>
                  </a:cubicBezTo>
                  <a:cubicBezTo>
                    <a:pt x="11721" y="13689"/>
                    <a:pt x="12485" y="13689"/>
                    <a:pt x="13357" y="14043"/>
                  </a:cubicBezTo>
                  <a:cubicBezTo>
                    <a:pt x="14230" y="14398"/>
                    <a:pt x="15212" y="15108"/>
                    <a:pt x="15757" y="15717"/>
                  </a:cubicBezTo>
                  <a:cubicBezTo>
                    <a:pt x="16303" y="16325"/>
                    <a:pt x="16412" y="16832"/>
                    <a:pt x="16466" y="17441"/>
                  </a:cubicBezTo>
                  <a:cubicBezTo>
                    <a:pt x="16521" y="18049"/>
                    <a:pt x="16521" y="18759"/>
                    <a:pt x="16412" y="18860"/>
                  </a:cubicBezTo>
                  <a:cubicBezTo>
                    <a:pt x="16303" y="18962"/>
                    <a:pt x="16085" y="18455"/>
                    <a:pt x="16357" y="17289"/>
                  </a:cubicBezTo>
                  <a:cubicBezTo>
                    <a:pt x="16630" y="16122"/>
                    <a:pt x="17394" y="14297"/>
                    <a:pt x="18321" y="13080"/>
                  </a:cubicBezTo>
                  <a:cubicBezTo>
                    <a:pt x="19248" y="11863"/>
                    <a:pt x="20339" y="11255"/>
                    <a:pt x="21430" y="1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846204" y="1757108"/>
              <a:ext cx="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839"/>
                    <a:pt x="21600" y="9679"/>
                    <a:pt x="0" y="13279"/>
                  </a:cubicBezTo>
                  <a:cubicBezTo>
                    <a:pt x="21600" y="16879"/>
                    <a:pt x="21600" y="192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738254" y="2119058"/>
              <a:ext cx="292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8514"/>
                    <a:pt x="10017" y="15429"/>
                    <a:pt x="13617" y="11829"/>
                  </a:cubicBezTo>
                  <a:cubicBezTo>
                    <a:pt x="17217" y="8229"/>
                    <a:pt x="19409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4769071" y="1731145"/>
              <a:ext cx="112184" cy="43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344"/>
                  </a:moveTo>
                  <a:cubicBezTo>
                    <a:pt x="19155" y="134"/>
                    <a:pt x="16709" y="-77"/>
                    <a:pt x="14875" y="28"/>
                  </a:cubicBezTo>
                  <a:cubicBezTo>
                    <a:pt x="13042" y="134"/>
                    <a:pt x="11819" y="555"/>
                    <a:pt x="9577" y="2241"/>
                  </a:cubicBezTo>
                  <a:cubicBezTo>
                    <a:pt x="7336" y="3927"/>
                    <a:pt x="4075" y="6877"/>
                    <a:pt x="2242" y="9775"/>
                  </a:cubicBezTo>
                  <a:cubicBezTo>
                    <a:pt x="408" y="12672"/>
                    <a:pt x="0" y="15517"/>
                    <a:pt x="0" y="17308"/>
                  </a:cubicBezTo>
                  <a:cubicBezTo>
                    <a:pt x="0" y="19100"/>
                    <a:pt x="408" y="19837"/>
                    <a:pt x="1426" y="20364"/>
                  </a:cubicBezTo>
                  <a:cubicBezTo>
                    <a:pt x="2445" y="20891"/>
                    <a:pt x="4075" y="21207"/>
                    <a:pt x="5909" y="21365"/>
                  </a:cubicBezTo>
                  <a:cubicBezTo>
                    <a:pt x="7743" y="21523"/>
                    <a:pt x="9781" y="21523"/>
                    <a:pt x="12023" y="20996"/>
                  </a:cubicBezTo>
                  <a:cubicBezTo>
                    <a:pt x="14264" y="20469"/>
                    <a:pt x="16709" y="19416"/>
                    <a:pt x="17117" y="18046"/>
                  </a:cubicBezTo>
                  <a:cubicBezTo>
                    <a:pt x="17525" y="16676"/>
                    <a:pt x="15894" y="14990"/>
                    <a:pt x="13857" y="13937"/>
                  </a:cubicBezTo>
                  <a:cubicBezTo>
                    <a:pt x="11819" y="12883"/>
                    <a:pt x="9374" y="12462"/>
                    <a:pt x="7132" y="12251"/>
                  </a:cubicBezTo>
                  <a:cubicBezTo>
                    <a:pt x="4891" y="12040"/>
                    <a:pt x="2853" y="12040"/>
                    <a:pt x="3260" y="12145"/>
                  </a:cubicBezTo>
                  <a:cubicBezTo>
                    <a:pt x="3668" y="12251"/>
                    <a:pt x="6521" y="12462"/>
                    <a:pt x="9374" y="12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4913004" y="1924405"/>
              <a:ext cx="139701" cy="192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9514"/>
                  </a:moveTo>
                  <a:cubicBezTo>
                    <a:pt x="3600" y="7888"/>
                    <a:pt x="7200" y="6262"/>
                    <a:pt x="9327" y="4636"/>
                  </a:cubicBezTo>
                  <a:cubicBezTo>
                    <a:pt x="11455" y="3011"/>
                    <a:pt x="12109" y="1385"/>
                    <a:pt x="11618" y="572"/>
                  </a:cubicBezTo>
                  <a:cubicBezTo>
                    <a:pt x="11127" y="-241"/>
                    <a:pt x="9491" y="-241"/>
                    <a:pt x="7527" y="920"/>
                  </a:cubicBezTo>
                  <a:cubicBezTo>
                    <a:pt x="5564" y="2082"/>
                    <a:pt x="3273" y="4404"/>
                    <a:pt x="2127" y="7772"/>
                  </a:cubicBezTo>
                  <a:cubicBezTo>
                    <a:pt x="982" y="11140"/>
                    <a:pt x="982" y="15553"/>
                    <a:pt x="2945" y="18107"/>
                  </a:cubicBezTo>
                  <a:cubicBezTo>
                    <a:pt x="4909" y="20662"/>
                    <a:pt x="8836" y="21359"/>
                    <a:pt x="12273" y="21011"/>
                  </a:cubicBezTo>
                  <a:cubicBezTo>
                    <a:pt x="15709" y="20662"/>
                    <a:pt x="18655" y="19269"/>
                    <a:pt x="21600" y="17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104115" y="1725358"/>
              <a:ext cx="107340" cy="40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50" fill="norm" stroke="1" extrusionOk="0">
                  <a:moveTo>
                    <a:pt x="21478" y="0"/>
                  </a:moveTo>
                  <a:cubicBezTo>
                    <a:pt x="18090" y="679"/>
                    <a:pt x="14702" y="1357"/>
                    <a:pt x="11313" y="3562"/>
                  </a:cubicBezTo>
                  <a:cubicBezTo>
                    <a:pt x="7925" y="5768"/>
                    <a:pt x="4537" y="9499"/>
                    <a:pt x="2631" y="12383"/>
                  </a:cubicBezTo>
                  <a:cubicBezTo>
                    <a:pt x="725" y="15267"/>
                    <a:pt x="302" y="17303"/>
                    <a:pt x="90" y="18660"/>
                  </a:cubicBezTo>
                  <a:cubicBezTo>
                    <a:pt x="-122" y="20017"/>
                    <a:pt x="-122" y="20695"/>
                    <a:pt x="1996" y="21091"/>
                  </a:cubicBezTo>
                  <a:cubicBezTo>
                    <a:pt x="4113" y="21487"/>
                    <a:pt x="8349" y="21600"/>
                    <a:pt x="11313" y="21204"/>
                  </a:cubicBezTo>
                  <a:cubicBezTo>
                    <a:pt x="14278" y="20808"/>
                    <a:pt x="15972" y="19904"/>
                    <a:pt x="17666" y="1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059054" y="1915858"/>
              <a:ext cx="36195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326"/>
                  </a:moveTo>
                  <a:cubicBezTo>
                    <a:pt x="2147" y="5326"/>
                    <a:pt x="4295" y="5326"/>
                    <a:pt x="6000" y="4882"/>
                  </a:cubicBezTo>
                  <a:cubicBezTo>
                    <a:pt x="7705" y="4438"/>
                    <a:pt x="8968" y="3551"/>
                    <a:pt x="9979" y="2663"/>
                  </a:cubicBezTo>
                  <a:cubicBezTo>
                    <a:pt x="10989" y="1775"/>
                    <a:pt x="11747" y="888"/>
                    <a:pt x="11874" y="1923"/>
                  </a:cubicBezTo>
                  <a:cubicBezTo>
                    <a:pt x="12000" y="2959"/>
                    <a:pt x="11495" y="5918"/>
                    <a:pt x="11179" y="8285"/>
                  </a:cubicBezTo>
                  <a:cubicBezTo>
                    <a:pt x="10863" y="10652"/>
                    <a:pt x="10737" y="12427"/>
                    <a:pt x="10611" y="14055"/>
                  </a:cubicBezTo>
                  <a:cubicBezTo>
                    <a:pt x="10484" y="15682"/>
                    <a:pt x="10358" y="17162"/>
                    <a:pt x="10611" y="17458"/>
                  </a:cubicBezTo>
                  <a:cubicBezTo>
                    <a:pt x="10863" y="17753"/>
                    <a:pt x="11495" y="16866"/>
                    <a:pt x="12063" y="15386"/>
                  </a:cubicBezTo>
                  <a:cubicBezTo>
                    <a:pt x="12632" y="13907"/>
                    <a:pt x="13137" y="11836"/>
                    <a:pt x="13389" y="11984"/>
                  </a:cubicBezTo>
                  <a:cubicBezTo>
                    <a:pt x="13642" y="12132"/>
                    <a:pt x="13642" y="14499"/>
                    <a:pt x="13832" y="16274"/>
                  </a:cubicBezTo>
                  <a:cubicBezTo>
                    <a:pt x="14021" y="18049"/>
                    <a:pt x="14400" y="19233"/>
                    <a:pt x="14905" y="20121"/>
                  </a:cubicBezTo>
                  <a:cubicBezTo>
                    <a:pt x="15411" y="21008"/>
                    <a:pt x="16042" y="21600"/>
                    <a:pt x="16674" y="21600"/>
                  </a:cubicBezTo>
                  <a:cubicBezTo>
                    <a:pt x="17305" y="21600"/>
                    <a:pt x="17937" y="21008"/>
                    <a:pt x="18568" y="18345"/>
                  </a:cubicBezTo>
                  <a:cubicBezTo>
                    <a:pt x="19200" y="15682"/>
                    <a:pt x="19832" y="10948"/>
                    <a:pt x="20337" y="7545"/>
                  </a:cubicBezTo>
                  <a:cubicBezTo>
                    <a:pt x="20842" y="4142"/>
                    <a:pt x="21221" y="20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413431" y="1907582"/>
              <a:ext cx="388574" cy="169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033" fill="norm" stroke="1" extrusionOk="0">
                  <a:moveTo>
                    <a:pt x="420" y="4191"/>
                  </a:moveTo>
                  <a:cubicBezTo>
                    <a:pt x="185" y="5508"/>
                    <a:pt x="-50" y="6825"/>
                    <a:pt x="9" y="8011"/>
                  </a:cubicBezTo>
                  <a:cubicBezTo>
                    <a:pt x="67" y="9196"/>
                    <a:pt x="420" y="10250"/>
                    <a:pt x="889" y="10776"/>
                  </a:cubicBezTo>
                  <a:cubicBezTo>
                    <a:pt x="1359" y="11303"/>
                    <a:pt x="1946" y="11303"/>
                    <a:pt x="2767" y="9986"/>
                  </a:cubicBezTo>
                  <a:cubicBezTo>
                    <a:pt x="3589" y="8669"/>
                    <a:pt x="4646" y="6035"/>
                    <a:pt x="5174" y="4059"/>
                  </a:cubicBezTo>
                  <a:cubicBezTo>
                    <a:pt x="5702" y="2084"/>
                    <a:pt x="5702" y="767"/>
                    <a:pt x="5409" y="240"/>
                  </a:cubicBezTo>
                  <a:cubicBezTo>
                    <a:pt x="5115" y="-287"/>
                    <a:pt x="4528" y="-24"/>
                    <a:pt x="3707" y="1820"/>
                  </a:cubicBezTo>
                  <a:cubicBezTo>
                    <a:pt x="2885" y="3664"/>
                    <a:pt x="1828" y="7089"/>
                    <a:pt x="1300" y="9986"/>
                  </a:cubicBezTo>
                  <a:cubicBezTo>
                    <a:pt x="772" y="12884"/>
                    <a:pt x="772" y="15254"/>
                    <a:pt x="830" y="17098"/>
                  </a:cubicBezTo>
                  <a:cubicBezTo>
                    <a:pt x="889" y="18942"/>
                    <a:pt x="1007" y="20259"/>
                    <a:pt x="1711" y="20786"/>
                  </a:cubicBezTo>
                  <a:cubicBezTo>
                    <a:pt x="2415" y="21313"/>
                    <a:pt x="3707" y="21050"/>
                    <a:pt x="5115" y="19469"/>
                  </a:cubicBezTo>
                  <a:cubicBezTo>
                    <a:pt x="6524" y="17889"/>
                    <a:pt x="8050" y="14991"/>
                    <a:pt x="9048" y="12620"/>
                  </a:cubicBezTo>
                  <a:cubicBezTo>
                    <a:pt x="10046" y="10250"/>
                    <a:pt x="10515" y="8406"/>
                    <a:pt x="10691" y="6825"/>
                  </a:cubicBezTo>
                  <a:cubicBezTo>
                    <a:pt x="10867" y="5245"/>
                    <a:pt x="10750" y="3928"/>
                    <a:pt x="10339" y="3269"/>
                  </a:cubicBezTo>
                  <a:cubicBezTo>
                    <a:pt x="9928" y="2611"/>
                    <a:pt x="9224" y="2611"/>
                    <a:pt x="8637" y="3006"/>
                  </a:cubicBezTo>
                  <a:cubicBezTo>
                    <a:pt x="8050" y="3401"/>
                    <a:pt x="7580" y="4191"/>
                    <a:pt x="7111" y="6430"/>
                  </a:cubicBezTo>
                  <a:cubicBezTo>
                    <a:pt x="6641" y="8669"/>
                    <a:pt x="6172" y="12357"/>
                    <a:pt x="6113" y="14728"/>
                  </a:cubicBezTo>
                  <a:cubicBezTo>
                    <a:pt x="6054" y="17098"/>
                    <a:pt x="6407" y="18152"/>
                    <a:pt x="6993" y="18679"/>
                  </a:cubicBezTo>
                  <a:cubicBezTo>
                    <a:pt x="7580" y="19206"/>
                    <a:pt x="8402" y="19206"/>
                    <a:pt x="9693" y="17757"/>
                  </a:cubicBezTo>
                  <a:cubicBezTo>
                    <a:pt x="10985" y="16308"/>
                    <a:pt x="12746" y="13411"/>
                    <a:pt x="13861" y="11435"/>
                  </a:cubicBezTo>
                  <a:cubicBezTo>
                    <a:pt x="14976" y="9459"/>
                    <a:pt x="15446" y="8406"/>
                    <a:pt x="15798" y="7220"/>
                  </a:cubicBezTo>
                  <a:cubicBezTo>
                    <a:pt x="16150" y="6035"/>
                    <a:pt x="16385" y="4718"/>
                    <a:pt x="16326" y="4586"/>
                  </a:cubicBezTo>
                  <a:cubicBezTo>
                    <a:pt x="16267" y="4454"/>
                    <a:pt x="15915" y="5508"/>
                    <a:pt x="15563" y="7615"/>
                  </a:cubicBezTo>
                  <a:cubicBezTo>
                    <a:pt x="15211" y="9723"/>
                    <a:pt x="14859" y="12884"/>
                    <a:pt x="14507" y="15123"/>
                  </a:cubicBezTo>
                  <a:cubicBezTo>
                    <a:pt x="14154" y="17362"/>
                    <a:pt x="13802" y="18679"/>
                    <a:pt x="13685" y="18679"/>
                  </a:cubicBezTo>
                  <a:cubicBezTo>
                    <a:pt x="13567" y="18679"/>
                    <a:pt x="13685" y="17362"/>
                    <a:pt x="14507" y="14333"/>
                  </a:cubicBezTo>
                  <a:cubicBezTo>
                    <a:pt x="15328" y="11303"/>
                    <a:pt x="16854" y="6562"/>
                    <a:pt x="18028" y="4059"/>
                  </a:cubicBezTo>
                  <a:cubicBezTo>
                    <a:pt x="19202" y="1557"/>
                    <a:pt x="20024" y="1293"/>
                    <a:pt x="20611" y="1689"/>
                  </a:cubicBezTo>
                  <a:cubicBezTo>
                    <a:pt x="21198" y="2084"/>
                    <a:pt x="21550" y="3137"/>
                    <a:pt x="21550" y="6298"/>
                  </a:cubicBezTo>
                  <a:cubicBezTo>
                    <a:pt x="21550" y="9459"/>
                    <a:pt x="21198" y="14728"/>
                    <a:pt x="20846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6432541" y="1630108"/>
              <a:ext cx="336781" cy="53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93" fill="norm" stroke="1" extrusionOk="0">
                  <a:moveTo>
                    <a:pt x="12357" y="0"/>
                  </a:moveTo>
                  <a:cubicBezTo>
                    <a:pt x="10747" y="1941"/>
                    <a:pt x="9137" y="3881"/>
                    <a:pt x="7930" y="6328"/>
                  </a:cubicBezTo>
                  <a:cubicBezTo>
                    <a:pt x="6722" y="8775"/>
                    <a:pt x="5917" y="11728"/>
                    <a:pt x="5314" y="14133"/>
                  </a:cubicBezTo>
                  <a:cubicBezTo>
                    <a:pt x="4710" y="16538"/>
                    <a:pt x="4307" y="18394"/>
                    <a:pt x="4173" y="19575"/>
                  </a:cubicBezTo>
                  <a:cubicBezTo>
                    <a:pt x="4039" y="20756"/>
                    <a:pt x="4173" y="21262"/>
                    <a:pt x="4576" y="21431"/>
                  </a:cubicBezTo>
                  <a:cubicBezTo>
                    <a:pt x="4978" y="21600"/>
                    <a:pt x="5649" y="21431"/>
                    <a:pt x="6186" y="20798"/>
                  </a:cubicBezTo>
                  <a:cubicBezTo>
                    <a:pt x="6722" y="20166"/>
                    <a:pt x="7125" y="19069"/>
                    <a:pt x="6789" y="17930"/>
                  </a:cubicBezTo>
                  <a:cubicBezTo>
                    <a:pt x="6454" y="16791"/>
                    <a:pt x="5381" y="15609"/>
                    <a:pt x="4509" y="14892"/>
                  </a:cubicBezTo>
                  <a:cubicBezTo>
                    <a:pt x="3637" y="14175"/>
                    <a:pt x="2966" y="13922"/>
                    <a:pt x="2094" y="13711"/>
                  </a:cubicBezTo>
                  <a:cubicBezTo>
                    <a:pt x="1222" y="13500"/>
                    <a:pt x="148" y="13331"/>
                    <a:pt x="14" y="13247"/>
                  </a:cubicBezTo>
                  <a:cubicBezTo>
                    <a:pt x="-120" y="13162"/>
                    <a:pt x="685" y="13162"/>
                    <a:pt x="1960" y="12952"/>
                  </a:cubicBezTo>
                  <a:cubicBezTo>
                    <a:pt x="3234" y="12741"/>
                    <a:pt x="4978" y="12319"/>
                    <a:pt x="6454" y="11897"/>
                  </a:cubicBezTo>
                  <a:cubicBezTo>
                    <a:pt x="7930" y="11475"/>
                    <a:pt x="9137" y="11053"/>
                    <a:pt x="9741" y="11053"/>
                  </a:cubicBezTo>
                  <a:cubicBezTo>
                    <a:pt x="10345" y="11053"/>
                    <a:pt x="10345" y="11475"/>
                    <a:pt x="10345" y="12530"/>
                  </a:cubicBezTo>
                  <a:cubicBezTo>
                    <a:pt x="10345" y="13584"/>
                    <a:pt x="10345" y="15272"/>
                    <a:pt x="10345" y="16327"/>
                  </a:cubicBezTo>
                  <a:cubicBezTo>
                    <a:pt x="10345" y="17381"/>
                    <a:pt x="10345" y="17803"/>
                    <a:pt x="10613" y="17845"/>
                  </a:cubicBezTo>
                  <a:cubicBezTo>
                    <a:pt x="10881" y="17887"/>
                    <a:pt x="11418" y="17550"/>
                    <a:pt x="11820" y="17170"/>
                  </a:cubicBezTo>
                  <a:cubicBezTo>
                    <a:pt x="12223" y="16791"/>
                    <a:pt x="12491" y="16369"/>
                    <a:pt x="12894" y="16580"/>
                  </a:cubicBezTo>
                  <a:cubicBezTo>
                    <a:pt x="13296" y="16791"/>
                    <a:pt x="13833" y="17634"/>
                    <a:pt x="14369" y="18225"/>
                  </a:cubicBezTo>
                  <a:cubicBezTo>
                    <a:pt x="14906" y="18816"/>
                    <a:pt x="15443" y="19153"/>
                    <a:pt x="16181" y="19322"/>
                  </a:cubicBezTo>
                  <a:cubicBezTo>
                    <a:pt x="16919" y="19491"/>
                    <a:pt x="17858" y="19491"/>
                    <a:pt x="18797" y="19069"/>
                  </a:cubicBezTo>
                  <a:cubicBezTo>
                    <a:pt x="19736" y="18647"/>
                    <a:pt x="20675" y="17803"/>
                    <a:pt x="21078" y="16580"/>
                  </a:cubicBezTo>
                  <a:cubicBezTo>
                    <a:pt x="21480" y="15356"/>
                    <a:pt x="21346" y="13753"/>
                    <a:pt x="21212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6799932" y="1953958"/>
              <a:ext cx="142661" cy="16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362" fill="norm" stroke="1" extrusionOk="0">
                  <a:moveTo>
                    <a:pt x="15820" y="5742"/>
                  </a:moveTo>
                  <a:cubicBezTo>
                    <a:pt x="13316" y="5195"/>
                    <a:pt x="10812" y="4648"/>
                    <a:pt x="8151" y="6152"/>
                  </a:cubicBezTo>
                  <a:cubicBezTo>
                    <a:pt x="5490" y="7656"/>
                    <a:pt x="2672" y="11210"/>
                    <a:pt x="1264" y="13671"/>
                  </a:cubicBezTo>
                  <a:cubicBezTo>
                    <a:pt x="-145" y="16132"/>
                    <a:pt x="-145" y="17499"/>
                    <a:pt x="168" y="18866"/>
                  </a:cubicBezTo>
                  <a:cubicBezTo>
                    <a:pt x="481" y="20233"/>
                    <a:pt x="1107" y="21600"/>
                    <a:pt x="4394" y="21327"/>
                  </a:cubicBezTo>
                  <a:cubicBezTo>
                    <a:pt x="7681" y="21053"/>
                    <a:pt x="13629" y="19139"/>
                    <a:pt x="17072" y="16678"/>
                  </a:cubicBezTo>
                  <a:cubicBezTo>
                    <a:pt x="20516" y="14218"/>
                    <a:pt x="21455" y="11210"/>
                    <a:pt x="20985" y="8339"/>
                  </a:cubicBezTo>
                  <a:cubicBezTo>
                    <a:pt x="20516" y="5468"/>
                    <a:pt x="18638" y="2734"/>
                    <a:pt x="167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487551" y="1687965"/>
              <a:ext cx="721104" cy="43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39" fill="norm" stroke="1" extrusionOk="0">
                  <a:moveTo>
                    <a:pt x="4073" y="17723"/>
                  </a:moveTo>
                  <a:cubicBezTo>
                    <a:pt x="4262" y="16165"/>
                    <a:pt x="4451" y="14607"/>
                    <a:pt x="4514" y="13569"/>
                  </a:cubicBezTo>
                  <a:cubicBezTo>
                    <a:pt x="4577" y="12530"/>
                    <a:pt x="4514" y="12011"/>
                    <a:pt x="4262" y="11699"/>
                  </a:cubicBezTo>
                  <a:cubicBezTo>
                    <a:pt x="4010" y="11388"/>
                    <a:pt x="3569" y="11284"/>
                    <a:pt x="2845" y="12115"/>
                  </a:cubicBezTo>
                  <a:cubicBezTo>
                    <a:pt x="2121" y="12946"/>
                    <a:pt x="1113" y="14711"/>
                    <a:pt x="547" y="16321"/>
                  </a:cubicBezTo>
                  <a:cubicBezTo>
                    <a:pt x="-20" y="17930"/>
                    <a:pt x="-146" y="19384"/>
                    <a:pt x="169" y="20267"/>
                  </a:cubicBezTo>
                  <a:cubicBezTo>
                    <a:pt x="484" y="21149"/>
                    <a:pt x="1239" y="21461"/>
                    <a:pt x="2153" y="20734"/>
                  </a:cubicBezTo>
                  <a:cubicBezTo>
                    <a:pt x="3066" y="20007"/>
                    <a:pt x="4136" y="18242"/>
                    <a:pt x="4986" y="15542"/>
                  </a:cubicBezTo>
                  <a:cubicBezTo>
                    <a:pt x="5837" y="12842"/>
                    <a:pt x="6466" y="9207"/>
                    <a:pt x="6813" y="7026"/>
                  </a:cubicBezTo>
                  <a:cubicBezTo>
                    <a:pt x="7159" y="4846"/>
                    <a:pt x="7222" y="4119"/>
                    <a:pt x="7285" y="3288"/>
                  </a:cubicBezTo>
                  <a:cubicBezTo>
                    <a:pt x="7348" y="2457"/>
                    <a:pt x="7411" y="1523"/>
                    <a:pt x="7285" y="1211"/>
                  </a:cubicBezTo>
                  <a:cubicBezTo>
                    <a:pt x="7159" y="899"/>
                    <a:pt x="6844" y="1211"/>
                    <a:pt x="6403" y="2613"/>
                  </a:cubicBezTo>
                  <a:cubicBezTo>
                    <a:pt x="5962" y="4015"/>
                    <a:pt x="5396" y="6507"/>
                    <a:pt x="5144" y="9103"/>
                  </a:cubicBezTo>
                  <a:cubicBezTo>
                    <a:pt x="4892" y="11699"/>
                    <a:pt x="4955" y="14399"/>
                    <a:pt x="5270" y="16113"/>
                  </a:cubicBezTo>
                  <a:cubicBezTo>
                    <a:pt x="5585" y="17826"/>
                    <a:pt x="6151" y="18553"/>
                    <a:pt x="6750" y="18761"/>
                  </a:cubicBezTo>
                  <a:cubicBezTo>
                    <a:pt x="7348" y="18969"/>
                    <a:pt x="7978" y="18657"/>
                    <a:pt x="8450" y="17982"/>
                  </a:cubicBezTo>
                  <a:cubicBezTo>
                    <a:pt x="8922" y="17307"/>
                    <a:pt x="9237" y="16269"/>
                    <a:pt x="9426" y="15490"/>
                  </a:cubicBezTo>
                  <a:cubicBezTo>
                    <a:pt x="9615" y="14711"/>
                    <a:pt x="9678" y="14192"/>
                    <a:pt x="9583" y="13776"/>
                  </a:cubicBezTo>
                  <a:cubicBezTo>
                    <a:pt x="9489" y="13361"/>
                    <a:pt x="9237" y="13049"/>
                    <a:pt x="8985" y="13101"/>
                  </a:cubicBezTo>
                  <a:cubicBezTo>
                    <a:pt x="8733" y="13153"/>
                    <a:pt x="8481" y="13569"/>
                    <a:pt x="8230" y="14296"/>
                  </a:cubicBezTo>
                  <a:cubicBezTo>
                    <a:pt x="7978" y="15023"/>
                    <a:pt x="7726" y="16061"/>
                    <a:pt x="7631" y="16840"/>
                  </a:cubicBezTo>
                  <a:cubicBezTo>
                    <a:pt x="7537" y="17619"/>
                    <a:pt x="7600" y="18138"/>
                    <a:pt x="7789" y="18398"/>
                  </a:cubicBezTo>
                  <a:cubicBezTo>
                    <a:pt x="7978" y="18657"/>
                    <a:pt x="8292" y="18657"/>
                    <a:pt x="8576" y="18501"/>
                  </a:cubicBezTo>
                  <a:cubicBezTo>
                    <a:pt x="8859" y="18346"/>
                    <a:pt x="9111" y="18034"/>
                    <a:pt x="9332" y="17619"/>
                  </a:cubicBezTo>
                  <a:cubicBezTo>
                    <a:pt x="9552" y="17203"/>
                    <a:pt x="9741" y="16684"/>
                    <a:pt x="9835" y="16736"/>
                  </a:cubicBezTo>
                  <a:cubicBezTo>
                    <a:pt x="9930" y="16788"/>
                    <a:pt x="9930" y="17411"/>
                    <a:pt x="10024" y="17982"/>
                  </a:cubicBezTo>
                  <a:cubicBezTo>
                    <a:pt x="10119" y="18553"/>
                    <a:pt x="10308" y="19073"/>
                    <a:pt x="10623" y="19332"/>
                  </a:cubicBezTo>
                  <a:cubicBezTo>
                    <a:pt x="10937" y="19592"/>
                    <a:pt x="11378" y="19592"/>
                    <a:pt x="11819" y="19021"/>
                  </a:cubicBezTo>
                  <a:cubicBezTo>
                    <a:pt x="12260" y="18449"/>
                    <a:pt x="12701" y="17307"/>
                    <a:pt x="13299" y="15023"/>
                  </a:cubicBezTo>
                  <a:cubicBezTo>
                    <a:pt x="13897" y="12738"/>
                    <a:pt x="14653" y="9311"/>
                    <a:pt x="15125" y="6871"/>
                  </a:cubicBezTo>
                  <a:cubicBezTo>
                    <a:pt x="15597" y="4430"/>
                    <a:pt x="15786" y="2976"/>
                    <a:pt x="15912" y="1938"/>
                  </a:cubicBezTo>
                  <a:cubicBezTo>
                    <a:pt x="16038" y="899"/>
                    <a:pt x="16101" y="276"/>
                    <a:pt x="15975" y="69"/>
                  </a:cubicBezTo>
                  <a:cubicBezTo>
                    <a:pt x="15849" y="-139"/>
                    <a:pt x="15534" y="69"/>
                    <a:pt x="15157" y="1419"/>
                  </a:cubicBezTo>
                  <a:cubicBezTo>
                    <a:pt x="14779" y="2769"/>
                    <a:pt x="14338" y="5261"/>
                    <a:pt x="14118" y="8169"/>
                  </a:cubicBezTo>
                  <a:cubicBezTo>
                    <a:pt x="13897" y="11076"/>
                    <a:pt x="13897" y="14399"/>
                    <a:pt x="13897" y="16424"/>
                  </a:cubicBezTo>
                  <a:cubicBezTo>
                    <a:pt x="13897" y="18449"/>
                    <a:pt x="13897" y="19176"/>
                    <a:pt x="13960" y="19799"/>
                  </a:cubicBezTo>
                  <a:cubicBezTo>
                    <a:pt x="14023" y="20423"/>
                    <a:pt x="14149" y="20942"/>
                    <a:pt x="14338" y="20994"/>
                  </a:cubicBezTo>
                  <a:cubicBezTo>
                    <a:pt x="14527" y="21046"/>
                    <a:pt x="14779" y="20630"/>
                    <a:pt x="14905" y="19799"/>
                  </a:cubicBezTo>
                  <a:cubicBezTo>
                    <a:pt x="15031" y="18969"/>
                    <a:pt x="15031" y="17723"/>
                    <a:pt x="14842" y="16321"/>
                  </a:cubicBezTo>
                  <a:cubicBezTo>
                    <a:pt x="14653" y="14919"/>
                    <a:pt x="14275" y="13361"/>
                    <a:pt x="13960" y="12426"/>
                  </a:cubicBezTo>
                  <a:cubicBezTo>
                    <a:pt x="13645" y="11492"/>
                    <a:pt x="13393" y="11180"/>
                    <a:pt x="13425" y="11180"/>
                  </a:cubicBezTo>
                  <a:cubicBezTo>
                    <a:pt x="13456" y="11180"/>
                    <a:pt x="13771" y="11492"/>
                    <a:pt x="14432" y="11855"/>
                  </a:cubicBezTo>
                  <a:cubicBezTo>
                    <a:pt x="15094" y="12219"/>
                    <a:pt x="16101" y="12634"/>
                    <a:pt x="16888" y="12842"/>
                  </a:cubicBezTo>
                  <a:cubicBezTo>
                    <a:pt x="17676" y="13049"/>
                    <a:pt x="18242" y="13049"/>
                    <a:pt x="18431" y="13257"/>
                  </a:cubicBezTo>
                  <a:cubicBezTo>
                    <a:pt x="18620" y="13465"/>
                    <a:pt x="18431" y="13880"/>
                    <a:pt x="18053" y="14659"/>
                  </a:cubicBezTo>
                  <a:cubicBezTo>
                    <a:pt x="17676" y="15438"/>
                    <a:pt x="17109" y="16580"/>
                    <a:pt x="16762" y="17411"/>
                  </a:cubicBezTo>
                  <a:cubicBezTo>
                    <a:pt x="16416" y="18242"/>
                    <a:pt x="16290" y="18761"/>
                    <a:pt x="16416" y="18969"/>
                  </a:cubicBezTo>
                  <a:cubicBezTo>
                    <a:pt x="16542" y="19176"/>
                    <a:pt x="16920" y="19073"/>
                    <a:pt x="17203" y="18813"/>
                  </a:cubicBezTo>
                  <a:cubicBezTo>
                    <a:pt x="17487" y="18553"/>
                    <a:pt x="17676" y="18138"/>
                    <a:pt x="17896" y="17671"/>
                  </a:cubicBezTo>
                  <a:cubicBezTo>
                    <a:pt x="18116" y="17203"/>
                    <a:pt x="18368" y="16684"/>
                    <a:pt x="18620" y="16580"/>
                  </a:cubicBezTo>
                  <a:cubicBezTo>
                    <a:pt x="18872" y="16476"/>
                    <a:pt x="19124" y="16788"/>
                    <a:pt x="19596" y="17255"/>
                  </a:cubicBezTo>
                  <a:cubicBezTo>
                    <a:pt x="20069" y="17723"/>
                    <a:pt x="20761" y="18346"/>
                    <a:pt x="21454" y="18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8235705" y="1911852"/>
              <a:ext cx="64844" cy="15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0874" fill="norm" stroke="1" extrusionOk="0">
                  <a:moveTo>
                    <a:pt x="19724" y="9788"/>
                  </a:moveTo>
                  <a:cubicBezTo>
                    <a:pt x="20399" y="8385"/>
                    <a:pt x="21074" y="6983"/>
                    <a:pt x="20399" y="5580"/>
                  </a:cubicBezTo>
                  <a:cubicBezTo>
                    <a:pt x="19724" y="4177"/>
                    <a:pt x="17699" y="2775"/>
                    <a:pt x="13987" y="1653"/>
                  </a:cubicBezTo>
                  <a:cubicBezTo>
                    <a:pt x="10274" y="531"/>
                    <a:pt x="4874" y="-311"/>
                    <a:pt x="2174" y="110"/>
                  </a:cubicBezTo>
                  <a:cubicBezTo>
                    <a:pt x="-526" y="531"/>
                    <a:pt x="-526" y="2214"/>
                    <a:pt x="1161" y="4458"/>
                  </a:cubicBezTo>
                  <a:cubicBezTo>
                    <a:pt x="2849" y="6702"/>
                    <a:pt x="6224" y="9507"/>
                    <a:pt x="8586" y="12032"/>
                  </a:cubicBezTo>
                  <a:cubicBezTo>
                    <a:pt x="10949" y="14557"/>
                    <a:pt x="12299" y="16801"/>
                    <a:pt x="11962" y="18484"/>
                  </a:cubicBezTo>
                  <a:cubicBezTo>
                    <a:pt x="11624" y="20167"/>
                    <a:pt x="9599" y="21289"/>
                    <a:pt x="9261" y="20728"/>
                  </a:cubicBezTo>
                  <a:cubicBezTo>
                    <a:pt x="8924" y="20167"/>
                    <a:pt x="10274" y="17923"/>
                    <a:pt x="11624" y="15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8329304" y="1657264"/>
              <a:ext cx="328554" cy="45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17" fill="norm" stroke="1" extrusionOk="0">
                  <a:moveTo>
                    <a:pt x="0" y="14917"/>
                  </a:moveTo>
                  <a:cubicBezTo>
                    <a:pt x="1385" y="14817"/>
                    <a:pt x="2769" y="14717"/>
                    <a:pt x="3808" y="14417"/>
                  </a:cubicBezTo>
                  <a:cubicBezTo>
                    <a:pt x="4846" y="14117"/>
                    <a:pt x="5538" y="13617"/>
                    <a:pt x="5469" y="13417"/>
                  </a:cubicBezTo>
                  <a:cubicBezTo>
                    <a:pt x="5400" y="13217"/>
                    <a:pt x="4569" y="13317"/>
                    <a:pt x="3669" y="13917"/>
                  </a:cubicBezTo>
                  <a:cubicBezTo>
                    <a:pt x="2769" y="14517"/>
                    <a:pt x="1800" y="15617"/>
                    <a:pt x="1315" y="16517"/>
                  </a:cubicBezTo>
                  <a:cubicBezTo>
                    <a:pt x="831" y="17417"/>
                    <a:pt x="831" y="18117"/>
                    <a:pt x="1315" y="18517"/>
                  </a:cubicBezTo>
                  <a:cubicBezTo>
                    <a:pt x="1800" y="18917"/>
                    <a:pt x="2769" y="19017"/>
                    <a:pt x="4292" y="18467"/>
                  </a:cubicBezTo>
                  <a:cubicBezTo>
                    <a:pt x="5815" y="17917"/>
                    <a:pt x="7892" y="16717"/>
                    <a:pt x="10108" y="14867"/>
                  </a:cubicBezTo>
                  <a:cubicBezTo>
                    <a:pt x="12323" y="13017"/>
                    <a:pt x="14677" y="10517"/>
                    <a:pt x="16615" y="8117"/>
                  </a:cubicBezTo>
                  <a:cubicBezTo>
                    <a:pt x="18554" y="5717"/>
                    <a:pt x="20077" y="3417"/>
                    <a:pt x="20838" y="2017"/>
                  </a:cubicBezTo>
                  <a:cubicBezTo>
                    <a:pt x="21600" y="617"/>
                    <a:pt x="21600" y="117"/>
                    <a:pt x="21323" y="17"/>
                  </a:cubicBezTo>
                  <a:cubicBezTo>
                    <a:pt x="21046" y="-83"/>
                    <a:pt x="20492" y="217"/>
                    <a:pt x="19177" y="1967"/>
                  </a:cubicBezTo>
                  <a:cubicBezTo>
                    <a:pt x="17862" y="3717"/>
                    <a:pt x="15785" y="6917"/>
                    <a:pt x="14538" y="9417"/>
                  </a:cubicBezTo>
                  <a:cubicBezTo>
                    <a:pt x="13292" y="11917"/>
                    <a:pt x="12877" y="13717"/>
                    <a:pt x="12877" y="14867"/>
                  </a:cubicBezTo>
                  <a:cubicBezTo>
                    <a:pt x="12877" y="16017"/>
                    <a:pt x="13292" y="16517"/>
                    <a:pt x="13846" y="16717"/>
                  </a:cubicBezTo>
                  <a:cubicBezTo>
                    <a:pt x="14400" y="16917"/>
                    <a:pt x="15092" y="16817"/>
                    <a:pt x="16062" y="16317"/>
                  </a:cubicBezTo>
                  <a:cubicBezTo>
                    <a:pt x="17031" y="15817"/>
                    <a:pt x="18277" y="14917"/>
                    <a:pt x="19038" y="14067"/>
                  </a:cubicBezTo>
                  <a:cubicBezTo>
                    <a:pt x="19800" y="13217"/>
                    <a:pt x="20077" y="12417"/>
                    <a:pt x="20077" y="12267"/>
                  </a:cubicBezTo>
                  <a:cubicBezTo>
                    <a:pt x="20077" y="12117"/>
                    <a:pt x="19800" y="12617"/>
                    <a:pt x="20008" y="13667"/>
                  </a:cubicBezTo>
                  <a:cubicBezTo>
                    <a:pt x="20215" y="14717"/>
                    <a:pt x="20908" y="16317"/>
                    <a:pt x="20977" y="17717"/>
                  </a:cubicBezTo>
                  <a:cubicBezTo>
                    <a:pt x="21046" y="19117"/>
                    <a:pt x="20492" y="20317"/>
                    <a:pt x="19938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8443604" y="1814258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6800"/>
                    <a:pt x="1440" y="12000"/>
                    <a:pt x="5040" y="8400"/>
                  </a:cubicBezTo>
                  <a:cubicBezTo>
                    <a:pt x="8640" y="4800"/>
                    <a:pt x="151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668154" y="2989008"/>
              <a:ext cx="2603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4" y="2663"/>
                    <a:pt x="2107" y="5326"/>
                    <a:pt x="2898" y="8482"/>
                  </a:cubicBezTo>
                  <a:cubicBezTo>
                    <a:pt x="3688" y="11638"/>
                    <a:pt x="4215" y="15288"/>
                    <a:pt x="4566" y="17359"/>
                  </a:cubicBezTo>
                  <a:cubicBezTo>
                    <a:pt x="4917" y="19430"/>
                    <a:pt x="5093" y="19923"/>
                    <a:pt x="5180" y="20416"/>
                  </a:cubicBezTo>
                  <a:cubicBezTo>
                    <a:pt x="5268" y="20910"/>
                    <a:pt x="5268" y="21403"/>
                    <a:pt x="5093" y="21403"/>
                  </a:cubicBezTo>
                  <a:cubicBezTo>
                    <a:pt x="4917" y="21403"/>
                    <a:pt x="4566" y="20910"/>
                    <a:pt x="4039" y="20219"/>
                  </a:cubicBezTo>
                  <a:cubicBezTo>
                    <a:pt x="3512" y="19529"/>
                    <a:pt x="2810" y="18641"/>
                    <a:pt x="2634" y="17951"/>
                  </a:cubicBezTo>
                  <a:cubicBezTo>
                    <a:pt x="2459" y="17260"/>
                    <a:pt x="2810" y="16767"/>
                    <a:pt x="3776" y="16175"/>
                  </a:cubicBezTo>
                  <a:cubicBezTo>
                    <a:pt x="4741" y="15584"/>
                    <a:pt x="6322" y="14893"/>
                    <a:pt x="8429" y="13463"/>
                  </a:cubicBezTo>
                  <a:cubicBezTo>
                    <a:pt x="10537" y="12033"/>
                    <a:pt x="13171" y="9863"/>
                    <a:pt x="15278" y="8088"/>
                  </a:cubicBezTo>
                  <a:cubicBezTo>
                    <a:pt x="17385" y="6312"/>
                    <a:pt x="18966" y="4932"/>
                    <a:pt x="19932" y="3995"/>
                  </a:cubicBezTo>
                  <a:cubicBezTo>
                    <a:pt x="20898" y="3058"/>
                    <a:pt x="21249" y="2564"/>
                    <a:pt x="21424" y="2614"/>
                  </a:cubicBezTo>
                  <a:cubicBezTo>
                    <a:pt x="21600" y="2663"/>
                    <a:pt x="21600" y="3255"/>
                    <a:pt x="21073" y="5227"/>
                  </a:cubicBezTo>
                  <a:cubicBezTo>
                    <a:pt x="20546" y="7200"/>
                    <a:pt x="19493" y="10553"/>
                    <a:pt x="19054" y="13315"/>
                  </a:cubicBezTo>
                  <a:cubicBezTo>
                    <a:pt x="18615" y="16077"/>
                    <a:pt x="18790" y="18247"/>
                    <a:pt x="19317" y="19529"/>
                  </a:cubicBezTo>
                  <a:cubicBezTo>
                    <a:pt x="19844" y="20811"/>
                    <a:pt x="20722" y="212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999807" y="3306508"/>
              <a:ext cx="70515" cy="11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30" fill="norm" stroke="1" extrusionOk="0">
                  <a:moveTo>
                    <a:pt x="7188" y="4547"/>
                  </a:moveTo>
                  <a:cubicBezTo>
                    <a:pt x="4646" y="5684"/>
                    <a:pt x="2105" y="6821"/>
                    <a:pt x="835" y="9095"/>
                  </a:cubicBezTo>
                  <a:cubicBezTo>
                    <a:pt x="-436" y="11368"/>
                    <a:pt x="-436" y="14779"/>
                    <a:pt x="2105" y="17242"/>
                  </a:cubicBezTo>
                  <a:cubicBezTo>
                    <a:pt x="4646" y="19705"/>
                    <a:pt x="9729" y="21221"/>
                    <a:pt x="13858" y="21411"/>
                  </a:cubicBezTo>
                  <a:cubicBezTo>
                    <a:pt x="17988" y="21600"/>
                    <a:pt x="21164" y="20463"/>
                    <a:pt x="21164" y="16674"/>
                  </a:cubicBezTo>
                  <a:cubicBezTo>
                    <a:pt x="21164" y="12884"/>
                    <a:pt x="17988" y="6442"/>
                    <a:pt x="148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239654" y="3135058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2265054" y="3287458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2754004" y="2893758"/>
              <a:ext cx="173127" cy="5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524" fill="norm" stroke="1" extrusionOk="0">
                  <a:moveTo>
                    <a:pt x="0" y="4131"/>
                  </a:moveTo>
                  <a:cubicBezTo>
                    <a:pt x="0" y="6712"/>
                    <a:pt x="0" y="9294"/>
                    <a:pt x="386" y="12177"/>
                  </a:cubicBezTo>
                  <a:cubicBezTo>
                    <a:pt x="771" y="15060"/>
                    <a:pt x="1543" y="18244"/>
                    <a:pt x="2057" y="18932"/>
                  </a:cubicBezTo>
                  <a:cubicBezTo>
                    <a:pt x="2571" y="19621"/>
                    <a:pt x="2829" y="17814"/>
                    <a:pt x="3214" y="15404"/>
                  </a:cubicBezTo>
                  <a:cubicBezTo>
                    <a:pt x="3600" y="12994"/>
                    <a:pt x="4114" y="9982"/>
                    <a:pt x="4886" y="7401"/>
                  </a:cubicBezTo>
                  <a:cubicBezTo>
                    <a:pt x="5657" y="4819"/>
                    <a:pt x="6686" y="2668"/>
                    <a:pt x="7714" y="1463"/>
                  </a:cubicBezTo>
                  <a:cubicBezTo>
                    <a:pt x="8743" y="258"/>
                    <a:pt x="9771" y="0"/>
                    <a:pt x="10800" y="0"/>
                  </a:cubicBezTo>
                  <a:cubicBezTo>
                    <a:pt x="11829" y="0"/>
                    <a:pt x="12857" y="258"/>
                    <a:pt x="14914" y="1893"/>
                  </a:cubicBezTo>
                  <a:cubicBezTo>
                    <a:pt x="16971" y="3528"/>
                    <a:pt x="20057" y="6540"/>
                    <a:pt x="20829" y="9466"/>
                  </a:cubicBezTo>
                  <a:cubicBezTo>
                    <a:pt x="21600" y="12392"/>
                    <a:pt x="20057" y="15232"/>
                    <a:pt x="18257" y="17082"/>
                  </a:cubicBezTo>
                  <a:cubicBezTo>
                    <a:pt x="16457" y="18932"/>
                    <a:pt x="14400" y="19793"/>
                    <a:pt x="12857" y="20395"/>
                  </a:cubicBezTo>
                  <a:cubicBezTo>
                    <a:pt x="11314" y="20998"/>
                    <a:pt x="10286" y="21342"/>
                    <a:pt x="9000" y="21471"/>
                  </a:cubicBezTo>
                  <a:cubicBezTo>
                    <a:pt x="7714" y="21600"/>
                    <a:pt x="6171" y="21514"/>
                    <a:pt x="5271" y="20998"/>
                  </a:cubicBezTo>
                  <a:cubicBezTo>
                    <a:pt x="4371" y="20481"/>
                    <a:pt x="4114" y="19535"/>
                    <a:pt x="4629" y="18846"/>
                  </a:cubicBezTo>
                  <a:cubicBezTo>
                    <a:pt x="5143" y="18158"/>
                    <a:pt x="6429" y="17727"/>
                    <a:pt x="7714" y="17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004548" y="3338258"/>
              <a:ext cx="980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914"/>
                    <a:pt x="-1585" y="11829"/>
                    <a:pt x="575" y="15429"/>
                  </a:cubicBezTo>
                  <a:cubicBezTo>
                    <a:pt x="2735" y="19029"/>
                    <a:pt x="11375" y="2031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3719204" y="3001708"/>
              <a:ext cx="317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662"/>
                    <a:pt x="7200" y="3323"/>
                    <a:pt x="4320" y="6535"/>
                  </a:cubicBezTo>
                  <a:cubicBezTo>
                    <a:pt x="1440" y="9748"/>
                    <a:pt x="2880" y="14511"/>
                    <a:pt x="2880" y="17280"/>
                  </a:cubicBezTo>
                  <a:cubicBezTo>
                    <a:pt x="2880" y="20049"/>
                    <a:pt x="1440" y="20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563576" y="3376358"/>
              <a:ext cx="37787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1632" y="21600"/>
                  </a:moveTo>
                  <a:cubicBezTo>
                    <a:pt x="788" y="21000"/>
                    <a:pt x="-57" y="20400"/>
                    <a:pt x="3" y="20100"/>
                  </a:cubicBezTo>
                  <a:cubicBezTo>
                    <a:pt x="64" y="19800"/>
                    <a:pt x="1029" y="19800"/>
                    <a:pt x="3261" y="17400"/>
                  </a:cubicBezTo>
                  <a:cubicBezTo>
                    <a:pt x="5494" y="15000"/>
                    <a:pt x="8993" y="10200"/>
                    <a:pt x="12251" y="6900"/>
                  </a:cubicBezTo>
                  <a:cubicBezTo>
                    <a:pt x="15509" y="3600"/>
                    <a:pt x="18526" y="1800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4233554" y="3046158"/>
              <a:ext cx="12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39"/>
                    <a:pt x="7200" y="9679"/>
                    <a:pt x="3600" y="13279"/>
                  </a:cubicBezTo>
                  <a:cubicBezTo>
                    <a:pt x="0" y="16879"/>
                    <a:pt x="0" y="192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176404" y="2983155"/>
              <a:ext cx="231387" cy="43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267" fill="norm" stroke="1" extrusionOk="0">
                  <a:moveTo>
                    <a:pt x="2893" y="6147"/>
                  </a:moveTo>
                  <a:cubicBezTo>
                    <a:pt x="3471" y="4193"/>
                    <a:pt x="4050" y="2238"/>
                    <a:pt x="5496" y="1107"/>
                  </a:cubicBezTo>
                  <a:cubicBezTo>
                    <a:pt x="6943" y="-24"/>
                    <a:pt x="9257" y="-333"/>
                    <a:pt x="11957" y="387"/>
                  </a:cubicBezTo>
                  <a:cubicBezTo>
                    <a:pt x="14657" y="1107"/>
                    <a:pt x="17743" y="2856"/>
                    <a:pt x="19479" y="5324"/>
                  </a:cubicBezTo>
                  <a:cubicBezTo>
                    <a:pt x="21214" y="7793"/>
                    <a:pt x="21600" y="10981"/>
                    <a:pt x="20346" y="13656"/>
                  </a:cubicBezTo>
                  <a:cubicBezTo>
                    <a:pt x="19093" y="16330"/>
                    <a:pt x="16200" y="18490"/>
                    <a:pt x="12536" y="19673"/>
                  </a:cubicBezTo>
                  <a:cubicBezTo>
                    <a:pt x="8871" y="20856"/>
                    <a:pt x="4436" y="21061"/>
                    <a:pt x="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455804" y="3343395"/>
              <a:ext cx="215901" cy="16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1753"/>
                  </a:moveTo>
                  <a:cubicBezTo>
                    <a:pt x="847" y="953"/>
                    <a:pt x="1694" y="153"/>
                    <a:pt x="2647" y="19"/>
                  </a:cubicBezTo>
                  <a:cubicBezTo>
                    <a:pt x="3600" y="-114"/>
                    <a:pt x="4659" y="419"/>
                    <a:pt x="5506" y="2153"/>
                  </a:cubicBezTo>
                  <a:cubicBezTo>
                    <a:pt x="6353" y="3886"/>
                    <a:pt x="6988" y="6819"/>
                    <a:pt x="6671" y="9486"/>
                  </a:cubicBezTo>
                  <a:cubicBezTo>
                    <a:pt x="6353" y="12153"/>
                    <a:pt x="5082" y="14553"/>
                    <a:pt x="4129" y="16553"/>
                  </a:cubicBezTo>
                  <a:cubicBezTo>
                    <a:pt x="3176" y="18553"/>
                    <a:pt x="2541" y="20153"/>
                    <a:pt x="2965" y="20819"/>
                  </a:cubicBezTo>
                  <a:cubicBezTo>
                    <a:pt x="3388" y="21486"/>
                    <a:pt x="4871" y="21219"/>
                    <a:pt x="8153" y="20153"/>
                  </a:cubicBezTo>
                  <a:cubicBezTo>
                    <a:pt x="11435" y="19086"/>
                    <a:pt x="16518" y="17219"/>
                    <a:pt x="21600" y="15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6094104" y="3187019"/>
              <a:ext cx="190501" cy="23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1630"/>
                  </a:moveTo>
                  <a:cubicBezTo>
                    <a:pt x="480" y="665"/>
                    <a:pt x="960" y="-299"/>
                    <a:pt x="1680" y="87"/>
                  </a:cubicBezTo>
                  <a:cubicBezTo>
                    <a:pt x="2400" y="472"/>
                    <a:pt x="3360" y="2208"/>
                    <a:pt x="4560" y="5583"/>
                  </a:cubicBezTo>
                  <a:cubicBezTo>
                    <a:pt x="5760" y="8958"/>
                    <a:pt x="7200" y="13972"/>
                    <a:pt x="8040" y="16962"/>
                  </a:cubicBezTo>
                  <a:cubicBezTo>
                    <a:pt x="8880" y="19951"/>
                    <a:pt x="9120" y="20915"/>
                    <a:pt x="9720" y="21108"/>
                  </a:cubicBezTo>
                  <a:cubicBezTo>
                    <a:pt x="10320" y="21301"/>
                    <a:pt x="11280" y="20722"/>
                    <a:pt x="12360" y="18215"/>
                  </a:cubicBezTo>
                  <a:cubicBezTo>
                    <a:pt x="13440" y="15708"/>
                    <a:pt x="14640" y="11272"/>
                    <a:pt x="15360" y="8476"/>
                  </a:cubicBezTo>
                  <a:cubicBezTo>
                    <a:pt x="16080" y="5680"/>
                    <a:pt x="16320" y="4522"/>
                    <a:pt x="17280" y="3655"/>
                  </a:cubicBezTo>
                  <a:cubicBezTo>
                    <a:pt x="18240" y="2787"/>
                    <a:pt x="19920" y="2208"/>
                    <a:pt x="21600" y="1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6299647" y="3186917"/>
              <a:ext cx="105608" cy="252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510" fill="norm" stroke="1" extrusionOk="0">
                  <a:moveTo>
                    <a:pt x="21131" y="2070"/>
                  </a:moveTo>
                  <a:cubicBezTo>
                    <a:pt x="16896" y="1350"/>
                    <a:pt x="12660" y="630"/>
                    <a:pt x="9484" y="270"/>
                  </a:cubicBezTo>
                  <a:cubicBezTo>
                    <a:pt x="6307" y="-90"/>
                    <a:pt x="4190" y="-90"/>
                    <a:pt x="2496" y="270"/>
                  </a:cubicBezTo>
                  <a:cubicBezTo>
                    <a:pt x="802" y="630"/>
                    <a:pt x="-469" y="1350"/>
                    <a:pt x="166" y="2430"/>
                  </a:cubicBezTo>
                  <a:cubicBezTo>
                    <a:pt x="802" y="3510"/>
                    <a:pt x="3343" y="4950"/>
                    <a:pt x="6943" y="7290"/>
                  </a:cubicBezTo>
                  <a:cubicBezTo>
                    <a:pt x="10543" y="9630"/>
                    <a:pt x="15202" y="12870"/>
                    <a:pt x="16260" y="15300"/>
                  </a:cubicBezTo>
                  <a:cubicBezTo>
                    <a:pt x="17319" y="17730"/>
                    <a:pt x="14778" y="19350"/>
                    <a:pt x="12449" y="20250"/>
                  </a:cubicBezTo>
                  <a:cubicBezTo>
                    <a:pt x="10119" y="21150"/>
                    <a:pt x="8002" y="21330"/>
                    <a:pt x="5884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6570354" y="336365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7898009" y="2931858"/>
              <a:ext cx="20832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3221" y="0"/>
                  </a:moveTo>
                  <a:cubicBezTo>
                    <a:pt x="3003" y="3646"/>
                    <a:pt x="2784" y="7291"/>
                    <a:pt x="2566" y="10390"/>
                  </a:cubicBezTo>
                  <a:cubicBezTo>
                    <a:pt x="2348" y="13489"/>
                    <a:pt x="2130" y="16041"/>
                    <a:pt x="1912" y="17727"/>
                  </a:cubicBezTo>
                  <a:cubicBezTo>
                    <a:pt x="1693" y="19413"/>
                    <a:pt x="1475" y="20233"/>
                    <a:pt x="1257" y="20415"/>
                  </a:cubicBezTo>
                  <a:cubicBezTo>
                    <a:pt x="1039" y="20597"/>
                    <a:pt x="821" y="20142"/>
                    <a:pt x="603" y="19185"/>
                  </a:cubicBezTo>
                  <a:cubicBezTo>
                    <a:pt x="384" y="18228"/>
                    <a:pt x="166" y="16770"/>
                    <a:pt x="57" y="15813"/>
                  </a:cubicBezTo>
                  <a:cubicBezTo>
                    <a:pt x="-52" y="14856"/>
                    <a:pt x="-52" y="14400"/>
                    <a:pt x="493" y="14081"/>
                  </a:cubicBezTo>
                  <a:cubicBezTo>
                    <a:pt x="1039" y="13762"/>
                    <a:pt x="2130" y="13580"/>
                    <a:pt x="4639" y="12805"/>
                  </a:cubicBezTo>
                  <a:cubicBezTo>
                    <a:pt x="7148" y="12030"/>
                    <a:pt x="11075" y="10663"/>
                    <a:pt x="13912" y="9205"/>
                  </a:cubicBezTo>
                  <a:cubicBezTo>
                    <a:pt x="16748" y="7747"/>
                    <a:pt x="18493" y="6197"/>
                    <a:pt x="19584" y="5195"/>
                  </a:cubicBezTo>
                  <a:cubicBezTo>
                    <a:pt x="20675" y="4192"/>
                    <a:pt x="21112" y="3737"/>
                    <a:pt x="21330" y="3737"/>
                  </a:cubicBezTo>
                  <a:cubicBezTo>
                    <a:pt x="21548" y="3737"/>
                    <a:pt x="21548" y="4192"/>
                    <a:pt x="21112" y="5924"/>
                  </a:cubicBezTo>
                  <a:cubicBezTo>
                    <a:pt x="20675" y="7656"/>
                    <a:pt x="19803" y="10663"/>
                    <a:pt x="19039" y="13489"/>
                  </a:cubicBezTo>
                  <a:cubicBezTo>
                    <a:pt x="18275" y="16314"/>
                    <a:pt x="17621" y="18957"/>
                    <a:pt x="169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176904" y="3338258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335654" y="3147758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8354704" y="3331908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8769996" y="3018601"/>
              <a:ext cx="172573" cy="43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04" fill="norm" stroke="1" extrusionOk="0">
                  <a:moveTo>
                    <a:pt x="1234" y="4467"/>
                  </a:moveTo>
                  <a:cubicBezTo>
                    <a:pt x="977" y="8829"/>
                    <a:pt x="720" y="13190"/>
                    <a:pt x="591" y="15683"/>
                  </a:cubicBezTo>
                  <a:cubicBezTo>
                    <a:pt x="462" y="18175"/>
                    <a:pt x="462" y="18798"/>
                    <a:pt x="591" y="19577"/>
                  </a:cubicBezTo>
                  <a:cubicBezTo>
                    <a:pt x="720" y="20356"/>
                    <a:pt x="977" y="21290"/>
                    <a:pt x="1105" y="21394"/>
                  </a:cubicBezTo>
                  <a:cubicBezTo>
                    <a:pt x="1234" y="21498"/>
                    <a:pt x="1234" y="20771"/>
                    <a:pt x="1748" y="18590"/>
                  </a:cubicBezTo>
                  <a:cubicBezTo>
                    <a:pt x="2262" y="16410"/>
                    <a:pt x="3291" y="12775"/>
                    <a:pt x="4448" y="9763"/>
                  </a:cubicBezTo>
                  <a:cubicBezTo>
                    <a:pt x="5605" y="6752"/>
                    <a:pt x="6891" y="4363"/>
                    <a:pt x="7920" y="2858"/>
                  </a:cubicBezTo>
                  <a:cubicBezTo>
                    <a:pt x="8948" y="1352"/>
                    <a:pt x="9720" y="729"/>
                    <a:pt x="10748" y="365"/>
                  </a:cubicBezTo>
                  <a:cubicBezTo>
                    <a:pt x="11777" y="2"/>
                    <a:pt x="13062" y="-102"/>
                    <a:pt x="13962" y="106"/>
                  </a:cubicBezTo>
                  <a:cubicBezTo>
                    <a:pt x="14862" y="313"/>
                    <a:pt x="15377" y="833"/>
                    <a:pt x="16791" y="2961"/>
                  </a:cubicBezTo>
                  <a:cubicBezTo>
                    <a:pt x="18205" y="5090"/>
                    <a:pt x="20520" y="8829"/>
                    <a:pt x="20905" y="11788"/>
                  </a:cubicBezTo>
                  <a:cubicBezTo>
                    <a:pt x="21291" y="14748"/>
                    <a:pt x="19748" y="16929"/>
                    <a:pt x="17691" y="18383"/>
                  </a:cubicBezTo>
                  <a:cubicBezTo>
                    <a:pt x="15634" y="19836"/>
                    <a:pt x="13062" y="20563"/>
                    <a:pt x="9977" y="20719"/>
                  </a:cubicBezTo>
                  <a:cubicBezTo>
                    <a:pt x="6891" y="20875"/>
                    <a:pt x="3291" y="20460"/>
                    <a:pt x="1491" y="19992"/>
                  </a:cubicBezTo>
                  <a:cubicBezTo>
                    <a:pt x="-309" y="19525"/>
                    <a:pt x="-309" y="19006"/>
                    <a:pt x="591" y="18590"/>
                  </a:cubicBezTo>
                  <a:cubicBezTo>
                    <a:pt x="1491" y="18175"/>
                    <a:pt x="3291" y="17863"/>
                    <a:pt x="5091" y="17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9057437" y="3382708"/>
              <a:ext cx="846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322"/>
                    <a:pt x="0" y="10643"/>
                    <a:pt x="0" y="14243"/>
                  </a:cubicBezTo>
                  <a:cubicBezTo>
                    <a:pt x="0" y="17843"/>
                    <a:pt x="108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9510404" y="3109658"/>
              <a:ext cx="635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815"/>
                    <a:pt x="10080" y="1630"/>
                    <a:pt x="6480" y="4415"/>
                  </a:cubicBezTo>
                  <a:cubicBezTo>
                    <a:pt x="2880" y="7200"/>
                    <a:pt x="1440" y="11955"/>
                    <a:pt x="720" y="15147"/>
                  </a:cubicBezTo>
                  <a:cubicBezTo>
                    <a:pt x="0" y="18340"/>
                    <a:pt x="0" y="19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9313554" y="3452558"/>
              <a:ext cx="406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000"/>
                    <a:pt x="7200" y="14400"/>
                    <a:pt x="10800" y="10800"/>
                  </a:cubicBezTo>
                  <a:cubicBezTo>
                    <a:pt x="14400" y="7200"/>
                    <a:pt x="18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9470576" y="3077908"/>
              <a:ext cx="249379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8844" y="2127"/>
                    <a:pt x="16303" y="4255"/>
                    <a:pt x="13671" y="6545"/>
                  </a:cubicBezTo>
                  <a:cubicBezTo>
                    <a:pt x="11039" y="8836"/>
                    <a:pt x="8316" y="11291"/>
                    <a:pt x="5956" y="13623"/>
                  </a:cubicBezTo>
                  <a:cubicBezTo>
                    <a:pt x="3597" y="15955"/>
                    <a:pt x="1600" y="18164"/>
                    <a:pt x="693" y="19473"/>
                  </a:cubicBezTo>
                  <a:cubicBezTo>
                    <a:pt x="-215" y="20782"/>
                    <a:pt x="-33" y="21191"/>
                    <a:pt x="1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9897754" y="3211258"/>
              <a:ext cx="76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1571"/>
                    <a:pt x="13200" y="3142"/>
                    <a:pt x="10200" y="6022"/>
                  </a:cubicBezTo>
                  <a:cubicBezTo>
                    <a:pt x="7200" y="8902"/>
                    <a:pt x="5400" y="13091"/>
                    <a:pt x="3900" y="15905"/>
                  </a:cubicBezTo>
                  <a:cubicBezTo>
                    <a:pt x="2400" y="18720"/>
                    <a:pt x="1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9827904" y="3085317"/>
              <a:ext cx="350533" cy="496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28" fill="norm" stroke="1" extrusionOk="0">
                  <a:moveTo>
                    <a:pt x="7285" y="5895"/>
                  </a:moveTo>
                  <a:cubicBezTo>
                    <a:pt x="8308" y="4095"/>
                    <a:pt x="9330" y="2295"/>
                    <a:pt x="10608" y="1215"/>
                  </a:cubicBezTo>
                  <a:cubicBezTo>
                    <a:pt x="11886" y="135"/>
                    <a:pt x="13420" y="-225"/>
                    <a:pt x="15082" y="135"/>
                  </a:cubicBezTo>
                  <a:cubicBezTo>
                    <a:pt x="16743" y="495"/>
                    <a:pt x="18533" y="1575"/>
                    <a:pt x="19747" y="3555"/>
                  </a:cubicBezTo>
                  <a:cubicBezTo>
                    <a:pt x="20961" y="5535"/>
                    <a:pt x="21600" y="8415"/>
                    <a:pt x="20833" y="10980"/>
                  </a:cubicBezTo>
                  <a:cubicBezTo>
                    <a:pt x="20066" y="13545"/>
                    <a:pt x="17893" y="15795"/>
                    <a:pt x="15337" y="17550"/>
                  </a:cubicBezTo>
                  <a:cubicBezTo>
                    <a:pt x="12781" y="19305"/>
                    <a:pt x="9841" y="20565"/>
                    <a:pt x="7221" y="20970"/>
                  </a:cubicBezTo>
                  <a:cubicBezTo>
                    <a:pt x="4601" y="21375"/>
                    <a:pt x="2301" y="20925"/>
                    <a:pt x="0" y="2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0088254" y="3558392"/>
              <a:ext cx="177801" cy="148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34"/>
                  </a:moveTo>
                  <a:cubicBezTo>
                    <a:pt x="2829" y="617"/>
                    <a:pt x="5657" y="0"/>
                    <a:pt x="7714" y="0"/>
                  </a:cubicBezTo>
                  <a:cubicBezTo>
                    <a:pt x="9771" y="0"/>
                    <a:pt x="11057" y="617"/>
                    <a:pt x="11700" y="1697"/>
                  </a:cubicBezTo>
                  <a:cubicBezTo>
                    <a:pt x="12343" y="2777"/>
                    <a:pt x="12343" y="4320"/>
                    <a:pt x="11571" y="5709"/>
                  </a:cubicBezTo>
                  <a:cubicBezTo>
                    <a:pt x="10800" y="7097"/>
                    <a:pt x="9257" y="8331"/>
                    <a:pt x="7714" y="9720"/>
                  </a:cubicBezTo>
                  <a:cubicBezTo>
                    <a:pt x="6171" y="11109"/>
                    <a:pt x="4629" y="12651"/>
                    <a:pt x="3857" y="14194"/>
                  </a:cubicBezTo>
                  <a:cubicBezTo>
                    <a:pt x="3086" y="15737"/>
                    <a:pt x="3086" y="17280"/>
                    <a:pt x="5014" y="18360"/>
                  </a:cubicBezTo>
                  <a:cubicBezTo>
                    <a:pt x="6943" y="19440"/>
                    <a:pt x="10800" y="20057"/>
                    <a:pt x="13886" y="20520"/>
                  </a:cubicBezTo>
                  <a:cubicBezTo>
                    <a:pt x="16971" y="20983"/>
                    <a:pt x="19286" y="21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5" name="Drawing"/>
          <p:cNvGrpSpPr/>
          <p:nvPr/>
        </p:nvGrpSpPr>
        <p:grpSpPr>
          <a:xfrm>
            <a:off x="380999" y="1085907"/>
            <a:ext cx="11982451" cy="8470843"/>
            <a:chOff x="0" y="0"/>
            <a:chExt cx="11982450" cy="8470842"/>
          </a:xfrm>
        </p:grpSpPr>
        <p:sp>
          <p:nvSpPr>
            <p:cNvPr id="263" name="Line"/>
            <p:cNvSpPr/>
            <p:nvPr/>
          </p:nvSpPr>
          <p:spPr>
            <a:xfrm>
              <a:off x="521646" y="907472"/>
              <a:ext cx="134839" cy="38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11" fill="norm" stroke="1" extrusionOk="0">
                  <a:moveTo>
                    <a:pt x="3839" y="1085"/>
                  </a:moveTo>
                  <a:cubicBezTo>
                    <a:pt x="2177" y="1320"/>
                    <a:pt x="516" y="1554"/>
                    <a:pt x="682" y="1789"/>
                  </a:cubicBezTo>
                  <a:cubicBezTo>
                    <a:pt x="848" y="2024"/>
                    <a:pt x="2842" y="2259"/>
                    <a:pt x="6165" y="2141"/>
                  </a:cubicBezTo>
                  <a:cubicBezTo>
                    <a:pt x="9488" y="2024"/>
                    <a:pt x="14140" y="1554"/>
                    <a:pt x="17131" y="1085"/>
                  </a:cubicBezTo>
                  <a:cubicBezTo>
                    <a:pt x="20122" y="615"/>
                    <a:pt x="21451" y="146"/>
                    <a:pt x="21119" y="28"/>
                  </a:cubicBezTo>
                  <a:cubicBezTo>
                    <a:pt x="20786" y="-89"/>
                    <a:pt x="18793" y="146"/>
                    <a:pt x="15802" y="850"/>
                  </a:cubicBezTo>
                  <a:cubicBezTo>
                    <a:pt x="12811" y="1554"/>
                    <a:pt x="8823" y="2728"/>
                    <a:pt x="6497" y="3668"/>
                  </a:cubicBezTo>
                  <a:cubicBezTo>
                    <a:pt x="4171" y="4607"/>
                    <a:pt x="3506" y="5311"/>
                    <a:pt x="4669" y="5781"/>
                  </a:cubicBezTo>
                  <a:cubicBezTo>
                    <a:pt x="5833" y="6250"/>
                    <a:pt x="8823" y="6485"/>
                    <a:pt x="10319" y="6896"/>
                  </a:cubicBezTo>
                  <a:cubicBezTo>
                    <a:pt x="11814" y="7307"/>
                    <a:pt x="11814" y="7894"/>
                    <a:pt x="10319" y="8833"/>
                  </a:cubicBezTo>
                  <a:cubicBezTo>
                    <a:pt x="8823" y="9772"/>
                    <a:pt x="5833" y="11063"/>
                    <a:pt x="3673" y="12413"/>
                  </a:cubicBezTo>
                  <a:cubicBezTo>
                    <a:pt x="1513" y="13763"/>
                    <a:pt x="183" y="15172"/>
                    <a:pt x="17" y="16522"/>
                  </a:cubicBezTo>
                  <a:cubicBezTo>
                    <a:pt x="-149" y="17872"/>
                    <a:pt x="848" y="19163"/>
                    <a:pt x="3506" y="19985"/>
                  </a:cubicBezTo>
                  <a:cubicBezTo>
                    <a:pt x="6165" y="20807"/>
                    <a:pt x="10485" y="21159"/>
                    <a:pt x="14805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64305" y="1067915"/>
              <a:ext cx="224696" cy="17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52" fill="norm" stroke="1" extrusionOk="0">
                  <a:moveTo>
                    <a:pt x="233" y="5452"/>
                  </a:moveTo>
                  <a:cubicBezTo>
                    <a:pt x="31" y="4119"/>
                    <a:pt x="-171" y="2785"/>
                    <a:pt x="233" y="1852"/>
                  </a:cubicBezTo>
                  <a:cubicBezTo>
                    <a:pt x="636" y="919"/>
                    <a:pt x="1646" y="385"/>
                    <a:pt x="2756" y="119"/>
                  </a:cubicBezTo>
                  <a:cubicBezTo>
                    <a:pt x="3866" y="-148"/>
                    <a:pt x="5078" y="-148"/>
                    <a:pt x="6087" y="2119"/>
                  </a:cubicBezTo>
                  <a:cubicBezTo>
                    <a:pt x="7096" y="4385"/>
                    <a:pt x="7904" y="8919"/>
                    <a:pt x="7904" y="11985"/>
                  </a:cubicBezTo>
                  <a:cubicBezTo>
                    <a:pt x="7904" y="15052"/>
                    <a:pt x="7096" y="16652"/>
                    <a:pt x="5885" y="18252"/>
                  </a:cubicBezTo>
                  <a:cubicBezTo>
                    <a:pt x="4674" y="19852"/>
                    <a:pt x="3059" y="21452"/>
                    <a:pt x="2352" y="21452"/>
                  </a:cubicBezTo>
                  <a:cubicBezTo>
                    <a:pt x="1646" y="21452"/>
                    <a:pt x="1848" y="19852"/>
                    <a:pt x="3866" y="16385"/>
                  </a:cubicBezTo>
                  <a:cubicBezTo>
                    <a:pt x="5885" y="12919"/>
                    <a:pt x="9721" y="7585"/>
                    <a:pt x="11941" y="4385"/>
                  </a:cubicBezTo>
                  <a:cubicBezTo>
                    <a:pt x="14162" y="1185"/>
                    <a:pt x="14767" y="119"/>
                    <a:pt x="14767" y="119"/>
                  </a:cubicBezTo>
                  <a:cubicBezTo>
                    <a:pt x="14767" y="119"/>
                    <a:pt x="14162" y="1185"/>
                    <a:pt x="13455" y="3052"/>
                  </a:cubicBezTo>
                  <a:cubicBezTo>
                    <a:pt x="12749" y="4919"/>
                    <a:pt x="11941" y="7585"/>
                    <a:pt x="11638" y="9585"/>
                  </a:cubicBezTo>
                  <a:cubicBezTo>
                    <a:pt x="11336" y="11585"/>
                    <a:pt x="11537" y="12919"/>
                    <a:pt x="12143" y="13585"/>
                  </a:cubicBezTo>
                  <a:cubicBezTo>
                    <a:pt x="12749" y="14252"/>
                    <a:pt x="13758" y="14252"/>
                    <a:pt x="15373" y="13985"/>
                  </a:cubicBezTo>
                  <a:cubicBezTo>
                    <a:pt x="16988" y="13719"/>
                    <a:pt x="19208" y="13185"/>
                    <a:pt x="21429" y="12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609600" y="1282642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4400"/>
                    <a:pt x="11590" y="7200"/>
                    <a:pt x="15190" y="3600"/>
                  </a:cubicBezTo>
                  <a:cubicBezTo>
                    <a:pt x="18790" y="0"/>
                    <a:pt x="201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704850" y="1288992"/>
              <a:ext cx="158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996950" y="106039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047750" y="1161992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441450" y="901642"/>
              <a:ext cx="698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3659"/>
                    <a:pt x="3927" y="7318"/>
                    <a:pt x="6545" y="10682"/>
                  </a:cubicBezTo>
                  <a:cubicBezTo>
                    <a:pt x="9164" y="14046"/>
                    <a:pt x="12436" y="17115"/>
                    <a:pt x="14727" y="19003"/>
                  </a:cubicBezTo>
                  <a:cubicBezTo>
                    <a:pt x="17018" y="20892"/>
                    <a:pt x="18327" y="21600"/>
                    <a:pt x="19309" y="21600"/>
                  </a:cubicBezTo>
                  <a:cubicBezTo>
                    <a:pt x="20291" y="21600"/>
                    <a:pt x="20945" y="20892"/>
                    <a:pt x="2160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396683" y="871043"/>
              <a:ext cx="250084" cy="452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79" fill="norm" stroke="1" extrusionOk="0">
                  <a:moveTo>
                    <a:pt x="4347" y="6814"/>
                  </a:moveTo>
                  <a:cubicBezTo>
                    <a:pt x="2727" y="6018"/>
                    <a:pt x="1107" y="5222"/>
                    <a:pt x="387" y="4575"/>
                  </a:cubicBezTo>
                  <a:cubicBezTo>
                    <a:pt x="-333" y="3928"/>
                    <a:pt x="-153" y="3430"/>
                    <a:pt x="1827" y="2584"/>
                  </a:cubicBezTo>
                  <a:cubicBezTo>
                    <a:pt x="3807" y="1738"/>
                    <a:pt x="7587" y="543"/>
                    <a:pt x="10827" y="145"/>
                  </a:cubicBezTo>
                  <a:cubicBezTo>
                    <a:pt x="14067" y="-253"/>
                    <a:pt x="16767" y="145"/>
                    <a:pt x="18567" y="1638"/>
                  </a:cubicBezTo>
                  <a:cubicBezTo>
                    <a:pt x="20367" y="3131"/>
                    <a:pt x="21267" y="5719"/>
                    <a:pt x="21267" y="8407"/>
                  </a:cubicBezTo>
                  <a:cubicBezTo>
                    <a:pt x="21267" y="11094"/>
                    <a:pt x="20367" y="13882"/>
                    <a:pt x="18837" y="16022"/>
                  </a:cubicBezTo>
                  <a:cubicBezTo>
                    <a:pt x="17307" y="18162"/>
                    <a:pt x="15147" y="19655"/>
                    <a:pt x="13347" y="20451"/>
                  </a:cubicBezTo>
                  <a:cubicBezTo>
                    <a:pt x="11547" y="21247"/>
                    <a:pt x="10107" y="21347"/>
                    <a:pt x="9027" y="21247"/>
                  </a:cubicBezTo>
                  <a:cubicBezTo>
                    <a:pt x="7947" y="21148"/>
                    <a:pt x="7227" y="20849"/>
                    <a:pt x="7227" y="20501"/>
                  </a:cubicBezTo>
                  <a:cubicBezTo>
                    <a:pt x="7227" y="20153"/>
                    <a:pt x="7947" y="19754"/>
                    <a:pt x="8757" y="19406"/>
                  </a:cubicBezTo>
                  <a:cubicBezTo>
                    <a:pt x="9567" y="19058"/>
                    <a:pt x="10467" y="18759"/>
                    <a:pt x="11367" y="1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682807" y="1096539"/>
              <a:ext cx="111358" cy="15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0988" fill="norm" stroke="1" extrusionOk="0">
                  <a:moveTo>
                    <a:pt x="10593" y="262"/>
                  </a:moveTo>
                  <a:cubicBezTo>
                    <a:pt x="8630" y="547"/>
                    <a:pt x="6666" y="831"/>
                    <a:pt x="4702" y="3673"/>
                  </a:cubicBezTo>
                  <a:cubicBezTo>
                    <a:pt x="2739" y="6515"/>
                    <a:pt x="775" y="11915"/>
                    <a:pt x="186" y="15326"/>
                  </a:cubicBezTo>
                  <a:cubicBezTo>
                    <a:pt x="-403" y="18736"/>
                    <a:pt x="382" y="20157"/>
                    <a:pt x="2935" y="20726"/>
                  </a:cubicBezTo>
                  <a:cubicBezTo>
                    <a:pt x="5488" y="21294"/>
                    <a:pt x="9808" y="21010"/>
                    <a:pt x="13342" y="19162"/>
                  </a:cubicBezTo>
                  <a:cubicBezTo>
                    <a:pt x="16877" y="17315"/>
                    <a:pt x="19626" y="13905"/>
                    <a:pt x="20412" y="10494"/>
                  </a:cubicBezTo>
                  <a:cubicBezTo>
                    <a:pt x="21197" y="7083"/>
                    <a:pt x="20019" y="3673"/>
                    <a:pt x="18448" y="1826"/>
                  </a:cubicBezTo>
                  <a:cubicBezTo>
                    <a:pt x="16877" y="-22"/>
                    <a:pt x="14913" y="-306"/>
                    <a:pt x="12753" y="262"/>
                  </a:cubicBezTo>
                  <a:cubicBezTo>
                    <a:pt x="10593" y="831"/>
                    <a:pt x="8237" y="2252"/>
                    <a:pt x="5881" y="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2292350" y="1034992"/>
              <a:ext cx="177801" cy="201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0"/>
                  </a:moveTo>
                  <a:cubicBezTo>
                    <a:pt x="3086" y="5344"/>
                    <a:pt x="6171" y="10689"/>
                    <a:pt x="8486" y="14474"/>
                  </a:cubicBezTo>
                  <a:cubicBezTo>
                    <a:pt x="10800" y="18260"/>
                    <a:pt x="12343" y="20487"/>
                    <a:pt x="13371" y="21043"/>
                  </a:cubicBezTo>
                  <a:cubicBezTo>
                    <a:pt x="14400" y="21600"/>
                    <a:pt x="14914" y="20487"/>
                    <a:pt x="15429" y="17926"/>
                  </a:cubicBezTo>
                  <a:cubicBezTo>
                    <a:pt x="15943" y="15365"/>
                    <a:pt x="16457" y="11357"/>
                    <a:pt x="17486" y="8239"/>
                  </a:cubicBezTo>
                  <a:cubicBezTo>
                    <a:pt x="18514" y="5122"/>
                    <a:pt x="20057" y="2895"/>
                    <a:pt x="21600" y="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2500680" y="1057948"/>
              <a:ext cx="95976" cy="15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021" fill="norm" stroke="1" extrusionOk="0">
                  <a:moveTo>
                    <a:pt x="12673" y="337"/>
                  </a:moveTo>
                  <a:cubicBezTo>
                    <a:pt x="9456" y="45"/>
                    <a:pt x="6239" y="-247"/>
                    <a:pt x="3941" y="337"/>
                  </a:cubicBezTo>
                  <a:cubicBezTo>
                    <a:pt x="1643" y="921"/>
                    <a:pt x="265" y="2380"/>
                    <a:pt x="35" y="5737"/>
                  </a:cubicBezTo>
                  <a:cubicBezTo>
                    <a:pt x="-195" y="9094"/>
                    <a:pt x="724" y="14348"/>
                    <a:pt x="2333" y="17412"/>
                  </a:cubicBezTo>
                  <a:cubicBezTo>
                    <a:pt x="3941" y="20477"/>
                    <a:pt x="6239" y="21353"/>
                    <a:pt x="9226" y="20915"/>
                  </a:cubicBezTo>
                  <a:cubicBezTo>
                    <a:pt x="12214" y="20477"/>
                    <a:pt x="15890" y="18726"/>
                    <a:pt x="18188" y="15807"/>
                  </a:cubicBezTo>
                  <a:cubicBezTo>
                    <a:pt x="20486" y="12888"/>
                    <a:pt x="21405" y="8802"/>
                    <a:pt x="20486" y="6175"/>
                  </a:cubicBezTo>
                  <a:cubicBezTo>
                    <a:pt x="19567" y="3548"/>
                    <a:pt x="16809" y="2380"/>
                    <a:pt x="14052" y="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686691" y="803127"/>
              <a:ext cx="81909" cy="415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40" fill="norm" stroke="1" extrusionOk="0">
                  <a:moveTo>
                    <a:pt x="9801" y="823"/>
                  </a:moveTo>
                  <a:cubicBezTo>
                    <a:pt x="8140" y="386"/>
                    <a:pt x="6478" y="-50"/>
                    <a:pt x="5370" y="5"/>
                  </a:cubicBezTo>
                  <a:cubicBezTo>
                    <a:pt x="4263" y="59"/>
                    <a:pt x="3709" y="605"/>
                    <a:pt x="2878" y="2568"/>
                  </a:cubicBezTo>
                  <a:cubicBezTo>
                    <a:pt x="2047" y="4532"/>
                    <a:pt x="940" y="7914"/>
                    <a:pt x="386" y="11077"/>
                  </a:cubicBezTo>
                  <a:cubicBezTo>
                    <a:pt x="-168" y="14241"/>
                    <a:pt x="-168" y="17186"/>
                    <a:pt x="663" y="18932"/>
                  </a:cubicBezTo>
                  <a:cubicBezTo>
                    <a:pt x="1494" y="20677"/>
                    <a:pt x="3155" y="21223"/>
                    <a:pt x="5370" y="21386"/>
                  </a:cubicBezTo>
                  <a:cubicBezTo>
                    <a:pt x="7586" y="21550"/>
                    <a:pt x="10355" y="21332"/>
                    <a:pt x="13124" y="20786"/>
                  </a:cubicBezTo>
                  <a:cubicBezTo>
                    <a:pt x="15894" y="20241"/>
                    <a:pt x="18663" y="19368"/>
                    <a:pt x="21432" y="18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2634988" y="914342"/>
              <a:ext cx="216163" cy="22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06" fill="norm" stroke="1" extrusionOk="0">
                  <a:moveTo>
                    <a:pt x="3171" y="14727"/>
                  </a:moveTo>
                  <a:cubicBezTo>
                    <a:pt x="1703" y="14727"/>
                    <a:pt x="235" y="14727"/>
                    <a:pt x="26" y="14531"/>
                  </a:cubicBezTo>
                  <a:cubicBezTo>
                    <a:pt x="-184" y="14335"/>
                    <a:pt x="865" y="13942"/>
                    <a:pt x="3696" y="13156"/>
                  </a:cubicBezTo>
                  <a:cubicBezTo>
                    <a:pt x="6527" y="12371"/>
                    <a:pt x="11140" y="11193"/>
                    <a:pt x="13971" y="10604"/>
                  </a:cubicBezTo>
                  <a:cubicBezTo>
                    <a:pt x="16802" y="10015"/>
                    <a:pt x="17851" y="10015"/>
                    <a:pt x="18585" y="10996"/>
                  </a:cubicBezTo>
                  <a:cubicBezTo>
                    <a:pt x="19319" y="11978"/>
                    <a:pt x="19738" y="13942"/>
                    <a:pt x="19633" y="16102"/>
                  </a:cubicBezTo>
                  <a:cubicBezTo>
                    <a:pt x="19529" y="18262"/>
                    <a:pt x="18899" y="20618"/>
                    <a:pt x="18585" y="21109"/>
                  </a:cubicBezTo>
                  <a:cubicBezTo>
                    <a:pt x="18270" y="21600"/>
                    <a:pt x="18270" y="20225"/>
                    <a:pt x="18480" y="16789"/>
                  </a:cubicBezTo>
                  <a:cubicBezTo>
                    <a:pt x="18690" y="13353"/>
                    <a:pt x="19109" y="7855"/>
                    <a:pt x="19633" y="4713"/>
                  </a:cubicBezTo>
                  <a:cubicBezTo>
                    <a:pt x="20158" y="1571"/>
                    <a:pt x="20787" y="785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2873099" y="952442"/>
              <a:ext cx="233134" cy="48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55" fill="norm" stroke="1" extrusionOk="0">
                  <a:moveTo>
                    <a:pt x="315" y="0"/>
                  </a:moveTo>
                  <a:cubicBezTo>
                    <a:pt x="700" y="2463"/>
                    <a:pt x="1086" y="4926"/>
                    <a:pt x="1086" y="6395"/>
                  </a:cubicBezTo>
                  <a:cubicBezTo>
                    <a:pt x="1086" y="7863"/>
                    <a:pt x="700" y="8337"/>
                    <a:pt x="411" y="8289"/>
                  </a:cubicBezTo>
                  <a:cubicBezTo>
                    <a:pt x="122" y="8242"/>
                    <a:pt x="-71" y="7674"/>
                    <a:pt x="25" y="6679"/>
                  </a:cubicBezTo>
                  <a:cubicBezTo>
                    <a:pt x="122" y="5684"/>
                    <a:pt x="508" y="4263"/>
                    <a:pt x="990" y="3363"/>
                  </a:cubicBezTo>
                  <a:cubicBezTo>
                    <a:pt x="1472" y="2463"/>
                    <a:pt x="2050" y="2084"/>
                    <a:pt x="2822" y="1942"/>
                  </a:cubicBezTo>
                  <a:cubicBezTo>
                    <a:pt x="3593" y="1800"/>
                    <a:pt x="4558" y="1895"/>
                    <a:pt x="5233" y="2463"/>
                  </a:cubicBezTo>
                  <a:cubicBezTo>
                    <a:pt x="5908" y="3032"/>
                    <a:pt x="6293" y="4074"/>
                    <a:pt x="6486" y="4832"/>
                  </a:cubicBezTo>
                  <a:cubicBezTo>
                    <a:pt x="6679" y="5589"/>
                    <a:pt x="6679" y="6063"/>
                    <a:pt x="6872" y="6537"/>
                  </a:cubicBezTo>
                  <a:cubicBezTo>
                    <a:pt x="7065" y="7011"/>
                    <a:pt x="7450" y="7484"/>
                    <a:pt x="8125" y="7579"/>
                  </a:cubicBezTo>
                  <a:cubicBezTo>
                    <a:pt x="8800" y="7674"/>
                    <a:pt x="9765" y="7389"/>
                    <a:pt x="10922" y="6679"/>
                  </a:cubicBezTo>
                  <a:cubicBezTo>
                    <a:pt x="12079" y="5968"/>
                    <a:pt x="13429" y="4832"/>
                    <a:pt x="14200" y="3979"/>
                  </a:cubicBezTo>
                  <a:cubicBezTo>
                    <a:pt x="14972" y="3126"/>
                    <a:pt x="15165" y="2558"/>
                    <a:pt x="14779" y="2416"/>
                  </a:cubicBezTo>
                  <a:cubicBezTo>
                    <a:pt x="14393" y="2274"/>
                    <a:pt x="13429" y="2558"/>
                    <a:pt x="12754" y="2937"/>
                  </a:cubicBezTo>
                  <a:cubicBezTo>
                    <a:pt x="12079" y="3316"/>
                    <a:pt x="11693" y="3789"/>
                    <a:pt x="11404" y="4263"/>
                  </a:cubicBezTo>
                  <a:cubicBezTo>
                    <a:pt x="11115" y="4737"/>
                    <a:pt x="10922" y="5211"/>
                    <a:pt x="11211" y="5589"/>
                  </a:cubicBezTo>
                  <a:cubicBezTo>
                    <a:pt x="11500" y="5968"/>
                    <a:pt x="12272" y="6253"/>
                    <a:pt x="13333" y="6253"/>
                  </a:cubicBezTo>
                  <a:cubicBezTo>
                    <a:pt x="14393" y="6253"/>
                    <a:pt x="15743" y="5968"/>
                    <a:pt x="16515" y="6063"/>
                  </a:cubicBezTo>
                  <a:cubicBezTo>
                    <a:pt x="17286" y="6158"/>
                    <a:pt x="17479" y="6632"/>
                    <a:pt x="18154" y="8337"/>
                  </a:cubicBezTo>
                  <a:cubicBezTo>
                    <a:pt x="18829" y="10042"/>
                    <a:pt x="19986" y="12979"/>
                    <a:pt x="20661" y="15205"/>
                  </a:cubicBezTo>
                  <a:cubicBezTo>
                    <a:pt x="21336" y="17432"/>
                    <a:pt x="21529" y="18947"/>
                    <a:pt x="20661" y="19989"/>
                  </a:cubicBezTo>
                  <a:cubicBezTo>
                    <a:pt x="19793" y="21032"/>
                    <a:pt x="17865" y="21600"/>
                    <a:pt x="15647" y="21553"/>
                  </a:cubicBezTo>
                  <a:cubicBezTo>
                    <a:pt x="13429" y="21505"/>
                    <a:pt x="10922" y="20842"/>
                    <a:pt x="8415" y="2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688793" y="797620"/>
              <a:ext cx="413307" cy="59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70" fill="norm" stroke="1" extrusionOk="0">
                  <a:moveTo>
                    <a:pt x="2013" y="9705"/>
                  </a:moveTo>
                  <a:cubicBezTo>
                    <a:pt x="2233" y="12071"/>
                    <a:pt x="2454" y="14437"/>
                    <a:pt x="2619" y="16307"/>
                  </a:cubicBezTo>
                  <a:cubicBezTo>
                    <a:pt x="2784" y="18177"/>
                    <a:pt x="2895" y="19551"/>
                    <a:pt x="2784" y="20390"/>
                  </a:cubicBezTo>
                  <a:cubicBezTo>
                    <a:pt x="2674" y="21230"/>
                    <a:pt x="2343" y="21535"/>
                    <a:pt x="2013" y="21459"/>
                  </a:cubicBezTo>
                  <a:cubicBezTo>
                    <a:pt x="1682" y="21382"/>
                    <a:pt x="1352" y="20924"/>
                    <a:pt x="966" y="19703"/>
                  </a:cubicBezTo>
                  <a:cubicBezTo>
                    <a:pt x="580" y="18482"/>
                    <a:pt x="139" y="16498"/>
                    <a:pt x="29" y="14284"/>
                  </a:cubicBezTo>
                  <a:cubicBezTo>
                    <a:pt x="-81" y="12071"/>
                    <a:pt x="139" y="9628"/>
                    <a:pt x="415" y="8216"/>
                  </a:cubicBezTo>
                  <a:cubicBezTo>
                    <a:pt x="690" y="6804"/>
                    <a:pt x="1021" y="6423"/>
                    <a:pt x="1407" y="6117"/>
                  </a:cubicBezTo>
                  <a:cubicBezTo>
                    <a:pt x="1792" y="5812"/>
                    <a:pt x="2233" y="5583"/>
                    <a:pt x="2784" y="5545"/>
                  </a:cubicBezTo>
                  <a:cubicBezTo>
                    <a:pt x="3335" y="5507"/>
                    <a:pt x="3997" y="5659"/>
                    <a:pt x="4492" y="6194"/>
                  </a:cubicBezTo>
                  <a:cubicBezTo>
                    <a:pt x="4988" y="6728"/>
                    <a:pt x="5319" y="7644"/>
                    <a:pt x="4933" y="8712"/>
                  </a:cubicBezTo>
                  <a:cubicBezTo>
                    <a:pt x="4548" y="9781"/>
                    <a:pt x="3446" y="11002"/>
                    <a:pt x="2509" y="11765"/>
                  </a:cubicBezTo>
                  <a:cubicBezTo>
                    <a:pt x="1572" y="12529"/>
                    <a:pt x="801" y="12834"/>
                    <a:pt x="746" y="12758"/>
                  </a:cubicBezTo>
                  <a:cubicBezTo>
                    <a:pt x="690" y="12681"/>
                    <a:pt x="1352" y="12223"/>
                    <a:pt x="2399" y="11613"/>
                  </a:cubicBezTo>
                  <a:cubicBezTo>
                    <a:pt x="3446" y="11002"/>
                    <a:pt x="4878" y="10239"/>
                    <a:pt x="5925" y="9590"/>
                  </a:cubicBezTo>
                  <a:cubicBezTo>
                    <a:pt x="6972" y="8941"/>
                    <a:pt x="7633" y="8407"/>
                    <a:pt x="7743" y="8331"/>
                  </a:cubicBezTo>
                  <a:cubicBezTo>
                    <a:pt x="7854" y="8254"/>
                    <a:pt x="7413" y="8636"/>
                    <a:pt x="7082" y="9018"/>
                  </a:cubicBezTo>
                  <a:cubicBezTo>
                    <a:pt x="6752" y="9399"/>
                    <a:pt x="6531" y="9781"/>
                    <a:pt x="6421" y="10163"/>
                  </a:cubicBezTo>
                  <a:cubicBezTo>
                    <a:pt x="6311" y="10544"/>
                    <a:pt x="6311" y="10926"/>
                    <a:pt x="6586" y="10964"/>
                  </a:cubicBezTo>
                  <a:cubicBezTo>
                    <a:pt x="6862" y="11002"/>
                    <a:pt x="7413" y="10697"/>
                    <a:pt x="7799" y="10353"/>
                  </a:cubicBezTo>
                  <a:cubicBezTo>
                    <a:pt x="8184" y="10010"/>
                    <a:pt x="8405" y="9628"/>
                    <a:pt x="8735" y="9743"/>
                  </a:cubicBezTo>
                  <a:cubicBezTo>
                    <a:pt x="9066" y="9857"/>
                    <a:pt x="9507" y="10468"/>
                    <a:pt x="10003" y="10811"/>
                  </a:cubicBezTo>
                  <a:cubicBezTo>
                    <a:pt x="10499" y="11155"/>
                    <a:pt x="11050" y="11231"/>
                    <a:pt x="11656" y="10773"/>
                  </a:cubicBezTo>
                  <a:cubicBezTo>
                    <a:pt x="12262" y="10315"/>
                    <a:pt x="12923" y="9323"/>
                    <a:pt x="13529" y="7949"/>
                  </a:cubicBezTo>
                  <a:cubicBezTo>
                    <a:pt x="14135" y="6575"/>
                    <a:pt x="14686" y="4820"/>
                    <a:pt x="15127" y="3560"/>
                  </a:cubicBezTo>
                  <a:cubicBezTo>
                    <a:pt x="15568" y="2301"/>
                    <a:pt x="15899" y="1538"/>
                    <a:pt x="15899" y="1347"/>
                  </a:cubicBezTo>
                  <a:cubicBezTo>
                    <a:pt x="15899" y="1156"/>
                    <a:pt x="15568" y="1538"/>
                    <a:pt x="15237" y="2835"/>
                  </a:cubicBezTo>
                  <a:cubicBezTo>
                    <a:pt x="14907" y="4133"/>
                    <a:pt x="14576" y="6346"/>
                    <a:pt x="14411" y="7682"/>
                  </a:cubicBezTo>
                  <a:cubicBezTo>
                    <a:pt x="14246" y="9018"/>
                    <a:pt x="14246" y="9476"/>
                    <a:pt x="14466" y="9819"/>
                  </a:cubicBezTo>
                  <a:cubicBezTo>
                    <a:pt x="14686" y="10163"/>
                    <a:pt x="15127" y="10392"/>
                    <a:pt x="15623" y="10430"/>
                  </a:cubicBezTo>
                  <a:cubicBezTo>
                    <a:pt x="16119" y="10468"/>
                    <a:pt x="16670" y="10315"/>
                    <a:pt x="17386" y="9628"/>
                  </a:cubicBezTo>
                  <a:cubicBezTo>
                    <a:pt x="18103" y="8941"/>
                    <a:pt x="18984" y="7720"/>
                    <a:pt x="19646" y="6194"/>
                  </a:cubicBezTo>
                  <a:cubicBezTo>
                    <a:pt x="20307" y="4667"/>
                    <a:pt x="20748" y="2835"/>
                    <a:pt x="21023" y="1690"/>
                  </a:cubicBezTo>
                  <a:cubicBezTo>
                    <a:pt x="21299" y="546"/>
                    <a:pt x="21409" y="88"/>
                    <a:pt x="21243" y="11"/>
                  </a:cubicBezTo>
                  <a:cubicBezTo>
                    <a:pt x="21078" y="-65"/>
                    <a:pt x="20637" y="240"/>
                    <a:pt x="20086" y="1423"/>
                  </a:cubicBezTo>
                  <a:cubicBezTo>
                    <a:pt x="19535" y="2606"/>
                    <a:pt x="18874" y="4667"/>
                    <a:pt x="18654" y="6232"/>
                  </a:cubicBezTo>
                  <a:cubicBezTo>
                    <a:pt x="18433" y="7796"/>
                    <a:pt x="18654" y="8865"/>
                    <a:pt x="18984" y="9514"/>
                  </a:cubicBezTo>
                  <a:cubicBezTo>
                    <a:pt x="19315" y="10163"/>
                    <a:pt x="19756" y="10392"/>
                    <a:pt x="20197" y="10392"/>
                  </a:cubicBezTo>
                  <a:cubicBezTo>
                    <a:pt x="20637" y="10392"/>
                    <a:pt x="21078" y="10163"/>
                    <a:pt x="21519" y="9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3930649" y="948208"/>
              <a:ext cx="247651" cy="13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49"/>
                  </a:moveTo>
                  <a:cubicBezTo>
                    <a:pt x="4431" y="4985"/>
                    <a:pt x="8862" y="4320"/>
                    <a:pt x="11631" y="3988"/>
                  </a:cubicBezTo>
                  <a:cubicBezTo>
                    <a:pt x="14400" y="3655"/>
                    <a:pt x="15508" y="3655"/>
                    <a:pt x="16338" y="4320"/>
                  </a:cubicBezTo>
                  <a:cubicBezTo>
                    <a:pt x="17169" y="4985"/>
                    <a:pt x="17723" y="6314"/>
                    <a:pt x="18185" y="6148"/>
                  </a:cubicBezTo>
                  <a:cubicBezTo>
                    <a:pt x="18646" y="5982"/>
                    <a:pt x="19015" y="4320"/>
                    <a:pt x="18923" y="2825"/>
                  </a:cubicBezTo>
                  <a:cubicBezTo>
                    <a:pt x="18831" y="1329"/>
                    <a:pt x="18277" y="0"/>
                    <a:pt x="17631" y="0"/>
                  </a:cubicBezTo>
                  <a:cubicBezTo>
                    <a:pt x="16985" y="0"/>
                    <a:pt x="16246" y="1329"/>
                    <a:pt x="15785" y="4154"/>
                  </a:cubicBezTo>
                  <a:cubicBezTo>
                    <a:pt x="15323" y="6978"/>
                    <a:pt x="15138" y="11298"/>
                    <a:pt x="15415" y="14123"/>
                  </a:cubicBezTo>
                  <a:cubicBezTo>
                    <a:pt x="15692" y="16948"/>
                    <a:pt x="16431" y="18277"/>
                    <a:pt x="17538" y="19274"/>
                  </a:cubicBezTo>
                  <a:cubicBezTo>
                    <a:pt x="18646" y="20271"/>
                    <a:pt x="20123" y="209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4216399" y="949179"/>
              <a:ext cx="146051" cy="11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2962"/>
                  </a:moveTo>
                  <a:cubicBezTo>
                    <a:pt x="1252" y="4140"/>
                    <a:pt x="2504" y="5318"/>
                    <a:pt x="3443" y="7282"/>
                  </a:cubicBezTo>
                  <a:cubicBezTo>
                    <a:pt x="4383" y="9245"/>
                    <a:pt x="5009" y="11995"/>
                    <a:pt x="5165" y="14351"/>
                  </a:cubicBezTo>
                  <a:cubicBezTo>
                    <a:pt x="5322" y="16707"/>
                    <a:pt x="5009" y="18671"/>
                    <a:pt x="4070" y="19849"/>
                  </a:cubicBezTo>
                  <a:cubicBezTo>
                    <a:pt x="3130" y="21027"/>
                    <a:pt x="1565" y="21420"/>
                    <a:pt x="783" y="20045"/>
                  </a:cubicBezTo>
                  <a:cubicBezTo>
                    <a:pt x="0" y="18671"/>
                    <a:pt x="0" y="15529"/>
                    <a:pt x="1096" y="12191"/>
                  </a:cubicBezTo>
                  <a:cubicBezTo>
                    <a:pt x="2191" y="8853"/>
                    <a:pt x="4383" y="5318"/>
                    <a:pt x="6261" y="3158"/>
                  </a:cubicBezTo>
                  <a:cubicBezTo>
                    <a:pt x="8139" y="998"/>
                    <a:pt x="9704" y="213"/>
                    <a:pt x="10957" y="605"/>
                  </a:cubicBezTo>
                  <a:cubicBezTo>
                    <a:pt x="12209" y="998"/>
                    <a:pt x="13148" y="2569"/>
                    <a:pt x="13617" y="5515"/>
                  </a:cubicBezTo>
                  <a:cubicBezTo>
                    <a:pt x="14087" y="8460"/>
                    <a:pt x="14087" y="12780"/>
                    <a:pt x="13774" y="15922"/>
                  </a:cubicBezTo>
                  <a:cubicBezTo>
                    <a:pt x="13461" y="19064"/>
                    <a:pt x="12835" y="21027"/>
                    <a:pt x="12522" y="21027"/>
                  </a:cubicBezTo>
                  <a:cubicBezTo>
                    <a:pt x="12209" y="21027"/>
                    <a:pt x="12209" y="19064"/>
                    <a:pt x="12522" y="15922"/>
                  </a:cubicBezTo>
                  <a:cubicBezTo>
                    <a:pt x="12835" y="12780"/>
                    <a:pt x="13461" y="8460"/>
                    <a:pt x="14400" y="5318"/>
                  </a:cubicBezTo>
                  <a:cubicBezTo>
                    <a:pt x="15339" y="2176"/>
                    <a:pt x="16591" y="213"/>
                    <a:pt x="17687" y="16"/>
                  </a:cubicBezTo>
                  <a:cubicBezTo>
                    <a:pt x="18783" y="-180"/>
                    <a:pt x="19722" y="1391"/>
                    <a:pt x="20348" y="4729"/>
                  </a:cubicBezTo>
                  <a:cubicBezTo>
                    <a:pt x="20974" y="8067"/>
                    <a:pt x="21287" y="13173"/>
                    <a:pt x="21600" y="18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449827" y="914342"/>
              <a:ext cx="5575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0" h="21600" fill="norm" stroke="1" extrusionOk="0">
                  <a:moveTo>
                    <a:pt x="11708" y="0"/>
                  </a:moveTo>
                  <a:cubicBezTo>
                    <a:pt x="7984" y="600"/>
                    <a:pt x="4260" y="1200"/>
                    <a:pt x="2025" y="2250"/>
                  </a:cubicBezTo>
                  <a:cubicBezTo>
                    <a:pt x="-209" y="3300"/>
                    <a:pt x="-954" y="4800"/>
                    <a:pt x="1653" y="6900"/>
                  </a:cubicBezTo>
                  <a:cubicBezTo>
                    <a:pt x="4260" y="9000"/>
                    <a:pt x="10218" y="11700"/>
                    <a:pt x="14315" y="13950"/>
                  </a:cubicBezTo>
                  <a:cubicBezTo>
                    <a:pt x="18412" y="16200"/>
                    <a:pt x="20646" y="18000"/>
                    <a:pt x="19156" y="19200"/>
                  </a:cubicBezTo>
                  <a:cubicBezTo>
                    <a:pt x="17667" y="20400"/>
                    <a:pt x="12453" y="21000"/>
                    <a:pt x="8729" y="21300"/>
                  </a:cubicBezTo>
                  <a:cubicBezTo>
                    <a:pt x="5005" y="21600"/>
                    <a:pt x="2770" y="21600"/>
                    <a:pt x="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4865548" y="705743"/>
              <a:ext cx="367397" cy="4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79" fill="norm" stroke="1" extrusionOk="0">
                  <a:moveTo>
                    <a:pt x="9173" y="11509"/>
                  </a:moveTo>
                  <a:cubicBezTo>
                    <a:pt x="7692" y="11228"/>
                    <a:pt x="6211" y="10946"/>
                    <a:pt x="4668" y="11509"/>
                  </a:cubicBezTo>
                  <a:cubicBezTo>
                    <a:pt x="3125" y="12073"/>
                    <a:pt x="1521" y="13481"/>
                    <a:pt x="718" y="14421"/>
                  </a:cubicBezTo>
                  <a:cubicBezTo>
                    <a:pt x="-84" y="15360"/>
                    <a:pt x="-84" y="15829"/>
                    <a:pt x="101" y="16252"/>
                  </a:cubicBezTo>
                  <a:cubicBezTo>
                    <a:pt x="286" y="16675"/>
                    <a:pt x="657" y="17050"/>
                    <a:pt x="1150" y="17191"/>
                  </a:cubicBezTo>
                  <a:cubicBezTo>
                    <a:pt x="1644" y="17332"/>
                    <a:pt x="2261" y="17238"/>
                    <a:pt x="3804" y="16158"/>
                  </a:cubicBezTo>
                  <a:cubicBezTo>
                    <a:pt x="5347" y="15078"/>
                    <a:pt x="7815" y="13012"/>
                    <a:pt x="9173" y="10523"/>
                  </a:cubicBezTo>
                  <a:cubicBezTo>
                    <a:pt x="10531" y="8035"/>
                    <a:pt x="10778" y="5123"/>
                    <a:pt x="10901" y="3433"/>
                  </a:cubicBezTo>
                  <a:cubicBezTo>
                    <a:pt x="11025" y="1742"/>
                    <a:pt x="11025" y="1273"/>
                    <a:pt x="10839" y="850"/>
                  </a:cubicBezTo>
                  <a:cubicBezTo>
                    <a:pt x="10654" y="428"/>
                    <a:pt x="10284" y="52"/>
                    <a:pt x="9852" y="5"/>
                  </a:cubicBezTo>
                  <a:cubicBezTo>
                    <a:pt x="9420" y="-42"/>
                    <a:pt x="8926" y="240"/>
                    <a:pt x="8309" y="1789"/>
                  </a:cubicBezTo>
                  <a:cubicBezTo>
                    <a:pt x="7692" y="3339"/>
                    <a:pt x="6951" y="6156"/>
                    <a:pt x="6581" y="8504"/>
                  </a:cubicBezTo>
                  <a:cubicBezTo>
                    <a:pt x="6211" y="10852"/>
                    <a:pt x="6211" y="12730"/>
                    <a:pt x="6458" y="14045"/>
                  </a:cubicBezTo>
                  <a:cubicBezTo>
                    <a:pt x="6705" y="15360"/>
                    <a:pt x="7198" y="16111"/>
                    <a:pt x="7815" y="16534"/>
                  </a:cubicBezTo>
                  <a:cubicBezTo>
                    <a:pt x="8433" y="16956"/>
                    <a:pt x="9173" y="17050"/>
                    <a:pt x="10037" y="16628"/>
                  </a:cubicBezTo>
                  <a:cubicBezTo>
                    <a:pt x="10901" y="16205"/>
                    <a:pt x="11889" y="15266"/>
                    <a:pt x="12506" y="14468"/>
                  </a:cubicBezTo>
                  <a:cubicBezTo>
                    <a:pt x="13123" y="13669"/>
                    <a:pt x="13370" y="13012"/>
                    <a:pt x="13431" y="12448"/>
                  </a:cubicBezTo>
                  <a:cubicBezTo>
                    <a:pt x="13493" y="11885"/>
                    <a:pt x="13370" y="11415"/>
                    <a:pt x="13061" y="11368"/>
                  </a:cubicBezTo>
                  <a:cubicBezTo>
                    <a:pt x="12753" y="11321"/>
                    <a:pt x="12259" y="11697"/>
                    <a:pt x="12012" y="12355"/>
                  </a:cubicBezTo>
                  <a:cubicBezTo>
                    <a:pt x="11765" y="13012"/>
                    <a:pt x="11765" y="13951"/>
                    <a:pt x="11950" y="14655"/>
                  </a:cubicBezTo>
                  <a:cubicBezTo>
                    <a:pt x="12135" y="15360"/>
                    <a:pt x="12506" y="15829"/>
                    <a:pt x="12999" y="16064"/>
                  </a:cubicBezTo>
                  <a:cubicBezTo>
                    <a:pt x="13493" y="16299"/>
                    <a:pt x="14110" y="16299"/>
                    <a:pt x="14789" y="15970"/>
                  </a:cubicBezTo>
                  <a:cubicBezTo>
                    <a:pt x="15468" y="15641"/>
                    <a:pt x="16209" y="14984"/>
                    <a:pt x="16579" y="14890"/>
                  </a:cubicBezTo>
                  <a:cubicBezTo>
                    <a:pt x="16949" y="14796"/>
                    <a:pt x="16949" y="15266"/>
                    <a:pt x="16949" y="16956"/>
                  </a:cubicBezTo>
                  <a:cubicBezTo>
                    <a:pt x="16949" y="18647"/>
                    <a:pt x="16949" y="21558"/>
                    <a:pt x="17011" y="21370"/>
                  </a:cubicBezTo>
                  <a:cubicBezTo>
                    <a:pt x="17073" y="21182"/>
                    <a:pt x="17196" y="17895"/>
                    <a:pt x="17566" y="15641"/>
                  </a:cubicBezTo>
                  <a:cubicBezTo>
                    <a:pt x="17937" y="13388"/>
                    <a:pt x="18554" y="12167"/>
                    <a:pt x="19171" y="11462"/>
                  </a:cubicBezTo>
                  <a:cubicBezTo>
                    <a:pt x="19788" y="10758"/>
                    <a:pt x="20405" y="10570"/>
                    <a:pt x="20837" y="10711"/>
                  </a:cubicBezTo>
                  <a:cubicBezTo>
                    <a:pt x="21269" y="10852"/>
                    <a:pt x="21516" y="11321"/>
                    <a:pt x="21393" y="12026"/>
                  </a:cubicBezTo>
                  <a:cubicBezTo>
                    <a:pt x="21269" y="12730"/>
                    <a:pt x="20775" y="13669"/>
                    <a:pt x="19973" y="14327"/>
                  </a:cubicBezTo>
                  <a:cubicBezTo>
                    <a:pt x="19171" y="14984"/>
                    <a:pt x="18060" y="15360"/>
                    <a:pt x="16949" y="15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259246" y="925355"/>
              <a:ext cx="189055" cy="13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54" fill="norm" stroke="1" extrusionOk="0">
                  <a:moveTo>
                    <a:pt x="1276" y="12042"/>
                  </a:moveTo>
                  <a:cubicBezTo>
                    <a:pt x="3196" y="9751"/>
                    <a:pt x="5116" y="7461"/>
                    <a:pt x="6196" y="5333"/>
                  </a:cubicBezTo>
                  <a:cubicBezTo>
                    <a:pt x="7276" y="3206"/>
                    <a:pt x="7516" y="1242"/>
                    <a:pt x="7036" y="424"/>
                  </a:cubicBezTo>
                  <a:cubicBezTo>
                    <a:pt x="6556" y="-394"/>
                    <a:pt x="5356" y="-67"/>
                    <a:pt x="4036" y="1733"/>
                  </a:cubicBezTo>
                  <a:cubicBezTo>
                    <a:pt x="2716" y="3533"/>
                    <a:pt x="1276" y="6806"/>
                    <a:pt x="556" y="10079"/>
                  </a:cubicBezTo>
                  <a:cubicBezTo>
                    <a:pt x="-164" y="13351"/>
                    <a:pt x="-164" y="16624"/>
                    <a:pt x="436" y="18588"/>
                  </a:cubicBezTo>
                  <a:cubicBezTo>
                    <a:pt x="1036" y="20551"/>
                    <a:pt x="2236" y="21206"/>
                    <a:pt x="4036" y="20224"/>
                  </a:cubicBezTo>
                  <a:cubicBezTo>
                    <a:pt x="5836" y="19242"/>
                    <a:pt x="8236" y="16624"/>
                    <a:pt x="9676" y="14170"/>
                  </a:cubicBezTo>
                  <a:cubicBezTo>
                    <a:pt x="11116" y="11715"/>
                    <a:pt x="11596" y="9424"/>
                    <a:pt x="11596" y="9097"/>
                  </a:cubicBezTo>
                  <a:cubicBezTo>
                    <a:pt x="11596" y="8770"/>
                    <a:pt x="11116" y="10406"/>
                    <a:pt x="10756" y="12042"/>
                  </a:cubicBezTo>
                  <a:cubicBezTo>
                    <a:pt x="10396" y="13679"/>
                    <a:pt x="10156" y="15315"/>
                    <a:pt x="9916" y="17115"/>
                  </a:cubicBezTo>
                  <a:cubicBezTo>
                    <a:pt x="9676" y="18915"/>
                    <a:pt x="9436" y="20879"/>
                    <a:pt x="9316" y="21042"/>
                  </a:cubicBezTo>
                  <a:cubicBezTo>
                    <a:pt x="9196" y="21206"/>
                    <a:pt x="9196" y="19570"/>
                    <a:pt x="10036" y="16297"/>
                  </a:cubicBezTo>
                  <a:cubicBezTo>
                    <a:pt x="10876" y="13024"/>
                    <a:pt x="12556" y="8115"/>
                    <a:pt x="13996" y="5006"/>
                  </a:cubicBezTo>
                  <a:cubicBezTo>
                    <a:pt x="15436" y="1897"/>
                    <a:pt x="16636" y="588"/>
                    <a:pt x="17836" y="261"/>
                  </a:cubicBezTo>
                  <a:cubicBezTo>
                    <a:pt x="19036" y="-67"/>
                    <a:pt x="20236" y="588"/>
                    <a:pt x="20836" y="3533"/>
                  </a:cubicBezTo>
                  <a:cubicBezTo>
                    <a:pt x="21436" y="6479"/>
                    <a:pt x="21436" y="11715"/>
                    <a:pt x="21436" y="16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5507466" y="683326"/>
              <a:ext cx="136525" cy="37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296" fill="norm" stroke="1" extrusionOk="0">
                  <a:moveTo>
                    <a:pt x="18343" y="16337"/>
                  </a:moveTo>
                  <a:cubicBezTo>
                    <a:pt x="17361" y="15497"/>
                    <a:pt x="16379" y="14657"/>
                    <a:pt x="14906" y="14237"/>
                  </a:cubicBezTo>
                  <a:cubicBezTo>
                    <a:pt x="13433" y="13817"/>
                    <a:pt x="11470" y="13817"/>
                    <a:pt x="8852" y="14717"/>
                  </a:cubicBezTo>
                  <a:cubicBezTo>
                    <a:pt x="6233" y="15617"/>
                    <a:pt x="2961" y="17417"/>
                    <a:pt x="1324" y="18617"/>
                  </a:cubicBezTo>
                  <a:cubicBezTo>
                    <a:pt x="-312" y="19817"/>
                    <a:pt x="-312" y="20417"/>
                    <a:pt x="670" y="20837"/>
                  </a:cubicBezTo>
                  <a:cubicBezTo>
                    <a:pt x="1652" y="21257"/>
                    <a:pt x="3615" y="21497"/>
                    <a:pt x="6070" y="21077"/>
                  </a:cubicBezTo>
                  <a:cubicBezTo>
                    <a:pt x="8524" y="20657"/>
                    <a:pt x="11470" y="19577"/>
                    <a:pt x="14088" y="17477"/>
                  </a:cubicBezTo>
                  <a:cubicBezTo>
                    <a:pt x="16706" y="15377"/>
                    <a:pt x="18997" y="12257"/>
                    <a:pt x="20143" y="9437"/>
                  </a:cubicBezTo>
                  <a:cubicBezTo>
                    <a:pt x="21288" y="6617"/>
                    <a:pt x="21288" y="4097"/>
                    <a:pt x="20797" y="2477"/>
                  </a:cubicBezTo>
                  <a:cubicBezTo>
                    <a:pt x="20306" y="857"/>
                    <a:pt x="19324" y="137"/>
                    <a:pt x="18179" y="17"/>
                  </a:cubicBezTo>
                  <a:cubicBezTo>
                    <a:pt x="17033" y="-103"/>
                    <a:pt x="15724" y="377"/>
                    <a:pt x="14579" y="2657"/>
                  </a:cubicBezTo>
                  <a:cubicBezTo>
                    <a:pt x="13433" y="4937"/>
                    <a:pt x="12452" y="9017"/>
                    <a:pt x="12615" y="12137"/>
                  </a:cubicBezTo>
                  <a:cubicBezTo>
                    <a:pt x="12779" y="15257"/>
                    <a:pt x="14088" y="17417"/>
                    <a:pt x="15397" y="19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166383" y="931731"/>
              <a:ext cx="88367" cy="147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670" fill="norm" stroke="1" extrusionOk="0">
                  <a:moveTo>
                    <a:pt x="21470" y="232"/>
                  </a:moveTo>
                  <a:cubicBezTo>
                    <a:pt x="18899" y="-64"/>
                    <a:pt x="16327" y="-360"/>
                    <a:pt x="12984" y="1267"/>
                  </a:cubicBezTo>
                  <a:cubicBezTo>
                    <a:pt x="9641" y="2895"/>
                    <a:pt x="5527" y="6445"/>
                    <a:pt x="3213" y="9108"/>
                  </a:cubicBezTo>
                  <a:cubicBezTo>
                    <a:pt x="899" y="11772"/>
                    <a:pt x="384" y="13547"/>
                    <a:pt x="127" y="15322"/>
                  </a:cubicBezTo>
                  <a:cubicBezTo>
                    <a:pt x="-130" y="17098"/>
                    <a:pt x="-130" y="18873"/>
                    <a:pt x="1413" y="19908"/>
                  </a:cubicBezTo>
                  <a:cubicBezTo>
                    <a:pt x="2956" y="20944"/>
                    <a:pt x="6041" y="21240"/>
                    <a:pt x="9384" y="18725"/>
                  </a:cubicBezTo>
                  <a:cubicBezTo>
                    <a:pt x="12727" y="16210"/>
                    <a:pt x="16327" y="10884"/>
                    <a:pt x="17870" y="7481"/>
                  </a:cubicBezTo>
                  <a:cubicBezTo>
                    <a:pt x="19413" y="4078"/>
                    <a:pt x="18899" y="2599"/>
                    <a:pt x="18384" y="1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297308" y="940691"/>
              <a:ext cx="116192" cy="157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71" fill="norm" stroke="1" extrusionOk="0">
                  <a:moveTo>
                    <a:pt x="7287" y="1599"/>
                  </a:moveTo>
                  <a:cubicBezTo>
                    <a:pt x="6130" y="6495"/>
                    <a:pt x="4973" y="11391"/>
                    <a:pt x="3816" y="14703"/>
                  </a:cubicBezTo>
                  <a:cubicBezTo>
                    <a:pt x="2659" y="18015"/>
                    <a:pt x="1502" y="19743"/>
                    <a:pt x="730" y="19743"/>
                  </a:cubicBezTo>
                  <a:cubicBezTo>
                    <a:pt x="-41" y="19743"/>
                    <a:pt x="-427" y="18015"/>
                    <a:pt x="730" y="14847"/>
                  </a:cubicBezTo>
                  <a:cubicBezTo>
                    <a:pt x="1887" y="11679"/>
                    <a:pt x="4587" y="7071"/>
                    <a:pt x="6516" y="4191"/>
                  </a:cubicBezTo>
                  <a:cubicBezTo>
                    <a:pt x="8444" y="1311"/>
                    <a:pt x="9602" y="159"/>
                    <a:pt x="11916" y="15"/>
                  </a:cubicBezTo>
                  <a:cubicBezTo>
                    <a:pt x="14230" y="-129"/>
                    <a:pt x="17702" y="735"/>
                    <a:pt x="19437" y="4479"/>
                  </a:cubicBezTo>
                  <a:cubicBezTo>
                    <a:pt x="21173" y="8223"/>
                    <a:pt x="21173" y="14847"/>
                    <a:pt x="21173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972299" y="990542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959599" y="888942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7057736" y="966319"/>
              <a:ext cx="79664" cy="16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910" fill="norm" stroke="1" extrusionOk="0">
                  <a:moveTo>
                    <a:pt x="2635" y="660"/>
                  </a:moveTo>
                  <a:cubicBezTo>
                    <a:pt x="1498" y="6060"/>
                    <a:pt x="361" y="11460"/>
                    <a:pt x="77" y="14970"/>
                  </a:cubicBezTo>
                  <a:cubicBezTo>
                    <a:pt x="-207" y="18480"/>
                    <a:pt x="361" y="20100"/>
                    <a:pt x="646" y="20100"/>
                  </a:cubicBezTo>
                  <a:cubicBezTo>
                    <a:pt x="930" y="20100"/>
                    <a:pt x="930" y="18480"/>
                    <a:pt x="646" y="16050"/>
                  </a:cubicBezTo>
                  <a:cubicBezTo>
                    <a:pt x="361" y="13620"/>
                    <a:pt x="-207" y="10380"/>
                    <a:pt x="77" y="7545"/>
                  </a:cubicBezTo>
                  <a:cubicBezTo>
                    <a:pt x="361" y="4710"/>
                    <a:pt x="1498" y="2280"/>
                    <a:pt x="3488" y="930"/>
                  </a:cubicBezTo>
                  <a:cubicBezTo>
                    <a:pt x="5477" y="-420"/>
                    <a:pt x="8319" y="-690"/>
                    <a:pt x="11446" y="2820"/>
                  </a:cubicBezTo>
                  <a:cubicBezTo>
                    <a:pt x="14572" y="6330"/>
                    <a:pt x="17982" y="13620"/>
                    <a:pt x="21393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7170966" y="976131"/>
              <a:ext cx="99785" cy="14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102" fill="norm" stroke="1" extrusionOk="0">
                  <a:moveTo>
                    <a:pt x="9064" y="4809"/>
                  </a:moveTo>
                  <a:cubicBezTo>
                    <a:pt x="9964" y="2679"/>
                    <a:pt x="10864" y="550"/>
                    <a:pt x="10414" y="93"/>
                  </a:cubicBezTo>
                  <a:cubicBezTo>
                    <a:pt x="9964" y="-363"/>
                    <a:pt x="8164" y="854"/>
                    <a:pt x="6139" y="3592"/>
                  </a:cubicBezTo>
                  <a:cubicBezTo>
                    <a:pt x="4114" y="6330"/>
                    <a:pt x="1864" y="10589"/>
                    <a:pt x="739" y="13479"/>
                  </a:cubicBezTo>
                  <a:cubicBezTo>
                    <a:pt x="-386" y="16369"/>
                    <a:pt x="-386" y="17891"/>
                    <a:pt x="1864" y="19107"/>
                  </a:cubicBezTo>
                  <a:cubicBezTo>
                    <a:pt x="4114" y="20324"/>
                    <a:pt x="8614" y="21237"/>
                    <a:pt x="12214" y="21085"/>
                  </a:cubicBezTo>
                  <a:cubicBezTo>
                    <a:pt x="15814" y="20933"/>
                    <a:pt x="18514" y="19716"/>
                    <a:pt x="21214" y="18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7272459" y="1002028"/>
              <a:ext cx="85746" cy="12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029" fill="norm" stroke="1" extrusionOk="0">
                  <a:moveTo>
                    <a:pt x="19642" y="2328"/>
                  </a:moveTo>
                  <a:cubicBezTo>
                    <a:pt x="17585" y="1265"/>
                    <a:pt x="15528" y="203"/>
                    <a:pt x="13214" y="26"/>
                  </a:cubicBezTo>
                  <a:cubicBezTo>
                    <a:pt x="10899" y="-151"/>
                    <a:pt x="8328" y="557"/>
                    <a:pt x="5756" y="2682"/>
                  </a:cubicBezTo>
                  <a:cubicBezTo>
                    <a:pt x="3185" y="4806"/>
                    <a:pt x="614" y="8347"/>
                    <a:pt x="99" y="11711"/>
                  </a:cubicBezTo>
                  <a:cubicBezTo>
                    <a:pt x="-415" y="15075"/>
                    <a:pt x="1128" y="18262"/>
                    <a:pt x="3442" y="19856"/>
                  </a:cubicBezTo>
                  <a:cubicBezTo>
                    <a:pt x="5756" y="21449"/>
                    <a:pt x="8842" y="21449"/>
                    <a:pt x="11928" y="19679"/>
                  </a:cubicBezTo>
                  <a:cubicBezTo>
                    <a:pt x="15014" y="17908"/>
                    <a:pt x="18099" y="14367"/>
                    <a:pt x="19642" y="11180"/>
                  </a:cubicBezTo>
                  <a:cubicBezTo>
                    <a:pt x="21185" y="7993"/>
                    <a:pt x="21185" y="5160"/>
                    <a:pt x="19899" y="3744"/>
                  </a:cubicBezTo>
                  <a:cubicBezTo>
                    <a:pt x="18614" y="2328"/>
                    <a:pt x="16042" y="2328"/>
                    <a:pt x="13471" y="2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404099" y="1005623"/>
              <a:ext cx="330201" cy="103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62" fill="norm" stroke="1" extrusionOk="0">
                  <a:moveTo>
                    <a:pt x="0" y="779"/>
                  </a:moveTo>
                  <a:cubicBezTo>
                    <a:pt x="277" y="4933"/>
                    <a:pt x="554" y="9087"/>
                    <a:pt x="692" y="12618"/>
                  </a:cubicBezTo>
                  <a:cubicBezTo>
                    <a:pt x="831" y="16148"/>
                    <a:pt x="831" y="19056"/>
                    <a:pt x="831" y="19471"/>
                  </a:cubicBezTo>
                  <a:cubicBezTo>
                    <a:pt x="831" y="19887"/>
                    <a:pt x="831" y="17810"/>
                    <a:pt x="900" y="15318"/>
                  </a:cubicBezTo>
                  <a:cubicBezTo>
                    <a:pt x="969" y="12825"/>
                    <a:pt x="1108" y="9918"/>
                    <a:pt x="1385" y="7218"/>
                  </a:cubicBezTo>
                  <a:cubicBezTo>
                    <a:pt x="1662" y="4518"/>
                    <a:pt x="2077" y="2025"/>
                    <a:pt x="2492" y="1610"/>
                  </a:cubicBezTo>
                  <a:cubicBezTo>
                    <a:pt x="2908" y="1195"/>
                    <a:pt x="3323" y="2856"/>
                    <a:pt x="3531" y="4725"/>
                  </a:cubicBezTo>
                  <a:cubicBezTo>
                    <a:pt x="3738" y="6595"/>
                    <a:pt x="3738" y="8671"/>
                    <a:pt x="3808" y="11787"/>
                  </a:cubicBezTo>
                  <a:cubicBezTo>
                    <a:pt x="3877" y="14902"/>
                    <a:pt x="4015" y="19056"/>
                    <a:pt x="4154" y="20095"/>
                  </a:cubicBezTo>
                  <a:cubicBezTo>
                    <a:pt x="4292" y="21133"/>
                    <a:pt x="4431" y="19056"/>
                    <a:pt x="4846" y="15525"/>
                  </a:cubicBezTo>
                  <a:cubicBezTo>
                    <a:pt x="5262" y="11995"/>
                    <a:pt x="5954" y="7010"/>
                    <a:pt x="6577" y="3895"/>
                  </a:cubicBezTo>
                  <a:cubicBezTo>
                    <a:pt x="7200" y="779"/>
                    <a:pt x="7754" y="-467"/>
                    <a:pt x="8100" y="156"/>
                  </a:cubicBezTo>
                  <a:cubicBezTo>
                    <a:pt x="8446" y="779"/>
                    <a:pt x="8585" y="3271"/>
                    <a:pt x="8654" y="5556"/>
                  </a:cubicBezTo>
                  <a:cubicBezTo>
                    <a:pt x="8723" y="7841"/>
                    <a:pt x="8723" y="9918"/>
                    <a:pt x="8862" y="12410"/>
                  </a:cubicBezTo>
                  <a:cubicBezTo>
                    <a:pt x="9000" y="14902"/>
                    <a:pt x="9277" y="17810"/>
                    <a:pt x="9762" y="18848"/>
                  </a:cubicBezTo>
                  <a:cubicBezTo>
                    <a:pt x="10246" y="19887"/>
                    <a:pt x="10938" y="19056"/>
                    <a:pt x="11700" y="16564"/>
                  </a:cubicBezTo>
                  <a:cubicBezTo>
                    <a:pt x="12462" y="14071"/>
                    <a:pt x="13292" y="9918"/>
                    <a:pt x="13846" y="6802"/>
                  </a:cubicBezTo>
                  <a:cubicBezTo>
                    <a:pt x="14400" y="3687"/>
                    <a:pt x="14677" y="1610"/>
                    <a:pt x="14400" y="779"/>
                  </a:cubicBezTo>
                  <a:cubicBezTo>
                    <a:pt x="14123" y="-52"/>
                    <a:pt x="13292" y="364"/>
                    <a:pt x="12600" y="2025"/>
                  </a:cubicBezTo>
                  <a:cubicBezTo>
                    <a:pt x="11908" y="3687"/>
                    <a:pt x="11354" y="6595"/>
                    <a:pt x="11077" y="9295"/>
                  </a:cubicBezTo>
                  <a:cubicBezTo>
                    <a:pt x="10800" y="11995"/>
                    <a:pt x="10800" y="14487"/>
                    <a:pt x="11562" y="16356"/>
                  </a:cubicBezTo>
                  <a:cubicBezTo>
                    <a:pt x="12323" y="18225"/>
                    <a:pt x="13846" y="19471"/>
                    <a:pt x="15646" y="19471"/>
                  </a:cubicBezTo>
                  <a:cubicBezTo>
                    <a:pt x="17446" y="19471"/>
                    <a:pt x="19523" y="18225"/>
                    <a:pt x="21600" y="16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8227658" y="1001349"/>
              <a:ext cx="90488" cy="13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4" h="20757" fill="norm" stroke="1" extrusionOk="0">
                  <a:moveTo>
                    <a:pt x="17334" y="293"/>
                  </a:moveTo>
                  <a:cubicBezTo>
                    <a:pt x="14048" y="-35"/>
                    <a:pt x="10761" y="-362"/>
                    <a:pt x="7708" y="947"/>
                  </a:cubicBezTo>
                  <a:cubicBezTo>
                    <a:pt x="4656" y="2256"/>
                    <a:pt x="1839" y="5202"/>
                    <a:pt x="665" y="8638"/>
                  </a:cubicBezTo>
                  <a:cubicBezTo>
                    <a:pt x="-509" y="12074"/>
                    <a:pt x="-39" y="16002"/>
                    <a:pt x="1369" y="18293"/>
                  </a:cubicBezTo>
                  <a:cubicBezTo>
                    <a:pt x="2778" y="20583"/>
                    <a:pt x="5126" y="21238"/>
                    <a:pt x="8882" y="20420"/>
                  </a:cubicBezTo>
                  <a:cubicBezTo>
                    <a:pt x="12639" y="19602"/>
                    <a:pt x="17804" y="17311"/>
                    <a:pt x="19448" y="13874"/>
                  </a:cubicBezTo>
                  <a:cubicBezTo>
                    <a:pt x="21091" y="10438"/>
                    <a:pt x="19213" y="5856"/>
                    <a:pt x="17100" y="3402"/>
                  </a:cubicBezTo>
                  <a:cubicBezTo>
                    <a:pt x="14987" y="947"/>
                    <a:pt x="12639" y="620"/>
                    <a:pt x="10291" y="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8381999" y="971492"/>
              <a:ext cx="95251" cy="183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2209"/>
                  </a:moveTo>
                  <a:cubicBezTo>
                    <a:pt x="2400" y="2455"/>
                    <a:pt x="4800" y="2700"/>
                    <a:pt x="6960" y="4418"/>
                  </a:cubicBezTo>
                  <a:cubicBezTo>
                    <a:pt x="9120" y="6136"/>
                    <a:pt x="11040" y="9327"/>
                    <a:pt x="11520" y="12273"/>
                  </a:cubicBezTo>
                  <a:cubicBezTo>
                    <a:pt x="12000" y="15218"/>
                    <a:pt x="11040" y="17918"/>
                    <a:pt x="9360" y="19514"/>
                  </a:cubicBezTo>
                  <a:cubicBezTo>
                    <a:pt x="7680" y="21109"/>
                    <a:pt x="5280" y="21600"/>
                    <a:pt x="3600" y="20986"/>
                  </a:cubicBezTo>
                  <a:cubicBezTo>
                    <a:pt x="1920" y="20373"/>
                    <a:pt x="960" y="18655"/>
                    <a:pt x="1680" y="15341"/>
                  </a:cubicBezTo>
                  <a:cubicBezTo>
                    <a:pt x="2400" y="12027"/>
                    <a:pt x="4800" y="7118"/>
                    <a:pt x="8400" y="4295"/>
                  </a:cubicBezTo>
                  <a:cubicBezTo>
                    <a:pt x="12000" y="1473"/>
                    <a:pt x="16800" y="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8940799" y="1006806"/>
              <a:ext cx="127001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7011"/>
                  </a:moveTo>
                  <a:cubicBezTo>
                    <a:pt x="0" y="10888"/>
                    <a:pt x="0" y="14765"/>
                    <a:pt x="0" y="17396"/>
                  </a:cubicBezTo>
                  <a:cubicBezTo>
                    <a:pt x="0" y="20026"/>
                    <a:pt x="0" y="21411"/>
                    <a:pt x="0" y="21411"/>
                  </a:cubicBezTo>
                  <a:cubicBezTo>
                    <a:pt x="0" y="21411"/>
                    <a:pt x="0" y="20026"/>
                    <a:pt x="1080" y="16565"/>
                  </a:cubicBezTo>
                  <a:cubicBezTo>
                    <a:pt x="2160" y="13103"/>
                    <a:pt x="4320" y="7565"/>
                    <a:pt x="6120" y="4380"/>
                  </a:cubicBezTo>
                  <a:cubicBezTo>
                    <a:pt x="7920" y="1196"/>
                    <a:pt x="9360" y="365"/>
                    <a:pt x="10980" y="88"/>
                  </a:cubicBezTo>
                  <a:cubicBezTo>
                    <a:pt x="12600" y="-189"/>
                    <a:pt x="14400" y="88"/>
                    <a:pt x="15480" y="2442"/>
                  </a:cubicBezTo>
                  <a:cubicBezTo>
                    <a:pt x="16560" y="4796"/>
                    <a:pt x="16920" y="9226"/>
                    <a:pt x="17100" y="12273"/>
                  </a:cubicBezTo>
                  <a:cubicBezTo>
                    <a:pt x="17280" y="15319"/>
                    <a:pt x="17280" y="16980"/>
                    <a:pt x="18000" y="17949"/>
                  </a:cubicBezTo>
                  <a:cubicBezTo>
                    <a:pt x="18720" y="18919"/>
                    <a:pt x="20160" y="19196"/>
                    <a:pt x="21600" y="19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9081782" y="984192"/>
              <a:ext cx="81268" cy="18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170" fill="norm" stroke="1" extrusionOk="0">
                  <a:moveTo>
                    <a:pt x="14618" y="10800"/>
                  </a:moveTo>
                  <a:cubicBezTo>
                    <a:pt x="15172" y="9360"/>
                    <a:pt x="15726" y="7920"/>
                    <a:pt x="14895" y="7560"/>
                  </a:cubicBezTo>
                  <a:cubicBezTo>
                    <a:pt x="14064" y="7200"/>
                    <a:pt x="11849" y="7920"/>
                    <a:pt x="9079" y="9480"/>
                  </a:cubicBezTo>
                  <a:cubicBezTo>
                    <a:pt x="6310" y="11040"/>
                    <a:pt x="2987" y="13440"/>
                    <a:pt x="1326" y="15360"/>
                  </a:cubicBezTo>
                  <a:cubicBezTo>
                    <a:pt x="-336" y="17280"/>
                    <a:pt x="-336" y="18720"/>
                    <a:pt x="772" y="19800"/>
                  </a:cubicBezTo>
                  <a:cubicBezTo>
                    <a:pt x="1879" y="20880"/>
                    <a:pt x="4095" y="21600"/>
                    <a:pt x="7141" y="20880"/>
                  </a:cubicBezTo>
                  <a:cubicBezTo>
                    <a:pt x="10187" y="20160"/>
                    <a:pt x="14064" y="18000"/>
                    <a:pt x="16556" y="14280"/>
                  </a:cubicBezTo>
                  <a:cubicBezTo>
                    <a:pt x="19049" y="10560"/>
                    <a:pt x="20156" y="5280"/>
                    <a:pt x="212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9216769" y="812742"/>
              <a:ext cx="66932" cy="36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75" fill="norm" stroke="1" extrusionOk="0">
                  <a:moveTo>
                    <a:pt x="17294" y="0"/>
                  </a:moveTo>
                  <a:cubicBezTo>
                    <a:pt x="12569" y="2763"/>
                    <a:pt x="7844" y="5526"/>
                    <a:pt x="4807" y="8728"/>
                  </a:cubicBezTo>
                  <a:cubicBezTo>
                    <a:pt x="1769" y="11930"/>
                    <a:pt x="419" y="15572"/>
                    <a:pt x="82" y="17707"/>
                  </a:cubicBezTo>
                  <a:cubicBezTo>
                    <a:pt x="-256" y="19842"/>
                    <a:pt x="419" y="20470"/>
                    <a:pt x="2782" y="20909"/>
                  </a:cubicBezTo>
                  <a:cubicBezTo>
                    <a:pt x="5144" y="21349"/>
                    <a:pt x="9194" y="21600"/>
                    <a:pt x="12569" y="21412"/>
                  </a:cubicBezTo>
                  <a:cubicBezTo>
                    <a:pt x="15944" y="21223"/>
                    <a:pt x="18644" y="20595"/>
                    <a:pt x="21344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9182099" y="984192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5429"/>
                    <a:pt x="10080" y="9257"/>
                    <a:pt x="13680" y="5657"/>
                  </a:cubicBezTo>
                  <a:cubicBezTo>
                    <a:pt x="17280" y="2057"/>
                    <a:pt x="1944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2410006" y="2120842"/>
              <a:ext cx="175665" cy="482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17" fill="norm" stroke="1" extrusionOk="0">
                  <a:moveTo>
                    <a:pt x="2678" y="0"/>
                  </a:moveTo>
                  <a:cubicBezTo>
                    <a:pt x="2420" y="3301"/>
                    <a:pt x="2163" y="6603"/>
                    <a:pt x="1906" y="9951"/>
                  </a:cubicBezTo>
                  <a:cubicBezTo>
                    <a:pt x="1649" y="13300"/>
                    <a:pt x="1392" y="16695"/>
                    <a:pt x="1263" y="18723"/>
                  </a:cubicBezTo>
                  <a:cubicBezTo>
                    <a:pt x="1135" y="20751"/>
                    <a:pt x="1135" y="21411"/>
                    <a:pt x="1135" y="21506"/>
                  </a:cubicBezTo>
                  <a:cubicBezTo>
                    <a:pt x="1135" y="21600"/>
                    <a:pt x="1135" y="21128"/>
                    <a:pt x="1006" y="19949"/>
                  </a:cubicBezTo>
                  <a:cubicBezTo>
                    <a:pt x="878" y="18770"/>
                    <a:pt x="620" y="16884"/>
                    <a:pt x="363" y="15658"/>
                  </a:cubicBezTo>
                  <a:cubicBezTo>
                    <a:pt x="106" y="14431"/>
                    <a:pt x="-151" y="13866"/>
                    <a:pt x="106" y="13771"/>
                  </a:cubicBezTo>
                  <a:cubicBezTo>
                    <a:pt x="363" y="13677"/>
                    <a:pt x="1135" y="14054"/>
                    <a:pt x="2163" y="14243"/>
                  </a:cubicBezTo>
                  <a:cubicBezTo>
                    <a:pt x="3192" y="14431"/>
                    <a:pt x="4478" y="14431"/>
                    <a:pt x="6149" y="14101"/>
                  </a:cubicBezTo>
                  <a:cubicBezTo>
                    <a:pt x="7820" y="13771"/>
                    <a:pt x="9878" y="13111"/>
                    <a:pt x="12192" y="11413"/>
                  </a:cubicBezTo>
                  <a:cubicBezTo>
                    <a:pt x="14506" y="9715"/>
                    <a:pt x="17078" y="6980"/>
                    <a:pt x="18749" y="5188"/>
                  </a:cubicBezTo>
                  <a:cubicBezTo>
                    <a:pt x="20420" y="3396"/>
                    <a:pt x="21192" y="2547"/>
                    <a:pt x="21320" y="2358"/>
                  </a:cubicBezTo>
                  <a:cubicBezTo>
                    <a:pt x="21449" y="2169"/>
                    <a:pt x="20935" y="2641"/>
                    <a:pt x="20163" y="4575"/>
                  </a:cubicBezTo>
                  <a:cubicBezTo>
                    <a:pt x="19392" y="6508"/>
                    <a:pt x="18363" y="9904"/>
                    <a:pt x="17849" y="12498"/>
                  </a:cubicBezTo>
                  <a:cubicBezTo>
                    <a:pt x="17335" y="15092"/>
                    <a:pt x="17335" y="16884"/>
                    <a:pt x="17849" y="18063"/>
                  </a:cubicBezTo>
                  <a:cubicBezTo>
                    <a:pt x="18363" y="19242"/>
                    <a:pt x="19392" y="19808"/>
                    <a:pt x="20420" y="2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2611551" y="2470092"/>
              <a:ext cx="72545" cy="94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0951" fill="norm" stroke="1" extrusionOk="0">
                  <a:moveTo>
                    <a:pt x="6718" y="7043"/>
                  </a:moveTo>
                  <a:cubicBezTo>
                    <a:pt x="4318" y="8922"/>
                    <a:pt x="1918" y="10800"/>
                    <a:pt x="718" y="13383"/>
                  </a:cubicBezTo>
                  <a:cubicBezTo>
                    <a:pt x="-482" y="15965"/>
                    <a:pt x="-482" y="19252"/>
                    <a:pt x="3118" y="20426"/>
                  </a:cubicBezTo>
                  <a:cubicBezTo>
                    <a:pt x="6718" y="21600"/>
                    <a:pt x="13918" y="20661"/>
                    <a:pt x="17518" y="19017"/>
                  </a:cubicBezTo>
                  <a:cubicBezTo>
                    <a:pt x="21118" y="17374"/>
                    <a:pt x="21118" y="15026"/>
                    <a:pt x="19618" y="11739"/>
                  </a:cubicBezTo>
                  <a:cubicBezTo>
                    <a:pt x="18118" y="8452"/>
                    <a:pt x="15118" y="4226"/>
                    <a:pt x="121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2825750" y="2317692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2857500" y="249549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183466" y="2245431"/>
              <a:ext cx="107290" cy="558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491" fill="norm" stroke="1" extrusionOk="0">
                  <a:moveTo>
                    <a:pt x="4569" y="5473"/>
                  </a:moveTo>
                  <a:cubicBezTo>
                    <a:pt x="4154" y="7918"/>
                    <a:pt x="3738" y="10363"/>
                    <a:pt x="3946" y="12849"/>
                  </a:cubicBezTo>
                  <a:cubicBezTo>
                    <a:pt x="4154" y="15335"/>
                    <a:pt x="4985" y="17862"/>
                    <a:pt x="5400" y="19411"/>
                  </a:cubicBezTo>
                  <a:cubicBezTo>
                    <a:pt x="5815" y="20959"/>
                    <a:pt x="5815" y="21530"/>
                    <a:pt x="5400" y="21489"/>
                  </a:cubicBezTo>
                  <a:cubicBezTo>
                    <a:pt x="4985" y="21448"/>
                    <a:pt x="4154" y="20796"/>
                    <a:pt x="3323" y="19329"/>
                  </a:cubicBezTo>
                  <a:cubicBezTo>
                    <a:pt x="2492" y="17862"/>
                    <a:pt x="1662" y="15580"/>
                    <a:pt x="1038" y="12890"/>
                  </a:cubicBezTo>
                  <a:cubicBezTo>
                    <a:pt x="415" y="10200"/>
                    <a:pt x="0" y="7103"/>
                    <a:pt x="0" y="5024"/>
                  </a:cubicBezTo>
                  <a:cubicBezTo>
                    <a:pt x="0" y="2946"/>
                    <a:pt x="415" y="1886"/>
                    <a:pt x="1662" y="1193"/>
                  </a:cubicBezTo>
                  <a:cubicBezTo>
                    <a:pt x="2908" y="501"/>
                    <a:pt x="4985" y="175"/>
                    <a:pt x="7062" y="52"/>
                  </a:cubicBezTo>
                  <a:cubicBezTo>
                    <a:pt x="9138" y="-70"/>
                    <a:pt x="11215" y="12"/>
                    <a:pt x="13708" y="419"/>
                  </a:cubicBezTo>
                  <a:cubicBezTo>
                    <a:pt x="16200" y="827"/>
                    <a:pt x="19108" y="1560"/>
                    <a:pt x="20354" y="2457"/>
                  </a:cubicBezTo>
                  <a:cubicBezTo>
                    <a:pt x="21600" y="3353"/>
                    <a:pt x="21185" y="4413"/>
                    <a:pt x="19108" y="5269"/>
                  </a:cubicBezTo>
                  <a:cubicBezTo>
                    <a:pt x="17031" y="6125"/>
                    <a:pt x="13292" y="6777"/>
                    <a:pt x="9969" y="7184"/>
                  </a:cubicBezTo>
                  <a:cubicBezTo>
                    <a:pt x="6646" y="7592"/>
                    <a:pt x="3738" y="7755"/>
                    <a:pt x="831" y="7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3349335" y="2285666"/>
              <a:ext cx="168566" cy="146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031" fill="norm" stroke="1" extrusionOk="0">
                  <a:moveTo>
                    <a:pt x="12436" y="9166"/>
                  </a:moveTo>
                  <a:cubicBezTo>
                    <a:pt x="12436" y="7645"/>
                    <a:pt x="12436" y="6124"/>
                    <a:pt x="12303" y="4603"/>
                  </a:cubicBezTo>
                  <a:cubicBezTo>
                    <a:pt x="12169" y="3082"/>
                    <a:pt x="11903" y="1561"/>
                    <a:pt x="10569" y="648"/>
                  </a:cubicBezTo>
                  <a:cubicBezTo>
                    <a:pt x="9236" y="-265"/>
                    <a:pt x="6836" y="-569"/>
                    <a:pt x="4703" y="2169"/>
                  </a:cubicBezTo>
                  <a:cubicBezTo>
                    <a:pt x="2569" y="4907"/>
                    <a:pt x="703" y="10687"/>
                    <a:pt x="169" y="14338"/>
                  </a:cubicBezTo>
                  <a:cubicBezTo>
                    <a:pt x="-364" y="17989"/>
                    <a:pt x="436" y="19510"/>
                    <a:pt x="1503" y="20270"/>
                  </a:cubicBezTo>
                  <a:cubicBezTo>
                    <a:pt x="2569" y="21031"/>
                    <a:pt x="3903" y="21031"/>
                    <a:pt x="5503" y="19966"/>
                  </a:cubicBezTo>
                  <a:cubicBezTo>
                    <a:pt x="7103" y="18901"/>
                    <a:pt x="8969" y="16772"/>
                    <a:pt x="10303" y="14490"/>
                  </a:cubicBezTo>
                  <a:cubicBezTo>
                    <a:pt x="11636" y="12208"/>
                    <a:pt x="12436" y="9775"/>
                    <a:pt x="13103" y="9623"/>
                  </a:cubicBezTo>
                  <a:cubicBezTo>
                    <a:pt x="13769" y="9470"/>
                    <a:pt x="14303" y="11600"/>
                    <a:pt x="15636" y="13882"/>
                  </a:cubicBezTo>
                  <a:cubicBezTo>
                    <a:pt x="16969" y="16163"/>
                    <a:pt x="19103" y="18597"/>
                    <a:pt x="21236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3536950" y="2279592"/>
              <a:ext cx="107951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342"/>
                  </a:moveTo>
                  <a:cubicBezTo>
                    <a:pt x="2118" y="2082"/>
                    <a:pt x="4235" y="1822"/>
                    <a:pt x="7412" y="4034"/>
                  </a:cubicBezTo>
                  <a:cubicBezTo>
                    <a:pt x="10588" y="6246"/>
                    <a:pt x="14824" y="10930"/>
                    <a:pt x="16941" y="13923"/>
                  </a:cubicBezTo>
                  <a:cubicBezTo>
                    <a:pt x="19059" y="16916"/>
                    <a:pt x="19059" y="18217"/>
                    <a:pt x="18212" y="19388"/>
                  </a:cubicBezTo>
                  <a:cubicBezTo>
                    <a:pt x="17365" y="20559"/>
                    <a:pt x="15671" y="21600"/>
                    <a:pt x="14400" y="21470"/>
                  </a:cubicBezTo>
                  <a:cubicBezTo>
                    <a:pt x="13129" y="21340"/>
                    <a:pt x="12282" y="20039"/>
                    <a:pt x="11859" y="17436"/>
                  </a:cubicBezTo>
                  <a:cubicBezTo>
                    <a:pt x="11435" y="14834"/>
                    <a:pt x="11435" y="10930"/>
                    <a:pt x="13129" y="7807"/>
                  </a:cubicBezTo>
                  <a:cubicBezTo>
                    <a:pt x="14824" y="4684"/>
                    <a:pt x="18212" y="23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3708883" y="2112375"/>
              <a:ext cx="213493" cy="532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83" fill="norm" stroke="1" extrusionOk="0">
                  <a:moveTo>
                    <a:pt x="6872" y="854"/>
                  </a:moveTo>
                  <a:cubicBezTo>
                    <a:pt x="7082" y="427"/>
                    <a:pt x="7292" y="0"/>
                    <a:pt x="7396" y="0"/>
                  </a:cubicBezTo>
                  <a:cubicBezTo>
                    <a:pt x="7501" y="0"/>
                    <a:pt x="7501" y="427"/>
                    <a:pt x="6977" y="1921"/>
                  </a:cubicBezTo>
                  <a:cubicBezTo>
                    <a:pt x="6453" y="3415"/>
                    <a:pt x="5404" y="5976"/>
                    <a:pt x="4880" y="8196"/>
                  </a:cubicBezTo>
                  <a:cubicBezTo>
                    <a:pt x="4356" y="10416"/>
                    <a:pt x="4356" y="12294"/>
                    <a:pt x="4670" y="13404"/>
                  </a:cubicBezTo>
                  <a:cubicBezTo>
                    <a:pt x="4985" y="14514"/>
                    <a:pt x="5614" y="14855"/>
                    <a:pt x="6033" y="14813"/>
                  </a:cubicBezTo>
                  <a:cubicBezTo>
                    <a:pt x="6453" y="14770"/>
                    <a:pt x="6662" y="14343"/>
                    <a:pt x="6348" y="13703"/>
                  </a:cubicBezTo>
                  <a:cubicBezTo>
                    <a:pt x="6033" y="13062"/>
                    <a:pt x="5194" y="12209"/>
                    <a:pt x="4356" y="11654"/>
                  </a:cubicBezTo>
                  <a:cubicBezTo>
                    <a:pt x="3517" y="11099"/>
                    <a:pt x="2678" y="10843"/>
                    <a:pt x="1734" y="10672"/>
                  </a:cubicBezTo>
                  <a:cubicBezTo>
                    <a:pt x="791" y="10501"/>
                    <a:pt x="-258" y="10416"/>
                    <a:pt x="57" y="10288"/>
                  </a:cubicBezTo>
                  <a:cubicBezTo>
                    <a:pt x="371" y="10160"/>
                    <a:pt x="2049" y="9989"/>
                    <a:pt x="3307" y="9775"/>
                  </a:cubicBezTo>
                  <a:cubicBezTo>
                    <a:pt x="4565" y="9562"/>
                    <a:pt x="5404" y="9306"/>
                    <a:pt x="6453" y="9092"/>
                  </a:cubicBezTo>
                  <a:cubicBezTo>
                    <a:pt x="7501" y="8879"/>
                    <a:pt x="8759" y="8708"/>
                    <a:pt x="9389" y="8836"/>
                  </a:cubicBezTo>
                  <a:cubicBezTo>
                    <a:pt x="10018" y="8964"/>
                    <a:pt x="10018" y="9391"/>
                    <a:pt x="10123" y="9818"/>
                  </a:cubicBezTo>
                  <a:cubicBezTo>
                    <a:pt x="10227" y="10245"/>
                    <a:pt x="10437" y="10672"/>
                    <a:pt x="11171" y="10843"/>
                  </a:cubicBezTo>
                  <a:cubicBezTo>
                    <a:pt x="11905" y="11013"/>
                    <a:pt x="13163" y="10928"/>
                    <a:pt x="14002" y="11184"/>
                  </a:cubicBezTo>
                  <a:cubicBezTo>
                    <a:pt x="14841" y="11440"/>
                    <a:pt x="15260" y="12038"/>
                    <a:pt x="16414" y="13489"/>
                  </a:cubicBezTo>
                  <a:cubicBezTo>
                    <a:pt x="17567" y="14941"/>
                    <a:pt x="19455" y="17246"/>
                    <a:pt x="20398" y="18655"/>
                  </a:cubicBezTo>
                  <a:cubicBezTo>
                    <a:pt x="21342" y="20063"/>
                    <a:pt x="21342" y="20575"/>
                    <a:pt x="20713" y="20960"/>
                  </a:cubicBezTo>
                  <a:cubicBezTo>
                    <a:pt x="20084" y="21344"/>
                    <a:pt x="18825" y="21600"/>
                    <a:pt x="17148" y="21429"/>
                  </a:cubicBezTo>
                  <a:cubicBezTo>
                    <a:pt x="15470" y="21258"/>
                    <a:pt x="13373" y="20661"/>
                    <a:pt x="11276" y="20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4470399" y="2133542"/>
              <a:ext cx="38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51"/>
                    <a:pt x="9600" y="8902"/>
                    <a:pt x="13200" y="12502"/>
                  </a:cubicBezTo>
                  <a:cubicBezTo>
                    <a:pt x="16800" y="16102"/>
                    <a:pt x="19200" y="188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4330699" y="2463742"/>
              <a:ext cx="317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" y="18982"/>
                    <a:pt x="864" y="16364"/>
                    <a:pt x="2160" y="14400"/>
                  </a:cubicBezTo>
                  <a:cubicBezTo>
                    <a:pt x="3456" y="12436"/>
                    <a:pt x="5616" y="11127"/>
                    <a:pt x="9000" y="8836"/>
                  </a:cubicBezTo>
                  <a:cubicBezTo>
                    <a:pt x="12384" y="6545"/>
                    <a:pt x="16992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5022849" y="2266892"/>
              <a:ext cx="31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867"/>
                    <a:pt x="5760" y="11733"/>
                    <a:pt x="9360" y="15333"/>
                  </a:cubicBezTo>
                  <a:cubicBezTo>
                    <a:pt x="12960" y="18933"/>
                    <a:pt x="1728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5035549" y="2216092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5127343" y="2227538"/>
              <a:ext cx="92357" cy="16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0893" fill="norm" stroke="1" extrusionOk="0">
                  <a:moveTo>
                    <a:pt x="2275" y="158"/>
                  </a:moveTo>
                  <a:cubicBezTo>
                    <a:pt x="2275" y="6292"/>
                    <a:pt x="2275" y="12425"/>
                    <a:pt x="2029" y="16158"/>
                  </a:cubicBezTo>
                  <a:cubicBezTo>
                    <a:pt x="1784" y="19892"/>
                    <a:pt x="1293" y="21225"/>
                    <a:pt x="802" y="20825"/>
                  </a:cubicBezTo>
                  <a:cubicBezTo>
                    <a:pt x="311" y="20425"/>
                    <a:pt x="-180" y="18292"/>
                    <a:pt x="65" y="15225"/>
                  </a:cubicBezTo>
                  <a:cubicBezTo>
                    <a:pt x="311" y="12158"/>
                    <a:pt x="1293" y="8158"/>
                    <a:pt x="2275" y="5358"/>
                  </a:cubicBezTo>
                  <a:cubicBezTo>
                    <a:pt x="3256" y="2558"/>
                    <a:pt x="4238" y="958"/>
                    <a:pt x="6938" y="292"/>
                  </a:cubicBezTo>
                  <a:cubicBezTo>
                    <a:pt x="9638" y="-375"/>
                    <a:pt x="14056" y="-108"/>
                    <a:pt x="16756" y="3358"/>
                  </a:cubicBezTo>
                  <a:cubicBezTo>
                    <a:pt x="19456" y="6825"/>
                    <a:pt x="20438" y="13492"/>
                    <a:pt x="21420" y="2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252483" y="2227441"/>
              <a:ext cx="174752" cy="16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0647" fill="norm" stroke="1" extrusionOk="0">
                  <a:moveTo>
                    <a:pt x="9787" y="4119"/>
                  </a:moveTo>
                  <a:cubicBezTo>
                    <a:pt x="9278" y="2802"/>
                    <a:pt x="8770" y="1485"/>
                    <a:pt x="7881" y="695"/>
                  </a:cubicBezTo>
                  <a:cubicBezTo>
                    <a:pt x="6991" y="-96"/>
                    <a:pt x="5721" y="-359"/>
                    <a:pt x="4196" y="695"/>
                  </a:cubicBezTo>
                  <a:cubicBezTo>
                    <a:pt x="2671" y="1748"/>
                    <a:pt x="893" y="4119"/>
                    <a:pt x="257" y="7412"/>
                  </a:cubicBezTo>
                  <a:cubicBezTo>
                    <a:pt x="-378" y="10704"/>
                    <a:pt x="130" y="14919"/>
                    <a:pt x="2163" y="17553"/>
                  </a:cubicBezTo>
                  <a:cubicBezTo>
                    <a:pt x="4196" y="20187"/>
                    <a:pt x="7754" y="21241"/>
                    <a:pt x="11184" y="20319"/>
                  </a:cubicBezTo>
                  <a:cubicBezTo>
                    <a:pt x="14615" y="19397"/>
                    <a:pt x="17918" y="16500"/>
                    <a:pt x="19570" y="14392"/>
                  </a:cubicBezTo>
                  <a:cubicBezTo>
                    <a:pt x="21222" y="12285"/>
                    <a:pt x="21222" y="10968"/>
                    <a:pt x="20587" y="10046"/>
                  </a:cubicBezTo>
                  <a:cubicBezTo>
                    <a:pt x="19951" y="9124"/>
                    <a:pt x="18681" y="8597"/>
                    <a:pt x="17410" y="8465"/>
                  </a:cubicBezTo>
                  <a:cubicBezTo>
                    <a:pt x="16140" y="8334"/>
                    <a:pt x="14869" y="8597"/>
                    <a:pt x="13726" y="10046"/>
                  </a:cubicBezTo>
                  <a:cubicBezTo>
                    <a:pt x="12582" y="11495"/>
                    <a:pt x="11566" y="14129"/>
                    <a:pt x="11566" y="15973"/>
                  </a:cubicBezTo>
                  <a:cubicBezTo>
                    <a:pt x="11566" y="17817"/>
                    <a:pt x="12582" y="18870"/>
                    <a:pt x="14488" y="18870"/>
                  </a:cubicBezTo>
                  <a:cubicBezTo>
                    <a:pt x="16394" y="18870"/>
                    <a:pt x="19189" y="17817"/>
                    <a:pt x="20206" y="15446"/>
                  </a:cubicBezTo>
                  <a:cubicBezTo>
                    <a:pt x="21222" y="13075"/>
                    <a:pt x="20460" y="9387"/>
                    <a:pt x="19697" y="5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481326" y="2231168"/>
              <a:ext cx="386075" cy="184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108" fill="norm" stroke="1" extrusionOk="0">
                  <a:moveTo>
                    <a:pt x="637" y="4097"/>
                  </a:moveTo>
                  <a:cubicBezTo>
                    <a:pt x="755" y="8708"/>
                    <a:pt x="873" y="13319"/>
                    <a:pt x="755" y="16474"/>
                  </a:cubicBezTo>
                  <a:cubicBezTo>
                    <a:pt x="637" y="19629"/>
                    <a:pt x="283" y="21328"/>
                    <a:pt x="106" y="21085"/>
                  </a:cubicBezTo>
                  <a:cubicBezTo>
                    <a:pt x="-71" y="20843"/>
                    <a:pt x="-71" y="18658"/>
                    <a:pt x="460" y="15503"/>
                  </a:cubicBezTo>
                  <a:cubicBezTo>
                    <a:pt x="991" y="12348"/>
                    <a:pt x="2054" y="8222"/>
                    <a:pt x="2880" y="5917"/>
                  </a:cubicBezTo>
                  <a:cubicBezTo>
                    <a:pt x="3706" y="3611"/>
                    <a:pt x="4296" y="3126"/>
                    <a:pt x="4768" y="3490"/>
                  </a:cubicBezTo>
                  <a:cubicBezTo>
                    <a:pt x="5240" y="3854"/>
                    <a:pt x="5595" y="5067"/>
                    <a:pt x="5772" y="7009"/>
                  </a:cubicBezTo>
                  <a:cubicBezTo>
                    <a:pt x="5949" y="8950"/>
                    <a:pt x="5949" y="11620"/>
                    <a:pt x="5949" y="13562"/>
                  </a:cubicBezTo>
                  <a:cubicBezTo>
                    <a:pt x="5949" y="15503"/>
                    <a:pt x="5949" y="16717"/>
                    <a:pt x="5831" y="16717"/>
                  </a:cubicBezTo>
                  <a:cubicBezTo>
                    <a:pt x="5713" y="16717"/>
                    <a:pt x="5477" y="15503"/>
                    <a:pt x="5772" y="13198"/>
                  </a:cubicBezTo>
                  <a:cubicBezTo>
                    <a:pt x="6067" y="10892"/>
                    <a:pt x="6893" y="7494"/>
                    <a:pt x="7601" y="5431"/>
                  </a:cubicBezTo>
                  <a:cubicBezTo>
                    <a:pt x="8309" y="3368"/>
                    <a:pt x="8899" y="2640"/>
                    <a:pt x="9254" y="2883"/>
                  </a:cubicBezTo>
                  <a:cubicBezTo>
                    <a:pt x="9608" y="3126"/>
                    <a:pt x="9726" y="4339"/>
                    <a:pt x="9726" y="6766"/>
                  </a:cubicBezTo>
                  <a:cubicBezTo>
                    <a:pt x="9726" y="9193"/>
                    <a:pt x="9608" y="12834"/>
                    <a:pt x="9549" y="15261"/>
                  </a:cubicBezTo>
                  <a:cubicBezTo>
                    <a:pt x="9490" y="17688"/>
                    <a:pt x="9490" y="18901"/>
                    <a:pt x="9785" y="19386"/>
                  </a:cubicBezTo>
                  <a:cubicBezTo>
                    <a:pt x="10080" y="19872"/>
                    <a:pt x="10670" y="19629"/>
                    <a:pt x="11791" y="17688"/>
                  </a:cubicBezTo>
                  <a:cubicBezTo>
                    <a:pt x="12913" y="15746"/>
                    <a:pt x="14565" y="12106"/>
                    <a:pt x="15627" y="9436"/>
                  </a:cubicBezTo>
                  <a:cubicBezTo>
                    <a:pt x="16690" y="6766"/>
                    <a:pt x="17162" y="5067"/>
                    <a:pt x="17516" y="3490"/>
                  </a:cubicBezTo>
                  <a:cubicBezTo>
                    <a:pt x="17870" y="1912"/>
                    <a:pt x="18106" y="456"/>
                    <a:pt x="17988" y="92"/>
                  </a:cubicBezTo>
                  <a:cubicBezTo>
                    <a:pt x="17870" y="-272"/>
                    <a:pt x="17398" y="456"/>
                    <a:pt x="16749" y="2155"/>
                  </a:cubicBezTo>
                  <a:cubicBezTo>
                    <a:pt x="16099" y="3854"/>
                    <a:pt x="15273" y="6524"/>
                    <a:pt x="15096" y="9072"/>
                  </a:cubicBezTo>
                  <a:cubicBezTo>
                    <a:pt x="14919" y="11620"/>
                    <a:pt x="15391" y="14047"/>
                    <a:pt x="16572" y="15261"/>
                  </a:cubicBezTo>
                  <a:cubicBezTo>
                    <a:pt x="17752" y="16474"/>
                    <a:pt x="19640" y="16474"/>
                    <a:pt x="21529" y="16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2787650" y="336492"/>
              <a:ext cx="3365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18701"/>
                    <a:pt x="272" y="15803"/>
                    <a:pt x="611" y="13465"/>
                  </a:cubicBezTo>
                  <a:cubicBezTo>
                    <a:pt x="951" y="11127"/>
                    <a:pt x="1494" y="9351"/>
                    <a:pt x="1766" y="8088"/>
                  </a:cubicBezTo>
                  <a:cubicBezTo>
                    <a:pt x="2038" y="6826"/>
                    <a:pt x="2038" y="6078"/>
                    <a:pt x="2445" y="5610"/>
                  </a:cubicBezTo>
                  <a:cubicBezTo>
                    <a:pt x="2853" y="5143"/>
                    <a:pt x="3668" y="4956"/>
                    <a:pt x="6181" y="4208"/>
                  </a:cubicBezTo>
                  <a:cubicBezTo>
                    <a:pt x="8694" y="3460"/>
                    <a:pt x="12906" y="2151"/>
                    <a:pt x="15758" y="1356"/>
                  </a:cubicBezTo>
                  <a:cubicBezTo>
                    <a:pt x="18611" y="561"/>
                    <a:pt x="20106" y="2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2986213" y="283440"/>
              <a:ext cx="137987" cy="1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19" fill="norm" stroke="1" extrusionOk="0">
                  <a:moveTo>
                    <a:pt x="3662" y="6547"/>
                  </a:moveTo>
                  <a:cubicBezTo>
                    <a:pt x="2026" y="6140"/>
                    <a:pt x="390" y="5732"/>
                    <a:pt x="62" y="4713"/>
                  </a:cubicBezTo>
                  <a:cubicBezTo>
                    <a:pt x="-265" y="3694"/>
                    <a:pt x="717" y="2064"/>
                    <a:pt x="2517" y="1045"/>
                  </a:cubicBezTo>
                  <a:cubicBezTo>
                    <a:pt x="4317" y="27"/>
                    <a:pt x="6935" y="-381"/>
                    <a:pt x="9880" y="434"/>
                  </a:cubicBezTo>
                  <a:cubicBezTo>
                    <a:pt x="12826" y="1249"/>
                    <a:pt x="16099" y="3287"/>
                    <a:pt x="18062" y="6955"/>
                  </a:cubicBezTo>
                  <a:cubicBezTo>
                    <a:pt x="20026" y="10623"/>
                    <a:pt x="20680" y="15921"/>
                    <a:pt x="21335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3293932" y="77965"/>
              <a:ext cx="128718" cy="30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71" fill="norm" stroke="1" extrusionOk="0">
                  <a:moveTo>
                    <a:pt x="14915" y="3471"/>
                  </a:moveTo>
                  <a:cubicBezTo>
                    <a:pt x="11780" y="2271"/>
                    <a:pt x="8644" y="1071"/>
                    <a:pt x="6205" y="471"/>
                  </a:cubicBezTo>
                  <a:cubicBezTo>
                    <a:pt x="3767" y="-129"/>
                    <a:pt x="2025" y="-129"/>
                    <a:pt x="980" y="321"/>
                  </a:cubicBezTo>
                  <a:cubicBezTo>
                    <a:pt x="-66" y="771"/>
                    <a:pt x="-414" y="1671"/>
                    <a:pt x="631" y="2646"/>
                  </a:cubicBezTo>
                  <a:cubicBezTo>
                    <a:pt x="1676" y="3621"/>
                    <a:pt x="4115" y="4671"/>
                    <a:pt x="6902" y="6321"/>
                  </a:cubicBezTo>
                  <a:cubicBezTo>
                    <a:pt x="9689" y="7971"/>
                    <a:pt x="12825" y="10221"/>
                    <a:pt x="13347" y="12021"/>
                  </a:cubicBezTo>
                  <a:cubicBezTo>
                    <a:pt x="13870" y="13821"/>
                    <a:pt x="11780" y="15171"/>
                    <a:pt x="9515" y="16146"/>
                  </a:cubicBezTo>
                  <a:cubicBezTo>
                    <a:pt x="7251" y="17121"/>
                    <a:pt x="4812" y="17721"/>
                    <a:pt x="3070" y="18321"/>
                  </a:cubicBezTo>
                  <a:cubicBezTo>
                    <a:pt x="1328" y="18921"/>
                    <a:pt x="283" y="19521"/>
                    <a:pt x="805" y="19971"/>
                  </a:cubicBezTo>
                  <a:cubicBezTo>
                    <a:pt x="1328" y="20421"/>
                    <a:pt x="3418" y="20721"/>
                    <a:pt x="7076" y="20946"/>
                  </a:cubicBezTo>
                  <a:cubicBezTo>
                    <a:pt x="10734" y="21171"/>
                    <a:pt x="15960" y="21321"/>
                    <a:pt x="21186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3479800" y="18735"/>
              <a:ext cx="152401" cy="36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1492"/>
                  </a:moveTo>
                  <a:cubicBezTo>
                    <a:pt x="1200" y="19641"/>
                    <a:pt x="2400" y="17789"/>
                    <a:pt x="4050" y="14827"/>
                  </a:cubicBezTo>
                  <a:cubicBezTo>
                    <a:pt x="5700" y="11865"/>
                    <a:pt x="7800" y="7791"/>
                    <a:pt x="9000" y="5446"/>
                  </a:cubicBezTo>
                  <a:cubicBezTo>
                    <a:pt x="10200" y="3101"/>
                    <a:pt x="10500" y="2484"/>
                    <a:pt x="10950" y="1743"/>
                  </a:cubicBezTo>
                  <a:cubicBezTo>
                    <a:pt x="11400" y="1003"/>
                    <a:pt x="12000" y="139"/>
                    <a:pt x="12300" y="15"/>
                  </a:cubicBezTo>
                  <a:cubicBezTo>
                    <a:pt x="12600" y="-108"/>
                    <a:pt x="12600" y="509"/>
                    <a:pt x="13200" y="2731"/>
                  </a:cubicBezTo>
                  <a:cubicBezTo>
                    <a:pt x="13800" y="4953"/>
                    <a:pt x="15000" y="8779"/>
                    <a:pt x="16500" y="11679"/>
                  </a:cubicBezTo>
                  <a:cubicBezTo>
                    <a:pt x="18000" y="14580"/>
                    <a:pt x="19800" y="16555"/>
                    <a:pt x="21600" y="18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3518408" y="260292"/>
              <a:ext cx="13284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600" fill="norm" stroke="1" extrusionOk="0">
                  <a:moveTo>
                    <a:pt x="5993" y="21600"/>
                  </a:moveTo>
                  <a:cubicBezTo>
                    <a:pt x="3293" y="18000"/>
                    <a:pt x="593" y="14400"/>
                    <a:pt x="87" y="10800"/>
                  </a:cubicBezTo>
                  <a:cubicBezTo>
                    <a:pt x="-419" y="7200"/>
                    <a:pt x="1268" y="3600"/>
                    <a:pt x="5150" y="1800"/>
                  </a:cubicBezTo>
                  <a:cubicBezTo>
                    <a:pt x="9031" y="0"/>
                    <a:pt x="15106" y="0"/>
                    <a:pt x="21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3752850" y="304742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3895906" y="69792"/>
              <a:ext cx="1569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800"/>
                    <a:pt x="-1582" y="9600"/>
                    <a:pt x="1118" y="13200"/>
                  </a:cubicBezTo>
                  <a:cubicBezTo>
                    <a:pt x="3818" y="16800"/>
                    <a:pt x="11918" y="192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3856369" y="39865"/>
              <a:ext cx="139526" cy="28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85" fill="norm" stroke="1" extrusionOk="0">
                  <a:moveTo>
                    <a:pt x="3524" y="6908"/>
                  </a:moveTo>
                  <a:cubicBezTo>
                    <a:pt x="2253" y="5500"/>
                    <a:pt x="983" y="4091"/>
                    <a:pt x="347" y="2917"/>
                  </a:cubicBezTo>
                  <a:cubicBezTo>
                    <a:pt x="-288" y="1743"/>
                    <a:pt x="-288" y="804"/>
                    <a:pt x="2412" y="335"/>
                  </a:cubicBezTo>
                  <a:cubicBezTo>
                    <a:pt x="5112" y="-135"/>
                    <a:pt x="10512" y="-135"/>
                    <a:pt x="14324" y="491"/>
                  </a:cubicBezTo>
                  <a:cubicBezTo>
                    <a:pt x="18136" y="1117"/>
                    <a:pt x="20359" y="2369"/>
                    <a:pt x="20836" y="3778"/>
                  </a:cubicBezTo>
                  <a:cubicBezTo>
                    <a:pt x="21312" y="5187"/>
                    <a:pt x="20041" y="6752"/>
                    <a:pt x="18930" y="7848"/>
                  </a:cubicBezTo>
                  <a:cubicBezTo>
                    <a:pt x="17818" y="8943"/>
                    <a:pt x="16865" y="9569"/>
                    <a:pt x="17024" y="10743"/>
                  </a:cubicBezTo>
                  <a:cubicBezTo>
                    <a:pt x="17183" y="11917"/>
                    <a:pt x="18453" y="13639"/>
                    <a:pt x="18612" y="15282"/>
                  </a:cubicBezTo>
                  <a:cubicBezTo>
                    <a:pt x="18771" y="16926"/>
                    <a:pt x="17818" y="18491"/>
                    <a:pt x="16547" y="19508"/>
                  </a:cubicBezTo>
                  <a:cubicBezTo>
                    <a:pt x="15277" y="20526"/>
                    <a:pt x="13688" y="20995"/>
                    <a:pt x="12100" y="21230"/>
                  </a:cubicBezTo>
                  <a:cubicBezTo>
                    <a:pt x="10512" y="21465"/>
                    <a:pt x="8924" y="21465"/>
                    <a:pt x="7971" y="20995"/>
                  </a:cubicBezTo>
                  <a:cubicBezTo>
                    <a:pt x="7018" y="20526"/>
                    <a:pt x="6700" y="19587"/>
                    <a:pt x="6859" y="18648"/>
                  </a:cubicBezTo>
                  <a:cubicBezTo>
                    <a:pt x="7018" y="17708"/>
                    <a:pt x="7653" y="16769"/>
                    <a:pt x="8288" y="15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4025849" y="0"/>
              <a:ext cx="84597" cy="42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90" fill="norm" stroke="1" extrusionOk="0">
                  <a:moveTo>
                    <a:pt x="1555" y="1280"/>
                  </a:moveTo>
                  <a:cubicBezTo>
                    <a:pt x="527" y="745"/>
                    <a:pt x="-502" y="211"/>
                    <a:pt x="269" y="50"/>
                  </a:cubicBezTo>
                  <a:cubicBezTo>
                    <a:pt x="1041" y="-110"/>
                    <a:pt x="3612" y="104"/>
                    <a:pt x="6955" y="799"/>
                  </a:cubicBezTo>
                  <a:cubicBezTo>
                    <a:pt x="10298" y="1494"/>
                    <a:pt x="14412" y="2670"/>
                    <a:pt x="16212" y="3900"/>
                  </a:cubicBezTo>
                  <a:cubicBezTo>
                    <a:pt x="18012" y="5130"/>
                    <a:pt x="17498" y="6413"/>
                    <a:pt x="16469" y="7322"/>
                  </a:cubicBezTo>
                  <a:cubicBezTo>
                    <a:pt x="15441" y="8231"/>
                    <a:pt x="13898" y="8765"/>
                    <a:pt x="12612" y="9300"/>
                  </a:cubicBezTo>
                  <a:cubicBezTo>
                    <a:pt x="11327" y="9835"/>
                    <a:pt x="10298" y="10369"/>
                    <a:pt x="11069" y="10637"/>
                  </a:cubicBezTo>
                  <a:cubicBezTo>
                    <a:pt x="11841" y="10904"/>
                    <a:pt x="14412" y="10904"/>
                    <a:pt x="16212" y="11171"/>
                  </a:cubicBezTo>
                  <a:cubicBezTo>
                    <a:pt x="18012" y="11439"/>
                    <a:pt x="19041" y="11973"/>
                    <a:pt x="19812" y="13042"/>
                  </a:cubicBezTo>
                  <a:cubicBezTo>
                    <a:pt x="20584" y="14112"/>
                    <a:pt x="21098" y="15716"/>
                    <a:pt x="19555" y="17052"/>
                  </a:cubicBezTo>
                  <a:cubicBezTo>
                    <a:pt x="18012" y="18389"/>
                    <a:pt x="14412" y="19458"/>
                    <a:pt x="11069" y="20153"/>
                  </a:cubicBezTo>
                  <a:cubicBezTo>
                    <a:pt x="7727" y="20848"/>
                    <a:pt x="4641" y="21169"/>
                    <a:pt x="155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359649" y="298392"/>
              <a:ext cx="55245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" y="19473"/>
                    <a:pt x="166" y="17345"/>
                    <a:pt x="745" y="15055"/>
                  </a:cubicBezTo>
                  <a:cubicBezTo>
                    <a:pt x="1324" y="12764"/>
                    <a:pt x="2400" y="10309"/>
                    <a:pt x="3062" y="8836"/>
                  </a:cubicBezTo>
                  <a:cubicBezTo>
                    <a:pt x="3724" y="7364"/>
                    <a:pt x="3972" y="6873"/>
                    <a:pt x="4179" y="6423"/>
                  </a:cubicBezTo>
                  <a:cubicBezTo>
                    <a:pt x="4386" y="5973"/>
                    <a:pt x="4552" y="5564"/>
                    <a:pt x="4841" y="5400"/>
                  </a:cubicBezTo>
                  <a:cubicBezTo>
                    <a:pt x="5131" y="5236"/>
                    <a:pt x="5545" y="5318"/>
                    <a:pt x="5752" y="5073"/>
                  </a:cubicBezTo>
                  <a:cubicBezTo>
                    <a:pt x="5959" y="4827"/>
                    <a:pt x="5959" y="4255"/>
                    <a:pt x="6455" y="3764"/>
                  </a:cubicBezTo>
                  <a:cubicBezTo>
                    <a:pt x="6952" y="3273"/>
                    <a:pt x="7945" y="2864"/>
                    <a:pt x="9724" y="2373"/>
                  </a:cubicBezTo>
                  <a:cubicBezTo>
                    <a:pt x="11503" y="1882"/>
                    <a:pt x="14069" y="1309"/>
                    <a:pt x="16179" y="900"/>
                  </a:cubicBezTo>
                  <a:cubicBezTo>
                    <a:pt x="18290" y="491"/>
                    <a:pt x="19945" y="2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7772399" y="224308"/>
              <a:ext cx="149280" cy="17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0" y="4424"/>
                  </a:moveTo>
                  <a:cubicBezTo>
                    <a:pt x="0" y="3123"/>
                    <a:pt x="0" y="1822"/>
                    <a:pt x="1065" y="1041"/>
                  </a:cubicBezTo>
                  <a:cubicBezTo>
                    <a:pt x="2130" y="260"/>
                    <a:pt x="4259" y="0"/>
                    <a:pt x="6997" y="0"/>
                  </a:cubicBezTo>
                  <a:cubicBezTo>
                    <a:pt x="9735" y="0"/>
                    <a:pt x="13082" y="260"/>
                    <a:pt x="15972" y="1692"/>
                  </a:cubicBezTo>
                  <a:cubicBezTo>
                    <a:pt x="18862" y="3123"/>
                    <a:pt x="21296" y="5725"/>
                    <a:pt x="21448" y="9239"/>
                  </a:cubicBezTo>
                  <a:cubicBezTo>
                    <a:pt x="21600" y="12752"/>
                    <a:pt x="19470" y="17176"/>
                    <a:pt x="173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8166116" y="40385"/>
              <a:ext cx="126985" cy="43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46" fill="norm" stroke="1" extrusionOk="0">
                  <a:moveTo>
                    <a:pt x="15932" y="2056"/>
                  </a:moveTo>
                  <a:cubicBezTo>
                    <a:pt x="15577" y="1540"/>
                    <a:pt x="15223" y="1023"/>
                    <a:pt x="14338" y="609"/>
                  </a:cubicBezTo>
                  <a:cubicBezTo>
                    <a:pt x="13453" y="196"/>
                    <a:pt x="12036" y="-114"/>
                    <a:pt x="10089" y="41"/>
                  </a:cubicBezTo>
                  <a:cubicBezTo>
                    <a:pt x="8141" y="196"/>
                    <a:pt x="5663" y="816"/>
                    <a:pt x="4069" y="1695"/>
                  </a:cubicBezTo>
                  <a:cubicBezTo>
                    <a:pt x="2476" y="2573"/>
                    <a:pt x="1768" y="3710"/>
                    <a:pt x="1945" y="4485"/>
                  </a:cubicBezTo>
                  <a:cubicBezTo>
                    <a:pt x="2122" y="5260"/>
                    <a:pt x="3184" y="5674"/>
                    <a:pt x="4777" y="6035"/>
                  </a:cubicBezTo>
                  <a:cubicBezTo>
                    <a:pt x="6371" y="6397"/>
                    <a:pt x="8495" y="6707"/>
                    <a:pt x="10266" y="7327"/>
                  </a:cubicBezTo>
                  <a:cubicBezTo>
                    <a:pt x="12036" y="7947"/>
                    <a:pt x="13453" y="8877"/>
                    <a:pt x="13099" y="10066"/>
                  </a:cubicBezTo>
                  <a:cubicBezTo>
                    <a:pt x="12745" y="11254"/>
                    <a:pt x="10620" y="12701"/>
                    <a:pt x="8318" y="14097"/>
                  </a:cubicBezTo>
                  <a:cubicBezTo>
                    <a:pt x="6017" y="15492"/>
                    <a:pt x="3538" y="16835"/>
                    <a:pt x="1945" y="18024"/>
                  </a:cubicBezTo>
                  <a:cubicBezTo>
                    <a:pt x="351" y="19212"/>
                    <a:pt x="-357" y="20246"/>
                    <a:pt x="174" y="20814"/>
                  </a:cubicBezTo>
                  <a:cubicBezTo>
                    <a:pt x="705" y="21383"/>
                    <a:pt x="2476" y="21486"/>
                    <a:pt x="6194" y="21434"/>
                  </a:cubicBezTo>
                  <a:cubicBezTo>
                    <a:pt x="9912" y="21383"/>
                    <a:pt x="15577" y="21176"/>
                    <a:pt x="21243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8455755" y="238362"/>
              <a:ext cx="161195" cy="157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10" fill="norm" stroke="1" extrusionOk="0">
                  <a:moveTo>
                    <a:pt x="324" y="6355"/>
                  </a:moveTo>
                  <a:cubicBezTo>
                    <a:pt x="44" y="4365"/>
                    <a:pt x="-237" y="2376"/>
                    <a:pt x="324" y="1239"/>
                  </a:cubicBezTo>
                  <a:cubicBezTo>
                    <a:pt x="885" y="102"/>
                    <a:pt x="2288" y="-182"/>
                    <a:pt x="3550" y="102"/>
                  </a:cubicBezTo>
                  <a:cubicBezTo>
                    <a:pt x="4812" y="386"/>
                    <a:pt x="5934" y="1239"/>
                    <a:pt x="7197" y="4081"/>
                  </a:cubicBezTo>
                  <a:cubicBezTo>
                    <a:pt x="8459" y="6923"/>
                    <a:pt x="9862" y="11755"/>
                    <a:pt x="10142" y="14881"/>
                  </a:cubicBezTo>
                  <a:cubicBezTo>
                    <a:pt x="10423" y="18007"/>
                    <a:pt x="9581" y="19429"/>
                    <a:pt x="8459" y="20281"/>
                  </a:cubicBezTo>
                  <a:cubicBezTo>
                    <a:pt x="7337" y="21134"/>
                    <a:pt x="5934" y="21418"/>
                    <a:pt x="4953" y="20707"/>
                  </a:cubicBezTo>
                  <a:cubicBezTo>
                    <a:pt x="3971" y="19997"/>
                    <a:pt x="3410" y="18292"/>
                    <a:pt x="3129" y="16444"/>
                  </a:cubicBezTo>
                  <a:cubicBezTo>
                    <a:pt x="2849" y="14597"/>
                    <a:pt x="2849" y="12607"/>
                    <a:pt x="5934" y="10050"/>
                  </a:cubicBezTo>
                  <a:cubicBezTo>
                    <a:pt x="9020" y="7492"/>
                    <a:pt x="15192" y="4365"/>
                    <a:pt x="21363" y="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8661399" y="253942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680449" y="190442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8686265" y="106762"/>
              <a:ext cx="229135" cy="29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28" fill="norm" stroke="1" extrusionOk="0">
                  <a:moveTo>
                    <a:pt x="8968" y="11738"/>
                  </a:moveTo>
                  <a:cubicBezTo>
                    <a:pt x="7580" y="11427"/>
                    <a:pt x="6193" y="11116"/>
                    <a:pt x="4806" y="11660"/>
                  </a:cubicBezTo>
                  <a:cubicBezTo>
                    <a:pt x="3419" y="12204"/>
                    <a:pt x="2032" y="13603"/>
                    <a:pt x="1140" y="15079"/>
                  </a:cubicBezTo>
                  <a:cubicBezTo>
                    <a:pt x="248" y="16555"/>
                    <a:pt x="-148" y="18109"/>
                    <a:pt x="50" y="19119"/>
                  </a:cubicBezTo>
                  <a:cubicBezTo>
                    <a:pt x="248" y="20129"/>
                    <a:pt x="1041" y="20596"/>
                    <a:pt x="2527" y="20285"/>
                  </a:cubicBezTo>
                  <a:cubicBezTo>
                    <a:pt x="4013" y="19974"/>
                    <a:pt x="6193" y="18886"/>
                    <a:pt x="8571" y="16400"/>
                  </a:cubicBezTo>
                  <a:cubicBezTo>
                    <a:pt x="10949" y="13914"/>
                    <a:pt x="13525" y="10029"/>
                    <a:pt x="15111" y="7387"/>
                  </a:cubicBezTo>
                  <a:cubicBezTo>
                    <a:pt x="16696" y="4745"/>
                    <a:pt x="17291" y="3347"/>
                    <a:pt x="17588" y="2181"/>
                  </a:cubicBezTo>
                  <a:cubicBezTo>
                    <a:pt x="17885" y="1016"/>
                    <a:pt x="17885" y="83"/>
                    <a:pt x="17588" y="6"/>
                  </a:cubicBezTo>
                  <a:cubicBezTo>
                    <a:pt x="17291" y="-72"/>
                    <a:pt x="16696" y="705"/>
                    <a:pt x="16102" y="2958"/>
                  </a:cubicBezTo>
                  <a:cubicBezTo>
                    <a:pt x="15507" y="5211"/>
                    <a:pt x="14913" y="8941"/>
                    <a:pt x="14417" y="11738"/>
                  </a:cubicBezTo>
                  <a:cubicBezTo>
                    <a:pt x="13922" y="14535"/>
                    <a:pt x="13525" y="16400"/>
                    <a:pt x="13228" y="17721"/>
                  </a:cubicBezTo>
                  <a:cubicBezTo>
                    <a:pt x="12931" y="19042"/>
                    <a:pt x="12733" y="19819"/>
                    <a:pt x="12931" y="19741"/>
                  </a:cubicBezTo>
                  <a:cubicBezTo>
                    <a:pt x="13129" y="19663"/>
                    <a:pt x="13724" y="18731"/>
                    <a:pt x="14516" y="17410"/>
                  </a:cubicBezTo>
                  <a:cubicBezTo>
                    <a:pt x="15309" y="16089"/>
                    <a:pt x="16300" y="14380"/>
                    <a:pt x="17191" y="13292"/>
                  </a:cubicBezTo>
                  <a:cubicBezTo>
                    <a:pt x="18083" y="12204"/>
                    <a:pt x="18876" y="11738"/>
                    <a:pt x="19569" y="11816"/>
                  </a:cubicBezTo>
                  <a:cubicBezTo>
                    <a:pt x="20263" y="11893"/>
                    <a:pt x="20858" y="12515"/>
                    <a:pt x="21155" y="14224"/>
                  </a:cubicBezTo>
                  <a:cubicBezTo>
                    <a:pt x="21452" y="15934"/>
                    <a:pt x="21452" y="18731"/>
                    <a:pt x="21452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8470899" y="50742"/>
              <a:ext cx="412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8" y="16800"/>
                    <a:pt x="5095" y="12000"/>
                    <a:pt x="8695" y="8400"/>
                  </a:cubicBezTo>
                  <a:cubicBezTo>
                    <a:pt x="12295" y="4800"/>
                    <a:pt x="1694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9036049" y="412692"/>
              <a:ext cx="95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9378949" y="260292"/>
              <a:ext cx="184151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967"/>
                  </a:moveTo>
                  <a:cubicBezTo>
                    <a:pt x="1986" y="967"/>
                    <a:pt x="3972" y="967"/>
                    <a:pt x="5959" y="3385"/>
                  </a:cubicBezTo>
                  <a:cubicBezTo>
                    <a:pt x="7945" y="5803"/>
                    <a:pt x="9931" y="10639"/>
                    <a:pt x="10800" y="13863"/>
                  </a:cubicBezTo>
                  <a:cubicBezTo>
                    <a:pt x="11669" y="17087"/>
                    <a:pt x="11421" y="18699"/>
                    <a:pt x="10552" y="19827"/>
                  </a:cubicBezTo>
                  <a:cubicBezTo>
                    <a:pt x="9683" y="20955"/>
                    <a:pt x="8193" y="21600"/>
                    <a:pt x="7076" y="21116"/>
                  </a:cubicBezTo>
                  <a:cubicBezTo>
                    <a:pt x="5959" y="20633"/>
                    <a:pt x="5214" y="19021"/>
                    <a:pt x="5214" y="15797"/>
                  </a:cubicBezTo>
                  <a:cubicBezTo>
                    <a:pt x="5214" y="12573"/>
                    <a:pt x="5959" y="7737"/>
                    <a:pt x="8814" y="4836"/>
                  </a:cubicBezTo>
                  <a:cubicBezTo>
                    <a:pt x="11669" y="1934"/>
                    <a:pt x="16634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632949" y="304742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651999" y="234892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9697825" y="109702"/>
              <a:ext cx="290725" cy="302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24" fill="norm" stroke="1" extrusionOk="0">
                  <a:moveTo>
                    <a:pt x="5960" y="11492"/>
                  </a:moveTo>
                  <a:cubicBezTo>
                    <a:pt x="5027" y="11194"/>
                    <a:pt x="4095" y="10896"/>
                    <a:pt x="3007" y="11343"/>
                  </a:cubicBezTo>
                  <a:cubicBezTo>
                    <a:pt x="1920" y="11790"/>
                    <a:pt x="676" y="12982"/>
                    <a:pt x="210" y="14323"/>
                  </a:cubicBezTo>
                  <a:cubicBezTo>
                    <a:pt x="-256" y="15663"/>
                    <a:pt x="55" y="17153"/>
                    <a:pt x="1143" y="18121"/>
                  </a:cubicBezTo>
                  <a:cubicBezTo>
                    <a:pt x="2230" y="19090"/>
                    <a:pt x="4095" y="19536"/>
                    <a:pt x="6815" y="17525"/>
                  </a:cubicBezTo>
                  <a:cubicBezTo>
                    <a:pt x="9534" y="15514"/>
                    <a:pt x="13108" y="11045"/>
                    <a:pt x="15128" y="7917"/>
                  </a:cubicBezTo>
                  <a:cubicBezTo>
                    <a:pt x="17148" y="4789"/>
                    <a:pt x="17615" y="3001"/>
                    <a:pt x="17925" y="1735"/>
                  </a:cubicBezTo>
                  <a:cubicBezTo>
                    <a:pt x="18236" y="469"/>
                    <a:pt x="18391" y="-276"/>
                    <a:pt x="18158" y="96"/>
                  </a:cubicBezTo>
                  <a:cubicBezTo>
                    <a:pt x="17925" y="469"/>
                    <a:pt x="17304" y="1958"/>
                    <a:pt x="16294" y="5087"/>
                  </a:cubicBezTo>
                  <a:cubicBezTo>
                    <a:pt x="15284" y="8215"/>
                    <a:pt x="13885" y="12982"/>
                    <a:pt x="13030" y="15961"/>
                  </a:cubicBezTo>
                  <a:cubicBezTo>
                    <a:pt x="12176" y="18941"/>
                    <a:pt x="11865" y="20132"/>
                    <a:pt x="11787" y="20356"/>
                  </a:cubicBezTo>
                  <a:cubicBezTo>
                    <a:pt x="11709" y="20579"/>
                    <a:pt x="11865" y="19834"/>
                    <a:pt x="12720" y="18345"/>
                  </a:cubicBezTo>
                  <a:cubicBezTo>
                    <a:pt x="13574" y="16855"/>
                    <a:pt x="15128" y="14621"/>
                    <a:pt x="16216" y="13280"/>
                  </a:cubicBezTo>
                  <a:cubicBezTo>
                    <a:pt x="17304" y="11939"/>
                    <a:pt x="17925" y="11492"/>
                    <a:pt x="18625" y="11418"/>
                  </a:cubicBezTo>
                  <a:cubicBezTo>
                    <a:pt x="19324" y="11343"/>
                    <a:pt x="20101" y="11641"/>
                    <a:pt x="20567" y="13354"/>
                  </a:cubicBezTo>
                  <a:cubicBezTo>
                    <a:pt x="21033" y="15067"/>
                    <a:pt x="21189" y="18196"/>
                    <a:pt x="21344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0071099" y="95192"/>
              <a:ext cx="6463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090" y="0"/>
                  </a:moveTo>
                  <a:cubicBezTo>
                    <a:pt x="6271" y="109"/>
                    <a:pt x="10452" y="218"/>
                    <a:pt x="14284" y="1036"/>
                  </a:cubicBezTo>
                  <a:cubicBezTo>
                    <a:pt x="18116" y="1855"/>
                    <a:pt x="21600" y="3382"/>
                    <a:pt x="21252" y="4636"/>
                  </a:cubicBezTo>
                  <a:cubicBezTo>
                    <a:pt x="20903" y="5891"/>
                    <a:pt x="16723" y="6873"/>
                    <a:pt x="13935" y="7909"/>
                  </a:cubicBezTo>
                  <a:cubicBezTo>
                    <a:pt x="11148" y="8945"/>
                    <a:pt x="9755" y="10036"/>
                    <a:pt x="11497" y="11509"/>
                  </a:cubicBezTo>
                  <a:cubicBezTo>
                    <a:pt x="13239" y="12982"/>
                    <a:pt x="18116" y="14836"/>
                    <a:pt x="16723" y="16582"/>
                  </a:cubicBezTo>
                  <a:cubicBezTo>
                    <a:pt x="15329" y="18327"/>
                    <a:pt x="7665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6972299" y="2285942"/>
              <a:ext cx="177801" cy="16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0"/>
                  </a:moveTo>
                  <a:cubicBezTo>
                    <a:pt x="1543" y="4800"/>
                    <a:pt x="3086" y="9600"/>
                    <a:pt x="4243" y="12933"/>
                  </a:cubicBezTo>
                  <a:cubicBezTo>
                    <a:pt x="5400" y="16267"/>
                    <a:pt x="6171" y="18133"/>
                    <a:pt x="7071" y="19467"/>
                  </a:cubicBezTo>
                  <a:cubicBezTo>
                    <a:pt x="7971" y="20800"/>
                    <a:pt x="9000" y="21600"/>
                    <a:pt x="9771" y="21333"/>
                  </a:cubicBezTo>
                  <a:cubicBezTo>
                    <a:pt x="10543" y="21067"/>
                    <a:pt x="11057" y="19733"/>
                    <a:pt x="11829" y="16533"/>
                  </a:cubicBezTo>
                  <a:cubicBezTo>
                    <a:pt x="12600" y="13333"/>
                    <a:pt x="13629" y="8267"/>
                    <a:pt x="15300" y="5200"/>
                  </a:cubicBezTo>
                  <a:cubicBezTo>
                    <a:pt x="16971" y="2133"/>
                    <a:pt x="19286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7178273" y="2229735"/>
              <a:ext cx="104367" cy="22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450" fill="norm" stroke="1" extrusionOk="0">
                  <a:moveTo>
                    <a:pt x="16902" y="4111"/>
                  </a:moveTo>
                  <a:cubicBezTo>
                    <a:pt x="16902" y="3111"/>
                    <a:pt x="16902" y="2111"/>
                    <a:pt x="16071" y="1311"/>
                  </a:cubicBezTo>
                  <a:cubicBezTo>
                    <a:pt x="15241" y="511"/>
                    <a:pt x="13579" y="-89"/>
                    <a:pt x="10671" y="11"/>
                  </a:cubicBezTo>
                  <a:cubicBezTo>
                    <a:pt x="7764" y="111"/>
                    <a:pt x="3610" y="911"/>
                    <a:pt x="1533" y="1811"/>
                  </a:cubicBezTo>
                  <a:cubicBezTo>
                    <a:pt x="-544" y="2711"/>
                    <a:pt x="-544" y="3711"/>
                    <a:pt x="1741" y="5311"/>
                  </a:cubicBezTo>
                  <a:cubicBezTo>
                    <a:pt x="4025" y="6911"/>
                    <a:pt x="8594" y="9111"/>
                    <a:pt x="12333" y="10611"/>
                  </a:cubicBezTo>
                  <a:cubicBezTo>
                    <a:pt x="16071" y="12111"/>
                    <a:pt x="18979" y="12911"/>
                    <a:pt x="20018" y="14311"/>
                  </a:cubicBezTo>
                  <a:cubicBezTo>
                    <a:pt x="21056" y="15711"/>
                    <a:pt x="20225" y="17711"/>
                    <a:pt x="18771" y="19011"/>
                  </a:cubicBezTo>
                  <a:cubicBezTo>
                    <a:pt x="17318" y="20311"/>
                    <a:pt x="15241" y="20911"/>
                    <a:pt x="13164" y="21211"/>
                  </a:cubicBezTo>
                  <a:cubicBezTo>
                    <a:pt x="11087" y="21511"/>
                    <a:pt x="9010" y="21511"/>
                    <a:pt x="7971" y="21311"/>
                  </a:cubicBezTo>
                  <a:cubicBezTo>
                    <a:pt x="6933" y="21111"/>
                    <a:pt x="6933" y="20711"/>
                    <a:pt x="6933" y="20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7359649" y="2374842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8058655" y="2136223"/>
              <a:ext cx="233916" cy="39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31" fill="norm" stroke="1" extrusionOk="0">
                  <a:moveTo>
                    <a:pt x="1705" y="1214"/>
                  </a:moveTo>
                  <a:cubicBezTo>
                    <a:pt x="1900" y="536"/>
                    <a:pt x="2095" y="-143"/>
                    <a:pt x="2386" y="27"/>
                  </a:cubicBezTo>
                  <a:cubicBezTo>
                    <a:pt x="2678" y="196"/>
                    <a:pt x="3068" y="1214"/>
                    <a:pt x="3359" y="3759"/>
                  </a:cubicBezTo>
                  <a:cubicBezTo>
                    <a:pt x="3651" y="6303"/>
                    <a:pt x="3846" y="10374"/>
                    <a:pt x="3943" y="13428"/>
                  </a:cubicBezTo>
                  <a:cubicBezTo>
                    <a:pt x="4040" y="16481"/>
                    <a:pt x="4040" y="18517"/>
                    <a:pt x="3749" y="19761"/>
                  </a:cubicBezTo>
                  <a:cubicBezTo>
                    <a:pt x="3457" y="21005"/>
                    <a:pt x="2873" y="21457"/>
                    <a:pt x="2289" y="21061"/>
                  </a:cubicBezTo>
                  <a:cubicBezTo>
                    <a:pt x="1705" y="20665"/>
                    <a:pt x="1122" y="19421"/>
                    <a:pt x="732" y="18517"/>
                  </a:cubicBezTo>
                  <a:cubicBezTo>
                    <a:pt x="343" y="17612"/>
                    <a:pt x="149" y="17047"/>
                    <a:pt x="51" y="16425"/>
                  </a:cubicBezTo>
                  <a:cubicBezTo>
                    <a:pt x="-46" y="15803"/>
                    <a:pt x="-46" y="15124"/>
                    <a:pt x="440" y="14841"/>
                  </a:cubicBezTo>
                  <a:cubicBezTo>
                    <a:pt x="927" y="14559"/>
                    <a:pt x="1900" y="14672"/>
                    <a:pt x="4040" y="14389"/>
                  </a:cubicBezTo>
                  <a:cubicBezTo>
                    <a:pt x="6181" y="14106"/>
                    <a:pt x="9489" y="13428"/>
                    <a:pt x="12213" y="11788"/>
                  </a:cubicBezTo>
                  <a:cubicBezTo>
                    <a:pt x="14938" y="10148"/>
                    <a:pt x="17078" y="7547"/>
                    <a:pt x="18343" y="5907"/>
                  </a:cubicBezTo>
                  <a:cubicBezTo>
                    <a:pt x="19608" y="4267"/>
                    <a:pt x="19997" y="3589"/>
                    <a:pt x="20386" y="2854"/>
                  </a:cubicBezTo>
                  <a:cubicBezTo>
                    <a:pt x="20776" y="2119"/>
                    <a:pt x="21165" y="1327"/>
                    <a:pt x="21359" y="1271"/>
                  </a:cubicBezTo>
                  <a:cubicBezTo>
                    <a:pt x="21554" y="1214"/>
                    <a:pt x="21554" y="1893"/>
                    <a:pt x="21359" y="3928"/>
                  </a:cubicBezTo>
                  <a:cubicBezTo>
                    <a:pt x="21165" y="5964"/>
                    <a:pt x="20776" y="9356"/>
                    <a:pt x="20192" y="12466"/>
                  </a:cubicBezTo>
                  <a:cubicBezTo>
                    <a:pt x="19608" y="15576"/>
                    <a:pt x="18830" y="18404"/>
                    <a:pt x="18051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8356599" y="2451042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8502649" y="230499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8464549" y="247644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8861165" y="2248789"/>
              <a:ext cx="163317" cy="56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35" fill="norm" stroke="1" extrusionOk="0">
                  <a:moveTo>
                    <a:pt x="2942" y="6251"/>
                  </a:moveTo>
                  <a:cubicBezTo>
                    <a:pt x="3773" y="8668"/>
                    <a:pt x="4604" y="11086"/>
                    <a:pt x="5019" y="13343"/>
                  </a:cubicBezTo>
                  <a:cubicBezTo>
                    <a:pt x="5434" y="15600"/>
                    <a:pt x="5434" y="17695"/>
                    <a:pt x="5019" y="19106"/>
                  </a:cubicBezTo>
                  <a:cubicBezTo>
                    <a:pt x="4604" y="20516"/>
                    <a:pt x="3773" y="21242"/>
                    <a:pt x="3081" y="21403"/>
                  </a:cubicBezTo>
                  <a:cubicBezTo>
                    <a:pt x="2388" y="21564"/>
                    <a:pt x="1834" y="21161"/>
                    <a:pt x="1281" y="19468"/>
                  </a:cubicBezTo>
                  <a:cubicBezTo>
                    <a:pt x="727" y="17776"/>
                    <a:pt x="173" y="14794"/>
                    <a:pt x="34" y="12013"/>
                  </a:cubicBezTo>
                  <a:cubicBezTo>
                    <a:pt x="-104" y="9233"/>
                    <a:pt x="173" y="6654"/>
                    <a:pt x="1004" y="4800"/>
                  </a:cubicBezTo>
                  <a:cubicBezTo>
                    <a:pt x="1834" y="2946"/>
                    <a:pt x="3219" y="1818"/>
                    <a:pt x="4604" y="1092"/>
                  </a:cubicBezTo>
                  <a:cubicBezTo>
                    <a:pt x="5988" y="367"/>
                    <a:pt x="7373" y="45"/>
                    <a:pt x="9588" y="4"/>
                  </a:cubicBezTo>
                  <a:cubicBezTo>
                    <a:pt x="11804" y="-36"/>
                    <a:pt x="14850" y="206"/>
                    <a:pt x="17204" y="1012"/>
                  </a:cubicBezTo>
                  <a:cubicBezTo>
                    <a:pt x="19558" y="1818"/>
                    <a:pt x="21219" y="3188"/>
                    <a:pt x="21358" y="4357"/>
                  </a:cubicBezTo>
                  <a:cubicBezTo>
                    <a:pt x="21496" y="5525"/>
                    <a:pt x="20111" y="6492"/>
                    <a:pt x="17896" y="7137"/>
                  </a:cubicBezTo>
                  <a:cubicBezTo>
                    <a:pt x="15681" y="7782"/>
                    <a:pt x="12634" y="8104"/>
                    <a:pt x="10419" y="8145"/>
                  </a:cubicBezTo>
                  <a:cubicBezTo>
                    <a:pt x="8204" y="8185"/>
                    <a:pt x="6819" y="7943"/>
                    <a:pt x="7096" y="7580"/>
                  </a:cubicBezTo>
                  <a:cubicBezTo>
                    <a:pt x="7373" y="7218"/>
                    <a:pt x="9311" y="6734"/>
                    <a:pt x="11250" y="6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070143" y="2296788"/>
              <a:ext cx="137358" cy="12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08" fill="norm" stroke="1" extrusionOk="0">
                  <a:moveTo>
                    <a:pt x="15347" y="9711"/>
                  </a:moveTo>
                  <a:cubicBezTo>
                    <a:pt x="15674" y="7969"/>
                    <a:pt x="16002" y="6227"/>
                    <a:pt x="16002" y="4485"/>
                  </a:cubicBezTo>
                  <a:cubicBezTo>
                    <a:pt x="16002" y="2743"/>
                    <a:pt x="15674" y="1002"/>
                    <a:pt x="13711" y="305"/>
                  </a:cubicBezTo>
                  <a:cubicBezTo>
                    <a:pt x="11747" y="-392"/>
                    <a:pt x="8147" y="-44"/>
                    <a:pt x="5365" y="2918"/>
                  </a:cubicBezTo>
                  <a:cubicBezTo>
                    <a:pt x="2583" y="5879"/>
                    <a:pt x="620" y="11453"/>
                    <a:pt x="129" y="14937"/>
                  </a:cubicBezTo>
                  <a:cubicBezTo>
                    <a:pt x="-362" y="18421"/>
                    <a:pt x="620" y="19814"/>
                    <a:pt x="1929" y="19989"/>
                  </a:cubicBezTo>
                  <a:cubicBezTo>
                    <a:pt x="3238" y="20163"/>
                    <a:pt x="4874" y="19118"/>
                    <a:pt x="6347" y="17898"/>
                  </a:cubicBezTo>
                  <a:cubicBezTo>
                    <a:pt x="7820" y="16679"/>
                    <a:pt x="9129" y="15285"/>
                    <a:pt x="10438" y="13021"/>
                  </a:cubicBezTo>
                  <a:cubicBezTo>
                    <a:pt x="11747" y="10756"/>
                    <a:pt x="13056" y="7621"/>
                    <a:pt x="13874" y="6924"/>
                  </a:cubicBezTo>
                  <a:cubicBezTo>
                    <a:pt x="14693" y="6227"/>
                    <a:pt x="15020" y="7969"/>
                    <a:pt x="16165" y="10756"/>
                  </a:cubicBezTo>
                  <a:cubicBezTo>
                    <a:pt x="17311" y="13543"/>
                    <a:pt x="19274" y="17376"/>
                    <a:pt x="21238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251949" y="2203392"/>
              <a:ext cx="165101" cy="24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4524"/>
                  </a:moveTo>
                  <a:cubicBezTo>
                    <a:pt x="277" y="13593"/>
                    <a:pt x="554" y="12662"/>
                    <a:pt x="1246" y="11917"/>
                  </a:cubicBezTo>
                  <a:cubicBezTo>
                    <a:pt x="1938" y="11172"/>
                    <a:pt x="3046" y="10614"/>
                    <a:pt x="4154" y="10800"/>
                  </a:cubicBezTo>
                  <a:cubicBezTo>
                    <a:pt x="5262" y="10986"/>
                    <a:pt x="6369" y="11917"/>
                    <a:pt x="7338" y="13407"/>
                  </a:cubicBezTo>
                  <a:cubicBezTo>
                    <a:pt x="8308" y="14897"/>
                    <a:pt x="9138" y="16945"/>
                    <a:pt x="9138" y="18341"/>
                  </a:cubicBezTo>
                  <a:cubicBezTo>
                    <a:pt x="9138" y="19738"/>
                    <a:pt x="8308" y="20483"/>
                    <a:pt x="6923" y="20948"/>
                  </a:cubicBezTo>
                  <a:cubicBezTo>
                    <a:pt x="5538" y="21414"/>
                    <a:pt x="3600" y="21600"/>
                    <a:pt x="2492" y="21228"/>
                  </a:cubicBezTo>
                  <a:cubicBezTo>
                    <a:pt x="1385" y="20855"/>
                    <a:pt x="1108" y="19924"/>
                    <a:pt x="2631" y="17410"/>
                  </a:cubicBezTo>
                  <a:cubicBezTo>
                    <a:pt x="4154" y="14897"/>
                    <a:pt x="7477" y="10800"/>
                    <a:pt x="10938" y="7634"/>
                  </a:cubicBezTo>
                  <a:cubicBezTo>
                    <a:pt x="14400" y="4469"/>
                    <a:pt x="18000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9401086" y="2108142"/>
              <a:ext cx="258397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9227" y="0"/>
                  </a:moveTo>
                  <a:cubicBezTo>
                    <a:pt x="7998" y="670"/>
                    <a:pt x="6769" y="1340"/>
                    <a:pt x="5627" y="2972"/>
                  </a:cubicBezTo>
                  <a:cubicBezTo>
                    <a:pt x="4486" y="4605"/>
                    <a:pt x="3432" y="7200"/>
                    <a:pt x="2818" y="8958"/>
                  </a:cubicBezTo>
                  <a:cubicBezTo>
                    <a:pt x="2203" y="10716"/>
                    <a:pt x="2027" y="11637"/>
                    <a:pt x="2027" y="12307"/>
                  </a:cubicBezTo>
                  <a:cubicBezTo>
                    <a:pt x="2027" y="12977"/>
                    <a:pt x="2203" y="13395"/>
                    <a:pt x="2642" y="13479"/>
                  </a:cubicBezTo>
                  <a:cubicBezTo>
                    <a:pt x="3081" y="13563"/>
                    <a:pt x="3783" y="13312"/>
                    <a:pt x="3959" y="12600"/>
                  </a:cubicBezTo>
                  <a:cubicBezTo>
                    <a:pt x="4135" y="11888"/>
                    <a:pt x="3783" y="10716"/>
                    <a:pt x="3344" y="9921"/>
                  </a:cubicBezTo>
                  <a:cubicBezTo>
                    <a:pt x="2905" y="9126"/>
                    <a:pt x="2379" y="8707"/>
                    <a:pt x="1676" y="8456"/>
                  </a:cubicBezTo>
                  <a:cubicBezTo>
                    <a:pt x="974" y="8205"/>
                    <a:pt x="96" y="8121"/>
                    <a:pt x="8" y="8247"/>
                  </a:cubicBezTo>
                  <a:cubicBezTo>
                    <a:pt x="-80" y="8372"/>
                    <a:pt x="622" y="8707"/>
                    <a:pt x="1940" y="8874"/>
                  </a:cubicBezTo>
                  <a:cubicBezTo>
                    <a:pt x="3257" y="9042"/>
                    <a:pt x="5188" y="9042"/>
                    <a:pt x="6593" y="9042"/>
                  </a:cubicBezTo>
                  <a:cubicBezTo>
                    <a:pt x="7998" y="9042"/>
                    <a:pt x="8876" y="9042"/>
                    <a:pt x="9491" y="9293"/>
                  </a:cubicBezTo>
                  <a:cubicBezTo>
                    <a:pt x="10105" y="9544"/>
                    <a:pt x="10457" y="10047"/>
                    <a:pt x="11071" y="10298"/>
                  </a:cubicBezTo>
                  <a:cubicBezTo>
                    <a:pt x="11686" y="10549"/>
                    <a:pt x="12564" y="10549"/>
                    <a:pt x="13442" y="10465"/>
                  </a:cubicBezTo>
                  <a:cubicBezTo>
                    <a:pt x="14320" y="10381"/>
                    <a:pt x="15198" y="10214"/>
                    <a:pt x="16076" y="10172"/>
                  </a:cubicBezTo>
                  <a:cubicBezTo>
                    <a:pt x="16954" y="10130"/>
                    <a:pt x="17832" y="10214"/>
                    <a:pt x="18447" y="10465"/>
                  </a:cubicBezTo>
                  <a:cubicBezTo>
                    <a:pt x="19061" y="10716"/>
                    <a:pt x="19413" y="11135"/>
                    <a:pt x="20027" y="12265"/>
                  </a:cubicBezTo>
                  <a:cubicBezTo>
                    <a:pt x="20642" y="13395"/>
                    <a:pt x="21520" y="15237"/>
                    <a:pt x="21432" y="16870"/>
                  </a:cubicBezTo>
                  <a:cubicBezTo>
                    <a:pt x="21344" y="18502"/>
                    <a:pt x="20291" y="19926"/>
                    <a:pt x="19325" y="20679"/>
                  </a:cubicBezTo>
                  <a:cubicBezTo>
                    <a:pt x="18359" y="21433"/>
                    <a:pt x="17481" y="21516"/>
                    <a:pt x="166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0153649" y="2146242"/>
              <a:ext cx="571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343"/>
                    <a:pt x="8000" y="6686"/>
                    <a:pt x="11600" y="10286"/>
                  </a:cubicBezTo>
                  <a:cubicBezTo>
                    <a:pt x="15200" y="13886"/>
                    <a:pt x="18400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9975849" y="2482792"/>
              <a:ext cx="400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57" y="17600"/>
                    <a:pt x="7314" y="13600"/>
                    <a:pt x="10914" y="10000"/>
                  </a:cubicBezTo>
                  <a:cubicBezTo>
                    <a:pt x="14514" y="6400"/>
                    <a:pt x="1805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0121899" y="2082742"/>
              <a:ext cx="304801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800"/>
                    <a:pt x="18000" y="3600"/>
                    <a:pt x="15600" y="5909"/>
                  </a:cubicBezTo>
                  <a:cubicBezTo>
                    <a:pt x="13200" y="8217"/>
                    <a:pt x="10200" y="11035"/>
                    <a:pt x="7575" y="13539"/>
                  </a:cubicBezTo>
                  <a:cubicBezTo>
                    <a:pt x="4950" y="16043"/>
                    <a:pt x="2700" y="18235"/>
                    <a:pt x="1500" y="19526"/>
                  </a:cubicBezTo>
                  <a:cubicBezTo>
                    <a:pt x="300" y="20817"/>
                    <a:pt x="150" y="212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0769599" y="2330392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10782299" y="2217253"/>
              <a:ext cx="6351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0" y="11244"/>
                    <a:pt x="0" y="2407"/>
                    <a:pt x="3600" y="444"/>
                  </a:cubicBezTo>
                  <a:cubicBezTo>
                    <a:pt x="7200" y="-1520"/>
                    <a:pt x="14400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0833633" y="2297583"/>
              <a:ext cx="126468" cy="16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95" fill="norm" stroke="1" extrusionOk="0">
                  <a:moveTo>
                    <a:pt x="3149" y="2565"/>
                  </a:moveTo>
                  <a:cubicBezTo>
                    <a:pt x="2429" y="6885"/>
                    <a:pt x="1709" y="11205"/>
                    <a:pt x="1169" y="14040"/>
                  </a:cubicBezTo>
                  <a:cubicBezTo>
                    <a:pt x="629" y="16875"/>
                    <a:pt x="269" y="18225"/>
                    <a:pt x="89" y="18090"/>
                  </a:cubicBezTo>
                  <a:cubicBezTo>
                    <a:pt x="-91" y="17955"/>
                    <a:pt x="-91" y="16335"/>
                    <a:pt x="989" y="13365"/>
                  </a:cubicBezTo>
                  <a:cubicBezTo>
                    <a:pt x="2069" y="10395"/>
                    <a:pt x="4229" y="6075"/>
                    <a:pt x="6209" y="3375"/>
                  </a:cubicBezTo>
                  <a:cubicBezTo>
                    <a:pt x="8189" y="675"/>
                    <a:pt x="9989" y="-405"/>
                    <a:pt x="12509" y="135"/>
                  </a:cubicBezTo>
                  <a:cubicBezTo>
                    <a:pt x="15029" y="675"/>
                    <a:pt x="18269" y="2835"/>
                    <a:pt x="19889" y="6615"/>
                  </a:cubicBezTo>
                  <a:cubicBezTo>
                    <a:pt x="21509" y="10395"/>
                    <a:pt x="21509" y="15795"/>
                    <a:pt x="21509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1020228" y="2306808"/>
              <a:ext cx="218265" cy="150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700" fill="norm" stroke="1" extrusionOk="0">
                  <a:moveTo>
                    <a:pt x="7734" y="4128"/>
                  </a:moveTo>
                  <a:cubicBezTo>
                    <a:pt x="7734" y="2669"/>
                    <a:pt x="7734" y="1209"/>
                    <a:pt x="7220" y="480"/>
                  </a:cubicBezTo>
                  <a:cubicBezTo>
                    <a:pt x="6705" y="-250"/>
                    <a:pt x="5677" y="-250"/>
                    <a:pt x="4340" y="1209"/>
                  </a:cubicBezTo>
                  <a:cubicBezTo>
                    <a:pt x="3002" y="2669"/>
                    <a:pt x="1357" y="5588"/>
                    <a:pt x="534" y="8799"/>
                  </a:cubicBezTo>
                  <a:cubicBezTo>
                    <a:pt x="-289" y="12009"/>
                    <a:pt x="-289" y="15512"/>
                    <a:pt x="1460" y="17847"/>
                  </a:cubicBezTo>
                  <a:cubicBezTo>
                    <a:pt x="3208" y="20182"/>
                    <a:pt x="6705" y="21350"/>
                    <a:pt x="9997" y="20328"/>
                  </a:cubicBezTo>
                  <a:cubicBezTo>
                    <a:pt x="13288" y="19307"/>
                    <a:pt x="16374" y="16096"/>
                    <a:pt x="18225" y="13615"/>
                  </a:cubicBezTo>
                  <a:cubicBezTo>
                    <a:pt x="20077" y="11134"/>
                    <a:pt x="20694" y="9382"/>
                    <a:pt x="21002" y="7777"/>
                  </a:cubicBezTo>
                  <a:cubicBezTo>
                    <a:pt x="21311" y="6172"/>
                    <a:pt x="21311" y="4712"/>
                    <a:pt x="20797" y="3836"/>
                  </a:cubicBezTo>
                  <a:cubicBezTo>
                    <a:pt x="20282" y="2961"/>
                    <a:pt x="19254" y="2669"/>
                    <a:pt x="17917" y="3691"/>
                  </a:cubicBezTo>
                  <a:cubicBezTo>
                    <a:pt x="16580" y="4712"/>
                    <a:pt x="14934" y="7047"/>
                    <a:pt x="14111" y="9091"/>
                  </a:cubicBezTo>
                  <a:cubicBezTo>
                    <a:pt x="13288" y="11134"/>
                    <a:pt x="13288" y="12885"/>
                    <a:pt x="13288" y="14491"/>
                  </a:cubicBezTo>
                  <a:cubicBezTo>
                    <a:pt x="13288" y="16096"/>
                    <a:pt x="13288" y="17555"/>
                    <a:pt x="14420" y="18577"/>
                  </a:cubicBezTo>
                  <a:cubicBezTo>
                    <a:pt x="15551" y="19599"/>
                    <a:pt x="17814" y="20182"/>
                    <a:pt x="19151" y="19599"/>
                  </a:cubicBezTo>
                  <a:cubicBezTo>
                    <a:pt x="20488" y="19015"/>
                    <a:pt x="20900" y="17264"/>
                    <a:pt x="20797" y="14491"/>
                  </a:cubicBezTo>
                  <a:cubicBezTo>
                    <a:pt x="20694" y="11718"/>
                    <a:pt x="20077" y="7923"/>
                    <a:pt x="19460" y="4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1283949" y="2320779"/>
              <a:ext cx="438151" cy="13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1464"/>
                  </a:moveTo>
                  <a:cubicBezTo>
                    <a:pt x="417" y="2431"/>
                    <a:pt x="835" y="3398"/>
                    <a:pt x="1043" y="6139"/>
                  </a:cubicBezTo>
                  <a:cubicBezTo>
                    <a:pt x="1252" y="8879"/>
                    <a:pt x="1252" y="13392"/>
                    <a:pt x="1200" y="16455"/>
                  </a:cubicBezTo>
                  <a:cubicBezTo>
                    <a:pt x="1148" y="19518"/>
                    <a:pt x="1043" y="21130"/>
                    <a:pt x="1148" y="20646"/>
                  </a:cubicBezTo>
                  <a:cubicBezTo>
                    <a:pt x="1252" y="20162"/>
                    <a:pt x="1565" y="17583"/>
                    <a:pt x="2087" y="14359"/>
                  </a:cubicBezTo>
                  <a:cubicBezTo>
                    <a:pt x="2609" y="11136"/>
                    <a:pt x="3339" y="7267"/>
                    <a:pt x="3965" y="5010"/>
                  </a:cubicBezTo>
                  <a:cubicBezTo>
                    <a:pt x="4591" y="2753"/>
                    <a:pt x="5113" y="2109"/>
                    <a:pt x="5478" y="2753"/>
                  </a:cubicBezTo>
                  <a:cubicBezTo>
                    <a:pt x="5843" y="3398"/>
                    <a:pt x="6052" y="5333"/>
                    <a:pt x="6104" y="7428"/>
                  </a:cubicBezTo>
                  <a:cubicBezTo>
                    <a:pt x="6157" y="9524"/>
                    <a:pt x="6052" y="11780"/>
                    <a:pt x="6313" y="11458"/>
                  </a:cubicBezTo>
                  <a:cubicBezTo>
                    <a:pt x="6574" y="11136"/>
                    <a:pt x="7200" y="8234"/>
                    <a:pt x="7774" y="6461"/>
                  </a:cubicBezTo>
                  <a:cubicBezTo>
                    <a:pt x="8348" y="4688"/>
                    <a:pt x="8870" y="4043"/>
                    <a:pt x="9183" y="4527"/>
                  </a:cubicBezTo>
                  <a:cubicBezTo>
                    <a:pt x="9496" y="5010"/>
                    <a:pt x="9600" y="6622"/>
                    <a:pt x="9548" y="8718"/>
                  </a:cubicBezTo>
                  <a:cubicBezTo>
                    <a:pt x="9496" y="10813"/>
                    <a:pt x="9287" y="13392"/>
                    <a:pt x="9183" y="15488"/>
                  </a:cubicBezTo>
                  <a:cubicBezTo>
                    <a:pt x="9078" y="17583"/>
                    <a:pt x="9078" y="19195"/>
                    <a:pt x="9339" y="20162"/>
                  </a:cubicBezTo>
                  <a:cubicBezTo>
                    <a:pt x="9600" y="21130"/>
                    <a:pt x="10122" y="21452"/>
                    <a:pt x="11165" y="20162"/>
                  </a:cubicBezTo>
                  <a:cubicBezTo>
                    <a:pt x="12209" y="18873"/>
                    <a:pt x="13774" y="15971"/>
                    <a:pt x="15078" y="12909"/>
                  </a:cubicBezTo>
                  <a:cubicBezTo>
                    <a:pt x="16383" y="9846"/>
                    <a:pt x="17426" y="6622"/>
                    <a:pt x="18104" y="4204"/>
                  </a:cubicBezTo>
                  <a:cubicBezTo>
                    <a:pt x="18783" y="1786"/>
                    <a:pt x="19096" y="174"/>
                    <a:pt x="18783" y="13"/>
                  </a:cubicBezTo>
                  <a:cubicBezTo>
                    <a:pt x="18470" y="-148"/>
                    <a:pt x="17530" y="1142"/>
                    <a:pt x="16643" y="3882"/>
                  </a:cubicBezTo>
                  <a:cubicBezTo>
                    <a:pt x="15757" y="6622"/>
                    <a:pt x="14922" y="10813"/>
                    <a:pt x="14557" y="13876"/>
                  </a:cubicBezTo>
                  <a:cubicBezTo>
                    <a:pt x="14191" y="16939"/>
                    <a:pt x="14296" y="18873"/>
                    <a:pt x="15548" y="19840"/>
                  </a:cubicBezTo>
                  <a:cubicBezTo>
                    <a:pt x="16800" y="20807"/>
                    <a:pt x="19200" y="20807"/>
                    <a:pt x="21600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0" y="2990792"/>
              <a:ext cx="1198245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795"/>
                  </a:moveTo>
                  <a:cubicBezTo>
                    <a:pt x="118" y="9879"/>
                    <a:pt x="237" y="9963"/>
                    <a:pt x="359" y="9837"/>
                  </a:cubicBezTo>
                  <a:cubicBezTo>
                    <a:pt x="481" y="9712"/>
                    <a:pt x="607" y="9377"/>
                    <a:pt x="746" y="9084"/>
                  </a:cubicBezTo>
                  <a:cubicBezTo>
                    <a:pt x="885" y="8791"/>
                    <a:pt x="1038" y="8540"/>
                    <a:pt x="1189" y="8288"/>
                  </a:cubicBezTo>
                  <a:cubicBezTo>
                    <a:pt x="1339" y="8037"/>
                    <a:pt x="1488" y="7786"/>
                    <a:pt x="1654" y="7535"/>
                  </a:cubicBezTo>
                  <a:cubicBezTo>
                    <a:pt x="1820" y="7284"/>
                    <a:pt x="2003" y="7033"/>
                    <a:pt x="2177" y="6781"/>
                  </a:cubicBezTo>
                  <a:cubicBezTo>
                    <a:pt x="2350" y="6530"/>
                    <a:pt x="2514" y="6279"/>
                    <a:pt x="2652" y="6070"/>
                  </a:cubicBezTo>
                  <a:cubicBezTo>
                    <a:pt x="2789" y="5860"/>
                    <a:pt x="2900" y="5693"/>
                    <a:pt x="3016" y="5526"/>
                  </a:cubicBezTo>
                  <a:cubicBezTo>
                    <a:pt x="3133" y="5358"/>
                    <a:pt x="3255" y="5191"/>
                    <a:pt x="3383" y="5023"/>
                  </a:cubicBezTo>
                  <a:cubicBezTo>
                    <a:pt x="3510" y="4856"/>
                    <a:pt x="3644" y="4688"/>
                    <a:pt x="3777" y="4521"/>
                  </a:cubicBezTo>
                  <a:cubicBezTo>
                    <a:pt x="3911" y="4353"/>
                    <a:pt x="4045" y="4186"/>
                    <a:pt x="4186" y="4019"/>
                  </a:cubicBezTo>
                  <a:cubicBezTo>
                    <a:pt x="4327" y="3851"/>
                    <a:pt x="4476" y="3684"/>
                    <a:pt x="4623" y="3558"/>
                  </a:cubicBezTo>
                  <a:cubicBezTo>
                    <a:pt x="4769" y="3433"/>
                    <a:pt x="4914" y="3349"/>
                    <a:pt x="5063" y="3223"/>
                  </a:cubicBezTo>
                  <a:cubicBezTo>
                    <a:pt x="5212" y="3098"/>
                    <a:pt x="5365" y="2930"/>
                    <a:pt x="5517" y="2763"/>
                  </a:cubicBezTo>
                  <a:cubicBezTo>
                    <a:pt x="5670" y="2595"/>
                    <a:pt x="5823" y="2428"/>
                    <a:pt x="5983" y="2302"/>
                  </a:cubicBezTo>
                  <a:cubicBezTo>
                    <a:pt x="6143" y="2177"/>
                    <a:pt x="6311" y="2093"/>
                    <a:pt x="6477" y="1967"/>
                  </a:cubicBezTo>
                  <a:cubicBezTo>
                    <a:pt x="6643" y="1842"/>
                    <a:pt x="6807" y="1674"/>
                    <a:pt x="6933" y="1549"/>
                  </a:cubicBezTo>
                  <a:cubicBezTo>
                    <a:pt x="7059" y="1423"/>
                    <a:pt x="7147" y="1340"/>
                    <a:pt x="7234" y="1256"/>
                  </a:cubicBezTo>
                  <a:cubicBezTo>
                    <a:pt x="7322" y="1172"/>
                    <a:pt x="7410" y="1088"/>
                    <a:pt x="7498" y="1047"/>
                  </a:cubicBezTo>
                  <a:cubicBezTo>
                    <a:pt x="7585" y="1005"/>
                    <a:pt x="7673" y="1005"/>
                    <a:pt x="7763" y="963"/>
                  </a:cubicBezTo>
                  <a:cubicBezTo>
                    <a:pt x="7852" y="921"/>
                    <a:pt x="7944" y="837"/>
                    <a:pt x="8034" y="795"/>
                  </a:cubicBezTo>
                  <a:cubicBezTo>
                    <a:pt x="8123" y="753"/>
                    <a:pt x="8211" y="753"/>
                    <a:pt x="8354" y="712"/>
                  </a:cubicBezTo>
                  <a:cubicBezTo>
                    <a:pt x="8497" y="670"/>
                    <a:pt x="8696" y="586"/>
                    <a:pt x="8837" y="502"/>
                  </a:cubicBezTo>
                  <a:cubicBezTo>
                    <a:pt x="8978" y="419"/>
                    <a:pt x="9062" y="335"/>
                    <a:pt x="9213" y="251"/>
                  </a:cubicBezTo>
                  <a:cubicBezTo>
                    <a:pt x="9363" y="167"/>
                    <a:pt x="9581" y="84"/>
                    <a:pt x="9795" y="42"/>
                  </a:cubicBezTo>
                  <a:cubicBezTo>
                    <a:pt x="10008" y="0"/>
                    <a:pt x="10218" y="0"/>
                    <a:pt x="10384" y="0"/>
                  </a:cubicBezTo>
                  <a:cubicBezTo>
                    <a:pt x="10550" y="0"/>
                    <a:pt x="10672" y="0"/>
                    <a:pt x="10790" y="0"/>
                  </a:cubicBezTo>
                  <a:cubicBezTo>
                    <a:pt x="10909" y="0"/>
                    <a:pt x="11023" y="0"/>
                    <a:pt x="11141" y="0"/>
                  </a:cubicBezTo>
                  <a:cubicBezTo>
                    <a:pt x="11260" y="0"/>
                    <a:pt x="11382" y="0"/>
                    <a:pt x="11500" y="0"/>
                  </a:cubicBezTo>
                  <a:cubicBezTo>
                    <a:pt x="11618" y="0"/>
                    <a:pt x="11733" y="0"/>
                    <a:pt x="11855" y="0"/>
                  </a:cubicBezTo>
                  <a:cubicBezTo>
                    <a:pt x="11977" y="0"/>
                    <a:pt x="12107" y="0"/>
                    <a:pt x="12235" y="42"/>
                  </a:cubicBezTo>
                  <a:cubicBezTo>
                    <a:pt x="12362" y="84"/>
                    <a:pt x="12488" y="167"/>
                    <a:pt x="12616" y="293"/>
                  </a:cubicBezTo>
                  <a:cubicBezTo>
                    <a:pt x="12744" y="419"/>
                    <a:pt x="12874" y="586"/>
                    <a:pt x="12998" y="712"/>
                  </a:cubicBezTo>
                  <a:cubicBezTo>
                    <a:pt x="13122" y="837"/>
                    <a:pt x="13240" y="921"/>
                    <a:pt x="13368" y="1047"/>
                  </a:cubicBezTo>
                  <a:cubicBezTo>
                    <a:pt x="13496" y="1172"/>
                    <a:pt x="13633" y="1340"/>
                    <a:pt x="13765" y="1549"/>
                  </a:cubicBezTo>
                  <a:cubicBezTo>
                    <a:pt x="13896" y="1758"/>
                    <a:pt x="14022" y="2009"/>
                    <a:pt x="14152" y="2219"/>
                  </a:cubicBezTo>
                  <a:cubicBezTo>
                    <a:pt x="14282" y="2428"/>
                    <a:pt x="14415" y="2595"/>
                    <a:pt x="14541" y="2805"/>
                  </a:cubicBezTo>
                  <a:cubicBezTo>
                    <a:pt x="14667" y="3014"/>
                    <a:pt x="14785" y="3265"/>
                    <a:pt x="14911" y="3516"/>
                  </a:cubicBezTo>
                  <a:cubicBezTo>
                    <a:pt x="15037" y="3767"/>
                    <a:pt x="15171" y="4019"/>
                    <a:pt x="15300" y="4270"/>
                  </a:cubicBezTo>
                  <a:cubicBezTo>
                    <a:pt x="15430" y="4521"/>
                    <a:pt x="15556" y="4772"/>
                    <a:pt x="15682" y="5023"/>
                  </a:cubicBezTo>
                  <a:cubicBezTo>
                    <a:pt x="15808" y="5274"/>
                    <a:pt x="15934" y="5526"/>
                    <a:pt x="16054" y="5819"/>
                  </a:cubicBezTo>
                  <a:cubicBezTo>
                    <a:pt x="16174" y="6112"/>
                    <a:pt x="16289" y="6447"/>
                    <a:pt x="16411" y="6781"/>
                  </a:cubicBezTo>
                  <a:cubicBezTo>
                    <a:pt x="16533" y="7116"/>
                    <a:pt x="16663" y="7451"/>
                    <a:pt x="16787" y="7786"/>
                  </a:cubicBezTo>
                  <a:cubicBezTo>
                    <a:pt x="16911" y="8121"/>
                    <a:pt x="17029" y="8456"/>
                    <a:pt x="17147" y="8791"/>
                  </a:cubicBezTo>
                  <a:cubicBezTo>
                    <a:pt x="17266" y="9126"/>
                    <a:pt x="17384" y="9460"/>
                    <a:pt x="17496" y="9753"/>
                  </a:cubicBezTo>
                  <a:cubicBezTo>
                    <a:pt x="17609" y="10047"/>
                    <a:pt x="17716" y="10298"/>
                    <a:pt x="17884" y="10800"/>
                  </a:cubicBezTo>
                  <a:cubicBezTo>
                    <a:pt x="18052" y="11302"/>
                    <a:pt x="18280" y="12056"/>
                    <a:pt x="18450" y="12600"/>
                  </a:cubicBezTo>
                  <a:cubicBezTo>
                    <a:pt x="18620" y="13144"/>
                    <a:pt x="18731" y="13479"/>
                    <a:pt x="18891" y="13981"/>
                  </a:cubicBezTo>
                  <a:cubicBezTo>
                    <a:pt x="19051" y="14484"/>
                    <a:pt x="19261" y="15153"/>
                    <a:pt x="19467" y="15781"/>
                  </a:cubicBezTo>
                  <a:cubicBezTo>
                    <a:pt x="19673" y="16409"/>
                    <a:pt x="19875" y="16995"/>
                    <a:pt x="20030" y="17414"/>
                  </a:cubicBezTo>
                  <a:cubicBezTo>
                    <a:pt x="20184" y="17833"/>
                    <a:pt x="20291" y="18084"/>
                    <a:pt x="20450" y="18502"/>
                  </a:cubicBezTo>
                  <a:cubicBezTo>
                    <a:pt x="20608" y="18921"/>
                    <a:pt x="20818" y="19507"/>
                    <a:pt x="21018" y="20051"/>
                  </a:cubicBezTo>
                  <a:cubicBezTo>
                    <a:pt x="21218" y="20595"/>
                    <a:pt x="21409" y="210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3500" y="3555942"/>
              <a:ext cx="571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600"/>
                    <a:pt x="9600" y="7200"/>
                    <a:pt x="13200" y="10800"/>
                  </a:cubicBezTo>
                  <a:cubicBezTo>
                    <a:pt x="16800" y="14400"/>
                    <a:pt x="192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55927" y="3494361"/>
              <a:ext cx="208549" cy="35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83" fill="norm" stroke="1" extrusionOk="0">
                  <a:moveTo>
                    <a:pt x="773" y="3375"/>
                  </a:moveTo>
                  <a:cubicBezTo>
                    <a:pt x="341" y="2729"/>
                    <a:pt x="-91" y="2082"/>
                    <a:pt x="17" y="1500"/>
                  </a:cubicBezTo>
                  <a:cubicBezTo>
                    <a:pt x="125" y="918"/>
                    <a:pt x="773" y="400"/>
                    <a:pt x="2609" y="142"/>
                  </a:cubicBezTo>
                  <a:cubicBezTo>
                    <a:pt x="4445" y="-117"/>
                    <a:pt x="7469" y="-117"/>
                    <a:pt x="10817" y="982"/>
                  </a:cubicBezTo>
                  <a:cubicBezTo>
                    <a:pt x="14165" y="2082"/>
                    <a:pt x="17837" y="4281"/>
                    <a:pt x="19673" y="6997"/>
                  </a:cubicBezTo>
                  <a:cubicBezTo>
                    <a:pt x="21509" y="9713"/>
                    <a:pt x="21509" y="12946"/>
                    <a:pt x="20969" y="15275"/>
                  </a:cubicBezTo>
                  <a:cubicBezTo>
                    <a:pt x="20429" y="17603"/>
                    <a:pt x="19349" y="19026"/>
                    <a:pt x="17405" y="19996"/>
                  </a:cubicBezTo>
                  <a:cubicBezTo>
                    <a:pt x="15461" y="20966"/>
                    <a:pt x="12653" y="21483"/>
                    <a:pt x="10817" y="21483"/>
                  </a:cubicBezTo>
                  <a:cubicBezTo>
                    <a:pt x="8981" y="21483"/>
                    <a:pt x="8117" y="20966"/>
                    <a:pt x="8009" y="20448"/>
                  </a:cubicBezTo>
                  <a:cubicBezTo>
                    <a:pt x="7901" y="19931"/>
                    <a:pt x="8549" y="19414"/>
                    <a:pt x="9197" y="18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289189" y="3435292"/>
              <a:ext cx="383911" cy="353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96" fill="norm" stroke="1" extrusionOk="0">
                  <a:moveTo>
                    <a:pt x="3724" y="17743"/>
                  </a:moveTo>
                  <a:cubicBezTo>
                    <a:pt x="3724" y="17100"/>
                    <a:pt x="3724" y="16457"/>
                    <a:pt x="3427" y="15879"/>
                  </a:cubicBezTo>
                  <a:cubicBezTo>
                    <a:pt x="3130" y="15300"/>
                    <a:pt x="2537" y="14786"/>
                    <a:pt x="2062" y="14786"/>
                  </a:cubicBezTo>
                  <a:cubicBezTo>
                    <a:pt x="1588" y="14786"/>
                    <a:pt x="1231" y="15300"/>
                    <a:pt x="875" y="16264"/>
                  </a:cubicBezTo>
                  <a:cubicBezTo>
                    <a:pt x="519" y="17229"/>
                    <a:pt x="163" y="18643"/>
                    <a:pt x="45" y="19671"/>
                  </a:cubicBezTo>
                  <a:cubicBezTo>
                    <a:pt x="-74" y="20700"/>
                    <a:pt x="45" y="21343"/>
                    <a:pt x="401" y="21471"/>
                  </a:cubicBezTo>
                  <a:cubicBezTo>
                    <a:pt x="757" y="21600"/>
                    <a:pt x="1350" y="21214"/>
                    <a:pt x="1825" y="20764"/>
                  </a:cubicBezTo>
                  <a:cubicBezTo>
                    <a:pt x="2300" y="20314"/>
                    <a:pt x="2656" y="19800"/>
                    <a:pt x="3012" y="19157"/>
                  </a:cubicBezTo>
                  <a:cubicBezTo>
                    <a:pt x="3368" y="18514"/>
                    <a:pt x="3724" y="17743"/>
                    <a:pt x="3902" y="17679"/>
                  </a:cubicBezTo>
                  <a:cubicBezTo>
                    <a:pt x="4080" y="17614"/>
                    <a:pt x="4080" y="18257"/>
                    <a:pt x="4258" y="18900"/>
                  </a:cubicBezTo>
                  <a:cubicBezTo>
                    <a:pt x="4436" y="19543"/>
                    <a:pt x="4792" y="20186"/>
                    <a:pt x="5207" y="20314"/>
                  </a:cubicBezTo>
                  <a:cubicBezTo>
                    <a:pt x="5623" y="20443"/>
                    <a:pt x="6097" y="20057"/>
                    <a:pt x="6691" y="18257"/>
                  </a:cubicBezTo>
                  <a:cubicBezTo>
                    <a:pt x="7284" y="16457"/>
                    <a:pt x="7996" y="13243"/>
                    <a:pt x="8590" y="10221"/>
                  </a:cubicBezTo>
                  <a:cubicBezTo>
                    <a:pt x="9183" y="7200"/>
                    <a:pt x="9658" y="4371"/>
                    <a:pt x="9895" y="2571"/>
                  </a:cubicBezTo>
                  <a:cubicBezTo>
                    <a:pt x="10133" y="771"/>
                    <a:pt x="10133" y="0"/>
                    <a:pt x="10133" y="0"/>
                  </a:cubicBezTo>
                  <a:cubicBezTo>
                    <a:pt x="10133" y="0"/>
                    <a:pt x="10133" y="771"/>
                    <a:pt x="10014" y="3407"/>
                  </a:cubicBezTo>
                  <a:cubicBezTo>
                    <a:pt x="9895" y="6043"/>
                    <a:pt x="9658" y="10543"/>
                    <a:pt x="9658" y="13693"/>
                  </a:cubicBezTo>
                  <a:cubicBezTo>
                    <a:pt x="9658" y="16843"/>
                    <a:pt x="9895" y="18643"/>
                    <a:pt x="10311" y="19671"/>
                  </a:cubicBezTo>
                  <a:cubicBezTo>
                    <a:pt x="10726" y="20700"/>
                    <a:pt x="11319" y="20957"/>
                    <a:pt x="11794" y="20829"/>
                  </a:cubicBezTo>
                  <a:cubicBezTo>
                    <a:pt x="12269" y="20700"/>
                    <a:pt x="12625" y="20186"/>
                    <a:pt x="12684" y="19157"/>
                  </a:cubicBezTo>
                  <a:cubicBezTo>
                    <a:pt x="12744" y="18129"/>
                    <a:pt x="12506" y="16586"/>
                    <a:pt x="11972" y="15429"/>
                  </a:cubicBezTo>
                  <a:cubicBezTo>
                    <a:pt x="11438" y="14271"/>
                    <a:pt x="10607" y="13500"/>
                    <a:pt x="9658" y="12986"/>
                  </a:cubicBezTo>
                  <a:cubicBezTo>
                    <a:pt x="8708" y="12471"/>
                    <a:pt x="7640" y="12214"/>
                    <a:pt x="7403" y="12086"/>
                  </a:cubicBezTo>
                  <a:cubicBezTo>
                    <a:pt x="7166" y="11957"/>
                    <a:pt x="7759" y="11957"/>
                    <a:pt x="9302" y="11957"/>
                  </a:cubicBezTo>
                  <a:cubicBezTo>
                    <a:pt x="10845" y="11957"/>
                    <a:pt x="13337" y="11957"/>
                    <a:pt x="14821" y="11764"/>
                  </a:cubicBezTo>
                  <a:cubicBezTo>
                    <a:pt x="16304" y="11571"/>
                    <a:pt x="16779" y="11186"/>
                    <a:pt x="16719" y="11121"/>
                  </a:cubicBezTo>
                  <a:cubicBezTo>
                    <a:pt x="16660" y="11057"/>
                    <a:pt x="16067" y="11314"/>
                    <a:pt x="15533" y="11764"/>
                  </a:cubicBezTo>
                  <a:cubicBezTo>
                    <a:pt x="14999" y="12214"/>
                    <a:pt x="14524" y="12857"/>
                    <a:pt x="14108" y="13564"/>
                  </a:cubicBezTo>
                  <a:cubicBezTo>
                    <a:pt x="13693" y="14271"/>
                    <a:pt x="13337" y="15043"/>
                    <a:pt x="13159" y="15750"/>
                  </a:cubicBezTo>
                  <a:cubicBezTo>
                    <a:pt x="12981" y="16457"/>
                    <a:pt x="12981" y="17100"/>
                    <a:pt x="13278" y="17357"/>
                  </a:cubicBezTo>
                  <a:cubicBezTo>
                    <a:pt x="13574" y="17614"/>
                    <a:pt x="14168" y="17486"/>
                    <a:pt x="14761" y="16779"/>
                  </a:cubicBezTo>
                  <a:cubicBezTo>
                    <a:pt x="15355" y="16071"/>
                    <a:pt x="15948" y="14786"/>
                    <a:pt x="16363" y="13757"/>
                  </a:cubicBezTo>
                  <a:cubicBezTo>
                    <a:pt x="16779" y="12729"/>
                    <a:pt x="17016" y="11957"/>
                    <a:pt x="17253" y="11957"/>
                  </a:cubicBezTo>
                  <a:cubicBezTo>
                    <a:pt x="17491" y="11957"/>
                    <a:pt x="17728" y="12729"/>
                    <a:pt x="18440" y="13950"/>
                  </a:cubicBezTo>
                  <a:cubicBezTo>
                    <a:pt x="19152" y="15171"/>
                    <a:pt x="20339" y="16843"/>
                    <a:pt x="2152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224145" y="3835342"/>
              <a:ext cx="271155" cy="5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63" fill="norm" stroke="1" extrusionOk="0">
                  <a:moveTo>
                    <a:pt x="2864" y="18900"/>
                  </a:moveTo>
                  <a:cubicBezTo>
                    <a:pt x="1524" y="19800"/>
                    <a:pt x="185" y="20700"/>
                    <a:pt x="17" y="21150"/>
                  </a:cubicBezTo>
                  <a:cubicBezTo>
                    <a:pt x="-150" y="21600"/>
                    <a:pt x="855" y="21600"/>
                    <a:pt x="4203" y="18450"/>
                  </a:cubicBezTo>
                  <a:cubicBezTo>
                    <a:pt x="7552" y="15300"/>
                    <a:pt x="13245" y="9000"/>
                    <a:pt x="16510" y="5400"/>
                  </a:cubicBezTo>
                  <a:cubicBezTo>
                    <a:pt x="19776" y="1800"/>
                    <a:pt x="20613" y="9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344797" y="3778192"/>
              <a:ext cx="290203" cy="11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677" y="19938"/>
                  </a:moveTo>
                  <a:cubicBezTo>
                    <a:pt x="1425" y="20769"/>
                    <a:pt x="173" y="21600"/>
                    <a:pt x="17" y="21600"/>
                  </a:cubicBezTo>
                  <a:cubicBezTo>
                    <a:pt x="-140" y="21600"/>
                    <a:pt x="799" y="20769"/>
                    <a:pt x="4556" y="17031"/>
                  </a:cubicBezTo>
                  <a:cubicBezTo>
                    <a:pt x="8312" y="13292"/>
                    <a:pt x="14886" y="6646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49300" y="3600392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806450" y="3670242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102222" y="3567240"/>
              <a:ext cx="126592" cy="474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28" fill="norm" stroke="1" extrusionOk="0">
                  <a:moveTo>
                    <a:pt x="6822" y="5511"/>
                  </a:moveTo>
                  <a:cubicBezTo>
                    <a:pt x="6468" y="8665"/>
                    <a:pt x="6114" y="11819"/>
                    <a:pt x="5760" y="14352"/>
                  </a:cubicBezTo>
                  <a:cubicBezTo>
                    <a:pt x="5406" y="16884"/>
                    <a:pt x="5051" y="18796"/>
                    <a:pt x="4343" y="19943"/>
                  </a:cubicBezTo>
                  <a:cubicBezTo>
                    <a:pt x="3635" y="21090"/>
                    <a:pt x="2573" y="21472"/>
                    <a:pt x="1865" y="21424"/>
                  </a:cubicBezTo>
                  <a:cubicBezTo>
                    <a:pt x="1156" y="21376"/>
                    <a:pt x="802" y="20899"/>
                    <a:pt x="448" y="19130"/>
                  </a:cubicBezTo>
                  <a:cubicBezTo>
                    <a:pt x="94" y="17362"/>
                    <a:pt x="-260" y="14304"/>
                    <a:pt x="271" y="11198"/>
                  </a:cubicBezTo>
                  <a:cubicBezTo>
                    <a:pt x="802" y="8091"/>
                    <a:pt x="2219" y="4937"/>
                    <a:pt x="4343" y="3026"/>
                  </a:cubicBezTo>
                  <a:cubicBezTo>
                    <a:pt x="6468" y="1114"/>
                    <a:pt x="9301" y="445"/>
                    <a:pt x="11602" y="159"/>
                  </a:cubicBezTo>
                  <a:cubicBezTo>
                    <a:pt x="13904" y="-128"/>
                    <a:pt x="15674" y="-32"/>
                    <a:pt x="17445" y="493"/>
                  </a:cubicBezTo>
                  <a:cubicBezTo>
                    <a:pt x="19215" y="1019"/>
                    <a:pt x="20986" y="1975"/>
                    <a:pt x="21163" y="3265"/>
                  </a:cubicBezTo>
                  <a:cubicBezTo>
                    <a:pt x="21340" y="4555"/>
                    <a:pt x="19924" y="6180"/>
                    <a:pt x="17622" y="7231"/>
                  </a:cubicBezTo>
                  <a:cubicBezTo>
                    <a:pt x="15320" y="8283"/>
                    <a:pt x="12133" y="8760"/>
                    <a:pt x="9478" y="9047"/>
                  </a:cubicBezTo>
                  <a:cubicBezTo>
                    <a:pt x="6822" y="9334"/>
                    <a:pt x="4697" y="9430"/>
                    <a:pt x="3812" y="9191"/>
                  </a:cubicBezTo>
                  <a:cubicBezTo>
                    <a:pt x="2927" y="8952"/>
                    <a:pt x="3281" y="8378"/>
                    <a:pt x="3635" y="7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270977" y="3606742"/>
              <a:ext cx="80627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432" fill="norm" stroke="1" extrusionOk="0">
                  <a:moveTo>
                    <a:pt x="14331" y="0"/>
                  </a:moveTo>
                  <a:cubicBezTo>
                    <a:pt x="9471" y="2929"/>
                    <a:pt x="4611" y="5858"/>
                    <a:pt x="2181" y="8786"/>
                  </a:cubicBezTo>
                  <a:cubicBezTo>
                    <a:pt x="-249" y="11715"/>
                    <a:pt x="-249" y="14644"/>
                    <a:pt x="291" y="17024"/>
                  </a:cubicBezTo>
                  <a:cubicBezTo>
                    <a:pt x="831" y="19403"/>
                    <a:pt x="1911" y="21234"/>
                    <a:pt x="5151" y="21417"/>
                  </a:cubicBezTo>
                  <a:cubicBezTo>
                    <a:pt x="8391" y="21600"/>
                    <a:pt x="13791" y="20136"/>
                    <a:pt x="17031" y="18488"/>
                  </a:cubicBezTo>
                  <a:cubicBezTo>
                    <a:pt x="20271" y="16841"/>
                    <a:pt x="21351" y="15010"/>
                    <a:pt x="20001" y="12447"/>
                  </a:cubicBezTo>
                  <a:cubicBezTo>
                    <a:pt x="18651" y="9885"/>
                    <a:pt x="14871" y="6590"/>
                    <a:pt x="11901" y="5492"/>
                  </a:cubicBezTo>
                  <a:cubicBezTo>
                    <a:pt x="8931" y="4393"/>
                    <a:pt x="6771" y="5492"/>
                    <a:pt x="4611" y="6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428750" y="3479742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850"/>
                    <a:pt x="14400" y="11700"/>
                    <a:pt x="10800" y="15300"/>
                  </a:cubicBezTo>
                  <a:cubicBezTo>
                    <a:pt x="7200" y="18900"/>
                    <a:pt x="36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1511300" y="3460692"/>
              <a:ext cx="6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50"/>
                    <a:pt x="14400" y="9900"/>
                    <a:pt x="18000" y="13500"/>
                  </a:cubicBezTo>
                  <a:cubicBezTo>
                    <a:pt x="21600" y="17100"/>
                    <a:pt x="216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555750" y="3391471"/>
              <a:ext cx="246000" cy="344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83" fill="norm" stroke="1" extrusionOk="0">
                  <a:moveTo>
                    <a:pt x="0" y="14885"/>
                  </a:moveTo>
                  <a:cubicBezTo>
                    <a:pt x="1846" y="14754"/>
                    <a:pt x="3692" y="14623"/>
                    <a:pt x="4985" y="14099"/>
                  </a:cubicBezTo>
                  <a:cubicBezTo>
                    <a:pt x="6277" y="13575"/>
                    <a:pt x="7015" y="12659"/>
                    <a:pt x="6923" y="12266"/>
                  </a:cubicBezTo>
                  <a:cubicBezTo>
                    <a:pt x="6831" y="11874"/>
                    <a:pt x="5908" y="12005"/>
                    <a:pt x="4800" y="12855"/>
                  </a:cubicBezTo>
                  <a:cubicBezTo>
                    <a:pt x="3692" y="13706"/>
                    <a:pt x="2400" y="15277"/>
                    <a:pt x="1754" y="16390"/>
                  </a:cubicBezTo>
                  <a:cubicBezTo>
                    <a:pt x="1108" y="17503"/>
                    <a:pt x="1108" y="18157"/>
                    <a:pt x="2215" y="18746"/>
                  </a:cubicBezTo>
                  <a:cubicBezTo>
                    <a:pt x="3323" y="19335"/>
                    <a:pt x="5538" y="19859"/>
                    <a:pt x="7938" y="19335"/>
                  </a:cubicBezTo>
                  <a:cubicBezTo>
                    <a:pt x="10338" y="18812"/>
                    <a:pt x="12923" y="17241"/>
                    <a:pt x="14400" y="16128"/>
                  </a:cubicBezTo>
                  <a:cubicBezTo>
                    <a:pt x="15877" y="15015"/>
                    <a:pt x="16246" y="14361"/>
                    <a:pt x="16062" y="13837"/>
                  </a:cubicBezTo>
                  <a:cubicBezTo>
                    <a:pt x="15877" y="13314"/>
                    <a:pt x="15138" y="12921"/>
                    <a:pt x="14400" y="12921"/>
                  </a:cubicBezTo>
                  <a:cubicBezTo>
                    <a:pt x="13662" y="12921"/>
                    <a:pt x="12923" y="13314"/>
                    <a:pt x="12000" y="14492"/>
                  </a:cubicBezTo>
                  <a:cubicBezTo>
                    <a:pt x="11077" y="15670"/>
                    <a:pt x="9969" y="17634"/>
                    <a:pt x="9508" y="18943"/>
                  </a:cubicBezTo>
                  <a:cubicBezTo>
                    <a:pt x="9046" y="20252"/>
                    <a:pt x="9231" y="20906"/>
                    <a:pt x="9785" y="21168"/>
                  </a:cubicBezTo>
                  <a:cubicBezTo>
                    <a:pt x="10338" y="21430"/>
                    <a:pt x="11262" y="21299"/>
                    <a:pt x="12554" y="20186"/>
                  </a:cubicBezTo>
                  <a:cubicBezTo>
                    <a:pt x="13846" y="19074"/>
                    <a:pt x="15508" y="16979"/>
                    <a:pt x="17077" y="13772"/>
                  </a:cubicBezTo>
                  <a:cubicBezTo>
                    <a:pt x="18646" y="10565"/>
                    <a:pt x="20123" y="6245"/>
                    <a:pt x="20862" y="3692"/>
                  </a:cubicBezTo>
                  <a:cubicBezTo>
                    <a:pt x="21600" y="1139"/>
                    <a:pt x="21600" y="354"/>
                    <a:pt x="21138" y="92"/>
                  </a:cubicBezTo>
                  <a:cubicBezTo>
                    <a:pt x="20677" y="-170"/>
                    <a:pt x="19754" y="92"/>
                    <a:pt x="18923" y="1335"/>
                  </a:cubicBezTo>
                  <a:cubicBezTo>
                    <a:pt x="18092" y="2579"/>
                    <a:pt x="17354" y="4805"/>
                    <a:pt x="17538" y="7619"/>
                  </a:cubicBezTo>
                  <a:cubicBezTo>
                    <a:pt x="17723" y="10434"/>
                    <a:pt x="18831" y="13837"/>
                    <a:pt x="19938" y="17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266950" y="3503261"/>
              <a:ext cx="196851" cy="21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3849"/>
                  </a:moveTo>
                  <a:cubicBezTo>
                    <a:pt x="697" y="2627"/>
                    <a:pt x="1394" y="1404"/>
                    <a:pt x="2903" y="691"/>
                  </a:cubicBezTo>
                  <a:cubicBezTo>
                    <a:pt x="4413" y="-22"/>
                    <a:pt x="6735" y="-226"/>
                    <a:pt x="8942" y="283"/>
                  </a:cubicBezTo>
                  <a:cubicBezTo>
                    <a:pt x="11148" y="793"/>
                    <a:pt x="13239" y="2016"/>
                    <a:pt x="13239" y="4970"/>
                  </a:cubicBezTo>
                  <a:cubicBezTo>
                    <a:pt x="13239" y="7925"/>
                    <a:pt x="11148" y="12612"/>
                    <a:pt x="9639" y="15668"/>
                  </a:cubicBezTo>
                  <a:cubicBezTo>
                    <a:pt x="8129" y="18725"/>
                    <a:pt x="7200" y="20151"/>
                    <a:pt x="7316" y="20763"/>
                  </a:cubicBezTo>
                  <a:cubicBezTo>
                    <a:pt x="7432" y="21374"/>
                    <a:pt x="8594" y="21170"/>
                    <a:pt x="11148" y="20253"/>
                  </a:cubicBezTo>
                  <a:cubicBezTo>
                    <a:pt x="13703" y="19336"/>
                    <a:pt x="17652" y="17706"/>
                    <a:pt x="21600" y="16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529187" y="3507258"/>
              <a:ext cx="99986" cy="20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600" fill="norm" stroke="1" extrusionOk="0">
                  <a:moveTo>
                    <a:pt x="12831" y="455"/>
                  </a:moveTo>
                  <a:cubicBezTo>
                    <a:pt x="10627" y="227"/>
                    <a:pt x="8423" y="0"/>
                    <a:pt x="6219" y="0"/>
                  </a:cubicBezTo>
                  <a:cubicBezTo>
                    <a:pt x="4015" y="0"/>
                    <a:pt x="1811" y="227"/>
                    <a:pt x="709" y="909"/>
                  </a:cubicBezTo>
                  <a:cubicBezTo>
                    <a:pt x="-393" y="1592"/>
                    <a:pt x="-393" y="2728"/>
                    <a:pt x="2031" y="4320"/>
                  </a:cubicBezTo>
                  <a:cubicBezTo>
                    <a:pt x="4456" y="5912"/>
                    <a:pt x="9305" y="7958"/>
                    <a:pt x="13272" y="10004"/>
                  </a:cubicBezTo>
                  <a:cubicBezTo>
                    <a:pt x="17240" y="12051"/>
                    <a:pt x="20325" y="14097"/>
                    <a:pt x="20766" y="16029"/>
                  </a:cubicBezTo>
                  <a:cubicBezTo>
                    <a:pt x="21207" y="17962"/>
                    <a:pt x="19003" y="19781"/>
                    <a:pt x="16799" y="20691"/>
                  </a:cubicBezTo>
                  <a:cubicBezTo>
                    <a:pt x="14595" y="21600"/>
                    <a:pt x="12391" y="21600"/>
                    <a:pt x="101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578100" y="3479742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4400"/>
                    <a:pt x="6887" y="7200"/>
                    <a:pt x="10487" y="3600"/>
                  </a:cubicBezTo>
                  <a:cubicBezTo>
                    <a:pt x="14087" y="0"/>
                    <a:pt x="178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715348" y="3460692"/>
              <a:ext cx="12850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600" fill="norm" stroke="1" extrusionOk="0">
                  <a:moveTo>
                    <a:pt x="12740" y="3927"/>
                  </a:moveTo>
                  <a:cubicBezTo>
                    <a:pt x="8969" y="5236"/>
                    <a:pt x="5198" y="6545"/>
                    <a:pt x="2798" y="9055"/>
                  </a:cubicBezTo>
                  <a:cubicBezTo>
                    <a:pt x="398" y="11564"/>
                    <a:pt x="-631" y="15273"/>
                    <a:pt x="398" y="17782"/>
                  </a:cubicBezTo>
                  <a:cubicBezTo>
                    <a:pt x="1426" y="20291"/>
                    <a:pt x="4512" y="21600"/>
                    <a:pt x="7769" y="21600"/>
                  </a:cubicBezTo>
                  <a:cubicBezTo>
                    <a:pt x="11026" y="21600"/>
                    <a:pt x="14455" y="20291"/>
                    <a:pt x="16855" y="17236"/>
                  </a:cubicBezTo>
                  <a:cubicBezTo>
                    <a:pt x="19255" y="14182"/>
                    <a:pt x="20626" y="9382"/>
                    <a:pt x="20798" y="6327"/>
                  </a:cubicBezTo>
                  <a:cubicBezTo>
                    <a:pt x="20969" y="3273"/>
                    <a:pt x="19940" y="1964"/>
                    <a:pt x="17883" y="1200"/>
                  </a:cubicBezTo>
                  <a:cubicBezTo>
                    <a:pt x="15826" y="436"/>
                    <a:pt x="12740" y="218"/>
                    <a:pt x="96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187700" y="3549542"/>
              <a:ext cx="114301" cy="154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7"/>
                  </a:moveTo>
                  <a:cubicBezTo>
                    <a:pt x="2000" y="6343"/>
                    <a:pt x="4000" y="12679"/>
                    <a:pt x="5800" y="16423"/>
                  </a:cubicBezTo>
                  <a:cubicBezTo>
                    <a:pt x="7600" y="20167"/>
                    <a:pt x="9200" y="21319"/>
                    <a:pt x="10600" y="21031"/>
                  </a:cubicBezTo>
                  <a:cubicBezTo>
                    <a:pt x="12000" y="20743"/>
                    <a:pt x="13200" y="19015"/>
                    <a:pt x="14000" y="15847"/>
                  </a:cubicBezTo>
                  <a:cubicBezTo>
                    <a:pt x="14800" y="12679"/>
                    <a:pt x="15200" y="8071"/>
                    <a:pt x="15400" y="5047"/>
                  </a:cubicBezTo>
                  <a:cubicBezTo>
                    <a:pt x="15600" y="2023"/>
                    <a:pt x="15600" y="583"/>
                    <a:pt x="16600" y="151"/>
                  </a:cubicBezTo>
                  <a:cubicBezTo>
                    <a:pt x="17600" y="-281"/>
                    <a:pt x="19600" y="295"/>
                    <a:pt x="21600" y="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321607" y="3511492"/>
              <a:ext cx="98713" cy="15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304" fill="norm" stroke="1" extrusionOk="0">
                  <a:moveTo>
                    <a:pt x="16082" y="6821"/>
                  </a:moveTo>
                  <a:cubicBezTo>
                    <a:pt x="13832" y="6537"/>
                    <a:pt x="11582" y="6253"/>
                    <a:pt x="8882" y="7389"/>
                  </a:cubicBezTo>
                  <a:cubicBezTo>
                    <a:pt x="6182" y="8526"/>
                    <a:pt x="3032" y="11084"/>
                    <a:pt x="1457" y="13074"/>
                  </a:cubicBezTo>
                  <a:cubicBezTo>
                    <a:pt x="-118" y="15063"/>
                    <a:pt x="-118" y="16484"/>
                    <a:pt x="107" y="17905"/>
                  </a:cubicBezTo>
                  <a:cubicBezTo>
                    <a:pt x="332" y="19326"/>
                    <a:pt x="782" y="20747"/>
                    <a:pt x="3257" y="21174"/>
                  </a:cubicBezTo>
                  <a:cubicBezTo>
                    <a:pt x="5732" y="21600"/>
                    <a:pt x="10232" y="21032"/>
                    <a:pt x="13832" y="18758"/>
                  </a:cubicBezTo>
                  <a:cubicBezTo>
                    <a:pt x="17432" y="16484"/>
                    <a:pt x="20132" y="12505"/>
                    <a:pt x="20807" y="9095"/>
                  </a:cubicBezTo>
                  <a:cubicBezTo>
                    <a:pt x="21482" y="5684"/>
                    <a:pt x="20132" y="2842"/>
                    <a:pt x="187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499644" y="3360976"/>
              <a:ext cx="50006" cy="30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43" fill="norm" stroke="1" extrusionOk="0">
                  <a:moveTo>
                    <a:pt x="2362" y="1643"/>
                  </a:moveTo>
                  <a:cubicBezTo>
                    <a:pt x="3262" y="756"/>
                    <a:pt x="4162" y="-132"/>
                    <a:pt x="4612" y="16"/>
                  </a:cubicBezTo>
                  <a:cubicBezTo>
                    <a:pt x="5062" y="164"/>
                    <a:pt x="5062" y="1347"/>
                    <a:pt x="4162" y="4454"/>
                  </a:cubicBezTo>
                  <a:cubicBezTo>
                    <a:pt x="3262" y="7561"/>
                    <a:pt x="1462" y="12591"/>
                    <a:pt x="562" y="15550"/>
                  </a:cubicBezTo>
                  <a:cubicBezTo>
                    <a:pt x="-338" y="18509"/>
                    <a:pt x="-338" y="19397"/>
                    <a:pt x="1912" y="20136"/>
                  </a:cubicBezTo>
                  <a:cubicBezTo>
                    <a:pt x="4162" y="20876"/>
                    <a:pt x="8662" y="21468"/>
                    <a:pt x="12262" y="21320"/>
                  </a:cubicBezTo>
                  <a:cubicBezTo>
                    <a:pt x="15862" y="21172"/>
                    <a:pt x="18562" y="20284"/>
                    <a:pt x="21262" y="19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3486635" y="3499204"/>
              <a:ext cx="158266" cy="120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0894" fill="norm" stroke="1" extrusionOk="0">
                  <a:moveTo>
                    <a:pt x="2493" y="5421"/>
                  </a:moveTo>
                  <a:cubicBezTo>
                    <a:pt x="1072" y="5055"/>
                    <a:pt x="-349" y="4688"/>
                    <a:pt x="77" y="5055"/>
                  </a:cubicBezTo>
                  <a:cubicBezTo>
                    <a:pt x="504" y="5421"/>
                    <a:pt x="2777" y="6519"/>
                    <a:pt x="5619" y="7068"/>
                  </a:cubicBezTo>
                  <a:cubicBezTo>
                    <a:pt x="8462" y="7617"/>
                    <a:pt x="11872" y="7617"/>
                    <a:pt x="14288" y="7251"/>
                  </a:cubicBezTo>
                  <a:cubicBezTo>
                    <a:pt x="16704" y="6885"/>
                    <a:pt x="18125" y="6153"/>
                    <a:pt x="19262" y="5055"/>
                  </a:cubicBezTo>
                  <a:cubicBezTo>
                    <a:pt x="20398" y="3956"/>
                    <a:pt x="21251" y="2492"/>
                    <a:pt x="20825" y="1394"/>
                  </a:cubicBezTo>
                  <a:cubicBezTo>
                    <a:pt x="20398" y="295"/>
                    <a:pt x="18693" y="-437"/>
                    <a:pt x="16988" y="295"/>
                  </a:cubicBezTo>
                  <a:cubicBezTo>
                    <a:pt x="15283" y="1027"/>
                    <a:pt x="13577" y="3224"/>
                    <a:pt x="12583" y="6336"/>
                  </a:cubicBezTo>
                  <a:cubicBezTo>
                    <a:pt x="11588" y="9448"/>
                    <a:pt x="11304" y="13475"/>
                    <a:pt x="11872" y="16221"/>
                  </a:cubicBezTo>
                  <a:cubicBezTo>
                    <a:pt x="12440" y="18966"/>
                    <a:pt x="13862" y="20431"/>
                    <a:pt x="15567" y="20797"/>
                  </a:cubicBezTo>
                  <a:cubicBezTo>
                    <a:pt x="17272" y="21163"/>
                    <a:pt x="19262" y="20431"/>
                    <a:pt x="21251" y="19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3676650" y="3460692"/>
              <a:ext cx="139701" cy="18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8737"/>
                  </a:moveTo>
                  <a:cubicBezTo>
                    <a:pt x="655" y="6553"/>
                    <a:pt x="1309" y="4369"/>
                    <a:pt x="2291" y="3762"/>
                  </a:cubicBezTo>
                  <a:cubicBezTo>
                    <a:pt x="3273" y="3155"/>
                    <a:pt x="4582" y="4126"/>
                    <a:pt x="5891" y="6431"/>
                  </a:cubicBezTo>
                  <a:cubicBezTo>
                    <a:pt x="7200" y="8737"/>
                    <a:pt x="8509" y="12378"/>
                    <a:pt x="9164" y="14804"/>
                  </a:cubicBezTo>
                  <a:cubicBezTo>
                    <a:pt x="9818" y="17231"/>
                    <a:pt x="9818" y="18445"/>
                    <a:pt x="9327" y="19537"/>
                  </a:cubicBezTo>
                  <a:cubicBezTo>
                    <a:pt x="8836" y="20629"/>
                    <a:pt x="7855" y="21600"/>
                    <a:pt x="7364" y="21236"/>
                  </a:cubicBezTo>
                  <a:cubicBezTo>
                    <a:pt x="6873" y="20872"/>
                    <a:pt x="6873" y="19173"/>
                    <a:pt x="7691" y="16018"/>
                  </a:cubicBezTo>
                  <a:cubicBezTo>
                    <a:pt x="8509" y="12863"/>
                    <a:pt x="10145" y="8252"/>
                    <a:pt x="12600" y="5339"/>
                  </a:cubicBezTo>
                  <a:cubicBezTo>
                    <a:pt x="15055" y="2427"/>
                    <a:pt x="18327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3803105" y="3470948"/>
              <a:ext cx="50933" cy="15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012" fill="norm" stroke="1" extrusionOk="0">
                  <a:moveTo>
                    <a:pt x="15168" y="328"/>
                  </a:moveTo>
                  <a:cubicBezTo>
                    <a:pt x="11014" y="44"/>
                    <a:pt x="6860" y="-240"/>
                    <a:pt x="3952" y="328"/>
                  </a:cubicBezTo>
                  <a:cubicBezTo>
                    <a:pt x="1045" y="897"/>
                    <a:pt x="-617" y="2318"/>
                    <a:pt x="214" y="4307"/>
                  </a:cubicBezTo>
                  <a:cubicBezTo>
                    <a:pt x="1045" y="6297"/>
                    <a:pt x="4368" y="8855"/>
                    <a:pt x="7691" y="10844"/>
                  </a:cubicBezTo>
                  <a:cubicBezTo>
                    <a:pt x="11014" y="12834"/>
                    <a:pt x="14337" y="14255"/>
                    <a:pt x="16829" y="15818"/>
                  </a:cubicBezTo>
                  <a:cubicBezTo>
                    <a:pt x="19321" y="17381"/>
                    <a:pt x="20983" y="19086"/>
                    <a:pt x="19321" y="20081"/>
                  </a:cubicBezTo>
                  <a:cubicBezTo>
                    <a:pt x="17660" y="21076"/>
                    <a:pt x="12675" y="21360"/>
                    <a:pt x="8937" y="20507"/>
                  </a:cubicBezTo>
                  <a:cubicBezTo>
                    <a:pt x="5198" y="19655"/>
                    <a:pt x="2706" y="17665"/>
                    <a:pt x="214" y="15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968749" y="3467042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962399" y="364484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4508464" y="3403542"/>
              <a:ext cx="158786" cy="221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18" fill="norm" stroke="1" extrusionOk="0">
                  <a:moveTo>
                    <a:pt x="13647" y="0"/>
                  </a:moveTo>
                  <a:cubicBezTo>
                    <a:pt x="10237" y="4891"/>
                    <a:pt x="6826" y="9781"/>
                    <a:pt x="4695" y="12736"/>
                  </a:cubicBezTo>
                  <a:cubicBezTo>
                    <a:pt x="2563" y="15691"/>
                    <a:pt x="1710" y="16709"/>
                    <a:pt x="1000" y="17728"/>
                  </a:cubicBezTo>
                  <a:cubicBezTo>
                    <a:pt x="289" y="18747"/>
                    <a:pt x="-279" y="19766"/>
                    <a:pt x="147" y="20479"/>
                  </a:cubicBezTo>
                  <a:cubicBezTo>
                    <a:pt x="574" y="21192"/>
                    <a:pt x="1995" y="21600"/>
                    <a:pt x="5689" y="21091"/>
                  </a:cubicBezTo>
                  <a:cubicBezTo>
                    <a:pt x="9384" y="20581"/>
                    <a:pt x="15353" y="19155"/>
                    <a:pt x="21321" y="17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4622799" y="3543242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688852" y="3445708"/>
              <a:ext cx="148362" cy="197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0604" fill="norm" stroke="1" extrusionOk="0">
                  <a:moveTo>
                    <a:pt x="13477" y="4205"/>
                  </a:moveTo>
                  <a:cubicBezTo>
                    <a:pt x="12901" y="3103"/>
                    <a:pt x="12325" y="2001"/>
                    <a:pt x="11317" y="1560"/>
                  </a:cubicBezTo>
                  <a:cubicBezTo>
                    <a:pt x="10309" y="1119"/>
                    <a:pt x="8869" y="1340"/>
                    <a:pt x="6997" y="2883"/>
                  </a:cubicBezTo>
                  <a:cubicBezTo>
                    <a:pt x="5125" y="4426"/>
                    <a:pt x="2821" y="7291"/>
                    <a:pt x="1381" y="10156"/>
                  </a:cubicBezTo>
                  <a:cubicBezTo>
                    <a:pt x="-59" y="13021"/>
                    <a:pt x="-635" y="15887"/>
                    <a:pt x="949" y="17981"/>
                  </a:cubicBezTo>
                  <a:cubicBezTo>
                    <a:pt x="2533" y="20075"/>
                    <a:pt x="6277" y="21397"/>
                    <a:pt x="10165" y="20075"/>
                  </a:cubicBezTo>
                  <a:cubicBezTo>
                    <a:pt x="14053" y="18752"/>
                    <a:pt x="18085" y="14785"/>
                    <a:pt x="19525" y="11038"/>
                  </a:cubicBezTo>
                  <a:cubicBezTo>
                    <a:pt x="20965" y="7291"/>
                    <a:pt x="19813" y="3764"/>
                    <a:pt x="18373" y="1891"/>
                  </a:cubicBezTo>
                  <a:cubicBezTo>
                    <a:pt x="16933" y="17"/>
                    <a:pt x="15205" y="-203"/>
                    <a:pt x="13765" y="128"/>
                  </a:cubicBezTo>
                  <a:cubicBezTo>
                    <a:pt x="12325" y="458"/>
                    <a:pt x="11173" y="1340"/>
                    <a:pt x="10021" y="2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5194299" y="3506843"/>
              <a:ext cx="114301" cy="19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1194"/>
                  </a:moveTo>
                  <a:cubicBezTo>
                    <a:pt x="1600" y="504"/>
                    <a:pt x="3200" y="-185"/>
                    <a:pt x="4800" y="45"/>
                  </a:cubicBezTo>
                  <a:cubicBezTo>
                    <a:pt x="6400" y="275"/>
                    <a:pt x="8000" y="1424"/>
                    <a:pt x="9400" y="4296"/>
                  </a:cubicBezTo>
                  <a:cubicBezTo>
                    <a:pt x="10800" y="7168"/>
                    <a:pt x="12000" y="11764"/>
                    <a:pt x="12200" y="14751"/>
                  </a:cubicBezTo>
                  <a:cubicBezTo>
                    <a:pt x="12400" y="17738"/>
                    <a:pt x="11600" y="19117"/>
                    <a:pt x="10200" y="20036"/>
                  </a:cubicBezTo>
                  <a:cubicBezTo>
                    <a:pt x="8800" y="20955"/>
                    <a:pt x="6800" y="21415"/>
                    <a:pt x="5400" y="20955"/>
                  </a:cubicBezTo>
                  <a:cubicBezTo>
                    <a:pt x="4000" y="20496"/>
                    <a:pt x="3200" y="19117"/>
                    <a:pt x="2800" y="16475"/>
                  </a:cubicBezTo>
                  <a:cubicBezTo>
                    <a:pt x="2400" y="13832"/>
                    <a:pt x="2400" y="9926"/>
                    <a:pt x="3400" y="7283"/>
                  </a:cubicBezTo>
                  <a:cubicBezTo>
                    <a:pt x="4400" y="4641"/>
                    <a:pt x="6400" y="3262"/>
                    <a:pt x="9600" y="2802"/>
                  </a:cubicBezTo>
                  <a:cubicBezTo>
                    <a:pt x="12800" y="2343"/>
                    <a:pt x="17200" y="2802"/>
                    <a:pt x="21600" y="3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5378449" y="353054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5384799" y="3473392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5424916" y="3510989"/>
              <a:ext cx="112285" cy="14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97" fill="norm" stroke="1" extrusionOk="0">
                  <a:moveTo>
                    <a:pt x="21219" y="2891"/>
                  </a:moveTo>
                  <a:cubicBezTo>
                    <a:pt x="20019" y="1639"/>
                    <a:pt x="18819" y="387"/>
                    <a:pt x="16419" y="74"/>
                  </a:cubicBezTo>
                  <a:cubicBezTo>
                    <a:pt x="14019" y="-239"/>
                    <a:pt x="10419" y="387"/>
                    <a:pt x="7419" y="2891"/>
                  </a:cubicBezTo>
                  <a:cubicBezTo>
                    <a:pt x="4419" y="5396"/>
                    <a:pt x="2019" y="9778"/>
                    <a:pt x="819" y="12752"/>
                  </a:cubicBezTo>
                  <a:cubicBezTo>
                    <a:pt x="-381" y="15726"/>
                    <a:pt x="-381" y="17291"/>
                    <a:pt x="1619" y="18700"/>
                  </a:cubicBezTo>
                  <a:cubicBezTo>
                    <a:pt x="3619" y="20109"/>
                    <a:pt x="7619" y="21361"/>
                    <a:pt x="11219" y="21048"/>
                  </a:cubicBezTo>
                  <a:cubicBezTo>
                    <a:pt x="14819" y="20735"/>
                    <a:pt x="18019" y="18857"/>
                    <a:pt x="21219" y="16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5588641" y="3346392"/>
              <a:ext cx="126360" cy="29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63" fill="norm" stroke="1" extrusionOk="0">
                  <a:moveTo>
                    <a:pt x="6371" y="0"/>
                  </a:moveTo>
                  <a:cubicBezTo>
                    <a:pt x="5291" y="3499"/>
                    <a:pt x="4211" y="6997"/>
                    <a:pt x="3491" y="10039"/>
                  </a:cubicBezTo>
                  <a:cubicBezTo>
                    <a:pt x="2771" y="13082"/>
                    <a:pt x="2411" y="15668"/>
                    <a:pt x="1871" y="17645"/>
                  </a:cubicBezTo>
                  <a:cubicBezTo>
                    <a:pt x="1331" y="19623"/>
                    <a:pt x="611" y="20992"/>
                    <a:pt x="251" y="21296"/>
                  </a:cubicBezTo>
                  <a:cubicBezTo>
                    <a:pt x="-109" y="21600"/>
                    <a:pt x="-109" y="20839"/>
                    <a:pt x="431" y="19623"/>
                  </a:cubicBezTo>
                  <a:cubicBezTo>
                    <a:pt x="971" y="18406"/>
                    <a:pt x="2051" y="16732"/>
                    <a:pt x="4211" y="15439"/>
                  </a:cubicBezTo>
                  <a:cubicBezTo>
                    <a:pt x="6371" y="14146"/>
                    <a:pt x="9611" y="13234"/>
                    <a:pt x="12131" y="12854"/>
                  </a:cubicBezTo>
                  <a:cubicBezTo>
                    <a:pt x="14651" y="12473"/>
                    <a:pt x="16451" y="12625"/>
                    <a:pt x="17891" y="13842"/>
                  </a:cubicBezTo>
                  <a:cubicBezTo>
                    <a:pt x="19331" y="15059"/>
                    <a:pt x="20411" y="17341"/>
                    <a:pt x="21491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5162549" y="3244792"/>
              <a:ext cx="482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16457"/>
                    <a:pt x="4926" y="11314"/>
                    <a:pt x="7721" y="7200"/>
                  </a:cubicBezTo>
                  <a:cubicBezTo>
                    <a:pt x="10516" y="3086"/>
                    <a:pt x="13642" y="0"/>
                    <a:pt x="16011" y="0"/>
                  </a:cubicBezTo>
                  <a:cubicBezTo>
                    <a:pt x="18379" y="0"/>
                    <a:pt x="19989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6068177" y="3378162"/>
              <a:ext cx="308575" cy="28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08" fill="norm" stroke="1" extrusionOk="0">
                  <a:moveTo>
                    <a:pt x="17680" y="12863"/>
                  </a:moveTo>
                  <a:cubicBezTo>
                    <a:pt x="17680" y="11910"/>
                    <a:pt x="17680" y="10957"/>
                    <a:pt x="17316" y="10322"/>
                  </a:cubicBezTo>
                  <a:cubicBezTo>
                    <a:pt x="16951" y="9687"/>
                    <a:pt x="16221" y="9369"/>
                    <a:pt x="14689" y="9925"/>
                  </a:cubicBezTo>
                  <a:cubicBezTo>
                    <a:pt x="13156" y="10481"/>
                    <a:pt x="10821" y="11910"/>
                    <a:pt x="9434" y="13102"/>
                  </a:cubicBezTo>
                  <a:cubicBezTo>
                    <a:pt x="8048" y="14293"/>
                    <a:pt x="7610" y="15246"/>
                    <a:pt x="7245" y="16119"/>
                  </a:cubicBezTo>
                  <a:cubicBezTo>
                    <a:pt x="6880" y="16993"/>
                    <a:pt x="6589" y="17787"/>
                    <a:pt x="6734" y="18422"/>
                  </a:cubicBezTo>
                  <a:cubicBezTo>
                    <a:pt x="6880" y="19057"/>
                    <a:pt x="7464" y="19534"/>
                    <a:pt x="8924" y="18899"/>
                  </a:cubicBezTo>
                  <a:cubicBezTo>
                    <a:pt x="10383" y="18263"/>
                    <a:pt x="12718" y="16516"/>
                    <a:pt x="14032" y="15246"/>
                  </a:cubicBezTo>
                  <a:cubicBezTo>
                    <a:pt x="15345" y="13975"/>
                    <a:pt x="15637" y="13181"/>
                    <a:pt x="15783" y="13181"/>
                  </a:cubicBezTo>
                  <a:cubicBezTo>
                    <a:pt x="15929" y="13181"/>
                    <a:pt x="15929" y="13975"/>
                    <a:pt x="16148" y="15405"/>
                  </a:cubicBezTo>
                  <a:cubicBezTo>
                    <a:pt x="16367" y="16834"/>
                    <a:pt x="16805" y="18899"/>
                    <a:pt x="17461" y="20010"/>
                  </a:cubicBezTo>
                  <a:cubicBezTo>
                    <a:pt x="18118" y="21122"/>
                    <a:pt x="18994" y="21281"/>
                    <a:pt x="19651" y="20963"/>
                  </a:cubicBezTo>
                  <a:cubicBezTo>
                    <a:pt x="20307" y="20646"/>
                    <a:pt x="20745" y="19852"/>
                    <a:pt x="21037" y="17390"/>
                  </a:cubicBezTo>
                  <a:cubicBezTo>
                    <a:pt x="21329" y="14928"/>
                    <a:pt x="21475" y="10799"/>
                    <a:pt x="20745" y="7622"/>
                  </a:cubicBezTo>
                  <a:cubicBezTo>
                    <a:pt x="20016" y="4446"/>
                    <a:pt x="18410" y="2222"/>
                    <a:pt x="16367" y="1031"/>
                  </a:cubicBezTo>
                  <a:cubicBezTo>
                    <a:pt x="14324" y="-160"/>
                    <a:pt x="11843" y="-319"/>
                    <a:pt x="9361" y="555"/>
                  </a:cubicBezTo>
                  <a:cubicBezTo>
                    <a:pt x="6880" y="1428"/>
                    <a:pt x="4399" y="3334"/>
                    <a:pt x="2721" y="5716"/>
                  </a:cubicBezTo>
                  <a:cubicBezTo>
                    <a:pt x="1043" y="8099"/>
                    <a:pt x="167" y="10957"/>
                    <a:pt x="21" y="13340"/>
                  </a:cubicBezTo>
                  <a:cubicBezTo>
                    <a:pt x="-125" y="15722"/>
                    <a:pt x="459" y="17628"/>
                    <a:pt x="2648" y="18899"/>
                  </a:cubicBezTo>
                  <a:cubicBezTo>
                    <a:pt x="4837" y="20169"/>
                    <a:pt x="8632" y="20805"/>
                    <a:pt x="11186" y="20646"/>
                  </a:cubicBezTo>
                  <a:cubicBezTo>
                    <a:pt x="13740" y="20487"/>
                    <a:pt x="15053" y="19534"/>
                    <a:pt x="16367" y="18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6769099" y="3363137"/>
              <a:ext cx="174882" cy="40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85" fill="norm" stroke="1" extrusionOk="0">
                  <a:moveTo>
                    <a:pt x="0" y="21385"/>
                  </a:moveTo>
                  <a:cubicBezTo>
                    <a:pt x="781" y="19810"/>
                    <a:pt x="1561" y="18235"/>
                    <a:pt x="2993" y="15872"/>
                  </a:cubicBezTo>
                  <a:cubicBezTo>
                    <a:pt x="4424" y="13510"/>
                    <a:pt x="6506" y="10360"/>
                    <a:pt x="8848" y="7660"/>
                  </a:cubicBezTo>
                  <a:cubicBezTo>
                    <a:pt x="11190" y="4960"/>
                    <a:pt x="13793" y="2710"/>
                    <a:pt x="15875" y="1416"/>
                  </a:cubicBezTo>
                  <a:cubicBezTo>
                    <a:pt x="17957" y="122"/>
                    <a:pt x="19518" y="-215"/>
                    <a:pt x="20429" y="122"/>
                  </a:cubicBezTo>
                  <a:cubicBezTo>
                    <a:pt x="21340" y="460"/>
                    <a:pt x="21600" y="1472"/>
                    <a:pt x="21470" y="4060"/>
                  </a:cubicBezTo>
                  <a:cubicBezTo>
                    <a:pt x="21340" y="6647"/>
                    <a:pt x="20819" y="10810"/>
                    <a:pt x="20689" y="13735"/>
                  </a:cubicBezTo>
                  <a:cubicBezTo>
                    <a:pt x="20559" y="16660"/>
                    <a:pt x="20819" y="18348"/>
                    <a:pt x="21080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6810284" y="3619442"/>
              <a:ext cx="16836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036" y="21600"/>
                  </a:moveTo>
                  <a:cubicBezTo>
                    <a:pt x="956" y="16200"/>
                    <a:pt x="-124" y="10800"/>
                    <a:pt x="11" y="7200"/>
                  </a:cubicBezTo>
                  <a:cubicBezTo>
                    <a:pt x="146" y="3600"/>
                    <a:pt x="1496" y="1800"/>
                    <a:pt x="5276" y="900"/>
                  </a:cubicBezTo>
                  <a:cubicBezTo>
                    <a:pt x="9056" y="0"/>
                    <a:pt x="15266" y="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7080249" y="3848042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7742351" y="3530542"/>
              <a:ext cx="169749" cy="318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14" fill="norm" stroke="1" extrusionOk="0">
                  <a:moveTo>
                    <a:pt x="21386" y="0"/>
                  </a:moveTo>
                  <a:cubicBezTo>
                    <a:pt x="20053" y="0"/>
                    <a:pt x="18719" y="0"/>
                    <a:pt x="16719" y="782"/>
                  </a:cubicBezTo>
                  <a:cubicBezTo>
                    <a:pt x="14719" y="1563"/>
                    <a:pt x="12053" y="3126"/>
                    <a:pt x="9119" y="5755"/>
                  </a:cubicBezTo>
                  <a:cubicBezTo>
                    <a:pt x="6186" y="8384"/>
                    <a:pt x="2986" y="12079"/>
                    <a:pt x="1386" y="14637"/>
                  </a:cubicBezTo>
                  <a:cubicBezTo>
                    <a:pt x="-214" y="17195"/>
                    <a:pt x="-214" y="18616"/>
                    <a:pt x="319" y="19539"/>
                  </a:cubicBezTo>
                  <a:cubicBezTo>
                    <a:pt x="853" y="20463"/>
                    <a:pt x="1919" y="20889"/>
                    <a:pt x="3253" y="21174"/>
                  </a:cubicBezTo>
                  <a:cubicBezTo>
                    <a:pt x="4586" y="21458"/>
                    <a:pt x="6186" y="21600"/>
                    <a:pt x="8186" y="20961"/>
                  </a:cubicBezTo>
                  <a:cubicBezTo>
                    <a:pt x="10186" y="20321"/>
                    <a:pt x="12586" y="18900"/>
                    <a:pt x="14053" y="17479"/>
                  </a:cubicBezTo>
                  <a:cubicBezTo>
                    <a:pt x="15519" y="16058"/>
                    <a:pt x="16053" y="14637"/>
                    <a:pt x="15786" y="13642"/>
                  </a:cubicBezTo>
                  <a:cubicBezTo>
                    <a:pt x="15519" y="12647"/>
                    <a:pt x="14453" y="12079"/>
                    <a:pt x="12719" y="12008"/>
                  </a:cubicBezTo>
                  <a:cubicBezTo>
                    <a:pt x="10986" y="11937"/>
                    <a:pt x="8586" y="12363"/>
                    <a:pt x="6186" y="12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7974753" y="3549592"/>
              <a:ext cx="139923" cy="24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947" fill="norm" stroke="1" extrusionOk="0">
                  <a:moveTo>
                    <a:pt x="16327" y="2215"/>
                  </a:moveTo>
                  <a:cubicBezTo>
                    <a:pt x="15057" y="1662"/>
                    <a:pt x="13786" y="1108"/>
                    <a:pt x="12357" y="1015"/>
                  </a:cubicBezTo>
                  <a:cubicBezTo>
                    <a:pt x="10927" y="923"/>
                    <a:pt x="9339" y="1292"/>
                    <a:pt x="7116" y="3508"/>
                  </a:cubicBezTo>
                  <a:cubicBezTo>
                    <a:pt x="4892" y="5723"/>
                    <a:pt x="2033" y="9785"/>
                    <a:pt x="763" y="12923"/>
                  </a:cubicBezTo>
                  <a:cubicBezTo>
                    <a:pt x="-508" y="16062"/>
                    <a:pt x="-190" y="18277"/>
                    <a:pt x="1716" y="19662"/>
                  </a:cubicBezTo>
                  <a:cubicBezTo>
                    <a:pt x="3621" y="21046"/>
                    <a:pt x="7116" y="21600"/>
                    <a:pt x="10610" y="19846"/>
                  </a:cubicBezTo>
                  <a:cubicBezTo>
                    <a:pt x="14104" y="18092"/>
                    <a:pt x="17598" y="14031"/>
                    <a:pt x="19345" y="10892"/>
                  </a:cubicBezTo>
                  <a:cubicBezTo>
                    <a:pt x="21092" y="7754"/>
                    <a:pt x="21092" y="5538"/>
                    <a:pt x="20933" y="3969"/>
                  </a:cubicBezTo>
                  <a:cubicBezTo>
                    <a:pt x="20774" y="2400"/>
                    <a:pt x="20457" y="1477"/>
                    <a:pt x="19504" y="923"/>
                  </a:cubicBezTo>
                  <a:cubicBezTo>
                    <a:pt x="18551" y="369"/>
                    <a:pt x="16963" y="185"/>
                    <a:pt x="15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8502649" y="3657542"/>
              <a:ext cx="15240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274"/>
                  </a:moveTo>
                  <a:cubicBezTo>
                    <a:pt x="1500" y="5023"/>
                    <a:pt x="3000" y="4772"/>
                    <a:pt x="4800" y="5526"/>
                  </a:cubicBezTo>
                  <a:cubicBezTo>
                    <a:pt x="6600" y="6279"/>
                    <a:pt x="8700" y="8037"/>
                    <a:pt x="10050" y="10549"/>
                  </a:cubicBezTo>
                  <a:cubicBezTo>
                    <a:pt x="11400" y="13060"/>
                    <a:pt x="12000" y="16326"/>
                    <a:pt x="11550" y="18460"/>
                  </a:cubicBezTo>
                  <a:cubicBezTo>
                    <a:pt x="11100" y="20595"/>
                    <a:pt x="9600" y="21600"/>
                    <a:pt x="8400" y="21600"/>
                  </a:cubicBezTo>
                  <a:cubicBezTo>
                    <a:pt x="7200" y="21600"/>
                    <a:pt x="6300" y="20595"/>
                    <a:pt x="6000" y="17833"/>
                  </a:cubicBezTo>
                  <a:cubicBezTo>
                    <a:pt x="5700" y="15070"/>
                    <a:pt x="6000" y="10549"/>
                    <a:pt x="8400" y="7284"/>
                  </a:cubicBezTo>
                  <a:cubicBezTo>
                    <a:pt x="10800" y="4019"/>
                    <a:pt x="15300" y="2009"/>
                    <a:pt x="17850" y="1005"/>
                  </a:cubicBezTo>
                  <a:cubicBezTo>
                    <a:pt x="20400" y="0"/>
                    <a:pt x="21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8686799" y="3682942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8686799" y="3631010"/>
              <a:ext cx="5080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900" y="10858"/>
                    <a:pt x="1800" y="889"/>
                    <a:pt x="5400" y="58"/>
                  </a:cubicBezTo>
                  <a:cubicBezTo>
                    <a:pt x="9000" y="-773"/>
                    <a:pt x="15300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8704132" y="3534142"/>
              <a:ext cx="239114" cy="30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06" fill="norm" stroke="1" extrusionOk="0">
                  <a:moveTo>
                    <a:pt x="12549" y="10260"/>
                  </a:moveTo>
                  <a:cubicBezTo>
                    <a:pt x="9544" y="10260"/>
                    <a:pt x="6539" y="10260"/>
                    <a:pt x="4379" y="11063"/>
                  </a:cubicBezTo>
                  <a:cubicBezTo>
                    <a:pt x="2219" y="11865"/>
                    <a:pt x="904" y="13471"/>
                    <a:pt x="340" y="15076"/>
                  </a:cubicBezTo>
                  <a:cubicBezTo>
                    <a:pt x="-223" y="16682"/>
                    <a:pt x="-35" y="18287"/>
                    <a:pt x="528" y="19236"/>
                  </a:cubicBezTo>
                  <a:cubicBezTo>
                    <a:pt x="1092" y="20184"/>
                    <a:pt x="2031" y="20476"/>
                    <a:pt x="4379" y="19236"/>
                  </a:cubicBezTo>
                  <a:cubicBezTo>
                    <a:pt x="6727" y="17995"/>
                    <a:pt x="10483" y="15222"/>
                    <a:pt x="12831" y="12595"/>
                  </a:cubicBezTo>
                  <a:cubicBezTo>
                    <a:pt x="15179" y="9968"/>
                    <a:pt x="16118" y="7487"/>
                    <a:pt x="16869" y="5152"/>
                  </a:cubicBezTo>
                  <a:cubicBezTo>
                    <a:pt x="17620" y="2817"/>
                    <a:pt x="18184" y="628"/>
                    <a:pt x="17996" y="117"/>
                  </a:cubicBezTo>
                  <a:cubicBezTo>
                    <a:pt x="17808" y="-394"/>
                    <a:pt x="16869" y="774"/>
                    <a:pt x="15742" y="3620"/>
                  </a:cubicBezTo>
                  <a:cubicBezTo>
                    <a:pt x="14615" y="6465"/>
                    <a:pt x="13300" y="10990"/>
                    <a:pt x="12455" y="13690"/>
                  </a:cubicBezTo>
                  <a:cubicBezTo>
                    <a:pt x="11610" y="16390"/>
                    <a:pt x="11234" y="17265"/>
                    <a:pt x="11328" y="17338"/>
                  </a:cubicBezTo>
                  <a:cubicBezTo>
                    <a:pt x="11422" y="17411"/>
                    <a:pt x="11986" y="16682"/>
                    <a:pt x="12737" y="15660"/>
                  </a:cubicBezTo>
                  <a:cubicBezTo>
                    <a:pt x="13488" y="14638"/>
                    <a:pt x="14427" y="13325"/>
                    <a:pt x="15460" y="12376"/>
                  </a:cubicBezTo>
                  <a:cubicBezTo>
                    <a:pt x="16494" y="11428"/>
                    <a:pt x="17620" y="10844"/>
                    <a:pt x="18747" y="11209"/>
                  </a:cubicBezTo>
                  <a:cubicBezTo>
                    <a:pt x="19874" y="11574"/>
                    <a:pt x="21001" y="12887"/>
                    <a:pt x="21189" y="14711"/>
                  </a:cubicBezTo>
                  <a:cubicBezTo>
                    <a:pt x="21377" y="16536"/>
                    <a:pt x="20626" y="18871"/>
                    <a:pt x="19874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8515349" y="3454342"/>
              <a:ext cx="406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7" y="17280"/>
                    <a:pt x="6975" y="12960"/>
                    <a:pt x="10575" y="9360"/>
                  </a:cubicBezTo>
                  <a:cubicBezTo>
                    <a:pt x="14175" y="5760"/>
                    <a:pt x="1788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9223747" y="3625424"/>
              <a:ext cx="238817" cy="274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0600" fill="norm" stroke="1" extrusionOk="0">
                  <a:moveTo>
                    <a:pt x="16306" y="11939"/>
                  </a:moveTo>
                  <a:cubicBezTo>
                    <a:pt x="15752" y="11145"/>
                    <a:pt x="15198" y="10351"/>
                    <a:pt x="13721" y="9874"/>
                  </a:cubicBezTo>
                  <a:cubicBezTo>
                    <a:pt x="12244" y="9398"/>
                    <a:pt x="9844" y="9239"/>
                    <a:pt x="7721" y="10430"/>
                  </a:cubicBezTo>
                  <a:cubicBezTo>
                    <a:pt x="5598" y="11621"/>
                    <a:pt x="3752" y="14162"/>
                    <a:pt x="2921" y="15909"/>
                  </a:cubicBezTo>
                  <a:cubicBezTo>
                    <a:pt x="2091" y="17657"/>
                    <a:pt x="2275" y="18609"/>
                    <a:pt x="2829" y="19165"/>
                  </a:cubicBezTo>
                  <a:cubicBezTo>
                    <a:pt x="3383" y="19721"/>
                    <a:pt x="4306" y="19880"/>
                    <a:pt x="6152" y="19324"/>
                  </a:cubicBezTo>
                  <a:cubicBezTo>
                    <a:pt x="7998" y="18768"/>
                    <a:pt x="10768" y="17498"/>
                    <a:pt x="12337" y="16386"/>
                  </a:cubicBezTo>
                  <a:cubicBezTo>
                    <a:pt x="13906" y="15274"/>
                    <a:pt x="14275" y="14321"/>
                    <a:pt x="14183" y="14242"/>
                  </a:cubicBezTo>
                  <a:cubicBezTo>
                    <a:pt x="14091" y="14162"/>
                    <a:pt x="13537" y="14957"/>
                    <a:pt x="13537" y="15751"/>
                  </a:cubicBezTo>
                  <a:cubicBezTo>
                    <a:pt x="13537" y="16545"/>
                    <a:pt x="14091" y="17339"/>
                    <a:pt x="14829" y="17815"/>
                  </a:cubicBezTo>
                  <a:cubicBezTo>
                    <a:pt x="15568" y="18292"/>
                    <a:pt x="16491" y="18451"/>
                    <a:pt x="17691" y="17259"/>
                  </a:cubicBezTo>
                  <a:cubicBezTo>
                    <a:pt x="18891" y="16068"/>
                    <a:pt x="20368" y="13527"/>
                    <a:pt x="20737" y="10509"/>
                  </a:cubicBezTo>
                  <a:cubicBezTo>
                    <a:pt x="21106" y="7492"/>
                    <a:pt x="20368" y="3998"/>
                    <a:pt x="18614" y="1933"/>
                  </a:cubicBezTo>
                  <a:cubicBezTo>
                    <a:pt x="16860" y="-132"/>
                    <a:pt x="14091" y="-767"/>
                    <a:pt x="10860" y="1139"/>
                  </a:cubicBezTo>
                  <a:cubicBezTo>
                    <a:pt x="7629" y="3045"/>
                    <a:pt x="3937" y="7492"/>
                    <a:pt x="1906" y="10668"/>
                  </a:cubicBezTo>
                  <a:cubicBezTo>
                    <a:pt x="-125" y="13845"/>
                    <a:pt x="-494" y="15751"/>
                    <a:pt x="614" y="17339"/>
                  </a:cubicBezTo>
                  <a:cubicBezTo>
                    <a:pt x="1721" y="18927"/>
                    <a:pt x="4306" y="20198"/>
                    <a:pt x="6983" y="20515"/>
                  </a:cubicBezTo>
                  <a:cubicBezTo>
                    <a:pt x="9660" y="20833"/>
                    <a:pt x="12429" y="20198"/>
                    <a:pt x="15198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9734549" y="3670242"/>
              <a:ext cx="31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960"/>
                    <a:pt x="15840" y="9920"/>
                    <a:pt x="12240" y="13520"/>
                  </a:cubicBezTo>
                  <a:cubicBezTo>
                    <a:pt x="8640" y="17120"/>
                    <a:pt x="432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9677399" y="3630806"/>
              <a:ext cx="198968" cy="33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6894" y="4976"/>
                  </a:moveTo>
                  <a:cubicBezTo>
                    <a:pt x="8272" y="3482"/>
                    <a:pt x="9651" y="1987"/>
                    <a:pt x="11489" y="1036"/>
                  </a:cubicBezTo>
                  <a:cubicBezTo>
                    <a:pt x="13328" y="86"/>
                    <a:pt x="15626" y="-322"/>
                    <a:pt x="17694" y="289"/>
                  </a:cubicBezTo>
                  <a:cubicBezTo>
                    <a:pt x="19762" y="901"/>
                    <a:pt x="21600" y="2531"/>
                    <a:pt x="21600" y="4161"/>
                  </a:cubicBezTo>
                  <a:cubicBezTo>
                    <a:pt x="21600" y="5791"/>
                    <a:pt x="19762" y="7421"/>
                    <a:pt x="18153" y="8508"/>
                  </a:cubicBezTo>
                  <a:cubicBezTo>
                    <a:pt x="16545" y="9595"/>
                    <a:pt x="15166" y="10138"/>
                    <a:pt x="15051" y="10750"/>
                  </a:cubicBezTo>
                  <a:cubicBezTo>
                    <a:pt x="14936" y="11361"/>
                    <a:pt x="16085" y="12040"/>
                    <a:pt x="17119" y="13263"/>
                  </a:cubicBezTo>
                  <a:cubicBezTo>
                    <a:pt x="18153" y="14486"/>
                    <a:pt x="19072" y="16252"/>
                    <a:pt x="18498" y="17610"/>
                  </a:cubicBezTo>
                  <a:cubicBezTo>
                    <a:pt x="17923" y="18969"/>
                    <a:pt x="15855" y="19920"/>
                    <a:pt x="12523" y="20463"/>
                  </a:cubicBezTo>
                  <a:cubicBezTo>
                    <a:pt x="9191" y="21006"/>
                    <a:pt x="4596" y="21142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4464049" y="4222692"/>
              <a:ext cx="25401" cy="277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0"/>
                  </a:moveTo>
                  <a:cubicBezTo>
                    <a:pt x="0" y="4745"/>
                    <a:pt x="0" y="9491"/>
                    <a:pt x="0" y="12764"/>
                  </a:cubicBezTo>
                  <a:cubicBezTo>
                    <a:pt x="0" y="16036"/>
                    <a:pt x="0" y="17836"/>
                    <a:pt x="0" y="19145"/>
                  </a:cubicBezTo>
                  <a:cubicBezTo>
                    <a:pt x="0" y="20455"/>
                    <a:pt x="0" y="21273"/>
                    <a:pt x="3600" y="21436"/>
                  </a:cubicBezTo>
                  <a:cubicBezTo>
                    <a:pt x="7200" y="21600"/>
                    <a:pt x="14400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4582808" y="4278491"/>
              <a:ext cx="96199" cy="18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168" fill="norm" stroke="1" extrusionOk="0">
                  <a:moveTo>
                    <a:pt x="8682" y="3712"/>
                  </a:moveTo>
                  <a:cubicBezTo>
                    <a:pt x="5465" y="6561"/>
                    <a:pt x="2248" y="9409"/>
                    <a:pt x="870" y="12020"/>
                  </a:cubicBezTo>
                  <a:cubicBezTo>
                    <a:pt x="-509" y="14631"/>
                    <a:pt x="-49" y="17004"/>
                    <a:pt x="870" y="18666"/>
                  </a:cubicBezTo>
                  <a:cubicBezTo>
                    <a:pt x="1789" y="20328"/>
                    <a:pt x="3168" y="21277"/>
                    <a:pt x="5925" y="21158"/>
                  </a:cubicBezTo>
                  <a:cubicBezTo>
                    <a:pt x="8682" y="21040"/>
                    <a:pt x="12819" y="19853"/>
                    <a:pt x="15806" y="17123"/>
                  </a:cubicBezTo>
                  <a:cubicBezTo>
                    <a:pt x="18793" y="14393"/>
                    <a:pt x="20631" y="10121"/>
                    <a:pt x="20861" y="6917"/>
                  </a:cubicBezTo>
                  <a:cubicBezTo>
                    <a:pt x="21091" y="3712"/>
                    <a:pt x="19712" y="1576"/>
                    <a:pt x="17644" y="626"/>
                  </a:cubicBezTo>
                  <a:cubicBezTo>
                    <a:pt x="15576" y="-323"/>
                    <a:pt x="12819" y="-86"/>
                    <a:pt x="11900" y="626"/>
                  </a:cubicBezTo>
                  <a:cubicBezTo>
                    <a:pt x="10980" y="1339"/>
                    <a:pt x="11900" y="2525"/>
                    <a:pt x="12819" y="3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4701965" y="4284113"/>
              <a:ext cx="141352" cy="16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314" fill="norm" stroke="1" extrusionOk="0">
                  <a:moveTo>
                    <a:pt x="15305" y="275"/>
                  </a:moveTo>
                  <a:cubicBezTo>
                    <a:pt x="13145" y="-5"/>
                    <a:pt x="10985" y="-286"/>
                    <a:pt x="8053" y="2379"/>
                  </a:cubicBezTo>
                  <a:cubicBezTo>
                    <a:pt x="5122" y="5044"/>
                    <a:pt x="1419" y="10654"/>
                    <a:pt x="339" y="14722"/>
                  </a:cubicBezTo>
                  <a:cubicBezTo>
                    <a:pt x="-741" y="18789"/>
                    <a:pt x="802" y="21314"/>
                    <a:pt x="4350" y="21314"/>
                  </a:cubicBezTo>
                  <a:cubicBezTo>
                    <a:pt x="7899" y="21314"/>
                    <a:pt x="13453" y="18789"/>
                    <a:pt x="16693" y="15984"/>
                  </a:cubicBezTo>
                  <a:cubicBezTo>
                    <a:pt x="19933" y="13179"/>
                    <a:pt x="20859" y="10093"/>
                    <a:pt x="20550" y="7428"/>
                  </a:cubicBezTo>
                  <a:cubicBezTo>
                    <a:pt x="20242" y="4763"/>
                    <a:pt x="18699" y="2519"/>
                    <a:pt x="16848" y="1257"/>
                  </a:cubicBezTo>
                  <a:cubicBezTo>
                    <a:pt x="14996" y="-5"/>
                    <a:pt x="12836" y="-286"/>
                    <a:pt x="11756" y="275"/>
                  </a:cubicBezTo>
                  <a:cubicBezTo>
                    <a:pt x="10676" y="836"/>
                    <a:pt x="10676" y="2239"/>
                    <a:pt x="10676" y="3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5130799" y="4286192"/>
              <a:ext cx="133351" cy="16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4800"/>
                  </a:moveTo>
                  <a:cubicBezTo>
                    <a:pt x="1371" y="4000"/>
                    <a:pt x="2743" y="3200"/>
                    <a:pt x="4286" y="3200"/>
                  </a:cubicBezTo>
                  <a:cubicBezTo>
                    <a:pt x="5829" y="3200"/>
                    <a:pt x="7543" y="4000"/>
                    <a:pt x="9257" y="6267"/>
                  </a:cubicBezTo>
                  <a:cubicBezTo>
                    <a:pt x="10971" y="8533"/>
                    <a:pt x="12686" y="12267"/>
                    <a:pt x="13543" y="14800"/>
                  </a:cubicBezTo>
                  <a:cubicBezTo>
                    <a:pt x="14400" y="17333"/>
                    <a:pt x="14400" y="18667"/>
                    <a:pt x="13371" y="19733"/>
                  </a:cubicBezTo>
                  <a:cubicBezTo>
                    <a:pt x="12343" y="20800"/>
                    <a:pt x="10286" y="21600"/>
                    <a:pt x="8914" y="21200"/>
                  </a:cubicBezTo>
                  <a:cubicBezTo>
                    <a:pt x="7543" y="20800"/>
                    <a:pt x="6857" y="19200"/>
                    <a:pt x="6857" y="16000"/>
                  </a:cubicBezTo>
                  <a:cubicBezTo>
                    <a:pt x="6857" y="12800"/>
                    <a:pt x="7543" y="8000"/>
                    <a:pt x="9429" y="5067"/>
                  </a:cubicBezTo>
                  <a:cubicBezTo>
                    <a:pt x="11314" y="2133"/>
                    <a:pt x="14400" y="1067"/>
                    <a:pt x="16629" y="533"/>
                  </a:cubicBezTo>
                  <a:cubicBezTo>
                    <a:pt x="18857" y="0"/>
                    <a:pt x="202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5305606" y="4254442"/>
              <a:ext cx="41095" cy="96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373" fill="norm" stroke="1" extrusionOk="0">
                  <a:moveTo>
                    <a:pt x="8007" y="11270"/>
                  </a:moveTo>
                  <a:cubicBezTo>
                    <a:pt x="4767" y="16435"/>
                    <a:pt x="1527" y="21600"/>
                    <a:pt x="447" y="21365"/>
                  </a:cubicBezTo>
                  <a:cubicBezTo>
                    <a:pt x="-633" y="21130"/>
                    <a:pt x="447" y="15496"/>
                    <a:pt x="1527" y="11035"/>
                  </a:cubicBezTo>
                  <a:cubicBezTo>
                    <a:pt x="2607" y="6574"/>
                    <a:pt x="3687" y="3287"/>
                    <a:pt x="6927" y="1643"/>
                  </a:cubicBezTo>
                  <a:cubicBezTo>
                    <a:pt x="10167" y="0"/>
                    <a:pt x="15567" y="0"/>
                    <a:pt x="209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5333083" y="4046635"/>
              <a:ext cx="293018" cy="36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198" fill="norm" stroke="1" extrusionOk="0">
                  <a:moveTo>
                    <a:pt x="7472" y="13006"/>
                  </a:moveTo>
                  <a:cubicBezTo>
                    <a:pt x="7009" y="12520"/>
                    <a:pt x="6547" y="12035"/>
                    <a:pt x="5929" y="11792"/>
                  </a:cubicBezTo>
                  <a:cubicBezTo>
                    <a:pt x="5312" y="11549"/>
                    <a:pt x="4541" y="11549"/>
                    <a:pt x="3461" y="12824"/>
                  </a:cubicBezTo>
                  <a:cubicBezTo>
                    <a:pt x="2381" y="14098"/>
                    <a:pt x="992" y="16646"/>
                    <a:pt x="375" y="18224"/>
                  </a:cubicBezTo>
                  <a:cubicBezTo>
                    <a:pt x="-242" y="19801"/>
                    <a:pt x="-88" y="20408"/>
                    <a:pt x="761" y="20833"/>
                  </a:cubicBezTo>
                  <a:cubicBezTo>
                    <a:pt x="1609" y="21257"/>
                    <a:pt x="3152" y="21500"/>
                    <a:pt x="5081" y="20469"/>
                  </a:cubicBezTo>
                  <a:cubicBezTo>
                    <a:pt x="7009" y="19437"/>
                    <a:pt x="9324" y="17131"/>
                    <a:pt x="11407" y="13734"/>
                  </a:cubicBezTo>
                  <a:cubicBezTo>
                    <a:pt x="13489" y="10336"/>
                    <a:pt x="15341" y="5846"/>
                    <a:pt x="16344" y="3298"/>
                  </a:cubicBezTo>
                  <a:cubicBezTo>
                    <a:pt x="17347" y="749"/>
                    <a:pt x="17501" y="143"/>
                    <a:pt x="17269" y="21"/>
                  </a:cubicBezTo>
                  <a:cubicBezTo>
                    <a:pt x="17038" y="-100"/>
                    <a:pt x="16421" y="264"/>
                    <a:pt x="15418" y="1902"/>
                  </a:cubicBezTo>
                  <a:cubicBezTo>
                    <a:pt x="14415" y="3540"/>
                    <a:pt x="13027" y="6453"/>
                    <a:pt x="12101" y="9487"/>
                  </a:cubicBezTo>
                  <a:cubicBezTo>
                    <a:pt x="11175" y="12520"/>
                    <a:pt x="10712" y="15675"/>
                    <a:pt x="10481" y="17617"/>
                  </a:cubicBezTo>
                  <a:cubicBezTo>
                    <a:pt x="10249" y="19558"/>
                    <a:pt x="10249" y="20287"/>
                    <a:pt x="10481" y="20347"/>
                  </a:cubicBezTo>
                  <a:cubicBezTo>
                    <a:pt x="10712" y="20408"/>
                    <a:pt x="11175" y="19801"/>
                    <a:pt x="12178" y="18345"/>
                  </a:cubicBezTo>
                  <a:cubicBezTo>
                    <a:pt x="13181" y="16889"/>
                    <a:pt x="14724" y="14583"/>
                    <a:pt x="15881" y="13309"/>
                  </a:cubicBezTo>
                  <a:cubicBezTo>
                    <a:pt x="17038" y="12035"/>
                    <a:pt x="17809" y="11792"/>
                    <a:pt x="18504" y="11853"/>
                  </a:cubicBezTo>
                  <a:cubicBezTo>
                    <a:pt x="19198" y="11913"/>
                    <a:pt x="19815" y="12278"/>
                    <a:pt x="20278" y="13673"/>
                  </a:cubicBezTo>
                  <a:cubicBezTo>
                    <a:pt x="20741" y="15069"/>
                    <a:pt x="21049" y="17496"/>
                    <a:pt x="21358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5863745" y="4147224"/>
              <a:ext cx="277745" cy="344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0944" fill="norm" stroke="1" extrusionOk="0">
                  <a:moveTo>
                    <a:pt x="16237" y="9599"/>
                  </a:moveTo>
                  <a:cubicBezTo>
                    <a:pt x="15914" y="8827"/>
                    <a:pt x="15592" y="8056"/>
                    <a:pt x="14947" y="7606"/>
                  </a:cubicBezTo>
                  <a:cubicBezTo>
                    <a:pt x="14302" y="7156"/>
                    <a:pt x="13335" y="7027"/>
                    <a:pt x="11723" y="7734"/>
                  </a:cubicBezTo>
                  <a:cubicBezTo>
                    <a:pt x="10111" y="8441"/>
                    <a:pt x="7855" y="9984"/>
                    <a:pt x="6646" y="11399"/>
                  </a:cubicBezTo>
                  <a:cubicBezTo>
                    <a:pt x="5437" y="12813"/>
                    <a:pt x="5276" y="14099"/>
                    <a:pt x="5598" y="14870"/>
                  </a:cubicBezTo>
                  <a:cubicBezTo>
                    <a:pt x="5920" y="15641"/>
                    <a:pt x="6726" y="15899"/>
                    <a:pt x="7935" y="15641"/>
                  </a:cubicBezTo>
                  <a:cubicBezTo>
                    <a:pt x="9144" y="15384"/>
                    <a:pt x="10756" y="14613"/>
                    <a:pt x="11885" y="13713"/>
                  </a:cubicBezTo>
                  <a:cubicBezTo>
                    <a:pt x="13013" y="12813"/>
                    <a:pt x="13658" y="11784"/>
                    <a:pt x="13819" y="11656"/>
                  </a:cubicBezTo>
                  <a:cubicBezTo>
                    <a:pt x="13980" y="11527"/>
                    <a:pt x="13658" y="12299"/>
                    <a:pt x="13577" y="13070"/>
                  </a:cubicBezTo>
                  <a:cubicBezTo>
                    <a:pt x="13496" y="13841"/>
                    <a:pt x="13658" y="14613"/>
                    <a:pt x="14061" y="15191"/>
                  </a:cubicBezTo>
                  <a:cubicBezTo>
                    <a:pt x="14464" y="15770"/>
                    <a:pt x="15108" y="16156"/>
                    <a:pt x="15834" y="16091"/>
                  </a:cubicBezTo>
                  <a:cubicBezTo>
                    <a:pt x="16559" y="16027"/>
                    <a:pt x="17365" y="15513"/>
                    <a:pt x="18413" y="13713"/>
                  </a:cubicBezTo>
                  <a:cubicBezTo>
                    <a:pt x="19461" y="11913"/>
                    <a:pt x="20750" y="8827"/>
                    <a:pt x="21073" y="6191"/>
                  </a:cubicBezTo>
                  <a:cubicBezTo>
                    <a:pt x="21395" y="3556"/>
                    <a:pt x="20750" y="1370"/>
                    <a:pt x="18816" y="470"/>
                  </a:cubicBezTo>
                  <a:cubicBezTo>
                    <a:pt x="16882" y="-430"/>
                    <a:pt x="13658" y="-44"/>
                    <a:pt x="10595" y="1691"/>
                  </a:cubicBezTo>
                  <a:cubicBezTo>
                    <a:pt x="7532" y="3427"/>
                    <a:pt x="4631" y="6513"/>
                    <a:pt x="2696" y="9470"/>
                  </a:cubicBezTo>
                  <a:cubicBezTo>
                    <a:pt x="762" y="12427"/>
                    <a:pt x="-205" y="15256"/>
                    <a:pt x="37" y="17249"/>
                  </a:cubicBezTo>
                  <a:cubicBezTo>
                    <a:pt x="279" y="19241"/>
                    <a:pt x="1729" y="20399"/>
                    <a:pt x="4067" y="20784"/>
                  </a:cubicBezTo>
                  <a:cubicBezTo>
                    <a:pt x="6404" y="21170"/>
                    <a:pt x="9628" y="20784"/>
                    <a:pt x="12852" y="2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375399" y="4130531"/>
              <a:ext cx="195762" cy="35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41" fill="norm" stroke="1" extrusionOk="0">
                  <a:moveTo>
                    <a:pt x="0" y="21541"/>
                  </a:moveTo>
                  <a:cubicBezTo>
                    <a:pt x="3484" y="18307"/>
                    <a:pt x="6968" y="15074"/>
                    <a:pt x="10219" y="11646"/>
                  </a:cubicBezTo>
                  <a:cubicBezTo>
                    <a:pt x="13471" y="8219"/>
                    <a:pt x="16490" y="4597"/>
                    <a:pt x="18348" y="2528"/>
                  </a:cubicBezTo>
                  <a:cubicBezTo>
                    <a:pt x="20206" y="458"/>
                    <a:pt x="20903" y="-59"/>
                    <a:pt x="21252" y="6"/>
                  </a:cubicBezTo>
                  <a:cubicBezTo>
                    <a:pt x="21600" y="70"/>
                    <a:pt x="21600" y="717"/>
                    <a:pt x="20903" y="3110"/>
                  </a:cubicBezTo>
                  <a:cubicBezTo>
                    <a:pt x="20206" y="5503"/>
                    <a:pt x="18813" y="9642"/>
                    <a:pt x="18465" y="12875"/>
                  </a:cubicBezTo>
                  <a:cubicBezTo>
                    <a:pt x="18116" y="16109"/>
                    <a:pt x="18813" y="18437"/>
                    <a:pt x="19510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6470649" y="4375092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6673849" y="4444942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7309729" y="4261369"/>
              <a:ext cx="134916" cy="25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474" fill="norm" stroke="1" extrusionOk="0">
                  <a:moveTo>
                    <a:pt x="20482" y="3113"/>
                  </a:moveTo>
                  <a:cubicBezTo>
                    <a:pt x="20810" y="2235"/>
                    <a:pt x="21137" y="1357"/>
                    <a:pt x="20482" y="830"/>
                  </a:cubicBezTo>
                  <a:cubicBezTo>
                    <a:pt x="19828" y="303"/>
                    <a:pt x="18192" y="128"/>
                    <a:pt x="15737" y="40"/>
                  </a:cubicBezTo>
                  <a:cubicBezTo>
                    <a:pt x="13282" y="-48"/>
                    <a:pt x="10010" y="-48"/>
                    <a:pt x="7064" y="654"/>
                  </a:cubicBezTo>
                  <a:cubicBezTo>
                    <a:pt x="4119" y="1357"/>
                    <a:pt x="1501" y="2762"/>
                    <a:pt x="519" y="4342"/>
                  </a:cubicBezTo>
                  <a:cubicBezTo>
                    <a:pt x="-463" y="5923"/>
                    <a:pt x="192" y="7679"/>
                    <a:pt x="519" y="8996"/>
                  </a:cubicBezTo>
                  <a:cubicBezTo>
                    <a:pt x="846" y="10313"/>
                    <a:pt x="846" y="11191"/>
                    <a:pt x="1664" y="11454"/>
                  </a:cubicBezTo>
                  <a:cubicBezTo>
                    <a:pt x="2482" y="11718"/>
                    <a:pt x="4119" y="11367"/>
                    <a:pt x="6901" y="11806"/>
                  </a:cubicBezTo>
                  <a:cubicBezTo>
                    <a:pt x="9682" y="12245"/>
                    <a:pt x="13610" y="13474"/>
                    <a:pt x="15901" y="14528"/>
                  </a:cubicBezTo>
                  <a:cubicBezTo>
                    <a:pt x="18192" y="15581"/>
                    <a:pt x="18846" y="16459"/>
                    <a:pt x="18846" y="17425"/>
                  </a:cubicBezTo>
                  <a:cubicBezTo>
                    <a:pt x="18846" y="18391"/>
                    <a:pt x="18192" y="19445"/>
                    <a:pt x="15573" y="20235"/>
                  </a:cubicBezTo>
                  <a:cubicBezTo>
                    <a:pt x="12955" y="21025"/>
                    <a:pt x="8373" y="21552"/>
                    <a:pt x="5592" y="21464"/>
                  </a:cubicBezTo>
                  <a:cubicBezTo>
                    <a:pt x="2810" y="21376"/>
                    <a:pt x="1828" y="20674"/>
                    <a:pt x="1992" y="20059"/>
                  </a:cubicBezTo>
                  <a:cubicBezTo>
                    <a:pt x="2155" y="19445"/>
                    <a:pt x="3464" y="18918"/>
                    <a:pt x="4773" y="18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7488356" y="4321029"/>
              <a:ext cx="135767" cy="16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227" fill="norm" stroke="1" extrusionOk="0">
                  <a:moveTo>
                    <a:pt x="10379" y="2883"/>
                  </a:moveTo>
                  <a:cubicBezTo>
                    <a:pt x="9089" y="1516"/>
                    <a:pt x="7800" y="148"/>
                    <a:pt x="6349" y="12"/>
                  </a:cubicBezTo>
                  <a:cubicBezTo>
                    <a:pt x="4898" y="-125"/>
                    <a:pt x="3286" y="969"/>
                    <a:pt x="1997" y="3840"/>
                  </a:cubicBezTo>
                  <a:cubicBezTo>
                    <a:pt x="707" y="6710"/>
                    <a:pt x="-260" y="11359"/>
                    <a:pt x="62" y="14913"/>
                  </a:cubicBezTo>
                  <a:cubicBezTo>
                    <a:pt x="385" y="18467"/>
                    <a:pt x="1997" y="20928"/>
                    <a:pt x="5543" y="21202"/>
                  </a:cubicBezTo>
                  <a:cubicBezTo>
                    <a:pt x="9089" y="21475"/>
                    <a:pt x="14570" y="19561"/>
                    <a:pt x="17633" y="16417"/>
                  </a:cubicBezTo>
                  <a:cubicBezTo>
                    <a:pt x="20695" y="13272"/>
                    <a:pt x="21340" y="8898"/>
                    <a:pt x="20050" y="5753"/>
                  </a:cubicBezTo>
                  <a:cubicBezTo>
                    <a:pt x="18761" y="2609"/>
                    <a:pt x="15537" y="695"/>
                    <a:pt x="12152" y="559"/>
                  </a:cubicBezTo>
                  <a:cubicBezTo>
                    <a:pt x="8767" y="422"/>
                    <a:pt x="5221" y="2062"/>
                    <a:pt x="1674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7994649" y="4362392"/>
              <a:ext cx="120651" cy="15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1775"/>
                  </a:moveTo>
                  <a:cubicBezTo>
                    <a:pt x="1516" y="888"/>
                    <a:pt x="3032" y="0"/>
                    <a:pt x="4926" y="148"/>
                  </a:cubicBezTo>
                  <a:cubicBezTo>
                    <a:pt x="6821" y="296"/>
                    <a:pt x="9095" y="1479"/>
                    <a:pt x="10800" y="4290"/>
                  </a:cubicBezTo>
                  <a:cubicBezTo>
                    <a:pt x="12505" y="7101"/>
                    <a:pt x="13642" y="11540"/>
                    <a:pt x="13642" y="14499"/>
                  </a:cubicBezTo>
                  <a:cubicBezTo>
                    <a:pt x="13642" y="17458"/>
                    <a:pt x="12505" y="18937"/>
                    <a:pt x="10989" y="19973"/>
                  </a:cubicBezTo>
                  <a:cubicBezTo>
                    <a:pt x="9474" y="21008"/>
                    <a:pt x="7579" y="21600"/>
                    <a:pt x="6632" y="21008"/>
                  </a:cubicBezTo>
                  <a:cubicBezTo>
                    <a:pt x="5684" y="20416"/>
                    <a:pt x="5684" y="18641"/>
                    <a:pt x="6253" y="15978"/>
                  </a:cubicBezTo>
                  <a:cubicBezTo>
                    <a:pt x="6821" y="13315"/>
                    <a:pt x="7958" y="9764"/>
                    <a:pt x="10611" y="6953"/>
                  </a:cubicBezTo>
                  <a:cubicBezTo>
                    <a:pt x="13263" y="4142"/>
                    <a:pt x="17432" y="20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8163983" y="4311324"/>
              <a:ext cx="46568" cy="13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12764" y="12005"/>
                  </a:moveTo>
                  <a:cubicBezTo>
                    <a:pt x="9818" y="13335"/>
                    <a:pt x="6873" y="14664"/>
                    <a:pt x="4418" y="16658"/>
                  </a:cubicBezTo>
                  <a:cubicBezTo>
                    <a:pt x="1964" y="18652"/>
                    <a:pt x="0" y="21310"/>
                    <a:pt x="0" y="21144"/>
                  </a:cubicBezTo>
                  <a:cubicBezTo>
                    <a:pt x="0" y="20978"/>
                    <a:pt x="1964" y="17987"/>
                    <a:pt x="3927" y="14498"/>
                  </a:cubicBezTo>
                  <a:cubicBezTo>
                    <a:pt x="5891" y="11008"/>
                    <a:pt x="7855" y="7021"/>
                    <a:pt x="9327" y="4196"/>
                  </a:cubicBezTo>
                  <a:cubicBezTo>
                    <a:pt x="10800" y="1372"/>
                    <a:pt x="11782" y="-290"/>
                    <a:pt x="13745" y="42"/>
                  </a:cubicBezTo>
                  <a:cubicBezTo>
                    <a:pt x="15709" y="375"/>
                    <a:pt x="18655" y="2701"/>
                    <a:pt x="21600" y="5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8208433" y="4240612"/>
              <a:ext cx="249768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5675" y="11067"/>
                  </a:moveTo>
                  <a:cubicBezTo>
                    <a:pt x="4759" y="10371"/>
                    <a:pt x="3844" y="9674"/>
                    <a:pt x="3020" y="9674"/>
                  </a:cubicBezTo>
                  <a:cubicBezTo>
                    <a:pt x="2197" y="9674"/>
                    <a:pt x="1464" y="10371"/>
                    <a:pt x="915" y="11677"/>
                  </a:cubicBezTo>
                  <a:cubicBezTo>
                    <a:pt x="366" y="12984"/>
                    <a:pt x="0" y="14900"/>
                    <a:pt x="0" y="16293"/>
                  </a:cubicBezTo>
                  <a:cubicBezTo>
                    <a:pt x="0" y="17687"/>
                    <a:pt x="366" y="18558"/>
                    <a:pt x="1464" y="18993"/>
                  </a:cubicBezTo>
                  <a:cubicBezTo>
                    <a:pt x="2563" y="19429"/>
                    <a:pt x="4393" y="19429"/>
                    <a:pt x="6498" y="18122"/>
                  </a:cubicBezTo>
                  <a:cubicBezTo>
                    <a:pt x="8603" y="16816"/>
                    <a:pt x="10983" y="14203"/>
                    <a:pt x="12814" y="11329"/>
                  </a:cubicBezTo>
                  <a:cubicBezTo>
                    <a:pt x="14644" y="8454"/>
                    <a:pt x="15925" y="5319"/>
                    <a:pt x="16383" y="3229"/>
                  </a:cubicBezTo>
                  <a:cubicBezTo>
                    <a:pt x="16841" y="1138"/>
                    <a:pt x="16475" y="93"/>
                    <a:pt x="16017" y="6"/>
                  </a:cubicBezTo>
                  <a:cubicBezTo>
                    <a:pt x="15559" y="-81"/>
                    <a:pt x="15010" y="790"/>
                    <a:pt x="14095" y="3316"/>
                  </a:cubicBezTo>
                  <a:cubicBezTo>
                    <a:pt x="13180" y="5842"/>
                    <a:pt x="11898" y="10022"/>
                    <a:pt x="11166" y="12896"/>
                  </a:cubicBezTo>
                  <a:cubicBezTo>
                    <a:pt x="10434" y="15771"/>
                    <a:pt x="10251" y="17338"/>
                    <a:pt x="10708" y="17513"/>
                  </a:cubicBezTo>
                  <a:cubicBezTo>
                    <a:pt x="11166" y="17687"/>
                    <a:pt x="12264" y="16467"/>
                    <a:pt x="13180" y="15335"/>
                  </a:cubicBezTo>
                  <a:cubicBezTo>
                    <a:pt x="14095" y="14203"/>
                    <a:pt x="14827" y="13158"/>
                    <a:pt x="15925" y="12113"/>
                  </a:cubicBezTo>
                  <a:cubicBezTo>
                    <a:pt x="17024" y="11067"/>
                    <a:pt x="18488" y="10022"/>
                    <a:pt x="19403" y="9935"/>
                  </a:cubicBezTo>
                  <a:cubicBezTo>
                    <a:pt x="20319" y="9848"/>
                    <a:pt x="20685" y="10719"/>
                    <a:pt x="20959" y="12809"/>
                  </a:cubicBezTo>
                  <a:cubicBezTo>
                    <a:pt x="21234" y="14900"/>
                    <a:pt x="21417" y="18209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8798336" y="4285216"/>
              <a:ext cx="226538" cy="243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57" fill="norm" stroke="1" extrusionOk="0">
                  <a:moveTo>
                    <a:pt x="17340" y="12715"/>
                  </a:moveTo>
                  <a:cubicBezTo>
                    <a:pt x="17143" y="11799"/>
                    <a:pt x="16947" y="10884"/>
                    <a:pt x="16358" y="10335"/>
                  </a:cubicBezTo>
                  <a:cubicBezTo>
                    <a:pt x="15769" y="9786"/>
                    <a:pt x="14787" y="9603"/>
                    <a:pt x="13314" y="9603"/>
                  </a:cubicBezTo>
                  <a:cubicBezTo>
                    <a:pt x="11842" y="9603"/>
                    <a:pt x="9878" y="9786"/>
                    <a:pt x="8111" y="10793"/>
                  </a:cubicBezTo>
                  <a:cubicBezTo>
                    <a:pt x="6343" y="11799"/>
                    <a:pt x="4772" y="13630"/>
                    <a:pt x="4183" y="15003"/>
                  </a:cubicBezTo>
                  <a:cubicBezTo>
                    <a:pt x="3594" y="16376"/>
                    <a:pt x="3987" y="17291"/>
                    <a:pt x="5165" y="17749"/>
                  </a:cubicBezTo>
                  <a:cubicBezTo>
                    <a:pt x="6343" y="18206"/>
                    <a:pt x="8307" y="18206"/>
                    <a:pt x="10172" y="17566"/>
                  </a:cubicBezTo>
                  <a:cubicBezTo>
                    <a:pt x="12038" y="16925"/>
                    <a:pt x="13805" y="15643"/>
                    <a:pt x="14885" y="14545"/>
                  </a:cubicBezTo>
                  <a:cubicBezTo>
                    <a:pt x="15965" y="13447"/>
                    <a:pt x="16358" y="12532"/>
                    <a:pt x="16260" y="12715"/>
                  </a:cubicBezTo>
                  <a:cubicBezTo>
                    <a:pt x="16162" y="12898"/>
                    <a:pt x="15572" y="14179"/>
                    <a:pt x="15180" y="15277"/>
                  </a:cubicBezTo>
                  <a:cubicBezTo>
                    <a:pt x="14787" y="16376"/>
                    <a:pt x="14591" y="17291"/>
                    <a:pt x="15082" y="18023"/>
                  </a:cubicBezTo>
                  <a:cubicBezTo>
                    <a:pt x="15572" y="18755"/>
                    <a:pt x="16751" y="19304"/>
                    <a:pt x="17831" y="19030"/>
                  </a:cubicBezTo>
                  <a:cubicBezTo>
                    <a:pt x="18911" y="18755"/>
                    <a:pt x="19892" y="17657"/>
                    <a:pt x="20482" y="14637"/>
                  </a:cubicBezTo>
                  <a:cubicBezTo>
                    <a:pt x="21071" y="11616"/>
                    <a:pt x="21267" y="6674"/>
                    <a:pt x="20580" y="3654"/>
                  </a:cubicBezTo>
                  <a:cubicBezTo>
                    <a:pt x="19892" y="633"/>
                    <a:pt x="18322" y="-465"/>
                    <a:pt x="15376" y="176"/>
                  </a:cubicBezTo>
                  <a:cubicBezTo>
                    <a:pt x="12431" y="816"/>
                    <a:pt x="8111" y="3196"/>
                    <a:pt x="5165" y="5759"/>
                  </a:cubicBezTo>
                  <a:cubicBezTo>
                    <a:pt x="2220" y="8321"/>
                    <a:pt x="649" y="11067"/>
                    <a:pt x="158" y="13538"/>
                  </a:cubicBezTo>
                  <a:cubicBezTo>
                    <a:pt x="-333" y="16010"/>
                    <a:pt x="256" y="18206"/>
                    <a:pt x="2809" y="19488"/>
                  </a:cubicBezTo>
                  <a:cubicBezTo>
                    <a:pt x="5362" y="20769"/>
                    <a:pt x="9878" y="21135"/>
                    <a:pt x="12725" y="21043"/>
                  </a:cubicBezTo>
                  <a:cubicBezTo>
                    <a:pt x="15572" y="20952"/>
                    <a:pt x="16751" y="20403"/>
                    <a:pt x="17929" y="19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9283699" y="4343342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900"/>
                    <a:pt x="7200" y="1800"/>
                    <a:pt x="3600" y="5400"/>
                  </a:cubicBezTo>
                  <a:cubicBezTo>
                    <a:pt x="0" y="9000"/>
                    <a:pt x="0" y="15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9251949" y="4287135"/>
              <a:ext cx="132298" cy="295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06" fill="norm" stroke="1" extrusionOk="0">
                  <a:moveTo>
                    <a:pt x="4050" y="7745"/>
                  </a:moveTo>
                  <a:cubicBezTo>
                    <a:pt x="3375" y="5600"/>
                    <a:pt x="2700" y="3455"/>
                    <a:pt x="2869" y="2077"/>
                  </a:cubicBezTo>
                  <a:cubicBezTo>
                    <a:pt x="3037" y="698"/>
                    <a:pt x="4050" y="85"/>
                    <a:pt x="7087" y="9"/>
                  </a:cubicBezTo>
                  <a:cubicBezTo>
                    <a:pt x="10125" y="-68"/>
                    <a:pt x="15187" y="392"/>
                    <a:pt x="18056" y="1004"/>
                  </a:cubicBezTo>
                  <a:cubicBezTo>
                    <a:pt x="20925" y="1617"/>
                    <a:pt x="21600" y="2383"/>
                    <a:pt x="20756" y="3379"/>
                  </a:cubicBezTo>
                  <a:cubicBezTo>
                    <a:pt x="19912" y="4375"/>
                    <a:pt x="17550" y="5600"/>
                    <a:pt x="15356" y="6443"/>
                  </a:cubicBezTo>
                  <a:cubicBezTo>
                    <a:pt x="13162" y="7285"/>
                    <a:pt x="11137" y="7745"/>
                    <a:pt x="10631" y="8664"/>
                  </a:cubicBezTo>
                  <a:cubicBezTo>
                    <a:pt x="10125" y="9583"/>
                    <a:pt x="11137" y="10962"/>
                    <a:pt x="12656" y="12494"/>
                  </a:cubicBezTo>
                  <a:cubicBezTo>
                    <a:pt x="14175" y="14026"/>
                    <a:pt x="16200" y="15711"/>
                    <a:pt x="15862" y="17243"/>
                  </a:cubicBezTo>
                  <a:cubicBezTo>
                    <a:pt x="15525" y="18775"/>
                    <a:pt x="12825" y="20153"/>
                    <a:pt x="10294" y="20843"/>
                  </a:cubicBezTo>
                  <a:cubicBezTo>
                    <a:pt x="7762" y="21532"/>
                    <a:pt x="5400" y="21532"/>
                    <a:pt x="3712" y="21149"/>
                  </a:cubicBezTo>
                  <a:cubicBezTo>
                    <a:pt x="2025" y="20766"/>
                    <a:pt x="1012" y="20000"/>
                    <a:pt x="0" y="19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1949450" y="5359342"/>
              <a:ext cx="8147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28"/>
                  </a:moveTo>
                  <a:cubicBezTo>
                    <a:pt x="191" y="10179"/>
                    <a:pt x="382" y="9931"/>
                    <a:pt x="592" y="9683"/>
                  </a:cubicBezTo>
                  <a:cubicBezTo>
                    <a:pt x="802" y="9434"/>
                    <a:pt x="1033" y="9186"/>
                    <a:pt x="1254" y="9062"/>
                  </a:cubicBezTo>
                  <a:cubicBezTo>
                    <a:pt x="1476" y="8938"/>
                    <a:pt x="1689" y="8938"/>
                    <a:pt x="1897" y="8690"/>
                  </a:cubicBezTo>
                  <a:cubicBezTo>
                    <a:pt x="2104" y="8441"/>
                    <a:pt x="2306" y="7945"/>
                    <a:pt x="2525" y="7572"/>
                  </a:cubicBezTo>
                  <a:cubicBezTo>
                    <a:pt x="2744" y="7200"/>
                    <a:pt x="2980" y="6952"/>
                    <a:pt x="3193" y="6828"/>
                  </a:cubicBezTo>
                  <a:cubicBezTo>
                    <a:pt x="3406" y="6703"/>
                    <a:pt x="3597" y="6703"/>
                    <a:pt x="3805" y="6579"/>
                  </a:cubicBezTo>
                  <a:cubicBezTo>
                    <a:pt x="4012" y="6455"/>
                    <a:pt x="4237" y="6207"/>
                    <a:pt x="4467" y="5959"/>
                  </a:cubicBezTo>
                  <a:cubicBezTo>
                    <a:pt x="4697" y="5710"/>
                    <a:pt x="4933" y="5462"/>
                    <a:pt x="5140" y="5214"/>
                  </a:cubicBezTo>
                  <a:cubicBezTo>
                    <a:pt x="5348" y="4966"/>
                    <a:pt x="5528" y="4717"/>
                    <a:pt x="5718" y="4345"/>
                  </a:cubicBezTo>
                  <a:cubicBezTo>
                    <a:pt x="5909" y="3972"/>
                    <a:pt x="6111" y="3476"/>
                    <a:pt x="6319" y="3103"/>
                  </a:cubicBezTo>
                  <a:cubicBezTo>
                    <a:pt x="6527" y="2731"/>
                    <a:pt x="6740" y="2483"/>
                    <a:pt x="6956" y="2234"/>
                  </a:cubicBezTo>
                  <a:cubicBezTo>
                    <a:pt x="7172" y="1986"/>
                    <a:pt x="7391" y="1738"/>
                    <a:pt x="7618" y="1490"/>
                  </a:cubicBezTo>
                  <a:cubicBezTo>
                    <a:pt x="7845" y="1241"/>
                    <a:pt x="8081" y="993"/>
                    <a:pt x="8317" y="745"/>
                  </a:cubicBezTo>
                  <a:cubicBezTo>
                    <a:pt x="8552" y="497"/>
                    <a:pt x="8788" y="248"/>
                    <a:pt x="9032" y="124"/>
                  </a:cubicBezTo>
                  <a:cubicBezTo>
                    <a:pt x="9276" y="0"/>
                    <a:pt x="9529" y="0"/>
                    <a:pt x="9781" y="0"/>
                  </a:cubicBezTo>
                  <a:cubicBezTo>
                    <a:pt x="10034" y="0"/>
                    <a:pt x="10287" y="0"/>
                    <a:pt x="10533" y="0"/>
                  </a:cubicBezTo>
                  <a:cubicBezTo>
                    <a:pt x="10780" y="0"/>
                    <a:pt x="11022" y="0"/>
                    <a:pt x="11266" y="124"/>
                  </a:cubicBezTo>
                  <a:cubicBezTo>
                    <a:pt x="11510" y="248"/>
                    <a:pt x="11757" y="497"/>
                    <a:pt x="11945" y="745"/>
                  </a:cubicBezTo>
                  <a:cubicBezTo>
                    <a:pt x="12133" y="993"/>
                    <a:pt x="12262" y="1241"/>
                    <a:pt x="12453" y="1614"/>
                  </a:cubicBezTo>
                  <a:cubicBezTo>
                    <a:pt x="12643" y="1986"/>
                    <a:pt x="12896" y="2483"/>
                    <a:pt x="13143" y="2979"/>
                  </a:cubicBezTo>
                  <a:cubicBezTo>
                    <a:pt x="13390" y="3476"/>
                    <a:pt x="13631" y="3972"/>
                    <a:pt x="13875" y="4469"/>
                  </a:cubicBezTo>
                  <a:cubicBezTo>
                    <a:pt x="14119" y="4966"/>
                    <a:pt x="14366" y="5462"/>
                    <a:pt x="14610" y="5959"/>
                  </a:cubicBezTo>
                  <a:cubicBezTo>
                    <a:pt x="14855" y="6455"/>
                    <a:pt x="15096" y="6952"/>
                    <a:pt x="15340" y="7572"/>
                  </a:cubicBezTo>
                  <a:cubicBezTo>
                    <a:pt x="15584" y="8193"/>
                    <a:pt x="15831" y="8938"/>
                    <a:pt x="16072" y="9559"/>
                  </a:cubicBezTo>
                  <a:cubicBezTo>
                    <a:pt x="16314" y="10179"/>
                    <a:pt x="16549" y="10676"/>
                    <a:pt x="16785" y="11297"/>
                  </a:cubicBezTo>
                  <a:cubicBezTo>
                    <a:pt x="17021" y="11917"/>
                    <a:pt x="17256" y="12662"/>
                    <a:pt x="17484" y="13407"/>
                  </a:cubicBezTo>
                  <a:cubicBezTo>
                    <a:pt x="17711" y="14152"/>
                    <a:pt x="17930" y="14897"/>
                    <a:pt x="18140" y="15517"/>
                  </a:cubicBezTo>
                  <a:cubicBezTo>
                    <a:pt x="18351" y="16138"/>
                    <a:pt x="18553" y="16634"/>
                    <a:pt x="18752" y="17131"/>
                  </a:cubicBezTo>
                  <a:cubicBezTo>
                    <a:pt x="18951" y="17628"/>
                    <a:pt x="19148" y="18124"/>
                    <a:pt x="19378" y="18621"/>
                  </a:cubicBezTo>
                  <a:cubicBezTo>
                    <a:pt x="19608" y="19117"/>
                    <a:pt x="19872" y="19614"/>
                    <a:pt x="20138" y="19986"/>
                  </a:cubicBezTo>
                  <a:cubicBezTo>
                    <a:pt x="20405" y="20359"/>
                    <a:pt x="20674" y="20607"/>
                    <a:pt x="20918" y="20855"/>
                  </a:cubicBezTo>
                  <a:cubicBezTo>
                    <a:pt x="21162" y="21103"/>
                    <a:pt x="21381" y="213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079750" y="4929309"/>
              <a:ext cx="181257" cy="343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76" fill="norm" stroke="1" extrusionOk="0">
                  <a:moveTo>
                    <a:pt x="0" y="309"/>
                  </a:moveTo>
                  <a:cubicBezTo>
                    <a:pt x="0" y="242"/>
                    <a:pt x="0" y="176"/>
                    <a:pt x="377" y="109"/>
                  </a:cubicBezTo>
                  <a:cubicBezTo>
                    <a:pt x="753" y="43"/>
                    <a:pt x="1507" y="-24"/>
                    <a:pt x="2135" y="9"/>
                  </a:cubicBezTo>
                  <a:cubicBezTo>
                    <a:pt x="2763" y="43"/>
                    <a:pt x="3265" y="176"/>
                    <a:pt x="3642" y="435"/>
                  </a:cubicBezTo>
                  <a:cubicBezTo>
                    <a:pt x="4019" y="694"/>
                    <a:pt x="4270" y="1080"/>
                    <a:pt x="4270" y="1539"/>
                  </a:cubicBezTo>
                  <a:cubicBezTo>
                    <a:pt x="4270" y="1998"/>
                    <a:pt x="4019" y="2530"/>
                    <a:pt x="4144" y="3002"/>
                  </a:cubicBezTo>
                  <a:cubicBezTo>
                    <a:pt x="4270" y="3474"/>
                    <a:pt x="4772" y="3886"/>
                    <a:pt x="5651" y="4339"/>
                  </a:cubicBezTo>
                  <a:cubicBezTo>
                    <a:pt x="6530" y="4791"/>
                    <a:pt x="7786" y="5283"/>
                    <a:pt x="8916" y="5748"/>
                  </a:cubicBezTo>
                  <a:cubicBezTo>
                    <a:pt x="10047" y="6214"/>
                    <a:pt x="11051" y="6653"/>
                    <a:pt x="11930" y="7085"/>
                  </a:cubicBezTo>
                  <a:cubicBezTo>
                    <a:pt x="12809" y="7517"/>
                    <a:pt x="13563" y="7943"/>
                    <a:pt x="14567" y="8375"/>
                  </a:cubicBezTo>
                  <a:cubicBezTo>
                    <a:pt x="15572" y="8808"/>
                    <a:pt x="16828" y="9246"/>
                    <a:pt x="17581" y="9699"/>
                  </a:cubicBezTo>
                  <a:cubicBezTo>
                    <a:pt x="18335" y="10151"/>
                    <a:pt x="18586" y="10616"/>
                    <a:pt x="18586" y="11102"/>
                  </a:cubicBezTo>
                  <a:cubicBezTo>
                    <a:pt x="18586" y="11587"/>
                    <a:pt x="18335" y="12093"/>
                    <a:pt x="18209" y="12605"/>
                  </a:cubicBezTo>
                  <a:cubicBezTo>
                    <a:pt x="18084" y="13117"/>
                    <a:pt x="18084" y="13636"/>
                    <a:pt x="18460" y="14128"/>
                  </a:cubicBezTo>
                  <a:cubicBezTo>
                    <a:pt x="18837" y="14620"/>
                    <a:pt x="19591" y="15085"/>
                    <a:pt x="20093" y="15564"/>
                  </a:cubicBezTo>
                  <a:cubicBezTo>
                    <a:pt x="20595" y="16043"/>
                    <a:pt x="20847" y="16535"/>
                    <a:pt x="21098" y="17054"/>
                  </a:cubicBezTo>
                  <a:cubicBezTo>
                    <a:pt x="21349" y="17573"/>
                    <a:pt x="21600" y="18118"/>
                    <a:pt x="21474" y="18603"/>
                  </a:cubicBezTo>
                  <a:cubicBezTo>
                    <a:pt x="21349" y="19089"/>
                    <a:pt x="20847" y="19514"/>
                    <a:pt x="20093" y="19960"/>
                  </a:cubicBezTo>
                  <a:cubicBezTo>
                    <a:pt x="19340" y="20406"/>
                    <a:pt x="18335" y="20871"/>
                    <a:pt x="17581" y="21144"/>
                  </a:cubicBezTo>
                  <a:cubicBezTo>
                    <a:pt x="16828" y="21416"/>
                    <a:pt x="16326" y="21496"/>
                    <a:pt x="15823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276600" y="4971590"/>
              <a:ext cx="101117" cy="449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0943" fill="norm" stroke="1" extrusionOk="0">
                  <a:moveTo>
                    <a:pt x="0" y="10670"/>
                  </a:moveTo>
                  <a:cubicBezTo>
                    <a:pt x="0" y="13333"/>
                    <a:pt x="0" y="15996"/>
                    <a:pt x="220" y="17624"/>
                  </a:cubicBezTo>
                  <a:cubicBezTo>
                    <a:pt x="441" y="19251"/>
                    <a:pt x="882" y="19843"/>
                    <a:pt x="1102" y="20385"/>
                  </a:cubicBezTo>
                  <a:cubicBezTo>
                    <a:pt x="1322" y="20928"/>
                    <a:pt x="1322" y="21421"/>
                    <a:pt x="1322" y="20089"/>
                  </a:cubicBezTo>
                  <a:cubicBezTo>
                    <a:pt x="1322" y="18758"/>
                    <a:pt x="1322" y="15602"/>
                    <a:pt x="1322" y="12298"/>
                  </a:cubicBezTo>
                  <a:cubicBezTo>
                    <a:pt x="1322" y="8994"/>
                    <a:pt x="1322" y="5542"/>
                    <a:pt x="1984" y="3470"/>
                  </a:cubicBezTo>
                  <a:cubicBezTo>
                    <a:pt x="2645" y="1399"/>
                    <a:pt x="3967" y="709"/>
                    <a:pt x="5951" y="314"/>
                  </a:cubicBezTo>
                  <a:cubicBezTo>
                    <a:pt x="7935" y="-80"/>
                    <a:pt x="10580" y="-179"/>
                    <a:pt x="13665" y="462"/>
                  </a:cubicBezTo>
                  <a:cubicBezTo>
                    <a:pt x="16751" y="1103"/>
                    <a:pt x="20278" y="2484"/>
                    <a:pt x="20939" y="3668"/>
                  </a:cubicBezTo>
                  <a:cubicBezTo>
                    <a:pt x="21600" y="4851"/>
                    <a:pt x="19396" y="5837"/>
                    <a:pt x="17412" y="6479"/>
                  </a:cubicBezTo>
                  <a:cubicBezTo>
                    <a:pt x="15429" y="7120"/>
                    <a:pt x="13665" y="7416"/>
                    <a:pt x="11020" y="7711"/>
                  </a:cubicBezTo>
                  <a:cubicBezTo>
                    <a:pt x="8376" y="8007"/>
                    <a:pt x="4849" y="8303"/>
                    <a:pt x="3747" y="8648"/>
                  </a:cubicBezTo>
                  <a:cubicBezTo>
                    <a:pt x="2645" y="8994"/>
                    <a:pt x="3967" y="9388"/>
                    <a:pt x="5290" y="9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3321844" y="5175192"/>
              <a:ext cx="20240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7341" y="7200"/>
                  </a:moveTo>
                  <a:cubicBezTo>
                    <a:pt x="7116" y="6109"/>
                    <a:pt x="6891" y="5018"/>
                    <a:pt x="6216" y="4255"/>
                  </a:cubicBezTo>
                  <a:cubicBezTo>
                    <a:pt x="5541" y="3491"/>
                    <a:pt x="4416" y="3055"/>
                    <a:pt x="3516" y="3273"/>
                  </a:cubicBezTo>
                  <a:cubicBezTo>
                    <a:pt x="2616" y="3491"/>
                    <a:pt x="1941" y="4364"/>
                    <a:pt x="1378" y="6109"/>
                  </a:cubicBezTo>
                  <a:cubicBezTo>
                    <a:pt x="816" y="7855"/>
                    <a:pt x="366" y="10473"/>
                    <a:pt x="141" y="12327"/>
                  </a:cubicBezTo>
                  <a:cubicBezTo>
                    <a:pt x="-84" y="14182"/>
                    <a:pt x="-84" y="15273"/>
                    <a:pt x="478" y="15709"/>
                  </a:cubicBezTo>
                  <a:cubicBezTo>
                    <a:pt x="1041" y="16145"/>
                    <a:pt x="2166" y="15927"/>
                    <a:pt x="2953" y="15164"/>
                  </a:cubicBezTo>
                  <a:cubicBezTo>
                    <a:pt x="3741" y="14400"/>
                    <a:pt x="4191" y="13091"/>
                    <a:pt x="4978" y="11564"/>
                  </a:cubicBezTo>
                  <a:cubicBezTo>
                    <a:pt x="5766" y="10036"/>
                    <a:pt x="6891" y="8291"/>
                    <a:pt x="7903" y="7745"/>
                  </a:cubicBezTo>
                  <a:cubicBezTo>
                    <a:pt x="8916" y="7200"/>
                    <a:pt x="9816" y="7855"/>
                    <a:pt x="11166" y="9164"/>
                  </a:cubicBezTo>
                  <a:cubicBezTo>
                    <a:pt x="12516" y="10473"/>
                    <a:pt x="14316" y="12436"/>
                    <a:pt x="15328" y="14182"/>
                  </a:cubicBezTo>
                  <a:cubicBezTo>
                    <a:pt x="16341" y="15927"/>
                    <a:pt x="16566" y="17455"/>
                    <a:pt x="16678" y="18873"/>
                  </a:cubicBezTo>
                  <a:cubicBezTo>
                    <a:pt x="16791" y="20291"/>
                    <a:pt x="16791" y="21600"/>
                    <a:pt x="16678" y="21600"/>
                  </a:cubicBezTo>
                  <a:cubicBezTo>
                    <a:pt x="16566" y="21600"/>
                    <a:pt x="16341" y="20291"/>
                    <a:pt x="17129" y="16473"/>
                  </a:cubicBezTo>
                  <a:cubicBezTo>
                    <a:pt x="17916" y="12655"/>
                    <a:pt x="19716" y="6327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3557179" y="5003742"/>
              <a:ext cx="21408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1317" y="0"/>
                  </a:moveTo>
                  <a:cubicBezTo>
                    <a:pt x="10258" y="1318"/>
                    <a:pt x="9200" y="2637"/>
                    <a:pt x="8458" y="4868"/>
                  </a:cubicBezTo>
                  <a:cubicBezTo>
                    <a:pt x="7717" y="7099"/>
                    <a:pt x="7294" y="10242"/>
                    <a:pt x="7294" y="12118"/>
                  </a:cubicBezTo>
                  <a:cubicBezTo>
                    <a:pt x="7294" y="13994"/>
                    <a:pt x="7717" y="14603"/>
                    <a:pt x="7929" y="14501"/>
                  </a:cubicBezTo>
                  <a:cubicBezTo>
                    <a:pt x="8141" y="14400"/>
                    <a:pt x="8141" y="13589"/>
                    <a:pt x="7717" y="12676"/>
                  </a:cubicBezTo>
                  <a:cubicBezTo>
                    <a:pt x="7294" y="11763"/>
                    <a:pt x="6447" y="10749"/>
                    <a:pt x="5494" y="10039"/>
                  </a:cubicBezTo>
                  <a:cubicBezTo>
                    <a:pt x="4541" y="9330"/>
                    <a:pt x="3482" y="8924"/>
                    <a:pt x="2529" y="8873"/>
                  </a:cubicBezTo>
                  <a:cubicBezTo>
                    <a:pt x="1576" y="8823"/>
                    <a:pt x="729" y="9127"/>
                    <a:pt x="306" y="9532"/>
                  </a:cubicBezTo>
                  <a:cubicBezTo>
                    <a:pt x="-118" y="9938"/>
                    <a:pt x="-118" y="10445"/>
                    <a:pt x="411" y="10800"/>
                  </a:cubicBezTo>
                  <a:cubicBezTo>
                    <a:pt x="941" y="11155"/>
                    <a:pt x="2000" y="11358"/>
                    <a:pt x="3588" y="11358"/>
                  </a:cubicBezTo>
                  <a:cubicBezTo>
                    <a:pt x="5176" y="11358"/>
                    <a:pt x="7294" y="11155"/>
                    <a:pt x="9200" y="10800"/>
                  </a:cubicBezTo>
                  <a:cubicBezTo>
                    <a:pt x="11106" y="10445"/>
                    <a:pt x="12800" y="9938"/>
                    <a:pt x="13541" y="9938"/>
                  </a:cubicBezTo>
                  <a:cubicBezTo>
                    <a:pt x="14282" y="9938"/>
                    <a:pt x="14070" y="10445"/>
                    <a:pt x="14494" y="10699"/>
                  </a:cubicBezTo>
                  <a:cubicBezTo>
                    <a:pt x="14917" y="10952"/>
                    <a:pt x="15976" y="10952"/>
                    <a:pt x="17035" y="10901"/>
                  </a:cubicBezTo>
                  <a:cubicBezTo>
                    <a:pt x="18094" y="10851"/>
                    <a:pt x="19153" y="10749"/>
                    <a:pt x="19894" y="11003"/>
                  </a:cubicBezTo>
                  <a:cubicBezTo>
                    <a:pt x="20635" y="11256"/>
                    <a:pt x="21058" y="11865"/>
                    <a:pt x="21270" y="13132"/>
                  </a:cubicBezTo>
                  <a:cubicBezTo>
                    <a:pt x="21482" y="14400"/>
                    <a:pt x="21482" y="16327"/>
                    <a:pt x="21164" y="17746"/>
                  </a:cubicBezTo>
                  <a:cubicBezTo>
                    <a:pt x="20847" y="19166"/>
                    <a:pt x="20211" y="20079"/>
                    <a:pt x="19470" y="20687"/>
                  </a:cubicBezTo>
                  <a:cubicBezTo>
                    <a:pt x="18729" y="21296"/>
                    <a:pt x="17882" y="21600"/>
                    <a:pt x="16506" y="21600"/>
                  </a:cubicBezTo>
                  <a:cubicBezTo>
                    <a:pt x="15129" y="21600"/>
                    <a:pt x="13223" y="21296"/>
                    <a:pt x="11317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4235449" y="4999508"/>
              <a:ext cx="156635" cy="3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3" y="16570"/>
                    <a:pt x="7005" y="11540"/>
                    <a:pt x="9486" y="8137"/>
                  </a:cubicBezTo>
                  <a:cubicBezTo>
                    <a:pt x="11968" y="4734"/>
                    <a:pt x="13427" y="2959"/>
                    <a:pt x="14595" y="1775"/>
                  </a:cubicBezTo>
                  <a:cubicBezTo>
                    <a:pt x="15762" y="592"/>
                    <a:pt x="16638" y="0"/>
                    <a:pt x="17514" y="0"/>
                  </a:cubicBezTo>
                  <a:cubicBezTo>
                    <a:pt x="18389" y="0"/>
                    <a:pt x="19265" y="592"/>
                    <a:pt x="19849" y="3255"/>
                  </a:cubicBezTo>
                  <a:cubicBezTo>
                    <a:pt x="20432" y="5918"/>
                    <a:pt x="20724" y="10652"/>
                    <a:pt x="20870" y="13537"/>
                  </a:cubicBezTo>
                  <a:cubicBezTo>
                    <a:pt x="21016" y="16422"/>
                    <a:pt x="21016" y="17458"/>
                    <a:pt x="21162" y="18345"/>
                  </a:cubicBezTo>
                  <a:cubicBezTo>
                    <a:pt x="21308" y="19233"/>
                    <a:pt x="21600" y="19973"/>
                    <a:pt x="21600" y="19825"/>
                  </a:cubicBezTo>
                  <a:cubicBezTo>
                    <a:pt x="21600" y="19677"/>
                    <a:pt x="21308" y="18641"/>
                    <a:pt x="21016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4284133" y="5175192"/>
              <a:ext cx="160867" cy="3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842" y="18000"/>
                  </a:moveTo>
                  <a:cubicBezTo>
                    <a:pt x="1421" y="19200"/>
                    <a:pt x="0" y="20400"/>
                    <a:pt x="0" y="21000"/>
                  </a:cubicBezTo>
                  <a:cubicBezTo>
                    <a:pt x="0" y="21600"/>
                    <a:pt x="1421" y="21600"/>
                    <a:pt x="5258" y="18000"/>
                  </a:cubicBezTo>
                  <a:cubicBezTo>
                    <a:pt x="9095" y="14400"/>
                    <a:pt x="1534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5131163" y="4749742"/>
              <a:ext cx="225332" cy="372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19950" y="0"/>
                  </a:moveTo>
                  <a:cubicBezTo>
                    <a:pt x="19748" y="209"/>
                    <a:pt x="19546" y="418"/>
                    <a:pt x="19748" y="725"/>
                  </a:cubicBezTo>
                  <a:cubicBezTo>
                    <a:pt x="19950" y="1032"/>
                    <a:pt x="20556" y="1438"/>
                    <a:pt x="20959" y="1874"/>
                  </a:cubicBezTo>
                  <a:cubicBezTo>
                    <a:pt x="21363" y="2310"/>
                    <a:pt x="21565" y="2777"/>
                    <a:pt x="21464" y="3262"/>
                  </a:cubicBezTo>
                  <a:cubicBezTo>
                    <a:pt x="21363" y="3747"/>
                    <a:pt x="20959" y="4251"/>
                    <a:pt x="20354" y="4767"/>
                  </a:cubicBezTo>
                  <a:cubicBezTo>
                    <a:pt x="19748" y="5283"/>
                    <a:pt x="18941" y="5812"/>
                    <a:pt x="18234" y="6303"/>
                  </a:cubicBezTo>
                  <a:cubicBezTo>
                    <a:pt x="17528" y="6795"/>
                    <a:pt x="16922" y="7249"/>
                    <a:pt x="16215" y="7734"/>
                  </a:cubicBezTo>
                  <a:cubicBezTo>
                    <a:pt x="15509" y="8220"/>
                    <a:pt x="14701" y="8736"/>
                    <a:pt x="13793" y="9197"/>
                  </a:cubicBezTo>
                  <a:cubicBezTo>
                    <a:pt x="12885" y="9657"/>
                    <a:pt x="11875" y="10063"/>
                    <a:pt x="10664" y="10542"/>
                  </a:cubicBezTo>
                  <a:cubicBezTo>
                    <a:pt x="9453" y="11021"/>
                    <a:pt x="8040" y="11574"/>
                    <a:pt x="6929" y="12053"/>
                  </a:cubicBezTo>
                  <a:cubicBezTo>
                    <a:pt x="5819" y="12532"/>
                    <a:pt x="5012" y="12938"/>
                    <a:pt x="4305" y="13399"/>
                  </a:cubicBezTo>
                  <a:cubicBezTo>
                    <a:pt x="3599" y="13859"/>
                    <a:pt x="2993" y="14375"/>
                    <a:pt x="2488" y="14855"/>
                  </a:cubicBezTo>
                  <a:cubicBezTo>
                    <a:pt x="1984" y="15334"/>
                    <a:pt x="1580" y="15776"/>
                    <a:pt x="1277" y="16200"/>
                  </a:cubicBezTo>
                  <a:cubicBezTo>
                    <a:pt x="974" y="16624"/>
                    <a:pt x="772" y="17029"/>
                    <a:pt x="571" y="17484"/>
                  </a:cubicBezTo>
                  <a:cubicBezTo>
                    <a:pt x="369" y="17939"/>
                    <a:pt x="167" y="18442"/>
                    <a:pt x="66" y="18946"/>
                  </a:cubicBezTo>
                  <a:cubicBezTo>
                    <a:pt x="-35" y="19450"/>
                    <a:pt x="-35" y="19954"/>
                    <a:pt x="167" y="20396"/>
                  </a:cubicBezTo>
                  <a:cubicBezTo>
                    <a:pt x="369" y="20838"/>
                    <a:pt x="772" y="21219"/>
                    <a:pt x="11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5626364" y="4802954"/>
              <a:ext cx="121492" cy="52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90" fill="norm" stroke="1" extrusionOk="0">
                  <a:moveTo>
                    <a:pt x="3305" y="11872"/>
                  </a:moveTo>
                  <a:cubicBezTo>
                    <a:pt x="2560" y="11438"/>
                    <a:pt x="1815" y="11005"/>
                    <a:pt x="1256" y="10571"/>
                  </a:cubicBezTo>
                  <a:cubicBezTo>
                    <a:pt x="698" y="10137"/>
                    <a:pt x="325" y="9703"/>
                    <a:pt x="139" y="9790"/>
                  </a:cubicBezTo>
                  <a:cubicBezTo>
                    <a:pt x="-47" y="9877"/>
                    <a:pt x="-47" y="10484"/>
                    <a:pt x="139" y="12349"/>
                  </a:cubicBezTo>
                  <a:cubicBezTo>
                    <a:pt x="325" y="14214"/>
                    <a:pt x="698" y="17337"/>
                    <a:pt x="884" y="19159"/>
                  </a:cubicBezTo>
                  <a:cubicBezTo>
                    <a:pt x="1070" y="20981"/>
                    <a:pt x="1070" y="21501"/>
                    <a:pt x="1256" y="21371"/>
                  </a:cubicBezTo>
                  <a:cubicBezTo>
                    <a:pt x="1443" y="21241"/>
                    <a:pt x="1815" y="20460"/>
                    <a:pt x="2374" y="18638"/>
                  </a:cubicBezTo>
                  <a:cubicBezTo>
                    <a:pt x="2932" y="16817"/>
                    <a:pt x="3677" y="13954"/>
                    <a:pt x="4422" y="11135"/>
                  </a:cubicBezTo>
                  <a:cubicBezTo>
                    <a:pt x="5167" y="8315"/>
                    <a:pt x="5912" y="5540"/>
                    <a:pt x="6470" y="3891"/>
                  </a:cubicBezTo>
                  <a:cubicBezTo>
                    <a:pt x="7029" y="2243"/>
                    <a:pt x="7401" y="1723"/>
                    <a:pt x="7960" y="1202"/>
                  </a:cubicBezTo>
                  <a:cubicBezTo>
                    <a:pt x="8519" y="682"/>
                    <a:pt x="9263" y="161"/>
                    <a:pt x="10567" y="31"/>
                  </a:cubicBezTo>
                  <a:cubicBezTo>
                    <a:pt x="11870" y="-99"/>
                    <a:pt x="13732" y="161"/>
                    <a:pt x="16153" y="1115"/>
                  </a:cubicBezTo>
                  <a:cubicBezTo>
                    <a:pt x="18574" y="2070"/>
                    <a:pt x="21553" y="3718"/>
                    <a:pt x="21367" y="5366"/>
                  </a:cubicBezTo>
                  <a:cubicBezTo>
                    <a:pt x="21181" y="7014"/>
                    <a:pt x="17829" y="8662"/>
                    <a:pt x="14105" y="9703"/>
                  </a:cubicBezTo>
                  <a:cubicBezTo>
                    <a:pt x="10381" y="10744"/>
                    <a:pt x="6284" y="11178"/>
                    <a:pt x="2187" y="11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5697129" y="5060892"/>
              <a:ext cx="227422" cy="22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03" fill="norm" stroke="1" extrusionOk="0">
                  <a:moveTo>
                    <a:pt x="7689" y="5945"/>
                  </a:moveTo>
                  <a:cubicBezTo>
                    <a:pt x="6689" y="5549"/>
                    <a:pt x="5689" y="5152"/>
                    <a:pt x="4789" y="5350"/>
                  </a:cubicBezTo>
                  <a:cubicBezTo>
                    <a:pt x="3889" y="5549"/>
                    <a:pt x="3089" y="6341"/>
                    <a:pt x="2289" y="7728"/>
                  </a:cubicBezTo>
                  <a:cubicBezTo>
                    <a:pt x="1489" y="9116"/>
                    <a:pt x="689" y="11097"/>
                    <a:pt x="289" y="12583"/>
                  </a:cubicBezTo>
                  <a:cubicBezTo>
                    <a:pt x="-111" y="14070"/>
                    <a:pt x="-111" y="15061"/>
                    <a:pt x="389" y="15754"/>
                  </a:cubicBezTo>
                  <a:cubicBezTo>
                    <a:pt x="889" y="16448"/>
                    <a:pt x="1889" y="16844"/>
                    <a:pt x="2989" y="15952"/>
                  </a:cubicBezTo>
                  <a:cubicBezTo>
                    <a:pt x="4089" y="15061"/>
                    <a:pt x="5289" y="12881"/>
                    <a:pt x="5889" y="11295"/>
                  </a:cubicBezTo>
                  <a:cubicBezTo>
                    <a:pt x="6489" y="9710"/>
                    <a:pt x="6489" y="8719"/>
                    <a:pt x="6489" y="7530"/>
                  </a:cubicBezTo>
                  <a:cubicBezTo>
                    <a:pt x="6489" y="6341"/>
                    <a:pt x="6489" y="4954"/>
                    <a:pt x="6689" y="4756"/>
                  </a:cubicBezTo>
                  <a:cubicBezTo>
                    <a:pt x="6889" y="4558"/>
                    <a:pt x="7289" y="5549"/>
                    <a:pt x="8589" y="7332"/>
                  </a:cubicBezTo>
                  <a:cubicBezTo>
                    <a:pt x="9889" y="9116"/>
                    <a:pt x="12089" y="11692"/>
                    <a:pt x="13289" y="13574"/>
                  </a:cubicBezTo>
                  <a:cubicBezTo>
                    <a:pt x="14489" y="15457"/>
                    <a:pt x="14689" y="16646"/>
                    <a:pt x="14689" y="17736"/>
                  </a:cubicBezTo>
                  <a:cubicBezTo>
                    <a:pt x="14689" y="18826"/>
                    <a:pt x="14489" y="19817"/>
                    <a:pt x="13889" y="20510"/>
                  </a:cubicBezTo>
                  <a:cubicBezTo>
                    <a:pt x="13289" y="21204"/>
                    <a:pt x="12289" y="21600"/>
                    <a:pt x="11689" y="21303"/>
                  </a:cubicBezTo>
                  <a:cubicBezTo>
                    <a:pt x="11089" y="21006"/>
                    <a:pt x="10889" y="20015"/>
                    <a:pt x="11589" y="17042"/>
                  </a:cubicBezTo>
                  <a:cubicBezTo>
                    <a:pt x="12289" y="14070"/>
                    <a:pt x="13889" y="9116"/>
                    <a:pt x="15689" y="5945"/>
                  </a:cubicBezTo>
                  <a:cubicBezTo>
                    <a:pt x="17489" y="2774"/>
                    <a:pt x="19489" y="1387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935133" y="4914842"/>
              <a:ext cx="195881" cy="511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82" fill="norm" stroke="1" extrusionOk="0">
                  <a:moveTo>
                    <a:pt x="12077" y="0"/>
                  </a:moveTo>
                  <a:cubicBezTo>
                    <a:pt x="10916" y="89"/>
                    <a:pt x="9755" y="178"/>
                    <a:pt x="8710" y="1378"/>
                  </a:cubicBezTo>
                  <a:cubicBezTo>
                    <a:pt x="7665" y="2578"/>
                    <a:pt x="6735" y="4889"/>
                    <a:pt x="6271" y="6844"/>
                  </a:cubicBezTo>
                  <a:cubicBezTo>
                    <a:pt x="5806" y="8800"/>
                    <a:pt x="5806" y="10400"/>
                    <a:pt x="5806" y="11422"/>
                  </a:cubicBezTo>
                  <a:cubicBezTo>
                    <a:pt x="5806" y="12444"/>
                    <a:pt x="5806" y="12889"/>
                    <a:pt x="5923" y="12889"/>
                  </a:cubicBezTo>
                  <a:cubicBezTo>
                    <a:pt x="6039" y="12889"/>
                    <a:pt x="6271" y="12444"/>
                    <a:pt x="5690" y="11689"/>
                  </a:cubicBezTo>
                  <a:cubicBezTo>
                    <a:pt x="5110" y="10933"/>
                    <a:pt x="3716" y="9867"/>
                    <a:pt x="2439" y="9244"/>
                  </a:cubicBezTo>
                  <a:cubicBezTo>
                    <a:pt x="1161" y="8622"/>
                    <a:pt x="0" y="8444"/>
                    <a:pt x="0" y="8400"/>
                  </a:cubicBezTo>
                  <a:cubicBezTo>
                    <a:pt x="0" y="8356"/>
                    <a:pt x="1161" y="8444"/>
                    <a:pt x="3484" y="8622"/>
                  </a:cubicBezTo>
                  <a:cubicBezTo>
                    <a:pt x="5806" y="8800"/>
                    <a:pt x="9290" y="9067"/>
                    <a:pt x="12077" y="9644"/>
                  </a:cubicBezTo>
                  <a:cubicBezTo>
                    <a:pt x="14865" y="10222"/>
                    <a:pt x="16955" y="11111"/>
                    <a:pt x="18581" y="12356"/>
                  </a:cubicBezTo>
                  <a:cubicBezTo>
                    <a:pt x="20206" y="13600"/>
                    <a:pt x="21368" y="15200"/>
                    <a:pt x="21484" y="16800"/>
                  </a:cubicBezTo>
                  <a:cubicBezTo>
                    <a:pt x="21600" y="18400"/>
                    <a:pt x="20671" y="20000"/>
                    <a:pt x="19045" y="20800"/>
                  </a:cubicBezTo>
                  <a:cubicBezTo>
                    <a:pt x="17419" y="21600"/>
                    <a:pt x="15097" y="21600"/>
                    <a:pt x="13355" y="21289"/>
                  </a:cubicBezTo>
                  <a:cubicBezTo>
                    <a:pt x="11613" y="20978"/>
                    <a:pt x="10452" y="20356"/>
                    <a:pt x="9290" y="19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6634524" y="4927542"/>
              <a:ext cx="1392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20301" y="0"/>
                  </a:moveTo>
                  <a:cubicBezTo>
                    <a:pt x="11044" y="967"/>
                    <a:pt x="1787" y="1934"/>
                    <a:pt x="244" y="4460"/>
                  </a:cubicBezTo>
                  <a:cubicBezTo>
                    <a:pt x="-1299" y="6985"/>
                    <a:pt x="4872" y="11069"/>
                    <a:pt x="7958" y="14185"/>
                  </a:cubicBezTo>
                  <a:cubicBezTo>
                    <a:pt x="11044" y="17301"/>
                    <a:pt x="11044" y="19451"/>
                    <a:pt x="11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591299" y="4933900"/>
              <a:ext cx="219908" cy="42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53" fill="norm" stroke="1" extrusionOk="0">
                  <a:moveTo>
                    <a:pt x="3703" y="4491"/>
                  </a:moveTo>
                  <a:cubicBezTo>
                    <a:pt x="3497" y="3208"/>
                    <a:pt x="3291" y="1925"/>
                    <a:pt x="3497" y="1069"/>
                  </a:cubicBezTo>
                  <a:cubicBezTo>
                    <a:pt x="3703" y="214"/>
                    <a:pt x="4320" y="-214"/>
                    <a:pt x="6891" y="107"/>
                  </a:cubicBezTo>
                  <a:cubicBezTo>
                    <a:pt x="9463" y="428"/>
                    <a:pt x="13989" y="1497"/>
                    <a:pt x="16869" y="2566"/>
                  </a:cubicBezTo>
                  <a:cubicBezTo>
                    <a:pt x="19749" y="3636"/>
                    <a:pt x="20983" y="4705"/>
                    <a:pt x="21291" y="5774"/>
                  </a:cubicBezTo>
                  <a:cubicBezTo>
                    <a:pt x="21600" y="6843"/>
                    <a:pt x="20983" y="7913"/>
                    <a:pt x="20160" y="8608"/>
                  </a:cubicBezTo>
                  <a:cubicBezTo>
                    <a:pt x="19337" y="9303"/>
                    <a:pt x="18309" y="9624"/>
                    <a:pt x="16971" y="9998"/>
                  </a:cubicBezTo>
                  <a:cubicBezTo>
                    <a:pt x="15634" y="10372"/>
                    <a:pt x="13989" y="10800"/>
                    <a:pt x="13474" y="11228"/>
                  </a:cubicBezTo>
                  <a:cubicBezTo>
                    <a:pt x="12960" y="11655"/>
                    <a:pt x="13577" y="12083"/>
                    <a:pt x="14914" y="12832"/>
                  </a:cubicBezTo>
                  <a:cubicBezTo>
                    <a:pt x="16251" y="13580"/>
                    <a:pt x="18309" y="14649"/>
                    <a:pt x="19440" y="15451"/>
                  </a:cubicBezTo>
                  <a:cubicBezTo>
                    <a:pt x="20571" y="16253"/>
                    <a:pt x="20777" y="16788"/>
                    <a:pt x="19543" y="17750"/>
                  </a:cubicBezTo>
                  <a:cubicBezTo>
                    <a:pt x="18309" y="18713"/>
                    <a:pt x="15634" y="20103"/>
                    <a:pt x="12137" y="20744"/>
                  </a:cubicBezTo>
                  <a:cubicBezTo>
                    <a:pt x="8640" y="21386"/>
                    <a:pt x="4320" y="21279"/>
                    <a:pt x="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7238449" y="4754964"/>
              <a:ext cx="254552" cy="3575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78" fill="norm" stroke="1" extrusionOk="0">
                  <a:moveTo>
                    <a:pt x="21468" y="160"/>
                  </a:moveTo>
                  <a:cubicBezTo>
                    <a:pt x="21111" y="83"/>
                    <a:pt x="20754" y="7"/>
                    <a:pt x="20486" y="0"/>
                  </a:cubicBezTo>
                  <a:cubicBezTo>
                    <a:pt x="20218" y="-6"/>
                    <a:pt x="20040" y="58"/>
                    <a:pt x="19951" y="352"/>
                  </a:cubicBezTo>
                  <a:cubicBezTo>
                    <a:pt x="19861" y="645"/>
                    <a:pt x="19861" y="1169"/>
                    <a:pt x="19772" y="1661"/>
                  </a:cubicBezTo>
                  <a:cubicBezTo>
                    <a:pt x="19683" y="2153"/>
                    <a:pt x="19504" y="2613"/>
                    <a:pt x="19683" y="3079"/>
                  </a:cubicBezTo>
                  <a:cubicBezTo>
                    <a:pt x="19861" y="3545"/>
                    <a:pt x="20397" y="4018"/>
                    <a:pt x="20665" y="4497"/>
                  </a:cubicBezTo>
                  <a:cubicBezTo>
                    <a:pt x="20932" y="4976"/>
                    <a:pt x="20932" y="5461"/>
                    <a:pt x="20932" y="5934"/>
                  </a:cubicBezTo>
                  <a:cubicBezTo>
                    <a:pt x="20932" y="6406"/>
                    <a:pt x="20932" y="6866"/>
                    <a:pt x="20843" y="7339"/>
                  </a:cubicBezTo>
                  <a:cubicBezTo>
                    <a:pt x="20754" y="7811"/>
                    <a:pt x="20575" y="8297"/>
                    <a:pt x="20308" y="8776"/>
                  </a:cubicBezTo>
                  <a:cubicBezTo>
                    <a:pt x="20040" y="9255"/>
                    <a:pt x="19683" y="9727"/>
                    <a:pt x="19415" y="10200"/>
                  </a:cubicBezTo>
                  <a:cubicBezTo>
                    <a:pt x="19147" y="10673"/>
                    <a:pt x="18969" y="11145"/>
                    <a:pt x="18701" y="11637"/>
                  </a:cubicBezTo>
                  <a:cubicBezTo>
                    <a:pt x="18433" y="12129"/>
                    <a:pt x="18076" y="12640"/>
                    <a:pt x="17451" y="13144"/>
                  </a:cubicBezTo>
                  <a:cubicBezTo>
                    <a:pt x="16827" y="13649"/>
                    <a:pt x="15934" y="14147"/>
                    <a:pt x="14952" y="14652"/>
                  </a:cubicBezTo>
                  <a:cubicBezTo>
                    <a:pt x="13970" y="15156"/>
                    <a:pt x="12899" y="15667"/>
                    <a:pt x="11918" y="16159"/>
                  </a:cubicBezTo>
                  <a:cubicBezTo>
                    <a:pt x="10936" y="16651"/>
                    <a:pt x="10043" y="17123"/>
                    <a:pt x="9061" y="17641"/>
                  </a:cubicBezTo>
                  <a:cubicBezTo>
                    <a:pt x="8080" y="18158"/>
                    <a:pt x="7008" y="18720"/>
                    <a:pt x="5937" y="19218"/>
                  </a:cubicBezTo>
                  <a:cubicBezTo>
                    <a:pt x="4866" y="19716"/>
                    <a:pt x="3795" y="20151"/>
                    <a:pt x="2903" y="20495"/>
                  </a:cubicBezTo>
                  <a:cubicBezTo>
                    <a:pt x="2010" y="20840"/>
                    <a:pt x="1296" y="21096"/>
                    <a:pt x="761" y="21275"/>
                  </a:cubicBezTo>
                  <a:cubicBezTo>
                    <a:pt x="225" y="21453"/>
                    <a:pt x="-132" y="21556"/>
                    <a:pt x="47" y="21575"/>
                  </a:cubicBezTo>
                  <a:cubicBezTo>
                    <a:pt x="225" y="21594"/>
                    <a:pt x="939" y="21530"/>
                    <a:pt x="1653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070849" y="4978342"/>
              <a:ext cx="2172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800"/>
                    <a:pt x="21600" y="9600"/>
                    <a:pt x="18655" y="13200"/>
                  </a:cubicBezTo>
                  <a:cubicBezTo>
                    <a:pt x="15709" y="16800"/>
                    <a:pt x="785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7953919" y="5001295"/>
              <a:ext cx="288382" cy="72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079" fill="norm" stroke="1" extrusionOk="0">
                  <a:moveTo>
                    <a:pt x="664" y="21079"/>
                  </a:moveTo>
                  <a:cubicBezTo>
                    <a:pt x="195" y="17376"/>
                    <a:pt x="-275" y="13673"/>
                    <a:pt x="195" y="10896"/>
                  </a:cubicBezTo>
                  <a:cubicBezTo>
                    <a:pt x="664" y="8119"/>
                    <a:pt x="2073" y="6268"/>
                    <a:pt x="5125" y="4108"/>
                  </a:cubicBezTo>
                  <a:cubicBezTo>
                    <a:pt x="8177" y="1948"/>
                    <a:pt x="12873" y="-521"/>
                    <a:pt x="15847" y="96"/>
                  </a:cubicBezTo>
                  <a:cubicBezTo>
                    <a:pt x="18821" y="713"/>
                    <a:pt x="20073" y="4416"/>
                    <a:pt x="21325" y="8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8174266" y="5187892"/>
              <a:ext cx="99785" cy="10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93" fill="norm" stroke="1" extrusionOk="0">
                  <a:moveTo>
                    <a:pt x="13114" y="2700"/>
                  </a:moveTo>
                  <a:cubicBezTo>
                    <a:pt x="8614" y="5850"/>
                    <a:pt x="4114" y="9000"/>
                    <a:pt x="1864" y="11925"/>
                  </a:cubicBezTo>
                  <a:cubicBezTo>
                    <a:pt x="-386" y="14850"/>
                    <a:pt x="-386" y="17550"/>
                    <a:pt x="739" y="19125"/>
                  </a:cubicBezTo>
                  <a:cubicBezTo>
                    <a:pt x="1864" y="20700"/>
                    <a:pt x="4114" y="21150"/>
                    <a:pt x="6364" y="21375"/>
                  </a:cubicBezTo>
                  <a:cubicBezTo>
                    <a:pt x="8614" y="21600"/>
                    <a:pt x="10864" y="21600"/>
                    <a:pt x="13339" y="20475"/>
                  </a:cubicBezTo>
                  <a:cubicBezTo>
                    <a:pt x="15814" y="19350"/>
                    <a:pt x="18514" y="17100"/>
                    <a:pt x="19639" y="14850"/>
                  </a:cubicBezTo>
                  <a:cubicBezTo>
                    <a:pt x="20764" y="12600"/>
                    <a:pt x="20314" y="10350"/>
                    <a:pt x="18739" y="8550"/>
                  </a:cubicBezTo>
                  <a:cubicBezTo>
                    <a:pt x="17164" y="6750"/>
                    <a:pt x="14464" y="5400"/>
                    <a:pt x="14689" y="4050"/>
                  </a:cubicBezTo>
                  <a:cubicBezTo>
                    <a:pt x="14914" y="2700"/>
                    <a:pt x="18064" y="1350"/>
                    <a:pt x="212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8339866" y="5010092"/>
              <a:ext cx="28343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6065" y="0"/>
                  </a:moveTo>
                  <a:cubicBezTo>
                    <a:pt x="5105" y="1976"/>
                    <a:pt x="4145" y="3953"/>
                    <a:pt x="3345" y="7271"/>
                  </a:cubicBezTo>
                  <a:cubicBezTo>
                    <a:pt x="2545" y="10588"/>
                    <a:pt x="1905" y="15247"/>
                    <a:pt x="1505" y="16941"/>
                  </a:cubicBezTo>
                  <a:cubicBezTo>
                    <a:pt x="1105" y="18635"/>
                    <a:pt x="945" y="17365"/>
                    <a:pt x="625" y="16165"/>
                  </a:cubicBezTo>
                  <a:cubicBezTo>
                    <a:pt x="305" y="14965"/>
                    <a:pt x="-175" y="13835"/>
                    <a:pt x="65" y="13412"/>
                  </a:cubicBezTo>
                  <a:cubicBezTo>
                    <a:pt x="305" y="12988"/>
                    <a:pt x="1265" y="13271"/>
                    <a:pt x="2225" y="13553"/>
                  </a:cubicBezTo>
                  <a:cubicBezTo>
                    <a:pt x="3185" y="13835"/>
                    <a:pt x="4145" y="14118"/>
                    <a:pt x="5025" y="14329"/>
                  </a:cubicBezTo>
                  <a:cubicBezTo>
                    <a:pt x="5905" y="14541"/>
                    <a:pt x="6705" y="14682"/>
                    <a:pt x="6865" y="15035"/>
                  </a:cubicBezTo>
                  <a:cubicBezTo>
                    <a:pt x="7025" y="15388"/>
                    <a:pt x="6545" y="15953"/>
                    <a:pt x="6385" y="16588"/>
                  </a:cubicBezTo>
                  <a:cubicBezTo>
                    <a:pt x="6225" y="17224"/>
                    <a:pt x="6385" y="17929"/>
                    <a:pt x="6705" y="18565"/>
                  </a:cubicBezTo>
                  <a:cubicBezTo>
                    <a:pt x="7025" y="19200"/>
                    <a:pt x="7505" y="19765"/>
                    <a:pt x="8145" y="20118"/>
                  </a:cubicBezTo>
                  <a:cubicBezTo>
                    <a:pt x="8785" y="20471"/>
                    <a:pt x="9585" y="20612"/>
                    <a:pt x="10625" y="20259"/>
                  </a:cubicBezTo>
                  <a:cubicBezTo>
                    <a:pt x="11665" y="19906"/>
                    <a:pt x="12945" y="19059"/>
                    <a:pt x="14305" y="16447"/>
                  </a:cubicBezTo>
                  <a:cubicBezTo>
                    <a:pt x="15665" y="13835"/>
                    <a:pt x="17105" y="9459"/>
                    <a:pt x="17905" y="6918"/>
                  </a:cubicBezTo>
                  <a:cubicBezTo>
                    <a:pt x="18705" y="4376"/>
                    <a:pt x="18865" y="3671"/>
                    <a:pt x="18785" y="3741"/>
                  </a:cubicBezTo>
                  <a:cubicBezTo>
                    <a:pt x="18705" y="3812"/>
                    <a:pt x="18385" y="4659"/>
                    <a:pt x="17985" y="6706"/>
                  </a:cubicBezTo>
                  <a:cubicBezTo>
                    <a:pt x="17585" y="8753"/>
                    <a:pt x="17105" y="12000"/>
                    <a:pt x="17665" y="14682"/>
                  </a:cubicBezTo>
                  <a:cubicBezTo>
                    <a:pt x="18225" y="17365"/>
                    <a:pt x="19825" y="19482"/>
                    <a:pt x="21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9074149" y="4991042"/>
              <a:ext cx="635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72"/>
                    <a:pt x="14400" y="7945"/>
                    <a:pt x="10800" y="11545"/>
                  </a:cubicBezTo>
                  <a:cubicBezTo>
                    <a:pt x="7200" y="15145"/>
                    <a:pt x="3600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9010649" y="5289492"/>
              <a:ext cx="13796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0"/>
                  </a:moveTo>
                  <a:cubicBezTo>
                    <a:pt x="5891" y="0"/>
                    <a:pt x="11782" y="0"/>
                    <a:pt x="15545" y="212"/>
                  </a:cubicBezTo>
                  <a:cubicBezTo>
                    <a:pt x="19309" y="424"/>
                    <a:pt x="20945" y="847"/>
                    <a:pt x="21273" y="1906"/>
                  </a:cubicBezTo>
                  <a:cubicBezTo>
                    <a:pt x="21600" y="2965"/>
                    <a:pt x="20618" y="4659"/>
                    <a:pt x="16855" y="8047"/>
                  </a:cubicBezTo>
                  <a:cubicBezTo>
                    <a:pt x="13091" y="11435"/>
                    <a:pt x="6545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1714500" y="5900596"/>
              <a:ext cx="215901" cy="2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3948"/>
                  </a:moveTo>
                  <a:cubicBezTo>
                    <a:pt x="0" y="2391"/>
                    <a:pt x="0" y="835"/>
                    <a:pt x="529" y="251"/>
                  </a:cubicBezTo>
                  <a:cubicBezTo>
                    <a:pt x="1059" y="-333"/>
                    <a:pt x="2118" y="56"/>
                    <a:pt x="4129" y="1905"/>
                  </a:cubicBezTo>
                  <a:cubicBezTo>
                    <a:pt x="6141" y="3753"/>
                    <a:pt x="9106" y="7062"/>
                    <a:pt x="10694" y="10272"/>
                  </a:cubicBezTo>
                  <a:cubicBezTo>
                    <a:pt x="12282" y="13483"/>
                    <a:pt x="12494" y="16597"/>
                    <a:pt x="12282" y="18543"/>
                  </a:cubicBezTo>
                  <a:cubicBezTo>
                    <a:pt x="12071" y="20489"/>
                    <a:pt x="11435" y="21267"/>
                    <a:pt x="10694" y="21267"/>
                  </a:cubicBezTo>
                  <a:cubicBezTo>
                    <a:pt x="9953" y="21267"/>
                    <a:pt x="9106" y="20489"/>
                    <a:pt x="8576" y="18348"/>
                  </a:cubicBezTo>
                  <a:cubicBezTo>
                    <a:pt x="8047" y="16208"/>
                    <a:pt x="7835" y="12705"/>
                    <a:pt x="9424" y="9494"/>
                  </a:cubicBezTo>
                  <a:cubicBezTo>
                    <a:pt x="11012" y="6283"/>
                    <a:pt x="14400" y="3364"/>
                    <a:pt x="16729" y="1905"/>
                  </a:cubicBezTo>
                  <a:cubicBezTo>
                    <a:pt x="19059" y="445"/>
                    <a:pt x="20329" y="445"/>
                    <a:pt x="21600" y="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006600" y="5937192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2032000" y="5880042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2093782" y="5759134"/>
              <a:ext cx="344619" cy="30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948" fill="norm" stroke="1" extrusionOk="0">
                  <a:moveTo>
                    <a:pt x="6428" y="10021"/>
                  </a:moveTo>
                  <a:cubicBezTo>
                    <a:pt x="5111" y="9731"/>
                    <a:pt x="3794" y="9441"/>
                    <a:pt x="2675" y="9803"/>
                  </a:cubicBezTo>
                  <a:cubicBezTo>
                    <a:pt x="1555" y="10166"/>
                    <a:pt x="633" y="11180"/>
                    <a:pt x="238" y="12992"/>
                  </a:cubicBezTo>
                  <a:cubicBezTo>
                    <a:pt x="-157" y="14805"/>
                    <a:pt x="-25" y="17414"/>
                    <a:pt x="370" y="19081"/>
                  </a:cubicBezTo>
                  <a:cubicBezTo>
                    <a:pt x="765" y="20748"/>
                    <a:pt x="1423" y="21473"/>
                    <a:pt x="3070" y="20531"/>
                  </a:cubicBezTo>
                  <a:cubicBezTo>
                    <a:pt x="4716" y="19588"/>
                    <a:pt x="7350" y="16979"/>
                    <a:pt x="9326" y="13645"/>
                  </a:cubicBezTo>
                  <a:cubicBezTo>
                    <a:pt x="11302" y="10311"/>
                    <a:pt x="12619" y="6252"/>
                    <a:pt x="13343" y="3715"/>
                  </a:cubicBezTo>
                  <a:cubicBezTo>
                    <a:pt x="14067" y="1178"/>
                    <a:pt x="14199" y="163"/>
                    <a:pt x="14002" y="18"/>
                  </a:cubicBezTo>
                  <a:cubicBezTo>
                    <a:pt x="13804" y="-127"/>
                    <a:pt x="13277" y="598"/>
                    <a:pt x="12882" y="3062"/>
                  </a:cubicBezTo>
                  <a:cubicBezTo>
                    <a:pt x="12487" y="5527"/>
                    <a:pt x="12223" y="9731"/>
                    <a:pt x="12092" y="12630"/>
                  </a:cubicBezTo>
                  <a:cubicBezTo>
                    <a:pt x="11960" y="15529"/>
                    <a:pt x="11960" y="17124"/>
                    <a:pt x="12092" y="18356"/>
                  </a:cubicBezTo>
                  <a:cubicBezTo>
                    <a:pt x="12223" y="19588"/>
                    <a:pt x="12487" y="20458"/>
                    <a:pt x="12816" y="20458"/>
                  </a:cubicBezTo>
                  <a:cubicBezTo>
                    <a:pt x="13145" y="20458"/>
                    <a:pt x="13541" y="19588"/>
                    <a:pt x="14133" y="18356"/>
                  </a:cubicBezTo>
                  <a:cubicBezTo>
                    <a:pt x="14726" y="17124"/>
                    <a:pt x="15516" y="15529"/>
                    <a:pt x="16175" y="14442"/>
                  </a:cubicBezTo>
                  <a:cubicBezTo>
                    <a:pt x="16833" y="13355"/>
                    <a:pt x="17360" y="12775"/>
                    <a:pt x="18084" y="12992"/>
                  </a:cubicBezTo>
                  <a:cubicBezTo>
                    <a:pt x="18809" y="13210"/>
                    <a:pt x="19731" y="14225"/>
                    <a:pt x="20323" y="15602"/>
                  </a:cubicBezTo>
                  <a:cubicBezTo>
                    <a:pt x="20916" y="16979"/>
                    <a:pt x="21180" y="18719"/>
                    <a:pt x="21443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1822450" y="5655114"/>
              <a:ext cx="3619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16" y="12302"/>
                    <a:pt x="7832" y="4448"/>
                    <a:pt x="11432" y="1502"/>
                  </a:cubicBezTo>
                  <a:cubicBezTo>
                    <a:pt x="15032" y="-1443"/>
                    <a:pt x="1831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485900" y="6502342"/>
              <a:ext cx="8261351" cy="212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7323"/>
                  </a:moveTo>
                  <a:cubicBezTo>
                    <a:pt x="116" y="18178"/>
                    <a:pt x="232" y="19034"/>
                    <a:pt x="390" y="19782"/>
                  </a:cubicBezTo>
                  <a:cubicBezTo>
                    <a:pt x="548" y="20531"/>
                    <a:pt x="747" y="21172"/>
                    <a:pt x="949" y="21386"/>
                  </a:cubicBezTo>
                  <a:cubicBezTo>
                    <a:pt x="1151" y="21600"/>
                    <a:pt x="1356" y="21386"/>
                    <a:pt x="1572" y="21065"/>
                  </a:cubicBezTo>
                  <a:cubicBezTo>
                    <a:pt x="1788" y="20745"/>
                    <a:pt x="2014" y="20317"/>
                    <a:pt x="2225" y="19889"/>
                  </a:cubicBezTo>
                  <a:cubicBezTo>
                    <a:pt x="2435" y="19461"/>
                    <a:pt x="2629" y="19034"/>
                    <a:pt x="2822" y="18713"/>
                  </a:cubicBezTo>
                  <a:cubicBezTo>
                    <a:pt x="3016" y="18392"/>
                    <a:pt x="3210" y="18178"/>
                    <a:pt x="3417" y="17857"/>
                  </a:cubicBezTo>
                  <a:cubicBezTo>
                    <a:pt x="3625" y="17537"/>
                    <a:pt x="3846" y="17109"/>
                    <a:pt x="4073" y="16681"/>
                  </a:cubicBezTo>
                  <a:cubicBezTo>
                    <a:pt x="4300" y="16253"/>
                    <a:pt x="4533" y="15826"/>
                    <a:pt x="4737" y="15398"/>
                  </a:cubicBezTo>
                  <a:cubicBezTo>
                    <a:pt x="4942" y="14970"/>
                    <a:pt x="5119" y="14543"/>
                    <a:pt x="5296" y="14115"/>
                  </a:cubicBezTo>
                  <a:cubicBezTo>
                    <a:pt x="5473" y="13687"/>
                    <a:pt x="5650" y="13259"/>
                    <a:pt x="5847" y="12725"/>
                  </a:cubicBezTo>
                  <a:cubicBezTo>
                    <a:pt x="6043" y="12190"/>
                    <a:pt x="6259" y="11549"/>
                    <a:pt x="6467" y="10907"/>
                  </a:cubicBezTo>
                  <a:cubicBezTo>
                    <a:pt x="6674" y="10265"/>
                    <a:pt x="6873" y="9624"/>
                    <a:pt x="7084" y="9089"/>
                  </a:cubicBezTo>
                  <a:cubicBezTo>
                    <a:pt x="7294" y="8554"/>
                    <a:pt x="7515" y="8127"/>
                    <a:pt x="7734" y="7699"/>
                  </a:cubicBezTo>
                  <a:cubicBezTo>
                    <a:pt x="7953" y="7271"/>
                    <a:pt x="8168" y="6844"/>
                    <a:pt x="8387" y="6416"/>
                  </a:cubicBezTo>
                  <a:cubicBezTo>
                    <a:pt x="8606" y="5988"/>
                    <a:pt x="8827" y="5560"/>
                    <a:pt x="9048" y="5240"/>
                  </a:cubicBezTo>
                  <a:cubicBezTo>
                    <a:pt x="9270" y="4919"/>
                    <a:pt x="9491" y="4705"/>
                    <a:pt x="9715" y="4598"/>
                  </a:cubicBezTo>
                  <a:cubicBezTo>
                    <a:pt x="9939" y="4491"/>
                    <a:pt x="10166" y="4491"/>
                    <a:pt x="10390" y="4384"/>
                  </a:cubicBezTo>
                  <a:cubicBezTo>
                    <a:pt x="10615" y="4277"/>
                    <a:pt x="10836" y="4063"/>
                    <a:pt x="11063" y="3956"/>
                  </a:cubicBezTo>
                  <a:cubicBezTo>
                    <a:pt x="11290" y="3850"/>
                    <a:pt x="11522" y="3850"/>
                    <a:pt x="11752" y="3850"/>
                  </a:cubicBezTo>
                  <a:cubicBezTo>
                    <a:pt x="11982" y="3850"/>
                    <a:pt x="12208" y="3850"/>
                    <a:pt x="12441" y="3850"/>
                  </a:cubicBezTo>
                  <a:cubicBezTo>
                    <a:pt x="12673" y="3850"/>
                    <a:pt x="12911" y="3850"/>
                    <a:pt x="13147" y="3850"/>
                  </a:cubicBezTo>
                  <a:cubicBezTo>
                    <a:pt x="13382" y="3850"/>
                    <a:pt x="13614" y="3850"/>
                    <a:pt x="13794" y="3850"/>
                  </a:cubicBezTo>
                  <a:cubicBezTo>
                    <a:pt x="13974" y="3850"/>
                    <a:pt x="14101" y="3850"/>
                    <a:pt x="14226" y="3743"/>
                  </a:cubicBezTo>
                  <a:cubicBezTo>
                    <a:pt x="14350" y="3636"/>
                    <a:pt x="14472" y="3422"/>
                    <a:pt x="14655" y="3315"/>
                  </a:cubicBezTo>
                  <a:cubicBezTo>
                    <a:pt x="14837" y="3208"/>
                    <a:pt x="15081" y="3208"/>
                    <a:pt x="15274" y="3208"/>
                  </a:cubicBezTo>
                  <a:cubicBezTo>
                    <a:pt x="15468" y="3208"/>
                    <a:pt x="15612" y="3208"/>
                    <a:pt x="15806" y="3208"/>
                  </a:cubicBezTo>
                  <a:cubicBezTo>
                    <a:pt x="15999" y="3208"/>
                    <a:pt x="16243" y="3208"/>
                    <a:pt x="16486" y="3208"/>
                  </a:cubicBezTo>
                  <a:cubicBezTo>
                    <a:pt x="16730" y="3208"/>
                    <a:pt x="16973" y="3208"/>
                    <a:pt x="17214" y="3208"/>
                  </a:cubicBezTo>
                  <a:cubicBezTo>
                    <a:pt x="17455" y="3208"/>
                    <a:pt x="17693" y="3208"/>
                    <a:pt x="17923" y="3315"/>
                  </a:cubicBezTo>
                  <a:cubicBezTo>
                    <a:pt x="18152" y="3422"/>
                    <a:pt x="18374" y="3636"/>
                    <a:pt x="18592" y="3743"/>
                  </a:cubicBezTo>
                  <a:cubicBezTo>
                    <a:pt x="18811" y="3850"/>
                    <a:pt x="19027" y="3850"/>
                    <a:pt x="19229" y="3743"/>
                  </a:cubicBezTo>
                  <a:cubicBezTo>
                    <a:pt x="19431" y="3636"/>
                    <a:pt x="19619" y="3422"/>
                    <a:pt x="19829" y="3208"/>
                  </a:cubicBezTo>
                  <a:cubicBezTo>
                    <a:pt x="20039" y="2994"/>
                    <a:pt x="20272" y="2780"/>
                    <a:pt x="20540" y="2352"/>
                  </a:cubicBezTo>
                  <a:cubicBezTo>
                    <a:pt x="20809" y="1925"/>
                    <a:pt x="21113" y="1283"/>
                    <a:pt x="21296" y="855"/>
                  </a:cubicBezTo>
                  <a:cubicBezTo>
                    <a:pt x="21478" y="428"/>
                    <a:pt x="21539" y="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784350" y="7092892"/>
              <a:ext cx="209551" cy="18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0"/>
                  </a:moveTo>
                  <a:cubicBezTo>
                    <a:pt x="3491" y="4126"/>
                    <a:pt x="6982" y="8252"/>
                    <a:pt x="8727" y="11043"/>
                  </a:cubicBezTo>
                  <a:cubicBezTo>
                    <a:pt x="10473" y="13834"/>
                    <a:pt x="10473" y="15290"/>
                    <a:pt x="10364" y="16746"/>
                  </a:cubicBezTo>
                  <a:cubicBezTo>
                    <a:pt x="10255" y="18202"/>
                    <a:pt x="10036" y="19658"/>
                    <a:pt x="9382" y="20508"/>
                  </a:cubicBezTo>
                  <a:cubicBezTo>
                    <a:pt x="8727" y="21357"/>
                    <a:pt x="7636" y="21600"/>
                    <a:pt x="6873" y="21115"/>
                  </a:cubicBezTo>
                  <a:cubicBezTo>
                    <a:pt x="6109" y="20629"/>
                    <a:pt x="5673" y="19416"/>
                    <a:pt x="5891" y="16261"/>
                  </a:cubicBezTo>
                  <a:cubicBezTo>
                    <a:pt x="6109" y="13106"/>
                    <a:pt x="6982" y="8009"/>
                    <a:pt x="9709" y="4975"/>
                  </a:cubicBezTo>
                  <a:cubicBezTo>
                    <a:pt x="12436" y="1942"/>
                    <a:pt x="17018" y="9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2006600" y="7105592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2044700" y="705479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2106478" y="7062730"/>
              <a:ext cx="147773" cy="16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963" fill="norm" stroke="1" extrusionOk="0">
                  <a:moveTo>
                    <a:pt x="12112" y="3037"/>
                  </a:moveTo>
                  <a:cubicBezTo>
                    <a:pt x="11200" y="1957"/>
                    <a:pt x="10287" y="877"/>
                    <a:pt x="9070" y="337"/>
                  </a:cubicBezTo>
                  <a:cubicBezTo>
                    <a:pt x="7853" y="-203"/>
                    <a:pt x="6332" y="-203"/>
                    <a:pt x="4507" y="1147"/>
                  </a:cubicBezTo>
                  <a:cubicBezTo>
                    <a:pt x="2681" y="2497"/>
                    <a:pt x="552" y="5197"/>
                    <a:pt x="95" y="8707"/>
                  </a:cubicBezTo>
                  <a:cubicBezTo>
                    <a:pt x="-361" y="12217"/>
                    <a:pt x="856" y="16537"/>
                    <a:pt x="2985" y="18832"/>
                  </a:cubicBezTo>
                  <a:cubicBezTo>
                    <a:pt x="5115" y="21127"/>
                    <a:pt x="8157" y="21397"/>
                    <a:pt x="11352" y="20452"/>
                  </a:cubicBezTo>
                  <a:cubicBezTo>
                    <a:pt x="14546" y="19507"/>
                    <a:pt x="17893" y="17347"/>
                    <a:pt x="21239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2275416" y="6881661"/>
              <a:ext cx="182034" cy="34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4270" y="10773"/>
                  </a:moveTo>
                  <a:cubicBezTo>
                    <a:pt x="5777" y="7875"/>
                    <a:pt x="7284" y="4978"/>
                    <a:pt x="8037" y="3068"/>
                  </a:cubicBezTo>
                  <a:cubicBezTo>
                    <a:pt x="8791" y="1158"/>
                    <a:pt x="8791" y="236"/>
                    <a:pt x="8288" y="39"/>
                  </a:cubicBezTo>
                  <a:cubicBezTo>
                    <a:pt x="7786" y="-159"/>
                    <a:pt x="6781" y="368"/>
                    <a:pt x="5400" y="2343"/>
                  </a:cubicBezTo>
                  <a:cubicBezTo>
                    <a:pt x="4019" y="4319"/>
                    <a:pt x="2260" y="7743"/>
                    <a:pt x="1256" y="10839"/>
                  </a:cubicBezTo>
                  <a:cubicBezTo>
                    <a:pt x="251" y="13934"/>
                    <a:pt x="0" y="16700"/>
                    <a:pt x="0" y="18412"/>
                  </a:cubicBezTo>
                  <a:cubicBezTo>
                    <a:pt x="0" y="20124"/>
                    <a:pt x="251" y="20782"/>
                    <a:pt x="628" y="20651"/>
                  </a:cubicBezTo>
                  <a:cubicBezTo>
                    <a:pt x="1005" y="20519"/>
                    <a:pt x="1507" y="19597"/>
                    <a:pt x="3391" y="17951"/>
                  </a:cubicBezTo>
                  <a:cubicBezTo>
                    <a:pt x="5274" y="16304"/>
                    <a:pt x="8540" y="13934"/>
                    <a:pt x="11428" y="12617"/>
                  </a:cubicBezTo>
                  <a:cubicBezTo>
                    <a:pt x="14316" y="11300"/>
                    <a:pt x="16828" y="11036"/>
                    <a:pt x="18460" y="11563"/>
                  </a:cubicBezTo>
                  <a:cubicBezTo>
                    <a:pt x="20093" y="12090"/>
                    <a:pt x="20847" y="13407"/>
                    <a:pt x="21223" y="15185"/>
                  </a:cubicBezTo>
                  <a:cubicBezTo>
                    <a:pt x="21600" y="16963"/>
                    <a:pt x="21600" y="19202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676400" y="7435792"/>
              <a:ext cx="7505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40"/>
                  </a:moveTo>
                  <a:cubicBezTo>
                    <a:pt x="201" y="8640"/>
                    <a:pt x="402" y="8640"/>
                    <a:pt x="627" y="8640"/>
                  </a:cubicBezTo>
                  <a:cubicBezTo>
                    <a:pt x="853" y="8640"/>
                    <a:pt x="1103" y="8640"/>
                    <a:pt x="1346" y="8640"/>
                  </a:cubicBezTo>
                  <a:cubicBezTo>
                    <a:pt x="1590" y="8640"/>
                    <a:pt x="1827" y="8640"/>
                    <a:pt x="2053" y="8640"/>
                  </a:cubicBezTo>
                  <a:cubicBezTo>
                    <a:pt x="2278" y="8640"/>
                    <a:pt x="2491" y="8640"/>
                    <a:pt x="2726" y="8640"/>
                  </a:cubicBezTo>
                  <a:cubicBezTo>
                    <a:pt x="2960" y="8640"/>
                    <a:pt x="3216" y="8640"/>
                    <a:pt x="3439" y="8400"/>
                  </a:cubicBezTo>
                  <a:cubicBezTo>
                    <a:pt x="3661" y="8160"/>
                    <a:pt x="3850" y="7680"/>
                    <a:pt x="4051" y="7200"/>
                  </a:cubicBezTo>
                  <a:cubicBezTo>
                    <a:pt x="4252" y="6720"/>
                    <a:pt x="4465" y="6240"/>
                    <a:pt x="4684" y="5760"/>
                  </a:cubicBezTo>
                  <a:cubicBezTo>
                    <a:pt x="4904" y="5280"/>
                    <a:pt x="5129" y="4800"/>
                    <a:pt x="5357" y="4320"/>
                  </a:cubicBezTo>
                  <a:cubicBezTo>
                    <a:pt x="5586" y="3840"/>
                    <a:pt x="5817" y="3360"/>
                    <a:pt x="6064" y="2880"/>
                  </a:cubicBezTo>
                  <a:cubicBezTo>
                    <a:pt x="6311" y="2400"/>
                    <a:pt x="6573" y="1920"/>
                    <a:pt x="6841" y="1440"/>
                  </a:cubicBezTo>
                  <a:cubicBezTo>
                    <a:pt x="7109" y="960"/>
                    <a:pt x="7383" y="480"/>
                    <a:pt x="7602" y="240"/>
                  </a:cubicBezTo>
                  <a:cubicBezTo>
                    <a:pt x="7821" y="0"/>
                    <a:pt x="7986" y="0"/>
                    <a:pt x="8132" y="0"/>
                  </a:cubicBezTo>
                  <a:cubicBezTo>
                    <a:pt x="8278" y="0"/>
                    <a:pt x="8406" y="0"/>
                    <a:pt x="8552" y="0"/>
                  </a:cubicBezTo>
                  <a:cubicBezTo>
                    <a:pt x="8698" y="0"/>
                    <a:pt x="8863" y="0"/>
                    <a:pt x="9024" y="0"/>
                  </a:cubicBezTo>
                  <a:cubicBezTo>
                    <a:pt x="9186" y="0"/>
                    <a:pt x="9344" y="0"/>
                    <a:pt x="9499" y="0"/>
                  </a:cubicBezTo>
                  <a:cubicBezTo>
                    <a:pt x="9655" y="0"/>
                    <a:pt x="9807" y="0"/>
                    <a:pt x="10051" y="0"/>
                  </a:cubicBezTo>
                  <a:cubicBezTo>
                    <a:pt x="10294" y="0"/>
                    <a:pt x="10629" y="0"/>
                    <a:pt x="10867" y="0"/>
                  </a:cubicBezTo>
                  <a:cubicBezTo>
                    <a:pt x="11105" y="0"/>
                    <a:pt x="11245" y="0"/>
                    <a:pt x="11400" y="240"/>
                  </a:cubicBezTo>
                  <a:cubicBezTo>
                    <a:pt x="11555" y="480"/>
                    <a:pt x="11726" y="960"/>
                    <a:pt x="11899" y="1200"/>
                  </a:cubicBezTo>
                  <a:cubicBezTo>
                    <a:pt x="12073" y="1440"/>
                    <a:pt x="12250" y="1440"/>
                    <a:pt x="12423" y="1680"/>
                  </a:cubicBezTo>
                  <a:cubicBezTo>
                    <a:pt x="12597" y="1920"/>
                    <a:pt x="12768" y="2400"/>
                    <a:pt x="13017" y="2880"/>
                  </a:cubicBezTo>
                  <a:cubicBezTo>
                    <a:pt x="13267" y="3360"/>
                    <a:pt x="13596" y="3840"/>
                    <a:pt x="13843" y="4080"/>
                  </a:cubicBezTo>
                  <a:cubicBezTo>
                    <a:pt x="14089" y="4320"/>
                    <a:pt x="14254" y="4320"/>
                    <a:pt x="14412" y="4560"/>
                  </a:cubicBezTo>
                  <a:cubicBezTo>
                    <a:pt x="14571" y="4800"/>
                    <a:pt x="14723" y="5280"/>
                    <a:pt x="14878" y="5760"/>
                  </a:cubicBezTo>
                  <a:cubicBezTo>
                    <a:pt x="15034" y="6240"/>
                    <a:pt x="15192" y="6720"/>
                    <a:pt x="15347" y="6960"/>
                  </a:cubicBezTo>
                  <a:cubicBezTo>
                    <a:pt x="15503" y="7200"/>
                    <a:pt x="15655" y="7200"/>
                    <a:pt x="15807" y="7440"/>
                  </a:cubicBezTo>
                  <a:cubicBezTo>
                    <a:pt x="15959" y="7680"/>
                    <a:pt x="16112" y="8160"/>
                    <a:pt x="16273" y="8400"/>
                  </a:cubicBezTo>
                  <a:cubicBezTo>
                    <a:pt x="16435" y="8640"/>
                    <a:pt x="16605" y="8640"/>
                    <a:pt x="16754" y="8880"/>
                  </a:cubicBezTo>
                  <a:cubicBezTo>
                    <a:pt x="16904" y="9120"/>
                    <a:pt x="17031" y="9600"/>
                    <a:pt x="17172" y="10080"/>
                  </a:cubicBezTo>
                  <a:cubicBezTo>
                    <a:pt x="17312" y="10560"/>
                    <a:pt x="17464" y="11040"/>
                    <a:pt x="17741" y="11520"/>
                  </a:cubicBezTo>
                  <a:cubicBezTo>
                    <a:pt x="18018" y="12000"/>
                    <a:pt x="18420" y="12480"/>
                    <a:pt x="18740" y="12960"/>
                  </a:cubicBezTo>
                  <a:cubicBezTo>
                    <a:pt x="19060" y="13440"/>
                    <a:pt x="19297" y="13920"/>
                    <a:pt x="19559" y="14400"/>
                  </a:cubicBezTo>
                  <a:cubicBezTo>
                    <a:pt x="19821" y="14880"/>
                    <a:pt x="20108" y="15360"/>
                    <a:pt x="20382" y="15840"/>
                  </a:cubicBezTo>
                  <a:cubicBezTo>
                    <a:pt x="20656" y="16320"/>
                    <a:pt x="20918" y="16800"/>
                    <a:pt x="21119" y="17760"/>
                  </a:cubicBezTo>
                  <a:cubicBezTo>
                    <a:pt x="21320" y="18720"/>
                    <a:pt x="2146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771650" y="7810442"/>
              <a:ext cx="25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67"/>
                    <a:pt x="14400" y="7733"/>
                    <a:pt x="10800" y="11333"/>
                  </a:cubicBezTo>
                  <a:cubicBezTo>
                    <a:pt x="7200" y="14933"/>
                    <a:pt x="3600" y="18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625037" y="7797742"/>
              <a:ext cx="426013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350" y="21600"/>
                  </a:moveTo>
                  <a:cubicBezTo>
                    <a:pt x="136" y="19705"/>
                    <a:pt x="-78" y="17811"/>
                    <a:pt x="29" y="16295"/>
                  </a:cubicBezTo>
                  <a:cubicBezTo>
                    <a:pt x="136" y="14779"/>
                    <a:pt x="564" y="13642"/>
                    <a:pt x="2435" y="11558"/>
                  </a:cubicBezTo>
                  <a:cubicBezTo>
                    <a:pt x="4306" y="9474"/>
                    <a:pt x="7621" y="6442"/>
                    <a:pt x="11043" y="4358"/>
                  </a:cubicBezTo>
                  <a:cubicBezTo>
                    <a:pt x="14465" y="2274"/>
                    <a:pt x="17993" y="1137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878385" y="8019992"/>
              <a:ext cx="110292" cy="127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064" fill="norm" stroke="1" extrusionOk="0">
                  <a:moveTo>
                    <a:pt x="14629" y="4181"/>
                  </a:moveTo>
                  <a:cubicBezTo>
                    <a:pt x="10629" y="5226"/>
                    <a:pt x="6629" y="6271"/>
                    <a:pt x="4029" y="7490"/>
                  </a:cubicBezTo>
                  <a:cubicBezTo>
                    <a:pt x="1429" y="8710"/>
                    <a:pt x="229" y="10103"/>
                    <a:pt x="29" y="12542"/>
                  </a:cubicBezTo>
                  <a:cubicBezTo>
                    <a:pt x="-171" y="14981"/>
                    <a:pt x="629" y="18465"/>
                    <a:pt x="3029" y="20032"/>
                  </a:cubicBezTo>
                  <a:cubicBezTo>
                    <a:pt x="5429" y="21600"/>
                    <a:pt x="9429" y="21252"/>
                    <a:pt x="13029" y="19858"/>
                  </a:cubicBezTo>
                  <a:cubicBezTo>
                    <a:pt x="16629" y="18465"/>
                    <a:pt x="19829" y="16026"/>
                    <a:pt x="20629" y="12542"/>
                  </a:cubicBezTo>
                  <a:cubicBezTo>
                    <a:pt x="21429" y="9058"/>
                    <a:pt x="19829" y="4529"/>
                    <a:pt x="182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2083333" y="7810442"/>
              <a:ext cx="7566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7849" y="1087"/>
                    <a:pt x="14249" y="2174"/>
                    <a:pt x="10649" y="4958"/>
                  </a:cubicBezTo>
                  <a:cubicBezTo>
                    <a:pt x="7049" y="7743"/>
                    <a:pt x="3449" y="12226"/>
                    <a:pt x="1649" y="14875"/>
                  </a:cubicBezTo>
                  <a:cubicBezTo>
                    <a:pt x="-151" y="17525"/>
                    <a:pt x="-151" y="18340"/>
                    <a:pt x="149" y="19155"/>
                  </a:cubicBezTo>
                  <a:cubicBezTo>
                    <a:pt x="449" y="19970"/>
                    <a:pt x="1049" y="20785"/>
                    <a:pt x="2849" y="21192"/>
                  </a:cubicBezTo>
                  <a:cubicBezTo>
                    <a:pt x="4649" y="21600"/>
                    <a:pt x="7649" y="21600"/>
                    <a:pt x="106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2038299" y="7770225"/>
              <a:ext cx="378935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363" y="18586"/>
                  </a:moveTo>
                  <a:cubicBezTo>
                    <a:pt x="123" y="17707"/>
                    <a:pt x="-117" y="16828"/>
                    <a:pt x="63" y="16200"/>
                  </a:cubicBezTo>
                  <a:cubicBezTo>
                    <a:pt x="243" y="15572"/>
                    <a:pt x="843" y="15195"/>
                    <a:pt x="2763" y="15007"/>
                  </a:cubicBezTo>
                  <a:cubicBezTo>
                    <a:pt x="4683" y="14819"/>
                    <a:pt x="7923" y="14819"/>
                    <a:pt x="9843" y="14819"/>
                  </a:cubicBezTo>
                  <a:cubicBezTo>
                    <a:pt x="11763" y="14819"/>
                    <a:pt x="12363" y="14819"/>
                    <a:pt x="12303" y="14881"/>
                  </a:cubicBezTo>
                  <a:cubicBezTo>
                    <a:pt x="12243" y="14944"/>
                    <a:pt x="11523" y="15070"/>
                    <a:pt x="10863" y="15321"/>
                  </a:cubicBezTo>
                  <a:cubicBezTo>
                    <a:pt x="10203" y="15572"/>
                    <a:pt x="9603" y="15949"/>
                    <a:pt x="9183" y="16451"/>
                  </a:cubicBezTo>
                  <a:cubicBezTo>
                    <a:pt x="8763" y="16953"/>
                    <a:pt x="8523" y="17581"/>
                    <a:pt x="8643" y="17644"/>
                  </a:cubicBezTo>
                  <a:cubicBezTo>
                    <a:pt x="8763" y="17707"/>
                    <a:pt x="9243" y="17205"/>
                    <a:pt x="9723" y="16765"/>
                  </a:cubicBezTo>
                  <a:cubicBezTo>
                    <a:pt x="10203" y="16326"/>
                    <a:pt x="10683" y="15949"/>
                    <a:pt x="11223" y="16012"/>
                  </a:cubicBezTo>
                  <a:cubicBezTo>
                    <a:pt x="11763" y="16074"/>
                    <a:pt x="12363" y="16577"/>
                    <a:pt x="13023" y="16828"/>
                  </a:cubicBezTo>
                  <a:cubicBezTo>
                    <a:pt x="13683" y="17079"/>
                    <a:pt x="14403" y="17079"/>
                    <a:pt x="15303" y="16200"/>
                  </a:cubicBezTo>
                  <a:cubicBezTo>
                    <a:pt x="16203" y="15321"/>
                    <a:pt x="17283" y="13563"/>
                    <a:pt x="18303" y="11365"/>
                  </a:cubicBezTo>
                  <a:cubicBezTo>
                    <a:pt x="19323" y="9167"/>
                    <a:pt x="20283" y="6530"/>
                    <a:pt x="20823" y="4772"/>
                  </a:cubicBezTo>
                  <a:cubicBezTo>
                    <a:pt x="21363" y="3014"/>
                    <a:pt x="21483" y="2135"/>
                    <a:pt x="21483" y="1381"/>
                  </a:cubicBezTo>
                  <a:cubicBezTo>
                    <a:pt x="21483" y="628"/>
                    <a:pt x="21363" y="0"/>
                    <a:pt x="21123" y="0"/>
                  </a:cubicBezTo>
                  <a:cubicBezTo>
                    <a:pt x="20883" y="0"/>
                    <a:pt x="20523" y="628"/>
                    <a:pt x="19683" y="3014"/>
                  </a:cubicBezTo>
                  <a:cubicBezTo>
                    <a:pt x="18843" y="5400"/>
                    <a:pt x="17523" y="9544"/>
                    <a:pt x="17103" y="12935"/>
                  </a:cubicBezTo>
                  <a:cubicBezTo>
                    <a:pt x="16683" y="16326"/>
                    <a:pt x="17163" y="18963"/>
                    <a:pt x="176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2470150" y="8039042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6800"/>
                    <a:pt x="7920" y="12000"/>
                    <a:pt x="11520" y="8400"/>
                  </a:cubicBezTo>
                  <a:cubicBezTo>
                    <a:pt x="15120" y="4800"/>
                    <a:pt x="183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658533" y="7954640"/>
              <a:ext cx="90970" cy="122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188" fill="norm" stroke="1" extrusionOk="0">
                  <a:moveTo>
                    <a:pt x="4909" y="2517"/>
                  </a:moveTo>
                  <a:cubicBezTo>
                    <a:pt x="2455" y="1785"/>
                    <a:pt x="0" y="1052"/>
                    <a:pt x="0" y="503"/>
                  </a:cubicBezTo>
                  <a:cubicBezTo>
                    <a:pt x="0" y="-46"/>
                    <a:pt x="2455" y="-412"/>
                    <a:pt x="6136" y="869"/>
                  </a:cubicBezTo>
                  <a:cubicBezTo>
                    <a:pt x="9818" y="2151"/>
                    <a:pt x="14727" y="5080"/>
                    <a:pt x="17673" y="7825"/>
                  </a:cubicBezTo>
                  <a:cubicBezTo>
                    <a:pt x="20618" y="10571"/>
                    <a:pt x="21600" y="13134"/>
                    <a:pt x="20864" y="15330"/>
                  </a:cubicBezTo>
                  <a:cubicBezTo>
                    <a:pt x="20127" y="17527"/>
                    <a:pt x="17673" y="19357"/>
                    <a:pt x="15218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3321077" y="5594292"/>
              <a:ext cx="133324" cy="22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94" fill="norm" stroke="1" extrusionOk="0">
                  <a:moveTo>
                    <a:pt x="15183" y="0"/>
                  </a:moveTo>
                  <a:cubicBezTo>
                    <a:pt x="13158" y="3291"/>
                    <a:pt x="11133" y="6583"/>
                    <a:pt x="8770" y="9566"/>
                  </a:cubicBezTo>
                  <a:cubicBezTo>
                    <a:pt x="6408" y="12549"/>
                    <a:pt x="3708" y="15223"/>
                    <a:pt x="2020" y="17177"/>
                  </a:cubicBezTo>
                  <a:cubicBezTo>
                    <a:pt x="333" y="19131"/>
                    <a:pt x="-342" y="20366"/>
                    <a:pt x="164" y="20983"/>
                  </a:cubicBezTo>
                  <a:cubicBezTo>
                    <a:pt x="670" y="21600"/>
                    <a:pt x="2358" y="21600"/>
                    <a:pt x="5395" y="21291"/>
                  </a:cubicBezTo>
                  <a:cubicBezTo>
                    <a:pt x="8433" y="20983"/>
                    <a:pt x="12821" y="20366"/>
                    <a:pt x="15689" y="19646"/>
                  </a:cubicBezTo>
                  <a:cubicBezTo>
                    <a:pt x="18558" y="18926"/>
                    <a:pt x="19908" y="18103"/>
                    <a:pt x="21258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3441700" y="5759392"/>
              <a:ext cx="44451" cy="9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0"/>
                  </a:moveTo>
                  <a:cubicBezTo>
                    <a:pt x="2057" y="5635"/>
                    <a:pt x="4114" y="11270"/>
                    <a:pt x="5143" y="15261"/>
                  </a:cubicBezTo>
                  <a:cubicBezTo>
                    <a:pt x="6171" y="19252"/>
                    <a:pt x="6171" y="21600"/>
                    <a:pt x="8743" y="21130"/>
                  </a:cubicBezTo>
                  <a:cubicBezTo>
                    <a:pt x="11314" y="20661"/>
                    <a:pt x="16457" y="17374"/>
                    <a:pt x="21600" y="14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3532311" y="5655589"/>
              <a:ext cx="123642" cy="19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147" fill="norm" stroke="1" extrusionOk="0">
                  <a:moveTo>
                    <a:pt x="14829" y="3609"/>
                  </a:moveTo>
                  <a:cubicBezTo>
                    <a:pt x="14469" y="2484"/>
                    <a:pt x="14109" y="1359"/>
                    <a:pt x="13029" y="684"/>
                  </a:cubicBezTo>
                  <a:cubicBezTo>
                    <a:pt x="11949" y="9"/>
                    <a:pt x="10149" y="-216"/>
                    <a:pt x="8529" y="234"/>
                  </a:cubicBezTo>
                  <a:cubicBezTo>
                    <a:pt x="6909" y="684"/>
                    <a:pt x="5469" y="1809"/>
                    <a:pt x="3849" y="4959"/>
                  </a:cubicBezTo>
                  <a:cubicBezTo>
                    <a:pt x="2229" y="8109"/>
                    <a:pt x="429" y="13284"/>
                    <a:pt x="69" y="16434"/>
                  </a:cubicBezTo>
                  <a:cubicBezTo>
                    <a:pt x="-291" y="19584"/>
                    <a:pt x="789" y="20709"/>
                    <a:pt x="2589" y="21046"/>
                  </a:cubicBezTo>
                  <a:cubicBezTo>
                    <a:pt x="4389" y="21384"/>
                    <a:pt x="6909" y="20934"/>
                    <a:pt x="10149" y="18684"/>
                  </a:cubicBezTo>
                  <a:cubicBezTo>
                    <a:pt x="13389" y="16434"/>
                    <a:pt x="17349" y="12384"/>
                    <a:pt x="19329" y="9234"/>
                  </a:cubicBezTo>
                  <a:cubicBezTo>
                    <a:pt x="21309" y="6084"/>
                    <a:pt x="21309" y="3834"/>
                    <a:pt x="20589" y="2259"/>
                  </a:cubicBezTo>
                  <a:cubicBezTo>
                    <a:pt x="19869" y="684"/>
                    <a:pt x="18429" y="-216"/>
                    <a:pt x="15729" y="684"/>
                  </a:cubicBezTo>
                  <a:cubicBezTo>
                    <a:pt x="13029" y="1584"/>
                    <a:pt x="9069" y="4284"/>
                    <a:pt x="5109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5473155" y="5606992"/>
              <a:ext cx="133896" cy="23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73" fill="norm" stroke="1" extrusionOk="0">
                  <a:moveTo>
                    <a:pt x="21349" y="0"/>
                  </a:moveTo>
                  <a:cubicBezTo>
                    <a:pt x="15274" y="3823"/>
                    <a:pt x="9199" y="7646"/>
                    <a:pt x="5487" y="10704"/>
                  </a:cubicBezTo>
                  <a:cubicBezTo>
                    <a:pt x="1774" y="13763"/>
                    <a:pt x="424" y="16057"/>
                    <a:pt x="87" y="17681"/>
                  </a:cubicBezTo>
                  <a:cubicBezTo>
                    <a:pt x="-251" y="19306"/>
                    <a:pt x="424" y="20262"/>
                    <a:pt x="1605" y="20835"/>
                  </a:cubicBezTo>
                  <a:cubicBezTo>
                    <a:pt x="2787" y="21409"/>
                    <a:pt x="4474" y="21600"/>
                    <a:pt x="7005" y="21027"/>
                  </a:cubicBezTo>
                  <a:cubicBezTo>
                    <a:pt x="9537" y="20453"/>
                    <a:pt x="12912" y="19115"/>
                    <a:pt x="14768" y="17777"/>
                  </a:cubicBezTo>
                  <a:cubicBezTo>
                    <a:pt x="16624" y="16439"/>
                    <a:pt x="16961" y="15101"/>
                    <a:pt x="16624" y="14050"/>
                  </a:cubicBezTo>
                  <a:cubicBezTo>
                    <a:pt x="16286" y="12998"/>
                    <a:pt x="15274" y="12234"/>
                    <a:pt x="13924" y="11756"/>
                  </a:cubicBezTo>
                  <a:cubicBezTo>
                    <a:pt x="12574" y="11278"/>
                    <a:pt x="10887" y="11087"/>
                    <a:pt x="9199" y="11182"/>
                  </a:cubicBezTo>
                  <a:cubicBezTo>
                    <a:pt x="7512" y="11278"/>
                    <a:pt x="5824" y="11660"/>
                    <a:pt x="5318" y="12042"/>
                  </a:cubicBezTo>
                  <a:cubicBezTo>
                    <a:pt x="4812" y="12425"/>
                    <a:pt x="5487" y="12807"/>
                    <a:pt x="6162" y="13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5685227" y="5634853"/>
              <a:ext cx="105461" cy="19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0907" fill="norm" stroke="1" extrusionOk="0">
                  <a:moveTo>
                    <a:pt x="19550" y="3113"/>
                  </a:moveTo>
                  <a:cubicBezTo>
                    <a:pt x="18304" y="1988"/>
                    <a:pt x="17058" y="863"/>
                    <a:pt x="15397" y="300"/>
                  </a:cubicBezTo>
                  <a:cubicBezTo>
                    <a:pt x="13735" y="-262"/>
                    <a:pt x="11658" y="-262"/>
                    <a:pt x="8958" y="2325"/>
                  </a:cubicBezTo>
                  <a:cubicBezTo>
                    <a:pt x="6258" y="4913"/>
                    <a:pt x="2935" y="10088"/>
                    <a:pt x="1274" y="13238"/>
                  </a:cubicBezTo>
                  <a:cubicBezTo>
                    <a:pt x="-388" y="16388"/>
                    <a:pt x="-388" y="17513"/>
                    <a:pt x="1066" y="18750"/>
                  </a:cubicBezTo>
                  <a:cubicBezTo>
                    <a:pt x="2520" y="19988"/>
                    <a:pt x="5427" y="21338"/>
                    <a:pt x="8750" y="20775"/>
                  </a:cubicBezTo>
                  <a:cubicBezTo>
                    <a:pt x="12074" y="20213"/>
                    <a:pt x="15812" y="17738"/>
                    <a:pt x="18097" y="14475"/>
                  </a:cubicBezTo>
                  <a:cubicBezTo>
                    <a:pt x="20381" y="11213"/>
                    <a:pt x="21212" y="7163"/>
                    <a:pt x="20381" y="4688"/>
                  </a:cubicBezTo>
                  <a:cubicBezTo>
                    <a:pt x="19550" y="2213"/>
                    <a:pt x="17058" y="1313"/>
                    <a:pt x="14566" y="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314700" y="6769042"/>
              <a:ext cx="25401" cy="19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0"/>
                  </a:moveTo>
                  <a:cubicBezTo>
                    <a:pt x="0" y="6139"/>
                    <a:pt x="0" y="12278"/>
                    <a:pt x="0" y="16029"/>
                  </a:cubicBezTo>
                  <a:cubicBezTo>
                    <a:pt x="0" y="19781"/>
                    <a:pt x="0" y="21145"/>
                    <a:pt x="3600" y="21373"/>
                  </a:cubicBezTo>
                  <a:cubicBezTo>
                    <a:pt x="7200" y="21600"/>
                    <a:pt x="14400" y="20691"/>
                    <a:pt x="21600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417746" y="6805025"/>
              <a:ext cx="91989" cy="12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0361" fill="norm" stroke="1" extrusionOk="0">
                  <a:moveTo>
                    <a:pt x="8312" y="333"/>
                  </a:moveTo>
                  <a:cubicBezTo>
                    <a:pt x="5432" y="3656"/>
                    <a:pt x="2552" y="6979"/>
                    <a:pt x="1112" y="10136"/>
                  </a:cubicBezTo>
                  <a:cubicBezTo>
                    <a:pt x="-328" y="13293"/>
                    <a:pt x="-328" y="16283"/>
                    <a:pt x="872" y="18277"/>
                  </a:cubicBezTo>
                  <a:cubicBezTo>
                    <a:pt x="2072" y="20271"/>
                    <a:pt x="4472" y="21268"/>
                    <a:pt x="8072" y="19274"/>
                  </a:cubicBezTo>
                  <a:cubicBezTo>
                    <a:pt x="11672" y="17280"/>
                    <a:pt x="16472" y="12296"/>
                    <a:pt x="18872" y="8640"/>
                  </a:cubicBezTo>
                  <a:cubicBezTo>
                    <a:pt x="21272" y="4985"/>
                    <a:pt x="21272" y="2659"/>
                    <a:pt x="20072" y="1330"/>
                  </a:cubicBezTo>
                  <a:cubicBezTo>
                    <a:pt x="18872" y="0"/>
                    <a:pt x="16472" y="-332"/>
                    <a:pt x="15752" y="333"/>
                  </a:cubicBezTo>
                  <a:cubicBezTo>
                    <a:pt x="15032" y="997"/>
                    <a:pt x="15992" y="2659"/>
                    <a:pt x="16952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3550627" y="6764808"/>
              <a:ext cx="105193" cy="17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010" fill="norm" stroke="1" extrusionOk="0">
                  <a:moveTo>
                    <a:pt x="11023" y="7457"/>
                  </a:moveTo>
                  <a:cubicBezTo>
                    <a:pt x="9362" y="5657"/>
                    <a:pt x="7700" y="3857"/>
                    <a:pt x="6246" y="3600"/>
                  </a:cubicBezTo>
                  <a:cubicBezTo>
                    <a:pt x="4793" y="3343"/>
                    <a:pt x="3546" y="4629"/>
                    <a:pt x="2508" y="6943"/>
                  </a:cubicBezTo>
                  <a:cubicBezTo>
                    <a:pt x="1470" y="9257"/>
                    <a:pt x="639" y="12600"/>
                    <a:pt x="223" y="15043"/>
                  </a:cubicBezTo>
                  <a:cubicBezTo>
                    <a:pt x="-192" y="17486"/>
                    <a:pt x="-192" y="19029"/>
                    <a:pt x="1677" y="20057"/>
                  </a:cubicBezTo>
                  <a:cubicBezTo>
                    <a:pt x="3546" y="21086"/>
                    <a:pt x="7285" y="21600"/>
                    <a:pt x="11231" y="19929"/>
                  </a:cubicBezTo>
                  <a:cubicBezTo>
                    <a:pt x="15177" y="18257"/>
                    <a:pt x="19331" y="14400"/>
                    <a:pt x="20370" y="10800"/>
                  </a:cubicBezTo>
                  <a:cubicBezTo>
                    <a:pt x="21408" y="7200"/>
                    <a:pt x="19331" y="3857"/>
                    <a:pt x="16839" y="2057"/>
                  </a:cubicBezTo>
                  <a:cubicBezTo>
                    <a:pt x="14346" y="257"/>
                    <a:pt x="11439" y="0"/>
                    <a:pt x="10193" y="0"/>
                  </a:cubicBezTo>
                  <a:cubicBezTo>
                    <a:pt x="8946" y="0"/>
                    <a:pt x="9362" y="257"/>
                    <a:pt x="9777" y="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5317865" y="6655684"/>
              <a:ext cx="130436" cy="16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79" fill="norm" stroke="1" extrusionOk="0">
                  <a:moveTo>
                    <a:pt x="21469" y="1500"/>
                  </a:moveTo>
                  <a:cubicBezTo>
                    <a:pt x="20075" y="690"/>
                    <a:pt x="18682" y="-120"/>
                    <a:pt x="16069" y="15"/>
                  </a:cubicBezTo>
                  <a:cubicBezTo>
                    <a:pt x="13456" y="150"/>
                    <a:pt x="9624" y="1230"/>
                    <a:pt x="6837" y="2040"/>
                  </a:cubicBezTo>
                  <a:cubicBezTo>
                    <a:pt x="4050" y="2850"/>
                    <a:pt x="2308" y="3390"/>
                    <a:pt x="1263" y="4335"/>
                  </a:cubicBezTo>
                  <a:cubicBezTo>
                    <a:pt x="217" y="5280"/>
                    <a:pt x="-131" y="6630"/>
                    <a:pt x="43" y="7980"/>
                  </a:cubicBezTo>
                  <a:cubicBezTo>
                    <a:pt x="217" y="9330"/>
                    <a:pt x="914" y="10680"/>
                    <a:pt x="2134" y="11085"/>
                  </a:cubicBezTo>
                  <a:cubicBezTo>
                    <a:pt x="3353" y="11490"/>
                    <a:pt x="5095" y="10950"/>
                    <a:pt x="6837" y="10545"/>
                  </a:cubicBezTo>
                  <a:cubicBezTo>
                    <a:pt x="8579" y="10140"/>
                    <a:pt x="10321" y="9870"/>
                    <a:pt x="11888" y="10140"/>
                  </a:cubicBezTo>
                  <a:cubicBezTo>
                    <a:pt x="13456" y="10410"/>
                    <a:pt x="14850" y="11220"/>
                    <a:pt x="15546" y="12975"/>
                  </a:cubicBezTo>
                  <a:cubicBezTo>
                    <a:pt x="16243" y="14730"/>
                    <a:pt x="16243" y="17430"/>
                    <a:pt x="15372" y="19050"/>
                  </a:cubicBezTo>
                  <a:cubicBezTo>
                    <a:pt x="14501" y="20670"/>
                    <a:pt x="12759" y="21210"/>
                    <a:pt x="11017" y="21345"/>
                  </a:cubicBezTo>
                  <a:cubicBezTo>
                    <a:pt x="9275" y="21480"/>
                    <a:pt x="7534" y="21210"/>
                    <a:pt x="8404" y="20670"/>
                  </a:cubicBezTo>
                  <a:cubicBezTo>
                    <a:pt x="9275" y="20130"/>
                    <a:pt x="12759" y="19320"/>
                    <a:pt x="16243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519862" y="6686492"/>
              <a:ext cx="115875" cy="13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001" fill="norm" stroke="1" extrusionOk="0">
                  <a:moveTo>
                    <a:pt x="16458" y="5718"/>
                  </a:moveTo>
                  <a:cubicBezTo>
                    <a:pt x="15340" y="4447"/>
                    <a:pt x="14223" y="3176"/>
                    <a:pt x="12733" y="2541"/>
                  </a:cubicBezTo>
                  <a:cubicBezTo>
                    <a:pt x="11244" y="1906"/>
                    <a:pt x="9382" y="1906"/>
                    <a:pt x="7147" y="3335"/>
                  </a:cubicBezTo>
                  <a:cubicBezTo>
                    <a:pt x="4913" y="4765"/>
                    <a:pt x="2306" y="7624"/>
                    <a:pt x="1002" y="10800"/>
                  </a:cubicBezTo>
                  <a:cubicBezTo>
                    <a:pt x="-301" y="13976"/>
                    <a:pt x="-301" y="17471"/>
                    <a:pt x="816" y="19376"/>
                  </a:cubicBezTo>
                  <a:cubicBezTo>
                    <a:pt x="1933" y="21282"/>
                    <a:pt x="4168" y="21600"/>
                    <a:pt x="7892" y="19853"/>
                  </a:cubicBezTo>
                  <a:cubicBezTo>
                    <a:pt x="11616" y="18106"/>
                    <a:pt x="16830" y="14294"/>
                    <a:pt x="19065" y="10800"/>
                  </a:cubicBezTo>
                  <a:cubicBezTo>
                    <a:pt x="21299" y="7306"/>
                    <a:pt x="20554" y="4129"/>
                    <a:pt x="17947" y="2382"/>
                  </a:cubicBezTo>
                  <a:cubicBezTo>
                    <a:pt x="15340" y="635"/>
                    <a:pt x="10871" y="318"/>
                    <a:pt x="6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7923579" y="5606992"/>
              <a:ext cx="96472" cy="22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11" fill="norm" stroke="1" extrusionOk="0">
                  <a:moveTo>
                    <a:pt x="7314" y="0"/>
                  </a:moveTo>
                  <a:cubicBezTo>
                    <a:pt x="5436" y="5200"/>
                    <a:pt x="3558" y="10400"/>
                    <a:pt x="2149" y="13700"/>
                  </a:cubicBezTo>
                  <a:cubicBezTo>
                    <a:pt x="740" y="17000"/>
                    <a:pt x="-199" y="18400"/>
                    <a:pt x="36" y="19500"/>
                  </a:cubicBezTo>
                  <a:cubicBezTo>
                    <a:pt x="271" y="20600"/>
                    <a:pt x="1679" y="21400"/>
                    <a:pt x="3792" y="21500"/>
                  </a:cubicBezTo>
                  <a:cubicBezTo>
                    <a:pt x="5905" y="21600"/>
                    <a:pt x="8723" y="21000"/>
                    <a:pt x="11775" y="20000"/>
                  </a:cubicBezTo>
                  <a:cubicBezTo>
                    <a:pt x="14827" y="19000"/>
                    <a:pt x="18114" y="17600"/>
                    <a:pt x="21401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8040382" y="5650222"/>
              <a:ext cx="114959" cy="12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292" fill="norm" stroke="1" extrusionOk="0">
                  <a:moveTo>
                    <a:pt x="11337" y="5516"/>
                  </a:moveTo>
                  <a:cubicBezTo>
                    <a:pt x="11723" y="3745"/>
                    <a:pt x="12109" y="1975"/>
                    <a:pt x="11337" y="1089"/>
                  </a:cubicBezTo>
                  <a:cubicBezTo>
                    <a:pt x="10566" y="204"/>
                    <a:pt x="8637" y="204"/>
                    <a:pt x="6516" y="2506"/>
                  </a:cubicBezTo>
                  <a:cubicBezTo>
                    <a:pt x="4395" y="4807"/>
                    <a:pt x="2080" y="9411"/>
                    <a:pt x="923" y="12598"/>
                  </a:cubicBezTo>
                  <a:cubicBezTo>
                    <a:pt x="-234" y="15784"/>
                    <a:pt x="-234" y="17555"/>
                    <a:pt x="537" y="18971"/>
                  </a:cubicBezTo>
                  <a:cubicBezTo>
                    <a:pt x="1309" y="20388"/>
                    <a:pt x="2852" y="21450"/>
                    <a:pt x="5359" y="21273"/>
                  </a:cubicBezTo>
                  <a:cubicBezTo>
                    <a:pt x="7866" y="21096"/>
                    <a:pt x="11337" y="19680"/>
                    <a:pt x="14230" y="17024"/>
                  </a:cubicBezTo>
                  <a:cubicBezTo>
                    <a:pt x="17123" y="14368"/>
                    <a:pt x="19437" y="10473"/>
                    <a:pt x="20402" y="7640"/>
                  </a:cubicBezTo>
                  <a:cubicBezTo>
                    <a:pt x="21366" y="4807"/>
                    <a:pt x="20980" y="3037"/>
                    <a:pt x="19823" y="1798"/>
                  </a:cubicBezTo>
                  <a:cubicBezTo>
                    <a:pt x="18666" y="558"/>
                    <a:pt x="16737" y="-150"/>
                    <a:pt x="15002" y="27"/>
                  </a:cubicBezTo>
                  <a:cubicBezTo>
                    <a:pt x="13266" y="204"/>
                    <a:pt x="11723" y="1266"/>
                    <a:pt x="12109" y="2683"/>
                  </a:cubicBezTo>
                  <a:cubicBezTo>
                    <a:pt x="12495" y="4099"/>
                    <a:pt x="14809" y="5870"/>
                    <a:pt x="17123" y="7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217461" y="5662189"/>
              <a:ext cx="127925" cy="141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0675" fill="norm" stroke="1" extrusionOk="0">
                  <a:moveTo>
                    <a:pt x="9166" y="3988"/>
                  </a:moveTo>
                  <a:cubicBezTo>
                    <a:pt x="9509" y="2445"/>
                    <a:pt x="9852" y="902"/>
                    <a:pt x="9166" y="285"/>
                  </a:cubicBezTo>
                  <a:cubicBezTo>
                    <a:pt x="8480" y="-332"/>
                    <a:pt x="6766" y="-23"/>
                    <a:pt x="4880" y="1982"/>
                  </a:cubicBezTo>
                  <a:cubicBezTo>
                    <a:pt x="2995" y="3988"/>
                    <a:pt x="937" y="7691"/>
                    <a:pt x="252" y="11085"/>
                  </a:cubicBezTo>
                  <a:cubicBezTo>
                    <a:pt x="-434" y="14479"/>
                    <a:pt x="252" y="17565"/>
                    <a:pt x="2652" y="19262"/>
                  </a:cubicBezTo>
                  <a:cubicBezTo>
                    <a:pt x="5052" y="20959"/>
                    <a:pt x="9166" y="21268"/>
                    <a:pt x="12937" y="19417"/>
                  </a:cubicBezTo>
                  <a:cubicBezTo>
                    <a:pt x="16709" y="17565"/>
                    <a:pt x="20137" y="13554"/>
                    <a:pt x="20652" y="10314"/>
                  </a:cubicBezTo>
                  <a:cubicBezTo>
                    <a:pt x="21166" y="7074"/>
                    <a:pt x="18766" y="4605"/>
                    <a:pt x="14995" y="3679"/>
                  </a:cubicBezTo>
                  <a:cubicBezTo>
                    <a:pt x="11223" y="2754"/>
                    <a:pt x="6080" y="3371"/>
                    <a:pt x="937" y="3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7194549" y="6762692"/>
              <a:ext cx="349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5" y="14400"/>
                    <a:pt x="9949" y="7200"/>
                    <a:pt x="13549" y="3600"/>
                  </a:cubicBezTo>
                  <a:cubicBezTo>
                    <a:pt x="17149" y="0"/>
                    <a:pt x="193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7442199" y="6697210"/>
              <a:ext cx="96227" cy="13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246" fill="norm" stroke="1" extrusionOk="0">
                  <a:moveTo>
                    <a:pt x="0" y="4298"/>
                  </a:moveTo>
                  <a:cubicBezTo>
                    <a:pt x="1379" y="2637"/>
                    <a:pt x="2757" y="975"/>
                    <a:pt x="4596" y="311"/>
                  </a:cubicBezTo>
                  <a:cubicBezTo>
                    <a:pt x="6434" y="-354"/>
                    <a:pt x="8732" y="-22"/>
                    <a:pt x="11719" y="1972"/>
                  </a:cubicBezTo>
                  <a:cubicBezTo>
                    <a:pt x="14706" y="3966"/>
                    <a:pt x="18383" y="7621"/>
                    <a:pt x="19991" y="10280"/>
                  </a:cubicBezTo>
                  <a:cubicBezTo>
                    <a:pt x="21600" y="12938"/>
                    <a:pt x="21140" y="14600"/>
                    <a:pt x="17923" y="16261"/>
                  </a:cubicBezTo>
                  <a:cubicBezTo>
                    <a:pt x="14706" y="17923"/>
                    <a:pt x="8732" y="19584"/>
                    <a:pt x="2757" y="21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7854949" y="6661092"/>
              <a:ext cx="846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221"/>
                    <a:pt x="21600" y="8441"/>
                    <a:pt x="21600" y="12041"/>
                  </a:cubicBezTo>
                  <a:cubicBezTo>
                    <a:pt x="21600" y="15641"/>
                    <a:pt x="1080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7925743" y="6660529"/>
              <a:ext cx="110975" cy="20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360" fill="norm" stroke="1" extrusionOk="0">
                  <a:moveTo>
                    <a:pt x="11822" y="713"/>
                  </a:moveTo>
                  <a:cubicBezTo>
                    <a:pt x="8622" y="276"/>
                    <a:pt x="5422" y="-160"/>
                    <a:pt x="3222" y="58"/>
                  </a:cubicBezTo>
                  <a:cubicBezTo>
                    <a:pt x="1022" y="276"/>
                    <a:pt x="-178" y="1149"/>
                    <a:pt x="22" y="2676"/>
                  </a:cubicBezTo>
                  <a:cubicBezTo>
                    <a:pt x="222" y="4204"/>
                    <a:pt x="1822" y="6385"/>
                    <a:pt x="5622" y="8895"/>
                  </a:cubicBezTo>
                  <a:cubicBezTo>
                    <a:pt x="9422" y="11404"/>
                    <a:pt x="15422" y="14240"/>
                    <a:pt x="18422" y="16204"/>
                  </a:cubicBezTo>
                  <a:cubicBezTo>
                    <a:pt x="21422" y="18167"/>
                    <a:pt x="21422" y="19258"/>
                    <a:pt x="20222" y="20022"/>
                  </a:cubicBezTo>
                  <a:cubicBezTo>
                    <a:pt x="19022" y="20785"/>
                    <a:pt x="16622" y="21222"/>
                    <a:pt x="14222" y="21331"/>
                  </a:cubicBezTo>
                  <a:cubicBezTo>
                    <a:pt x="11822" y="21440"/>
                    <a:pt x="9422" y="21222"/>
                    <a:pt x="7022" y="210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7943849" y="6667805"/>
              <a:ext cx="2032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950" y="11918"/>
                    <a:pt x="9900" y="3818"/>
                    <a:pt x="13500" y="1118"/>
                  </a:cubicBezTo>
                  <a:cubicBezTo>
                    <a:pt x="17100" y="-1582"/>
                    <a:pt x="193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8140699" y="6680091"/>
              <a:ext cx="159067" cy="17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0964" fill="norm" stroke="1" extrusionOk="0">
                  <a:moveTo>
                    <a:pt x="13124" y="778"/>
                  </a:moveTo>
                  <a:cubicBezTo>
                    <a:pt x="11757" y="263"/>
                    <a:pt x="10390" y="-251"/>
                    <a:pt x="9023" y="135"/>
                  </a:cubicBezTo>
                  <a:cubicBezTo>
                    <a:pt x="7656" y="520"/>
                    <a:pt x="6289" y="1806"/>
                    <a:pt x="5332" y="4635"/>
                  </a:cubicBezTo>
                  <a:cubicBezTo>
                    <a:pt x="4375" y="7463"/>
                    <a:pt x="3828" y="11835"/>
                    <a:pt x="4375" y="15049"/>
                  </a:cubicBezTo>
                  <a:cubicBezTo>
                    <a:pt x="4922" y="18263"/>
                    <a:pt x="6562" y="20320"/>
                    <a:pt x="9159" y="20835"/>
                  </a:cubicBezTo>
                  <a:cubicBezTo>
                    <a:pt x="11757" y="21349"/>
                    <a:pt x="15311" y="20320"/>
                    <a:pt x="17772" y="17878"/>
                  </a:cubicBezTo>
                  <a:cubicBezTo>
                    <a:pt x="20233" y="15435"/>
                    <a:pt x="21600" y="11578"/>
                    <a:pt x="19549" y="9006"/>
                  </a:cubicBezTo>
                  <a:cubicBezTo>
                    <a:pt x="17499" y="6435"/>
                    <a:pt x="12030" y="5149"/>
                    <a:pt x="8203" y="5020"/>
                  </a:cubicBezTo>
                  <a:cubicBezTo>
                    <a:pt x="4375" y="4892"/>
                    <a:pt x="2187" y="5920"/>
                    <a:pt x="0" y="6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3454400" y="7816792"/>
              <a:ext cx="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3540929" y="7791392"/>
              <a:ext cx="123021" cy="20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95" fill="norm" stroke="1" extrusionOk="0">
                  <a:moveTo>
                    <a:pt x="7000" y="0"/>
                  </a:moveTo>
                  <a:cubicBezTo>
                    <a:pt x="5536" y="4752"/>
                    <a:pt x="4071" y="9504"/>
                    <a:pt x="2973" y="12420"/>
                  </a:cubicBezTo>
                  <a:cubicBezTo>
                    <a:pt x="1875" y="15336"/>
                    <a:pt x="1142" y="16416"/>
                    <a:pt x="593" y="17712"/>
                  </a:cubicBezTo>
                  <a:cubicBezTo>
                    <a:pt x="44" y="19008"/>
                    <a:pt x="-322" y="20520"/>
                    <a:pt x="410" y="21060"/>
                  </a:cubicBezTo>
                  <a:cubicBezTo>
                    <a:pt x="1142" y="21600"/>
                    <a:pt x="2973" y="21168"/>
                    <a:pt x="6634" y="20196"/>
                  </a:cubicBezTo>
                  <a:cubicBezTo>
                    <a:pt x="10295" y="19224"/>
                    <a:pt x="15786" y="17712"/>
                    <a:pt x="21278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3638499" y="7892992"/>
              <a:ext cx="2545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877"/>
                    <a:pt x="3363" y="7754"/>
                    <a:pt x="870" y="11354"/>
                  </a:cubicBezTo>
                  <a:cubicBezTo>
                    <a:pt x="-1622" y="14954"/>
                    <a:pt x="1701" y="18277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3722092" y="7809031"/>
              <a:ext cx="131416" cy="21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219" fill="norm" stroke="1" extrusionOk="0">
                  <a:moveTo>
                    <a:pt x="19079" y="142"/>
                  </a:moveTo>
                  <a:cubicBezTo>
                    <a:pt x="17054" y="-70"/>
                    <a:pt x="15029" y="-282"/>
                    <a:pt x="11991" y="1412"/>
                  </a:cubicBezTo>
                  <a:cubicBezTo>
                    <a:pt x="8954" y="3106"/>
                    <a:pt x="4904" y="6706"/>
                    <a:pt x="2541" y="9883"/>
                  </a:cubicBezTo>
                  <a:cubicBezTo>
                    <a:pt x="179" y="13059"/>
                    <a:pt x="-496" y="15812"/>
                    <a:pt x="348" y="17824"/>
                  </a:cubicBezTo>
                  <a:cubicBezTo>
                    <a:pt x="1191" y="19836"/>
                    <a:pt x="3554" y="21106"/>
                    <a:pt x="6760" y="21212"/>
                  </a:cubicBezTo>
                  <a:cubicBezTo>
                    <a:pt x="9966" y="21318"/>
                    <a:pt x="14016" y="20259"/>
                    <a:pt x="16716" y="17718"/>
                  </a:cubicBezTo>
                  <a:cubicBezTo>
                    <a:pt x="19416" y="15177"/>
                    <a:pt x="20766" y="11153"/>
                    <a:pt x="20935" y="8083"/>
                  </a:cubicBezTo>
                  <a:cubicBezTo>
                    <a:pt x="21104" y="5012"/>
                    <a:pt x="20092" y="2894"/>
                    <a:pt x="18910" y="1836"/>
                  </a:cubicBezTo>
                  <a:cubicBezTo>
                    <a:pt x="17729" y="777"/>
                    <a:pt x="16379" y="777"/>
                    <a:pt x="15029" y="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5339127" y="7772342"/>
              <a:ext cx="1392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645"/>
                    <a:pt x="1783" y="9290"/>
                    <a:pt x="240" y="12890"/>
                  </a:cubicBezTo>
                  <a:cubicBezTo>
                    <a:pt x="-1303" y="16490"/>
                    <a:pt x="4868" y="1904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5429249" y="7765992"/>
              <a:ext cx="6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490704" y="7785042"/>
              <a:ext cx="131868" cy="18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117" fill="norm" stroke="1" extrusionOk="0">
                  <a:moveTo>
                    <a:pt x="12284" y="2234"/>
                  </a:moveTo>
                  <a:cubicBezTo>
                    <a:pt x="8629" y="3476"/>
                    <a:pt x="4973" y="4717"/>
                    <a:pt x="2647" y="6828"/>
                  </a:cubicBezTo>
                  <a:cubicBezTo>
                    <a:pt x="321" y="8938"/>
                    <a:pt x="-676" y="11917"/>
                    <a:pt x="487" y="14772"/>
                  </a:cubicBezTo>
                  <a:cubicBezTo>
                    <a:pt x="1650" y="17628"/>
                    <a:pt x="4973" y="20359"/>
                    <a:pt x="8629" y="20979"/>
                  </a:cubicBezTo>
                  <a:cubicBezTo>
                    <a:pt x="12284" y="21600"/>
                    <a:pt x="16272" y="20110"/>
                    <a:pt x="18432" y="16759"/>
                  </a:cubicBezTo>
                  <a:cubicBezTo>
                    <a:pt x="20592" y="13407"/>
                    <a:pt x="20924" y="8193"/>
                    <a:pt x="20592" y="5090"/>
                  </a:cubicBezTo>
                  <a:cubicBezTo>
                    <a:pt x="20259" y="1986"/>
                    <a:pt x="19262" y="993"/>
                    <a:pt x="17767" y="497"/>
                  </a:cubicBezTo>
                  <a:cubicBezTo>
                    <a:pt x="16272" y="0"/>
                    <a:pt x="14278" y="0"/>
                    <a:pt x="1228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7613395" y="7852305"/>
              <a:ext cx="292356" cy="23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14" fill="norm" stroke="1" extrusionOk="0">
                  <a:moveTo>
                    <a:pt x="5613" y="4821"/>
                  </a:moveTo>
                  <a:cubicBezTo>
                    <a:pt x="5457" y="3865"/>
                    <a:pt x="5302" y="2909"/>
                    <a:pt x="5613" y="2145"/>
                  </a:cubicBezTo>
                  <a:cubicBezTo>
                    <a:pt x="5923" y="1380"/>
                    <a:pt x="6700" y="807"/>
                    <a:pt x="8177" y="424"/>
                  </a:cubicBezTo>
                  <a:cubicBezTo>
                    <a:pt x="9653" y="42"/>
                    <a:pt x="11828" y="-149"/>
                    <a:pt x="13227" y="138"/>
                  </a:cubicBezTo>
                  <a:cubicBezTo>
                    <a:pt x="14626" y="424"/>
                    <a:pt x="15247" y="1189"/>
                    <a:pt x="14781" y="3196"/>
                  </a:cubicBezTo>
                  <a:cubicBezTo>
                    <a:pt x="14315" y="5203"/>
                    <a:pt x="12761" y="8453"/>
                    <a:pt x="10508" y="11320"/>
                  </a:cubicBezTo>
                  <a:cubicBezTo>
                    <a:pt x="8254" y="14187"/>
                    <a:pt x="5302" y="16672"/>
                    <a:pt x="3282" y="18297"/>
                  </a:cubicBezTo>
                  <a:cubicBezTo>
                    <a:pt x="1262" y="19922"/>
                    <a:pt x="174" y="20686"/>
                    <a:pt x="18" y="21069"/>
                  </a:cubicBezTo>
                  <a:cubicBezTo>
                    <a:pt x="-137" y="21451"/>
                    <a:pt x="640" y="21451"/>
                    <a:pt x="3748" y="20591"/>
                  </a:cubicBezTo>
                  <a:cubicBezTo>
                    <a:pt x="6856" y="19731"/>
                    <a:pt x="12295" y="18010"/>
                    <a:pt x="15636" y="16959"/>
                  </a:cubicBezTo>
                  <a:cubicBezTo>
                    <a:pt x="18977" y="15908"/>
                    <a:pt x="20220" y="15525"/>
                    <a:pt x="21463" y="15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7992570" y="7835279"/>
              <a:ext cx="148130" cy="22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50" fill="norm" stroke="1" extrusionOk="0">
                  <a:moveTo>
                    <a:pt x="21290" y="665"/>
                  </a:moveTo>
                  <a:cubicBezTo>
                    <a:pt x="19769" y="258"/>
                    <a:pt x="18248" y="-150"/>
                    <a:pt x="15966" y="54"/>
                  </a:cubicBezTo>
                  <a:cubicBezTo>
                    <a:pt x="13684" y="258"/>
                    <a:pt x="10642" y="1073"/>
                    <a:pt x="7904" y="2601"/>
                  </a:cubicBezTo>
                  <a:cubicBezTo>
                    <a:pt x="5166" y="4129"/>
                    <a:pt x="2732" y="6371"/>
                    <a:pt x="1363" y="8001"/>
                  </a:cubicBezTo>
                  <a:cubicBezTo>
                    <a:pt x="-6" y="9631"/>
                    <a:pt x="-310" y="10650"/>
                    <a:pt x="298" y="11058"/>
                  </a:cubicBezTo>
                  <a:cubicBezTo>
                    <a:pt x="907" y="11465"/>
                    <a:pt x="2428" y="11261"/>
                    <a:pt x="4710" y="11159"/>
                  </a:cubicBezTo>
                  <a:cubicBezTo>
                    <a:pt x="6991" y="11058"/>
                    <a:pt x="10034" y="11058"/>
                    <a:pt x="12467" y="11567"/>
                  </a:cubicBezTo>
                  <a:cubicBezTo>
                    <a:pt x="14901" y="12076"/>
                    <a:pt x="16727" y="13095"/>
                    <a:pt x="17791" y="14216"/>
                  </a:cubicBezTo>
                  <a:cubicBezTo>
                    <a:pt x="18856" y="15337"/>
                    <a:pt x="19160" y="16559"/>
                    <a:pt x="18856" y="17578"/>
                  </a:cubicBezTo>
                  <a:cubicBezTo>
                    <a:pt x="18552" y="18597"/>
                    <a:pt x="17639" y="19412"/>
                    <a:pt x="14445" y="20024"/>
                  </a:cubicBezTo>
                  <a:cubicBezTo>
                    <a:pt x="11251" y="20635"/>
                    <a:pt x="5775" y="21042"/>
                    <a:pt x="298" y="214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8240882" y="7884373"/>
              <a:ext cx="217241" cy="17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0820" fill="norm" stroke="1" extrusionOk="0">
                  <a:moveTo>
                    <a:pt x="14534" y="2472"/>
                  </a:moveTo>
                  <a:cubicBezTo>
                    <a:pt x="13934" y="1490"/>
                    <a:pt x="13334" y="508"/>
                    <a:pt x="12434" y="140"/>
                  </a:cubicBezTo>
                  <a:cubicBezTo>
                    <a:pt x="11534" y="-228"/>
                    <a:pt x="10334" y="17"/>
                    <a:pt x="8134" y="2227"/>
                  </a:cubicBezTo>
                  <a:cubicBezTo>
                    <a:pt x="5934" y="4436"/>
                    <a:pt x="2734" y="8608"/>
                    <a:pt x="1134" y="12045"/>
                  </a:cubicBezTo>
                  <a:cubicBezTo>
                    <a:pt x="-466" y="15481"/>
                    <a:pt x="-466" y="18181"/>
                    <a:pt x="1734" y="19654"/>
                  </a:cubicBezTo>
                  <a:cubicBezTo>
                    <a:pt x="3934" y="21127"/>
                    <a:pt x="8334" y="21372"/>
                    <a:pt x="12234" y="19408"/>
                  </a:cubicBezTo>
                  <a:cubicBezTo>
                    <a:pt x="16134" y="17445"/>
                    <a:pt x="19534" y="13272"/>
                    <a:pt x="20334" y="9836"/>
                  </a:cubicBezTo>
                  <a:cubicBezTo>
                    <a:pt x="21134" y="6399"/>
                    <a:pt x="19334" y="3699"/>
                    <a:pt x="16934" y="2349"/>
                  </a:cubicBezTo>
                  <a:cubicBezTo>
                    <a:pt x="14534" y="999"/>
                    <a:pt x="11534" y="999"/>
                    <a:pt x="8534" y="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24883" y="3098742"/>
              <a:ext cx="10401972" cy="163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66" fill="norm" stroke="1" extrusionOk="0">
                  <a:moveTo>
                    <a:pt x="6386" y="2425"/>
                  </a:moveTo>
                  <a:cubicBezTo>
                    <a:pt x="6381" y="2258"/>
                    <a:pt x="6377" y="2090"/>
                    <a:pt x="6361" y="1993"/>
                  </a:cubicBezTo>
                  <a:cubicBezTo>
                    <a:pt x="6346" y="1895"/>
                    <a:pt x="6320" y="1867"/>
                    <a:pt x="6232" y="1853"/>
                  </a:cubicBezTo>
                  <a:cubicBezTo>
                    <a:pt x="6144" y="1839"/>
                    <a:pt x="5994" y="1839"/>
                    <a:pt x="5843" y="1826"/>
                  </a:cubicBezTo>
                  <a:cubicBezTo>
                    <a:pt x="5691" y="1812"/>
                    <a:pt x="5537" y="1784"/>
                    <a:pt x="5364" y="1770"/>
                  </a:cubicBezTo>
                  <a:cubicBezTo>
                    <a:pt x="5190" y="1756"/>
                    <a:pt x="4997" y="1756"/>
                    <a:pt x="4823" y="1784"/>
                  </a:cubicBezTo>
                  <a:cubicBezTo>
                    <a:pt x="4650" y="1812"/>
                    <a:pt x="4496" y="1867"/>
                    <a:pt x="4333" y="1909"/>
                  </a:cubicBezTo>
                  <a:cubicBezTo>
                    <a:pt x="4171" y="1951"/>
                    <a:pt x="3999" y="1979"/>
                    <a:pt x="3845" y="2021"/>
                  </a:cubicBezTo>
                  <a:cubicBezTo>
                    <a:pt x="3692" y="2062"/>
                    <a:pt x="3555" y="2118"/>
                    <a:pt x="3395" y="2174"/>
                  </a:cubicBezTo>
                  <a:cubicBezTo>
                    <a:pt x="3235" y="2230"/>
                    <a:pt x="3050" y="2285"/>
                    <a:pt x="2868" y="2327"/>
                  </a:cubicBezTo>
                  <a:cubicBezTo>
                    <a:pt x="2685" y="2369"/>
                    <a:pt x="2505" y="2397"/>
                    <a:pt x="2329" y="2383"/>
                  </a:cubicBezTo>
                  <a:cubicBezTo>
                    <a:pt x="2153" y="2369"/>
                    <a:pt x="1982" y="2313"/>
                    <a:pt x="1815" y="2244"/>
                  </a:cubicBezTo>
                  <a:cubicBezTo>
                    <a:pt x="1648" y="2174"/>
                    <a:pt x="1485" y="2090"/>
                    <a:pt x="1314" y="2076"/>
                  </a:cubicBezTo>
                  <a:cubicBezTo>
                    <a:pt x="1143" y="2062"/>
                    <a:pt x="962" y="2118"/>
                    <a:pt x="813" y="2271"/>
                  </a:cubicBezTo>
                  <a:cubicBezTo>
                    <a:pt x="664" y="2425"/>
                    <a:pt x="545" y="2676"/>
                    <a:pt x="435" y="3024"/>
                  </a:cubicBezTo>
                  <a:cubicBezTo>
                    <a:pt x="325" y="3372"/>
                    <a:pt x="224" y="3818"/>
                    <a:pt x="156" y="4250"/>
                  </a:cubicBezTo>
                  <a:cubicBezTo>
                    <a:pt x="88" y="4682"/>
                    <a:pt x="53" y="5100"/>
                    <a:pt x="31" y="5714"/>
                  </a:cubicBezTo>
                  <a:cubicBezTo>
                    <a:pt x="9" y="6327"/>
                    <a:pt x="0" y="7135"/>
                    <a:pt x="0" y="7943"/>
                  </a:cubicBezTo>
                  <a:cubicBezTo>
                    <a:pt x="0" y="8751"/>
                    <a:pt x="9" y="9560"/>
                    <a:pt x="18" y="10438"/>
                  </a:cubicBezTo>
                  <a:cubicBezTo>
                    <a:pt x="26" y="11316"/>
                    <a:pt x="35" y="12263"/>
                    <a:pt x="53" y="13267"/>
                  </a:cubicBezTo>
                  <a:cubicBezTo>
                    <a:pt x="70" y="14270"/>
                    <a:pt x="97" y="15329"/>
                    <a:pt x="125" y="16346"/>
                  </a:cubicBezTo>
                  <a:cubicBezTo>
                    <a:pt x="154" y="17364"/>
                    <a:pt x="185" y="18339"/>
                    <a:pt x="215" y="19119"/>
                  </a:cubicBezTo>
                  <a:cubicBezTo>
                    <a:pt x="246" y="19900"/>
                    <a:pt x="277" y="20485"/>
                    <a:pt x="332" y="20889"/>
                  </a:cubicBezTo>
                  <a:cubicBezTo>
                    <a:pt x="387" y="21293"/>
                    <a:pt x="466" y="21516"/>
                    <a:pt x="589" y="21558"/>
                  </a:cubicBezTo>
                  <a:cubicBezTo>
                    <a:pt x="712" y="21600"/>
                    <a:pt x="879" y="21461"/>
                    <a:pt x="1042" y="21293"/>
                  </a:cubicBezTo>
                  <a:cubicBezTo>
                    <a:pt x="1204" y="21126"/>
                    <a:pt x="1362" y="20931"/>
                    <a:pt x="1518" y="20778"/>
                  </a:cubicBezTo>
                  <a:cubicBezTo>
                    <a:pt x="1674" y="20625"/>
                    <a:pt x="1828" y="20513"/>
                    <a:pt x="1993" y="20415"/>
                  </a:cubicBezTo>
                  <a:cubicBezTo>
                    <a:pt x="2158" y="20318"/>
                    <a:pt x="2334" y="20234"/>
                    <a:pt x="2501" y="20179"/>
                  </a:cubicBezTo>
                  <a:cubicBezTo>
                    <a:pt x="2668" y="20123"/>
                    <a:pt x="2826" y="20095"/>
                    <a:pt x="2988" y="20053"/>
                  </a:cubicBezTo>
                  <a:cubicBezTo>
                    <a:pt x="3151" y="20011"/>
                    <a:pt x="3318" y="19956"/>
                    <a:pt x="3487" y="19914"/>
                  </a:cubicBezTo>
                  <a:cubicBezTo>
                    <a:pt x="3656" y="19872"/>
                    <a:pt x="3828" y="19844"/>
                    <a:pt x="3999" y="19844"/>
                  </a:cubicBezTo>
                  <a:cubicBezTo>
                    <a:pt x="4171" y="19844"/>
                    <a:pt x="4342" y="19872"/>
                    <a:pt x="4516" y="19886"/>
                  </a:cubicBezTo>
                  <a:cubicBezTo>
                    <a:pt x="4689" y="19900"/>
                    <a:pt x="4865" y="19900"/>
                    <a:pt x="5043" y="19900"/>
                  </a:cubicBezTo>
                  <a:cubicBezTo>
                    <a:pt x="5221" y="19900"/>
                    <a:pt x="5401" y="19900"/>
                    <a:pt x="5579" y="19872"/>
                  </a:cubicBezTo>
                  <a:cubicBezTo>
                    <a:pt x="5757" y="19844"/>
                    <a:pt x="5933" y="19788"/>
                    <a:pt x="6106" y="19747"/>
                  </a:cubicBezTo>
                  <a:cubicBezTo>
                    <a:pt x="6280" y="19705"/>
                    <a:pt x="6451" y="19677"/>
                    <a:pt x="6618" y="19663"/>
                  </a:cubicBezTo>
                  <a:cubicBezTo>
                    <a:pt x="6785" y="19649"/>
                    <a:pt x="6948" y="19649"/>
                    <a:pt x="7111" y="19649"/>
                  </a:cubicBezTo>
                  <a:cubicBezTo>
                    <a:pt x="7273" y="19649"/>
                    <a:pt x="7436" y="19649"/>
                    <a:pt x="7603" y="19663"/>
                  </a:cubicBezTo>
                  <a:cubicBezTo>
                    <a:pt x="7770" y="19677"/>
                    <a:pt x="7941" y="19705"/>
                    <a:pt x="8104" y="19747"/>
                  </a:cubicBezTo>
                  <a:cubicBezTo>
                    <a:pt x="8266" y="19788"/>
                    <a:pt x="8420" y="19844"/>
                    <a:pt x="8587" y="19900"/>
                  </a:cubicBezTo>
                  <a:cubicBezTo>
                    <a:pt x="8754" y="19956"/>
                    <a:pt x="8934" y="20011"/>
                    <a:pt x="9110" y="20053"/>
                  </a:cubicBezTo>
                  <a:cubicBezTo>
                    <a:pt x="9286" y="20095"/>
                    <a:pt x="9457" y="20123"/>
                    <a:pt x="9640" y="20137"/>
                  </a:cubicBezTo>
                  <a:cubicBezTo>
                    <a:pt x="9822" y="20151"/>
                    <a:pt x="10016" y="20151"/>
                    <a:pt x="10194" y="20165"/>
                  </a:cubicBezTo>
                  <a:cubicBezTo>
                    <a:pt x="10372" y="20179"/>
                    <a:pt x="10534" y="20206"/>
                    <a:pt x="10692" y="20234"/>
                  </a:cubicBezTo>
                  <a:cubicBezTo>
                    <a:pt x="10851" y="20262"/>
                    <a:pt x="11004" y="20290"/>
                    <a:pt x="11169" y="20332"/>
                  </a:cubicBezTo>
                  <a:cubicBezTo>
                    <a:pt x="11334" y="20374"/>
                    <a:pt x="11510" y="20429"/>
                    <a:pt x="11688" y="20471"/>
                  </a:cubicBezTo>
                  <a:cubicBezTo>
                    <a:pt x="11866" y="20513"/>
                    <a:pt x="12046" y="20541"/>
                    <a:pt x="12226" y="20569"/>
                  </a:cubicBezTo>
                  <a:cubicBezTo>
                    <a:pt x="12406" y="20597"/>
                    <a:pt x="12586" y="20625"/>
                    <a:pt x="12753" y="20666"/>
                  </a:cubicBezTo>
                  <a:cubicBezTo>
                    <a:pt x="12920" y="20708"/>
                    <a:pt x="13074" y="20764"/>
                    <a:pt x="13246" y="20792"/>
                  </a:cubicBezTo>
                  <a:cubicBezTo>
                    <a:pt x="13417" y="20820"/>
                    <a:pt x="13606" y="20820"/>
                    <a:pt x="13799" y="20820"/>
                  </a:cubicBezTo>
                  <a:cubicBezTo>
                    <a:pt x="13993" y="20820"/>
                    <a:pt x="14191" y="20820"/>
                    <a:pt x="14371" y="20806"/>
                  </a:cubicBezTo>
                  <a:cubicBezTo>
                    <a:pt x="14551" y="20792"/>
                    <a:pt x="14713" y="20764"/>
                    <a:pt x="14889" y="20750"/>
                  </a:cubicBezTo>
                  <a:cubicBezTo>
                    <a:pt x="15065" y="20736"/>
                    <a:pt x="15254" y="20736"/>
                    <a:pt x="15447" y="20736"/>
                  </a:cubicBezTo>
                  <a:cubicBezTo>
                    <a:pt x="15641" y="20736"/>
                    <a:pt x="15839" y="20736"/>
                    <a:pt x="16032" y="20736"/>
                  </a:cubicBezTo>
                  <a:cubicBezTo>
                    <a:pt x="16225" y="20736"/>
                    <a:pt x="16414" y="20736"/>
                    <a:pt x="16601" y="20736"/>
                  </a:cubicBezTo>
                  <a:cubicBezTo>
                    <a:pt x="16788" y="20736"/>
                    <a:pt x="16972" y="20736"/>
                    <a:pt x="17150" y="20736"/>
                  </a:cubicBezTo>
                  <a:cubicBezTo>
                    <a:pt x="17328" y="20736"/>
                    <a:pt x="17500" y="20736"/>
                    <a:pt x="17678" y="20736"/>
                  </a:cubicBezTo>
                  <a:cubicBezTo>
                    <a:pt x="17856" y="20736"/>
                    <a:pt x="18040" y="20736"/>
                    <a:pt x="18223" y="20750"/>
                  </a:cubicBezTo>
                  <a:cubicBezTo>
                    <a:pt x="18405" y="20764"/>
                    <a:pt x="18585" y="20792"/>
                    <a:pt x="18761" y="20806"/>
                  </a:cubicBezTo>
                  <a:cubicBezTo>
                    <a:pt x="18937" y="20820"/>
                    <a:pt x="19108" y="20820"/>
                    <a:pt x="19271" y="20736"/>
                  </a:cubicBezTo>
                  <a:cubicBezTo>
                    <a:pt x="19433" y="20652"/>
                    <a:pt x="19587" y="20485"/>
                    <a:pt x="19717" y="20220"/>
                  </a:cubicBezTo>
                  <a:cubicBezTo>
                    <a:pt x="19847" y="19956"/>
                    <a:pt x="19952" y="19593"/>
                    <a:pt x="20062" y="19064"/>
                  </a:cubicBezTo>
                  <a:cubicBezTo>
                    <a:pt x="20172" y="18534"/>
                    <a:pt x="20286" y="17837"/>
                    <a:pt x="20400" y="17057"/>
                  </a:cubicBezTo>
                  <a:cubicBezTo>
                    <a:pt x="20515" y="16277"/>
                    <a:pt x="20629" y="15413"/>
                    <a:pt x="20732" y="14549"/>
                  </a:cubicBezTo>
                  <a:cubicBezTo>
                    <a:pt x="20835" y="13685"/>
                    <a:pt x="20928" y="12821"/>
                    <a:pt x="21018" y="11985"/>
                  </a:cubicBezTo>
                  <a:cubicBezTo>
                    <a:pt x="21108" y="11148"/>
                    <a:pt x="21196" y="10340"/>
                    <a:pt x="21279" y="9560"/>
                  </a:cubicBezTo>
                  <a:cubicBezTo>
                    <a:pt x="21363" y="8779"/>
                    <a:pt x="21442" y="8027"/>
                    <a:pt x="21495" y="7455"/>
                  </a:cubicBezTo>
                  <a:cubicBezTo>
                    <a:pt x="21547" y="6884"/>
                    <a:pt x="21574" y="6494"/>
                    <a:pt x="21587" y="6215"/>
                  </a:cubicBezTo>
                  <a:cubicBezTo>
                    <a:pt x="21600" y="5937"/>
                    <a:pt x="21600" y="5769"/>
                    <a:pt x="21589" y="5658"/>
                  </a:cubicBezTo>
                  <a:cubicBezTo>
                    <a:pt x="21578" y="5546"/>
                    <a:pt x="21556" y="5491"/>
                    <a:pt x="21477" y="5421"/>
                  </a:cubicBezTo>
                  <a:cubicBezTo>
                    <a:pt x="21398" y="5351"/>
                    <a:pt x="21262" y="5268"/>
                    <a:pt x="21110" y="5170"/>
                  </a:cubicBezTo>
                  <a:cubicBezTo>
                    <a:pt x="20958" y="5073"/>
                    <a:pt x="20791" y="4961"/>
                    <a:pt x="20618" y="4836"/>
                  </a:cubicBezTo>
                  <a:cubicBezTo>
                    <a:pt x="20444" y="4710"/>
                    <a:pt x="20264" y="4571"/>
                    <a:pt x="20084" y="4445"/>
                  </a:cubicBezTo>
                  <a:cubicBezTo>
                    <a:pt x="19904" y="4320"/>
                    <a:pt x="19723" y="4209"/>
                    <a:pt x="19550" y="4083"/>
                  </a:cubicBezTo>
                  <a:cubicBezTo>
                    <a:pt x="19376" y="3958"/>
                    <a:pt x="19209" y="3818"/>
                    <a:pt x="19040" y="3693"/>
                  </a:cubicBezTo>
                  <a:cubicBezTo>
                    <a:pt x="18871" y="3567"/>
                    <a:pt x="18699" y="3456"/>
                    <a:pt x="18522" y="3317"/>
                  </a:cubicBezTo>
                  <a:cubicBezTo>
                    <a:pt x="18344" y="3177"/>
                    <a:pt x="18159" y="3010"/>
                    <a:pt x="18001" y="2885"/>
                  </a:cubicBezTo>
                  <a:cubicBezTo>
                    <a:pt x="17843" y="2759"/>
                    <a:pt x="17711" y="2676"/>
                    <a:pt x="17577" y="2578"/>
                  </a:cubicBezTo>
                  <a:cubicBezTo>
                    <a:pt x="17443" y="2481"/>
                    <a:pt x="17306" y="2369"/>
                    <a:pt x="17170" y="2271"/>
                  </a:cubicBezTo>
                  <a:cubicBezTo>
                    <a:pt x="17034" y="2174"/>
                    <a:pt x="16898" y="2090"/>
                    <a:pt x="16757" y="1993"/>
                  </a:cubicBezTo>
                  <a:cubicBezTo>
                    <a:pt x="16616" y="1895"/>
                    <a:pt x="16471" y="1784"/>
                    <a:pt x="16298" y="1672"/>
                  </a:cubicBezTo>
                  <a:cubicBezTo>
                    <a:pt x="16124" y="1561"/>
                    <a:pt x="15922" y="1449"/>
                    <a:pt x="15753" y="1352"/>
                  </a:cubicBezTo>
                  <a:cubicBezTo>
                    <a:pt x="15584" y="1254"/>
                    <a:pt x="15447" y="1171"/>
                    <a:pt x="15307" y="1087"/>
                  </a:cubicBezTo>
                  <a:cubicBezTo>
                    <a:pt x="15166" y="1003"/>
                    <a:pt x="15021" y="920"/>
                    <a:pt x="14830" y="836"/>
                  </a:cubicBezTo>
                  <a:cubicBezTo>
                    <a:pt x="14639" y="753"/>
                    <a:pt x="14401" y="669"/>
                    <a:pt x="14208" y="599"/>
                  </a:cubicBezTo>
                  <a:cubicBezTo>
                    <a:pt x="14015" y="530"/>
                    <a:pt x="13865" y="474"/>
                    <a:pt x="13718" y="432"/>
                  </a:cubicBezTo>
                  <a:cubicBezTo>
                    <a:pt x="13571" y="390"/>
                    <a:pt x="13426" y="362"/>
                    <a:pt x="13276" y="321"/>
                  </a:cubicBezTo>
                  <a:cubicBezTo>
                    <a:pt x="13127" y="279"/>
                    <a:pt x="12973" y="223"/>
                    <a:pt x="12815" y="181"/>
                  </a:cubicBezTo>
                  <a:cubicBezTo>
                    <a:pt x="12657" y="139"/>
                    <a:pt x="12494" y="111"/>
                    <a:pt x="12345" y="98"/>
                  </a:cubicBezTo>
                  <a:cubicBezTo>
                    <a:pt x="12195" y="84"/>
                    <a:pt x="12059" y="84"/>
                    <a:pt x="11912" y="70"/>
                  </a:cubicBezTo>
                  <a:cubicBezTo>
                    <a:pt x="11765" y="56"/>
                    <a:pt x="11606" y="28"/>
                    <a:pt x="11455" y="14"/>
                  </a:cubicBezTo>
                  <a:cubicBezTo>
                    <a:pt x="11303" y="0"/>
                    <a:pt x="11158" y="0"/>
                    <a:pt x="11020" y="0"/>
                  </a:cubicBezTo>
                  <a:cubicBezTo>
                    <a:pt x="10881" y="0"/>
                    <a:pt x="10749" y="0"/>
                    <a:pt x="10615" y="0"/>
                  </a:cubicBezTo>
                  <a:cubicBezTo>
                    <a:pt x="10481" y="0"/>
                    <a:pt x="10345" y="0"/>
                    <a:pt x="10209" y="14"/>
                  </a:cubicBezTo>
                  <a:cubicBezTo>
                    <a:pt x="10073" y="28"/>
                    <a:pt x="9936" y="56"/>
                    <a:pt x="9802" y="84"/>
                  </a:cubicBezTo>
                  <a:cubicBezTo>
                    <a:pt x="9668" y="111"/>
                    <a:pt x="9537" y="139"/>
                    <a:pt x="9405" y="181"/>
                  </a:cubicBezTo>
                  <a:cubicBezTo>
                    <a:pt x="9273" y="223"/>
                    <a:pt x="9141" y="279"/>
                    <a:pt x="8981" y="334"/>
                  </a:cubicBezTo>
                  <a:cubicBezTo>
                    <a:pt x="8820" y="390"/>
                    <a:pt x="8631" y="446"/>
                    <a:pt x="8447" y="516"/>
                  </a:cubicBezTo>
                  <a:cubicBezTo>
                    <a:pt x="8262" y="585"/>
                    <a:pt x="8082" y="669"/>
                    <a:pt x="7910" y="753"/>
                  </a:cubicBezTo>
                  <a:cubicBezTo>
                    <a:pt x="7739" y="836"/>
                    <a:pt x="7576" y="920"/>
                    <a:pt x="7409" y="1017"/>
                  </a:cubicBezTo>
                  <a:cubicBezTo>
                    <a:pt x="7242" y="1115"/>
                    <a:pt x="7071" y="1226"/>
                    <a:pt x="6906" y="1338"/>
                  </a:cubicBezTo>
                  <a:cubicBezTo>
                    <a:pt x="6741" y="1449"/>
                    <a:pt x="6583" y="1561"/>
                    <a:pt x="6403" y="1714"/>
                  </a:cubicBezTo>
                  <a:cubicBezTo>
                    <a:pt x="6223" y="1867"/>
                    <a:pt x="6021" y="2062"/>
                    <a:pt x="5823" y="2313"/>
                  </a:cubicBezTo>
                  <a:cubicBezTo>
                    <a:pt x="5625" y="2564"/>
                    <a:pt x="5432" y="2871"/>
                    <a:pt x="5304" y="3108"/>
                  </a:cubicBezTo>
                  <a:cubicBezTo>
                    <a:pt x="5177" y="3345"/>
                    <a:pt x="5115" y="3512"/>
                    <a:pt x="5054" y="367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114528" y="5506392"/>
              <a:ext cx="656571" cy="57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08" fill="norm" stroke="1" extrusionOk="0">
                  <a:moveTo>
                    <a:pt x="13102" y="1092"/>
                  </a:moveTo>
                  <a:cubicBezTo>
                    <a:pt x="12948" y="801"/>
                    <a:pt x="12795" y="510"/>
                    <a:pt x="12462" y="336"/>
                  </a:cubicBezTo>
                  <a:cubicBezTo>
                    <a:pt x="12129" y="161"/>
                    <a:pt x="11617" y="103"/>
                    <a:pt x="10645" y="44"/>
                  </a:cubicBezTo>
                  <a:cubicBezTo>
                    <a:pt x="9672" y="-14"/>
                    <a:pt x="8239" y="-72"/>
                    <a:pt x="6704" y="277"/>
                  </a:cubicBezTo>
                  <a:cubicBezTo>
                    <a:pt x="5168" y="627"/>
                    <a:pt x="3530" y="1384"/>
                    <a:pt x="2430" y="2170"/>
                  </a:cubicBezTo>
                  <a:cubicBezTo>
                    <a:pt x="1329" y="2955"/>
                    <a:pt x="766" y="3771"/>
                    <a:pt x="408" y="5197"/>
                  </a:cubicBezTo>
                  <a:cubicBezTo>
                    <a:pt x="50" y="6623"/>
                    <a:pt x="-104" y="8661"/>
                    <a:pt x="75" y="10699"/>
                  </a:cubicBezTo>
                  <a:cubicBezTo>
                    <a:pt x="254" y="12737"/>
                    <a:pt x="766" y="14774"/>
                    <a:pt x="1380" y="16317"/>
                  </a:cubicBezTo>
                  <a:cubicBezTo>
                    <a:pt x="1995" y="17860"/>
                    <a:pt x="2711" y="18908"/>
                    <a:pt x="3786" y="19723"/>
                  </a:cubicBezTo>
                  <a:cubicBezTo>
                    <a:pt x="4861" y="20538"/>
                    <a:pt x="6294" y="21120"/>
                    <a:pt x="7906" y="21324"/>
                  </a:cubicBezTo>
                  <a:cubicBezTo>
                    <a:pt x="9519" y="21528"/>
                    <a:pt x="11310" y="21353"/>
                    <a:pt x="12923" y="20888"/>
                  </a:cubicBezTo>
                  <a:cubicBezTo>
                    <a:pt x="14535" y="20422"/>
                    <a:pt x="15968" y="19665"/>
                    <a:pt x="17145" y="18704"/>
                  </a:cubicBezTo>
                  <a:cubicBezTo>
                    <a:pt x="18323" y="17744"/>
                    <a:pt x="19244" y="16579"/>
                    <a:pt x="19960" y="15095"/>
                  </a:cubicBezTo>
                  <a:cubicBezTo>
                    <a:pt x="20677" y="13610"/>
                    <a:pt x="21189" y="11805"/>
                    <a:pt x="21342" y="10088"/>
                  </a:cubicBezTo>
                  <a:cubicBezTo>
                    <a:pt x="21496" y="8370"/>
                    <a:pt x="21291" y="6740"/>
                    <a:pt x="20728" y="5372"/>
                  </a:cubicBezTo>
                  <a:cubicBezTo>
                    <a:pt x="20165" y="4003"/>
                    <a:pt x="19244" y="2897"/>
                    <a:pt x="18092" y="2315"/>
                  </a:cubicBezTo>
                  <a:cubicBezTo>
                    <a:pt x="16941" y="1733"/>
                    <a:pt x="15559" y="1675"/>
                    <a:pt x="14432" y="1820"/>
                  </a:cubicBezTo>
                  <a:cubicBezTo>
                    <a:pt x="13306" y="1966"/>
                    <a:pt x="12436" y="2315"/>
                    <a:pt x="11566" y="266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2817493" y="5123404"/>
              <a:ext cx="421092" cy="506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69" fill="norm" stroke="1" extrusionOk="0">
                  <a:moveTo>
                    <a:pt x="21523" y="21569"/>
                  </a:moveTo>
                  <a:cubicBezTo>
                    <a:pt x="21523" y="20700"/>
                    <a:pt x="21523" y="19830"/>
                    <a:pt x="20840" y="18459"/>
                  </a:cubicBezTo>
                  <a:cubicBezTo>
                    <a:pt x="20158" y="17088"/>
                    <a:pt x="18793" y="15216"/>
                    <a:pt x="17307" y="13410"/>
                  </a:cubicBezTo>
                  <a:cubicBezTo>
                    <a:pt x="15822" y="11605"/>
                    <a:pt x="14216" y="9866"/>
                    <a:pt x="12409" y="8395"/>
                  </a:cubicBezTo>
                  <a:cubicBezTo>
                    <a:pt x="10603" y="6924"/>
                    <a:pt x="8595" y="5720"/>
                    <a:pt x="6989" y="4750"/>
                  </a:cubicBezTo>
                  <a:cubicBezTo>
                    <a:pt x="5383" y="3781"/>
                    <a:pt x="4179" y="3045"/>
                    <a:pt x="3376" y="2510"/>
                  </a:cubicBezTo>
                  <a:cubicBezTo>
                    <a:pt x="2573" y="1975"/>
                    <a:pt x="2171" y="1641"/>
                    <a:pt x="2011" y="1641"/>
                  </a:cubicBezTo>
                  <a:cubicBezTo>
                    <a:pt x="1850" y="1641"/>
                    <a:pt x="1930" y="1975"/>
                    <a:pt x="2372" y="3012"/>
                  </a:cubicBezTo>
                  <a:cubicBezTo>
                    <a:pt x="2814" y="4048"/>
                    <a:pt x="3617" y="5787"/>
                    <a:pt x="4139" y="6924"/>
                  </a:cubicBezTo>
                  <a:cubicBezTo>
                    <a:pt x="4661" y="8061"/>
                    <a:pt x="4901" y="8596"/>
                    <a:pt x="5102" y="9030"/>
                  </a:cubicBezTo>
                  <a:cubicBezTo>
                    <a:pt x="5303" y="9465"/>
                    <a:pt x="5464" y="9799"/>
                    <a:pt x="5383" y="9799"/>
                  </a:cubicBezTo>
                  <a:cubicBezTo>
                    <a:pt x="5303" y="9799"/>
                    <a:pt x="4982" y="9465"/>
                    <a:pt x="4219" y="8395"/>
                  </a:cubicBezTo>
                  <a:cubicBezTo>
                    <a:pt x="3456" y="7325"/>
                    <a:pt x="2252" y="5519"/>
                    <a:pt x="1449" y="4316"/>
                  </a:cubicBezTo>
                  <a:cubicBezTo>
                    <a:pt x="646" y="3112"/>
                    <a:pt x="244" y="2510"/>
                    <a:pt x="84" y="2042"/>
                  </a:cubicBezTo>
                  <a:cubicBezTo>
                    <a:pt x="-77" y="1574"/>
                    <a:pt x="3" y="1240"/>
                    <a:pt x="244" y="1006"/>
                  </a:cubicBezTo>
                  <a:cubicBezTo>
                    <a:pt x="485" y="771"/>
                    <a:pt x="887" y="638"/>
                    <a:pt x="1609" y="437"/>
                  </a:cubicBezTo>
                  <a:cubicBezTo>
                    <a:pt x="2332" y="236"/>
                    <a:pt x="3376" y="-31"/>
                    <a:pt x="4179" y="2"/>
                  </a:cubicBezTo>
                  <a:cubicBezTo>
                    <a:pt x="4982" y="36"/>
                    <a:pt x="5544" y="370"/>
                    <a:pt x="6106" y="70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126310" y="4810759"/>
              <a:ext cx="151021" cy="28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75" fill="norm" stroke="1" extrusionOk="0">
                  <a:moveTo>
                    <a:pt x="10580" y="4129"/>
                  </a:moveTo>
                  <a:cubicBezTo>
                    <a:pt x="9478" y="3316"/>
                    <a:pt x="8376" y="2503"/>
                    <a:pt x="7274" y="2096"/>
                  </a:cubicBezTo>
                  <a:cubicBezTo>
                    <a:pt x="6172" y="1690"/>
                    <a:pt x="5070" y="1690"/>
                    <a:pt x="3968" y="2503"/>
                  </a:cubicBezTo>
                  <a:cubicBezTo>
                    <a:pt x="2866" y="3316"/>
                    <a:pt x="1764" y="4942"/>
                    <a:pt x="992" y="7554"/>
                  </a:cubicBezTo>
                  <a:cubicBezTo>
                    <a:pt x="221" y="10167"/>
                    <a:pt x="-220" y="13767"/>
                    <a:pt x="111" y="16148"/>
                  </a:cubicBezTo>
                  <a:cubicBezTo>
                    <a:pt x="441" y="18529"/>
                    <a:pt x="1543" y="19690"/>
                    <a:pt x="3417" y="20445"/>
                  </a:cubicBezTo>
                  <a:cubicBezTo>
                    <a:pt x="5290" y="21200"/>
                    <a:pt x="7935" y="21548"/>
                    <a:pt x="10690" y="21025"/>
                  </a:cubicBezTo>
                  <a:cubicBezTo>
                    <a:pt x="13445" y="20503"/>
                    <a:pt x="16311" y="19109"/>
                    <a:pt x="18294" y="16961"/>
                  </a:cubicBezTo>
                  <a:cubicBezTo>
                    <a:pt x="20278" y="14813"/>
                    <a:pt x="21380" y="11909"/>
                    <a:pt x="21160" y="9122"/>
                  </a:cubicBezTo>
                  <a:cubicBezTo>
                    <a:pt x="20939" y="6335"/>
                    <a:pt x="19396" y="3664"/>
                    <a:pt x="17964" y="2096"/>
                  </a:cubicBezTo>
                  <a:cubicBezTo>
                    <a:pt x="16531" y="529"/>
                    <a:pt x="15209" y="64"/>
                    <a:pt x="13445" y="6"/>
                  </a:cubicBezTo>
                  <a:cubicBezTo>
                    <a:pt x="11682" y="-52"/>
                    <a:pt x="9478" y="296"/>
                    <a:pt x="8707" y="1458"/>
                  </a:cubicBezTo>
                  <a:cubicBezTo>
                    <a:pt x="7935" y="2619"/>
                    <a:pt x="8596" y="4593"/>
                    <a:pt x="9258" y="656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376105" y="5008002"/>
              <a:ext cx="47131" cy="150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50"/>
                    <a:pt x="7200" y="9900"/>
                    <a:pt x="10800" y="13500"/>
                  </a:cubicBezTo>
                  <a:cubicBezTo>
                    <a:pt x="14400" y="17100"/>
                    <a:pt x="180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456226" y="5008002"/>
              <a:ext cx="56557" cy="131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629"/>
                    <a:pt x="9600" y="9257"/>
                    <a:pt x="13200" y="12857"/>
                  </a:cubicBezTo>
                  <a:cubicBezTo>
                    <a:pt x="16800" y="16457"/>
                    <a:pt x="192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5385969" y="5448166"/>
              <a:ext cx="565356" cy="562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76" fill="norm" stroke="1" extrusionOk="0">
                  <a:moveTo>
                    <a:pt x="11993" y="2809"/>
                  </a:moveTo>
                  <a:cubicBezTo>
                    <a:pt x="11934" y="2209"/>
                    <a:pt x="11875" y="1609"/>
                    <a:pt x="11578" y="1129"/>
                  </a:cubicBezTo>
                  <a:cubicBezTo>
                    <a:pt x="11281" y="649"/>
                    <a:pt x="10747" y="289"/>
                    <a:pt x="9976" y="109"/>
                  </a:cubicBezTo>
                  <a:cubicBezTo>
                    <a:pt x="9204" y="-71"/>
                    <a:pt x="8196" y="-71"/>
                    <a:pt x="7039" y="439"/>
                  </a:cubicBezTo>
                  <a:cubicBezTo>
                    <a:pt x="5881" y="949"/>
                    <a:pt x="4576" y="1969"/>
                    <a:pt x="3419" y="3259"/>
                  </a:cubicBezTo>
                  <a:cubicBezTo>
                    <a:pt x="2262" y="4549"/>
                    <a:pt x="1253" y="6109"/>
                    <a:pt x="659" y="7789"/>
                  </a:cubicBezTo>
                  <a:cubicBezTo>
                    <a:pt x="66" y="9469"/>
                    <a:pt x="-112" y="11269"/>
                    <a:pt x="66" y="12949"/>
                  </a:cubicBezTo>
                  <a:cubicBezTo>
                    <a:pt x="244" y="14629"/>
                    <a:pt x="778" y="16189"/>
                    <a:pt x="1609" y="17479"/>
                  </a:cubicBezTo>
                  <a:cubicBezTo>
                    <a:pt x="2440" y="18769"/>
                    <a:pt x="3567" y="19789"/>
                    <a:pt x="4873" y="20479"/>
                  </a:cubicBezTo>
                  <a:cubicBezTo>
                    <a:pt x="6178" y="21169"/>
                    <a:pt x="7662" y="21529"/>
                    <a:pt x="9323" y="21469"/>
                  </a:cubicBezTo>
                  <a:cubicBezTo>
                    <a:pt x="10985" y="21409"/>
                    <a:pt x="12824" y="20929"/>
                    <a:pt x="14575" y="20059"/>
                  </a:cubicBezTo>
                  <a:cubicBezTo>
                    <a:pt x="16325" y="19189"/>
                    <a:pt x="17987" y="17929"/>
                    <a:pt x="19144" y="16399"/>
                  </a:cubicBezTo>
                  <a:cubicBezTo>
                    <a:pt x="20301" y="14869"/>
                    <a:pt x="20954" y="13069"/>
                    <a:pt x="21221" y="11119"/>
                  </a:cubicBezTo>
                  <a:cubicBezTo>
                    <a:pt x="21488" y="9169"/>
                    <a:pt x="21369" y="7069"/>
                    <a:pt x="20746" y="5389"/>
                  </a:cubicBezTo>
                  <a:cubicBezTo>
                    <a:pt x="20123" y="3709"/>
                    <a:pt x="18996" y="2449"/>
                    <a:pt x="17661" y="1669"/>
                  </a:cubicBezTo>
                  <a:cubicBezTo>
                    <a:pt x="16325" y="889"/>
                    <a:pt x="14783" y="589"/>
                    <a:pt x="13240" y="2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5117179" y="5033692"/>
              <a:ext cx="501472" cy="42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93" fill="norm" stroke="1" extrusionOk="0">
                  <a:moveTo>
                    <a:pt x="21546" y="21493"/>
                  </a:moveTo>
                  <a:cubicBezTo>
                    <a:pt x="20331" y="19990"/>
                    <a:pt x="19116" y="18486"/>
                    <a:pt x="17969" y="16944"/>
                  </a:cubicBezTo>
                  <a:cubicBezTo>
                    <a:pt x="16821" y="15401"/>
                    <a:pt x="15741" y="13818"/>
                    <a:pt x="14357" y="12236"/>
                  </a:cubicBezTo>
                  <a:cubicBezTo>
                    <a:pt x="12973" y="10653"/>
                    <a:pt x="11286" y="9071"/>
                    <a:pt x="9497" y="7607"/>
                  </a:cubicBezTo>
                  <a:cubicBezTo>
                    <a:pt x="7708" y="6144"/>
                    <a:pt x="5819" y="4798"/>
                    <a:pt x="4570" y="3809"/>
                  </a:cubicBezTo>
                  <a:cubicBezTo>
                    <a:pt x="3321" y="2820"/>
                    <a:pt x="2713" y="2188"/>
                    <a:pt x="2342" y="1673"/>
                  </a:cubicBezTo>
                  <a:cubicBezTo>
                    <a:pt x="1971" y="1159"/>
                    <a:pt x="1836" y="763"/>
                    <a:pt x="1904" y="724"/>
                  </a:cubicBezTo>
                  <a:cubicBezTo>
                    <a:pt x="1971" y="684"/>
                    <a:pt x="2241" y="1001"/>
                    <a:pt x="2511" y="1831"/>
                  </a:cubicBezTo>
                  <a:cubicBezTo>
                    <a:pt x="2781" y="2662"/>
                    <a:pt x="3051" y="4007"/>
                    <a:pt x="3287" y="5392"/>
                  </a:cubicBezTo>
                  <a:cubicBezTo>
                    <a:pt x="3523" y="6777"/>
                    <a:pt x="3726" y="8201"/>
                    <a:pt x="3827" y="9150"/>
                  </a:cubicBezTo>
                  <a:cubicBezTo>
                    <a:pt x="3929" y="10100"/>
                    <a:pt x="3929" y="10574"/>
                    <a:pt x="3760" y="10653"/>
                  </a:cubicBezTo>
                  <a:cubicBezTo>
                    <a:pt x="3591" y="10733"/>
                    <a:pt x="3254" y="10416"/>
                    <a:pt x="2747" y="9467"/>
                  </a:cubicBezTo>
                  <a:cubicBezTo>
                    <a:pt x="2241" y="8517"/>
                    <a:pt x="1566" y="6935"/>
                    <a:pt x="1094" y="5906"/>
                  </a:cubicBezTo>
                  <a:cubicBezTo>
                    <a:pt x="621" y="4878"/>
                    <a:pt x="351" y="4403"/>
                    <a:pt x="182" y="3889"/>
                  </a:cubicBezTo>
                  <a:cubicBezTo>
                    <a:pt x="14" y="3374"/>
                    <a:pt x="-54" y="2820"/>
                    <a:pt x="47" y="2385"/>
                  </a:cubicBezTo>
                  <a:cubicBezTo>
                    <a:pt x="148" y="1950"/>
                    <a:pt x="418" y="1634"/>
                    <a:pt x="1228" y="1199"/>
                  </a:cubicBezTo>
                  <a:cubicBezTo>
                    <a:pt x="2038" y="763"/>
                    <a:pt x="3388" y="209"/>
                    <a:pt x="4198" y="51"/>
                  </a:cubicBezTo>
                  <a:cubicBezTo>
                    <a:pt x="5008" y="-107"/>
                    <a:pt x="5278" y="130"/>
                    <a:pt x="5548" y="36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4856096" y="4665524"/>
              <a:ext cx="73879" cy="279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482" fill="norm" stroke="1" extrusionOk="0">
                  <a:moveTo>
                    <a:pt x="18247" y="7482"/>
                  </a:moveTo>
                  <a:cubicBezTo>
                    <a:pt x="16925" y="6516"/>
                    <a:pt x="15602" y="5551"/>
                    <a:pt x="13839" y="5008"/>
                  </a:cubicBezTo>
                  <a:cubicBezTo>
                    <a:pt x="12076" y="4465"/>
                    <a:pt x="9872" y="4344"/>
                    <a:pt x="7447" y="5309"/>
                  </a:cubicBezTo>
                  <a:cubicBezTo>
                    <a:pt x="5023" y="6275"/>
                    <a:pt x="2378" y="8326"/>
                    <a:pt x="1055" y="10921"/>
                  </a:cubicBezTo>
                  <a:cubicBezTo>
                    <a:pt x="-267" y="13515"/>
                    <a:pt x="-267" y="16653"/>
                    <a:pt x="615" y="18523"/>
                  </a:cubicBezTo>
                  <a:cubicBezTo>
                    <a:pt x="1496" y="20393"/>
                    <a:pt x="3260" y="20997"/>
                    <a:pt x="5464" y="21298"/>
                  </a:cubicBezTo>
                  <a:cubicBezTo>
                    <a:pt x="7668" y="21600"/>
                    <a:pt x="10313" y="21600"/>
                    <a:pt x="13178" y="20755"/>
                  </a:cubicBezTo>
                  <a:cubicBezTo>
                    <a:pt x="16043" y="19911"/>
                    <a:pt x="19129" y="18221"/>
                    <a:pt x="20231" y="15446"/>
                  </a:cubicBezTo>
                  <a:cubicBezTo>
                    <a:pt x="21333" y="12670"/>
                    <a:pt x="20451" y="8809"/>
                    <a:pt x="19129" y="6215"/>
                  </a:cubicBezTo>
                  <a:cubicBezTo>
                    <a:pt x="17807" y="3620"/>
                    <a:pt x="16043" y="2293"/>
                    <a:pt x="14500" y="1388"/>
                  </a:cubicBezTo>
                  <a:cubicBezTo>
                    <a:pt x="12958" y="483"/>
                    <a:pt x="11635" y="0"/>
                    <a:pt x="10313" y="0"/>
                  </a:cubicBezTo>
                  <a:cubicBezTo>
                    <a:pt x="8990" y="0"/>
                    <a:pt x="7668" y="483"/>
                    <a:pt x="7888" y="1750"/>
                  </a:cubicBezTo>
                  <a:cubicBezTo>
                    <a:pt x="8108" y="3017"/>
                    <a:pt x="9872" y="5068"/>
                    <a:pt x="11635" y="712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005960" y="4828908"/>
              <a:ext cx="18853" cy="13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469"/>
                    <a:pt x="3600" y="8938"/>
                    <a:pt x="7200" y="12538"/>
                  </a:cubicBezTo>
                  <a:cubicBezTo>
                    <a:pt x="10800" y="16138"/>
                    <a:pt x="162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5053090" y="4806295"/>
              <a:ext cx="160243" cy="9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4" fill="norm" stroke="1" extrusionOk="0">
                  <a:moveTo>
                    <a:pt x="0" y="5781"/>
                  </a:moveTo>
                  <a:cubicBezTo>
                    <a:pt x="212" y="3787"/>
                    <a:pt x="424" y="1793"/>
                    <a:pt x="1271" y="796"/>
                  </a:cubicBezTo>
                  <a:cubicBezTo>
                    <a:pt x="2118" y="-201"/>
                    <a:pt x="3600" y="-201"/>
                    <a:pt x="4659" y="464"/>
                  </a:cubicBezTo>
                  <a:cubicBezTo>
                    <a:pt x="5718" y="1128"/>
                    <a:pt x="6353" y="2457"/>
                    <a:pt x="6776" y="5116"/>
                  </a:cubicBezTo>
                  <a:cubicBezTo>
                    <a:pt x="7200" y="7774"/>
                    <a:pt x="7412" y="11762"/>
                    <a:pt x="7518" y="14587"/>
                  </a:cubicBezTo>
                  <a:cubicBezTo>
                    <a:pt x="7624" y="17411"/>
                    <a:pt x="7624" y="19073"/>
                    <a:pt x="8259" y="20070"/>
                  </a:cubicBezTo>
                  <a:cubicBezTo>
                    <a:pt x="8894" y="21067"/>
                    <a:pt x="10165" y="21399"/>
                    <a:pt x="12494" y="20402"/>
                  </a:cubicBezTo>
                  <a:cubicBezTo>
                    <a:pt x="14824" y="19405"/>
                    <a:pt x="18212" y="17079"/>
                    <a:pt x="21600" y="147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229158" y="6605509"/>
              <a:ext cx="603364" cy="462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16" fill="norm" stroke="1" extrusionOk="0">
                  <a:moveTo>
                    <a:pt x="12623" y="2628"/>
                  </a:moveTo>
                  <a:cubicBezTo>
                    <a:pt x="12343" y="1973"/>
                    <a:pt x="12062" y="1319"/>
                    <a:pt x="11389" y="810"/>
                  </a:cubicBezTo>
                  <a:cubicBezTo>
                    <a:pt x="10716" y="301"/>
                    <a:pt x="9650" y="-63"/>
                    <a:pt x="8388" y="10"/>
                  </a:cubicBezTo>
                  <a:cubicBezTo>
                    <a:pt x="7125" y="82"/>
                    <a:pt x="5666" y="592"/>
                    <a:pt x="4404" y="1573"/>
                  </a:cubicBezTo>
                  <a:cubicBezTo>
                    <a:pt x="3142" y="2555"/>
                    <a:pt x="2076" y="4010"/>
                    <a:pt x="1290" y="6192"/>
                  </a:cubicBezTo>
                  <a:cubicBezTo>
                    <a:pt x="505" y="8373"/>
                    <a:pt x="0" y="11282"/>
                    <a:pt x="0" y="13646"/>
                  </a:cubicBezTo>
                  <a:cubicBezTo>
                    <a:pt x="0" y="16010"/>
                    <a:pt x="505" y="17828"/>
                    <a:pt x="1318" y="19137"/>
                  </a:cubicBezTo>
                  <a:cubicBezTo>
                    <a:pt x="2132" y="20446"/>
                    <a:pt x="3254" y="21246"/>
                    <a:pt x="4797" y="21392"/>
                  </a:cubicBezTo>
                  <a:cubicBezTo>
                    <a:pt x="6340" y="21537"/>
                    <a:pt x="8303" y="21028"/>
                    <a:pt x="10239" y="20264"/>
                  </a:cubicBezTo>
                  <a:cubicBezTo>
                    <a:pt x="12175" y="19501"/>
                    <a:pt x="14082" y="18482"/>
                    <a:pt x="15709" y="17319"/>
                  </a:cubicBezTo>
                  <a:cubicBezTo>
                    <a:pt x="17336" y="16155"/>
                    <a:pt x="18683" y="14846"/>
                    <a:pt x="19721" y="13064"/>
                  </a:cubicBezTo>
                  <a:cubicBezTo>
                    <a:pt x="20758" y="11282"/>
                    <a:pt x="21488" y="9028"/>
                    <a:pt x="21544" y="6955"/>
                  </a:cubicBezTo>
                  <a:cubicBezTo>
                    <a:pt x="21600" y="4882"/>
                    <a:pt x="20983" y="2992"/>
                    <a:pt x="19833" y="1901"/>
                  </a:cubicBezTo>
                  <a:cubicBezTo>
                    <a:pt x="18683" y="810"/>
                    <a:pt x="16999" y="519"/>
                    <a:pt x="15709" y="592"/>
                  </a:cubicBezTo>
                  <a:cubicBezTo>
                    <a:pt x="14419" y="664"/>
                    <a:pt x="13521" y="1101"/>
                    <a:pt x="12623" y="15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2974656" y="6794229"/>
              <a:ext cx="311059" cy="23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91" y="2792"/>
                    <a:pt x="16582" y="5584"/>
                    <a:pt x="13909" y="8522"/>
                  </a:cubicBezTo>
                  <a:cubicBezTo>
                    <a:pt x="11236" y="11461"/>
                    <a:pt x="8400" y="14547"/>
                    <a:pt x="6055" y="16751"/>
                  </a:cubicBezTo>
                  <a:cubicBezTo>
                    <a:pt x="3709" y="18955"/>
                    <a:pt x="1855" y="202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2959324" y="6879064"/>
              <a:ext cx="161436" cy="171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00" fill="norm" stroke="1" extrusionOk="0">
                  <a:moveTo>
                    <a:pt x="12619" y="1178"/>
                  </a:moveTo>
                  <a:cubicBezTo>
                    <a:pt x="11788" y="589"/>
                    <a:pt x="10957" y="0"/>
                    <a:pt x="10127" y="0"/>
                  </a:cubicBezTo>
                  <a:cubicBezTo>
                    <a:pt x="9296" y="0"/>
                    <a:pt x="8465" y="589"/>
                    <a:pt x="6804" y="3436"/>
                  </a:cubicBezTo>
                  <a:cubicBezTo>
                    <a:pt x="5142" y="6284"/>
                    <a:pt x="2650" y="11389"/>
                    <a:pt x="1300" y="14727"/>
                  </a:cubicBezTo>
                  <a:cubicBezTo>
                    <a:pt x="-50" y="18065"/>
                    <a:pt x="-258" y="19636"/>
                    <a:pt x="261" y="20520"/>
                  </a:cubicBezTo>
                  <a:cubicBezTo>
                    <a:pt x="780" y="21404"/>
                    <a:pt x="2027" y="21600"/>
                    <a:pt x="5038" y="21207"/>
                  </a:cubicBezTo>
                  <a:cubicBezTo>
                    <a:pt x="8050" y="20815"/>
                    <a:pt x="12827" y="19833"/>
                    <a:pt x="15838" y="19342"/>
                  </a:cubicBezTo>
                  <a:cubicBezTo>
                    <a:pt x="18850" y="18851"/>
                    <a:pt x="20096" y="18851"/>
                    <a:pt x="21342" y="1885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2698367" y="7077957"/>
              <a:ext cx="102730" cy="21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815" fill="norm" stroke="1" extrusionOk="0">
                  <a:moveTo>
                    <a:pt x="17747" y="8122"/>
                  </a:moveTo>
                  <a:cubicBezTo>
                    <a:pt x="16158" y="7057"/>
                    <a:pt x="14570" y="5993"/>
                    <a:pt x="12982" y="5460"/>
                  </a:cubicBezTo>
                  <a:cubicBezTo>
                    <a:pt x="11394" y="4928"/>
                    <a:pt x="9805" y="4928"/>
                    <a:pt x="7264" y="6829"/>
                  </a:cubicBezTo>
                  <a:cubicBezTo>
                    <a:pt x="4723" y="8731"/>
                    <a:pt x="1229" y="12534"/>
                    <a:pt x="276" y="15348"/>
                  </a:cubicBezTo>
                  <a:cubicBezTo>
                    <a:pt x="-677" y="18162"/>
                    <a:pt x="911" y="19987"/>
                    <a:pt x="3929" y="20596"/>
                  </a:cubicBezTo>
                  <a:cubicBezTo>
                    <a:pt x="6947" y="21204"/>
                    <a:pt x="11394" y="20596"/>
                    <a:pt x="14888" y="18162"/>
                  </a:cubicBezTo>
                  <a:cubicBezTo>
                    <a:pt x="18382" y="15728"/>
                    <a:pt x="20923" y="11469"/>
                    <a:pt x="20764" y="8122"/>
                  </a:cubicBezTo>
                  <a:cubicBezTo>
                    <a:pt x="20605" y="4776"/>
                    <a:pt x="17747" y="2342"/>
                    <a:pt x="15364" y="1049"/>
                  </a:cubicBezTo>
                  <a:cubicBezTo>
                    <a:pt x="12982" y="-244"/>
                    <a:pt x="11076" y="-396"/>
                    <a:pt x="9011" y="897"/>
                  </a:cubicBezTo>
                  <a:cubicBezTo>
                    <a:pt x="6947" y="2190"/>
                    <a:pt x="4723" y="4928"/>
                    <a:pt x="2499" y="766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2837979" y="7227820"/>
              <a:ext cx="117826" cy="8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7478"/>
                  </a:moveTo>
                  <a:cubicBezTo>
                    <a:pt x="864" y="5401"/>
                    <a:pt x="1728" y="3325"/>
                    <a:pt x="3600" y="1871"/>
                  </a:cubicBezTo>
                  <a:cubicBezTo>
                    <a:pt x="5472" y="417"/>
                    <a:pt x="8352" y="-414"/>
                    <a:pt x="10224" y="209"/>
                  </a:cubicBezTo>
                  <a:cubicBezTo>
                    <a:pt x="12096" y="832"/>
                    <a:pt x="12960" y="2909"/>
                    <a:pt x="13248" y="5194"/>
                  </a:cubicBezTo>
                  <a:cubicBezTo>
                    <a:pt x="13536" y="7478"/>
                    <a:pt x="13248" y="9971"/>
                    <a:pt x="12528" y="12255"/>
                  </a:cubicBezTo>
                  <a:cubicBezTo>
                    <a:pt x="11808" y="14540"/>
                    <a:pt x="10656" y="16617"/>
                    <a:pt x="10800" y="18278"/>
                  </a:cubicBezTo>
                  <a:cubicBezTo>
                    <a:pt x="10944" y="19940"/>
                    <a:pt x="12384" y="21186"/>
                    <a:pt x="14400" y="21186"/>
                  </a:cubicBezTo>
                  <a:cubicBezTo>
                    <a:pt x="16416" y="21186"/>
                    <a:pt x="19008" y="19940"/>
                    <a:pt x="21600" y="1869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3026499" y="7241965"/>
              <a:ext cx="14140" cy="9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5251921" y="6557855"/>
              <a:ext cx="457117" cy="38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78" fill="norm" stroke="1" extrusionOk="0">
                  <a:moveTo>
                    <a:pt x="13876" y="5309"/>
                  </a:moveTo>
                  <a:cubicBezTo>
                    <a:pt x="13876" y="4167"/>
                    <a:pt x="13876" y="3026"/>
                    <a:pt x="13550" y="2104"/>
                  </a:cubicBezTo>
                  <a:cubicBezTo>
                    <a:pt x="13224" y="1182"/>
                    <a:pt x="12572" y="480"/>
                    <a:pt x="11665" y="172"/>
                  </a:cubicBezTo>
                  <a:cubicBezTo>
                    <a:pt x="10759" y="-135"/>
                    <a:pt x="9600" y="-47"/>
                    <a:pt x="8259" y="567"/>
                  </a:cubicBezTo>
                  <a:cubicBezTo>
                    <a:pt x="6918" y="1182"/>
                    <a:pt x="5396" y="2324"/>
                    <a:pt x="3910" y="4255"/>
                  </a:cubicBezTo>
                  <a:cubicBezTo>
                    <a:pt x="2424" y="6187"/>
                    <a:pt x="974" y="8909"/>
                    <a:pt x="358" y="11499"/>
                  </a:cubicBezTo>
                  <a:cubicBezTo>
                    <a:pt x="-258" y="14089"/>
                    <a:pt x="-41" y="16548"/>
                    <a:pt x="721" y="18260"/>
                  </a:cubicBezTo>
                  <a:cubicBezTo>
                    <a:pt x="1482" y="19972"/>
                    <a:pt x="2786" y="20938"/>
                    <a:pt x="4635" y="21202"/>
                  </a:cubicBezTo>
                  <a:cubicBezTo>
                    <a:pt x="6483" y="21465"/>
                    <a:pt x="8875" y="21026"/>
                    <a:pt x="10941" y="20236"/>
                  </a:cubicBezTo>
                  <a:cubicBezTo>
                    <a:pt x="13006" y="19445"/>
                    <a:pt x="14746" y="18304"/>
                    <a:pt x="16377" y="16504"/>
                  </a:cubicBezTo>
                  <a:cubicBezTo>
                    <a:pt x="18008" y="14704"/>
                    <a:pt x="19530" y="12245"/>
                    <a:pt x="20363" y="10094"/>
                  </a:cubicBezTo>
                  <a:cubicBezTo>
                    <a:pt x="21197" y="7943"/>
                    <a:pt x="21342" y="6099"/>
                    <a:pt x="20653" y="4782"/>
                  </a:cubicBezTo>
                  <a:cubicBezTo>
                    <a:pt x="19965" y="3465"/>
                    <a:pt x="18443" y="2675"/>
                    <a:pt x="17247" y="2455"/>
                  </a:cubicBezTo>
                  <a:cubicBezTo>
                    <a:pt x="16051" y="2236"/>
                    <a:pt x="15181" y="2587"/>
                    <a:pt x="14311" y="29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4977682" y="6875274"/>
              <a:ext cx="325198" cy="145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21600" y="554"/>
                  </a:moveTo>
                  <a:cubicBezTo>
                    <a:pt x="21078" y="95"/>
                    <a:pt x="20557" y="-365"/>
                    <a:pt x="19357" y="439"/>
                  </a:cubicBezTo>
                  <a:cubicBezTo>
                    <a:pt x="18157" y="1244"/>
                    <a:pt x="16278" y="3312"/>
                    <a:pt x="13461" y="6184"/>
                  </a:cubicBezTo>
                  <a:cubicBezTo>
                    <a:pt x="10643" y="9056"/>
                    <a:pt x="6887" y="12733"/>
                    <a:pt x="4487" y="15375"/>
                  </a:cubicBezTo>
                  <a:cubicBezTo>
                    <a:pt x="2087" y="18018"/>
                    <a:pt x="1043" y="19626"/>
                    <a:pt x="0" y="2123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4929872" y="6930906"/>
              <a:ext cx="184488" cy="128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50" fill="norm" stroke="1" extrusionOk="0">
                  <a:moveTo>
                    <a:pt x="9336" y="0"/>
                  </a:moveTo>
                  <a:cubicBezTo>
                    <a:pt x="7703" y="1301"/>
                    <a:pt x="6069" y="2602"/>
                    <a:pt x="4435" y="5465"/>
                  </a:cubicBezTo>
                  <a:cubicBezTo>
                    <a:pt x="2802" y="8328"/>
                    <a:pt x="1168" y="12752"/>
                    <a:pt x="442" y="15615"/>
                  </a:cubicBezTo>
                  <a:cubicBezTo>
                    <a:pt x="-284" y="18477"/>
                    <a:pt x="-102" y="19778"/>
                    <a:pt x="896" y="20559"/>
                  </a:cubicBezTo>
                  <a:cubicBezTo>
                    <a:pt x="1894" y="21340"/>
                    <a:pt x="3709" y="21600"/>
                    <a:pt x="7249" y="21080"/>
                  </a:cubicBezTo>
                  <a:cubicBezTo>
                    <a:pt x="10788" y="20559"/>
                    <a:pt x="16052" y="19258"/>
                    <a:pt x="21316" y="1795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4701232" y="7084621"/>
              <a:ext cx="148490" cy="185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0855" fill="norm" stroke="1" extrusionOk="0">
                  <a:moveTo>
                    <a:pt x="12997" y="2860"/>
                  </a:moveTo>
                  <a:cubicBezTo>
                    <a:pt x="12336" y="2152"/>
                    <a:pt x="11675" y="1443"/>
                    <a:pt x="10793" y="1266"/>
                  </a:cubicBezTo>
                  <a:cubicBezTo>
                    <a:pt x="9912" y="1089"/>
                    <a:pt x="8810" y="1443"/>
                    <a:pt x="6936" y="3037"/>
                  </a:cubicBezTo>
                  <a:cubicBezTo>
                    <a:pt x="5063" y="4630"/>
                    <a:pt x="2418" y="7463"/>
                    <a:pt x="1095" y="10561"/>
                  </a:cubicBezTo>
                  <a:cubicBezTo>
                    <a:pt x="-227" y="13660"/>
                    <a:pt x="-227" y="17024"/>
                    <a:pt x="434" y="18971"/>
                  </a:cubicBezTo>
                  <a:cubicBezTo>
                    <a:pt x="1095" y="20919"/>
                    <a:pt x="2418" y="21450"/>
                    <a:pt x="6055" y="20122"/>
                  </a:cubicBezTo>
                  <a:cubicBezTo>
                    <a:pt x="9691" y="18794"/>
                    <a:pt x="15642" y="15607"/>
                    <a:pt x="18508" y="12332"/>
                  </a:cubicBezTo>
                  <a:cubicBezTo>
                    <a:pt x="21373" y="9057"/>
                    <a:pt x="21153" y="5693"/>
                    <a:pt x="20161" y="3480"/>
                  </a:cubicBezTo>
                  <a:cubicBezTo>
                    <a:pt x="19169" y="1266"/>
                    <a:pt x="17406" y="204"/>
                    <a:pt x="15422" y="27"/>
                  </a:cubicBezTo>
                  <a:cubicBezTo>
                    <a:pt x="13438" y="-150"/>
                    <a:pt x="11234" y="558"/>
                    <a:pt x="10132" y="1355"/>
                  </a:cubicBezTo>
                  <a:cubicBezTo>
                    <a:pt x="9030" y="2152"/>
                    <a:pt x="9030" y="3037"/>
                    <a:pt x="9030" y="392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4869283" y="7181088"/>
              <a:ext cx="108400" cy="102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0" y="9591"/>
                  </a:moveTo>
                  <a:cubicBezTo>
                    <a:pt x="0" y="7979"/>
                    <a:pt x="0" y="6367"/>
                    <a:pt x="1565" y="4594"/>
                  </a:cubicBezTo>
                  <a:cubicBezTo>
                    <a:pt x="3130" y="2821"/>
                    <a:pt x="6261" y="887"/>
                    <a:pt x="8609" y="242"/>
                  </a:cubicBezTo>
                  <a:cubicBezTo>
                    <a:pt x="10957" y="-403"/>
                    <a:pt x="12522" y="242"/>
                    <a:pt x="12835" y="2176"/>
                  </a:cubicBezTo>
                  <a:cubicBezTo>
                    <a:pt x="13148" y="4110"/>
                    <a:pt x="12209" y="7334"/>
                    <a:pt x="10644" y="10719"/>
                  </a:cubicBezTo>
                  <a:cubicBezTo>
                    <a:pt x="9078" y="14105"/>
                    <a:pt x="6887" y="17651"/>
                    <a:pt x="6574" y="19424"/>
                  </a:cubicBezTo>
                  <a:cubicBezTo>
                    <a:pt x="6261" y="21197"/>
                    <a:pt x="7826" y="21197"/>
                    <a:pt x="10643" y="20552"/>
                  </a:cubicBezTo>
                  <a:cubicBezTo>
                    <a:pt x="13461" y="19907"/>
                    <a:pt x="17530" y="18618"/>
                    <a:pt x="21600" y="173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5003973" y="7171947"/>
              <a:ext cx="96248" cy="103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59" fill="norm" stroke="1" extrusionOk="0">
                  <a:moveTo>
                    <a:pt x="441" y="7714"/>
                  </a:moveTo>
                  <a:cubicBezTo>
                    <a:pt x="92" y="6077"/>
                    <a:pt x="-256" y="4441"/>
                    <a:pt x="267" y="3132"/>
                  </a:cubicBezTo>
                  <a:cubicBezTo>
                    <a:pt x="789" y="1823"/>
                    <a:pt x="2183" y="841"/>
                    <a:pt x="4099" y="350"/>
                  </a:cubicBezTo>
                  <a:cubicBezTo>
                    <a:pt x="6015" y="-141"/>
                    <a:pt x="8454" y="-141"/>
                    <a:pt x="10196" y="514"/>
                  </a:cubicBezTo>
                  <a:cubicBezTo>
                    <a:pt x="11938" y="1168"/>
                    <a:pt x="12983" y="2477"/>
                    <a:pt x="12983" y="4604"/>
                  </a:cubicBezTo>
                  <a:cubicBezTo>
                    <a:pt x="12983" y="6732"/>
                    <a:pt x="11938" y="9677"/>
                    <a:pt x="9847" y="12623"/>
                  </a:cubicBezTo>
                  <a:cubicBezTo>
                    <a:pt x="7757" y="15568"/>
                    <a:pt x="4621" y="18514"/>
                    <a:pt x="4273" y="19986"/>
                  </a:cubicBezTo>
                  <a:cubicBezTo>
                    <a:pt x="3925" y="21459"/>
                    <a:pt x="6363" y="21459"/>
                    <a:pt x="9673" y="21459"/>
                  </a:cubicBezTo>
                  <a:cubicBezTo>
                    <a:pt x="12983" y="21459"/>
                    <a:pt x="17163" y="21459"/>
                    <a:pt x="21344" y="2145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8748083" y="5810495"/>
              <a:ext cx="237462" cy="217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87" fill="norm" stroke="1" extrusionOk="0">
                  <a:moveTo>
                    <a:pt x="1279" y="408"/>
                  </a:moveTo>
                  <a:cubicBezTo>
                    <a:pt x="1421" y="330"/>
                    <a:pt x="1563" y="252"/>
                    <a:pt x="2487" y="174"/>
                  </a:cubicBezTo>
                  <a:cubicBezTo>
                    <a:pt x="3411" y="96"/>
                    <a:pt x="5116" y="18"/>
                    <a:pt x="6963" y="3"/>
                  </a:cubicBezTo>
                  <a:cubicBezTo>
                    <a:pt x="8811" y="-13"/>
                    <a:pt x="10800" y="34"/>
                    <a:pt x="12932" y="174"/>
                  </a:cubicBezTo>
                  <a:cubicBezTo>
                    <a:pt x="15063" y="314"/>
                    <a:pt x="17337" y="548"/>
                    <a:pt x="18900" y="906"/>
                  </a:cubicBezTo>
                  <a:cubicBezTo>
                    <a:pt x="20463" y="1265"/>
                    <a:pt x="21316" y="1748"/>
                    <a:pt x="21458" y="2301"/>
                  </a:cubicBezTo>
                  <a:cubicBezTo>
                    <a:pt x="21600" y="2855"/>
                    <a:pt x="21032" y="3478"/>
                    <a:pt x="20179" y="4101"/>
                  </a:cubicBezTo>
                  <a:cubicBezTo>
                    <a:pt x="19326" y="4725"/>
                    <a:pt x="18190" y="5348"/>
                    <a:pt x="16697" y="5940"/>
                  </a:cubicBezTo>
                  <a:cubicBezTo>
                    <a:pt x="15205" y="6532"/>
                    <a:pt x="13358" y="7093"/>
                    <a:pt x="11653" y="7647"/>
                  </a:cubicBezTo>
                  <a:cubicBezTo>
                    <a:pt x="9947" y="8200"/>
                    <a:pt x="8384" y="8745"/>
                    <a:pt x="7461" y="9291"/>
                  </a:cubicBezTo>
                  <a:cubicBezTo>
                    <a:pt x="6537" y="9836"/>
                    <a:pt x="6253" y="10382"/>
                    <a:pt x="7034" y="10927"/>
                  </a:cubicBezTo>
                  <a:cubicBezTo>
                    <a:pt x="7816" y="11473"/>
                    <a:pt x="9663" y="12018"/>
                    <a:pt x="11013" y="12548"/>
                  </a:cubicBezTo>
                  <a:cubicBezTo>
                    <a:pt x="12363" y="13078"/>
                    <a:pt x="13216" y="13592"/>
                    <a:pt x="13216" y="14114"/>
                  </a:cubicBezTo>
                  <a:cubicBezTo>
                    <a:pt x="13216" y="14636"/>
                    <a:pt x="12363" y="15166"/>
                    <a:pt x="11582" y="15681"/>
                  </a:cubicBezTo>
                  <a:cubicBezTo>
                    <a:pt x="10800" y="16195"/>
                    <a:pt x="10089" y="16693"/>
                    <a:pt x="9663" y="17216"/>
                  </a:cubicBezTo>
                  <a:cubicBezTo>
                    <a:pt x="9237" y="17738"/>
                    <a:pt x="9095" y="18283"/>
                    <a:pt x="9521" y="18735"/>
                  </a:cubicBezTo>
                  <a:cubicBezTo>
                    <a:pt x="9947" y="19187"/>
                    <a:pt x="10942" y="19545"/>
                    <a:pt x="11155" y="19896"/>
                  </a:cubicBezTo>
                  <a:cubicBezTo>
                    <a:pt x="11368" y="20247"/>
                    <a:pt x="10800" y="20590"/>
                    <a:pt x="9308" y="20862"/>
                  </a:cubicBezTo>
                  <a:cubicBezTo>
                    <a:pt x="7816" y="21135"/>
                    <a:pt x="5400" y="21338"/>
                    <a:pt x="3695" y="21447"/>
                  </a:cubicBezTo>
                  <a:cubicBezTo>
                    <a:pt x="1989" y="21556"/>
                    <a:pt x="995" y="21571"/>
                    <a:pt x="0" y="215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9470911" y="5754321"/>
              <a:ext cx="182069" cy="172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53" fill="norm" stroke="1" extrusionOk="0">
                  <a:moveTo>
                    <a:pt x="2011" y="7317"/>
                  </a:moveTo>
                  <a:cubicBezTo>
                    <a:pt x="1642" y="6353"/>
                    <a:pt x="1273" y="5389"/>
                    <a:pt x="1827" y="4135"/>
                  </a:cubicBezTo>
                  <a:cubicBezTo>
                    <a:pt x="2381" y="2882"/>
                    <a:pt x="3858" y="1339"/>
                    <a:pt x="5058" y="567"/>
                  </a:cubicBezTo>
                  <a:cubicBezTo>
                    <a:pt x="6258" y="-204"/>
                    <a:pt x="7181" y="-204"/>
                    <a:pt x="8288" y="664"/>
                  </a:cubicBezTo>
                  <a:cubicBezTo>
                    <a:pt x="9396" y="1532"/>
                    <a:pt x="10688" y="3267"/>
                    <a:pt x="9950" y="5967"/>
                  </a:cubicBezTo>
                  <a:cubicBezTo>
                    <a:pt x="9211" y="8667"/>
                    <a:pt x="6442" y="12332"/>
                    <a:pt x="4596" y="14550"/>
                  </a:cubicBezTo>
                  <a:cubicBezTo>
                    <a:pt x="2750" y="16767"/>
                    <a:pt x="1827" y="17539"/>
                    <a:pt x="1088" y="18503"/>
                  </a:cubicBezTo>
                  <a:cubicBezTo>
                    <a:pt x="350" y="19467"/>
                    <a:pt x="-204" y="20625"/>
                    <a:pt x="73" y="21010"/>
                  </a:cubicBezTo>
                  <a:cubicBezTo>
                    <a:pt x="350" y="21396"/>
                    <a:pt x="1458" y="21010"/>
                    <a:pt x="4319" y="19757"/>
                  </a:cubicBezTo>
                  <a:cubicBezTo>
                    <a:pt x="7181" y="18503"/>
                    <a:pt x="11796" y="16382"/>
                    <a:pt x="14934" y="14839"/>
                  </a:cubicBezTo>
                  <a:cubicBezTo>
                    <a:pt x="18073" y="13296"/>
                    <a:pt x="19734" y="12332"/>
                    <a:pt x="21396" y="113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9646420" y="5718825"/>
              <a:ext cx="70971" cy="32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51" fill="norm" stroke="1" extrusionOk="0">
                  <a:moveTo>
                    <a:pt x="20274" y="1005"/>
                  </a:moveTo>
                  <a:cubicBezTo>
                    <a:pt x="20743" y="478"/>
                    <a:pt x="21213" y="-49"/>
                    <a:pt x="21213" y="4"/>
                  </a:cubicBezTo>
                  <a:cubicBezTo>
                    <a:pt x="21213" y="56"/>
                    <a:pt x="20743" y="689"/>
                    <a:pt x="18630" y="2743"/>
                  </a:cubicBezTo>
                  <a:cubicBezTo>
                    <a:pt x="16517" y="4798"/>
                    <a:pt x="12761" y="8275"/>
                    <a:pt x="9474" y="11225"/>
                  </a:cubicBezTo>
                  <a:cubicBezTo>
                    <a:pt x="6187" y="14175"/>
                    <a:pt x="3370" y="16599"/>
                    <a:pt x="1726" y="18074"/>
                  </a:cubicBezTo>
                  <a:cubicBezTo>
                    <a:pt x="83" y="19549"/>
                    <a:pt x="-387" y="20076"/>
                    <a:pt x="317" y="20497"/>
                  </a:cubicBezTo>
                  <a:cubicBezTo>
                    <a:pt x="1022" y="20919"/>
                    <a:pt x="2900" y="21235"/>
                    <a:pt x="4778" y="21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9758066" y="5876176"/>
              <a:ext cx="85331" cy="24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513" fill="norm" stroke="1" extrusionOk="0">
                  <a:moveTo>
                    <a:pt x="14441" y="2003"/>
                  </a:moveTo>
                  <a:cubicBezTo>
                    <a:pt x="13304" y="1307"/>
                    <a:pt x="12167" y="610"/>
                    <a:pt x="10651" y="261"/>
                  </a:cubicBezTo>
                  <a:cubicBezTo>
                    <a:pt x="9136" y="-87"/>
                    <a:pt x="7241" y="-87"/>
                    <a:pt x="5346" y="261"/>
                  </a:cubicBezTo>
                  <a:cubicBezTo>
                    <a:pt x="3451" y="610"/>
                    <a:pt x="1557" y="1307"/>
                    <a:pt x="609" y="2073"/>
                  </a:cubicBezTo>
                  <a:cubicBezTo>
                    <a:pt x="-338" y="2839"/>
                    <a:pt x="-338" y="3676"/>
                    <a:pt x="1746" y="4930"/>
                  </a:cubicBezTo>
                  <a:cubicBezTo>
                    <a:pt x="3830" y="6184"/>
                    <a:pt x="7999" y="7856"/>
                    <a:pt x="11788" y="9877"/>
                  </a:cubicBezTo>
                  <a:cubicBezTo>
                    <a:pt x="15578" y="11898"/>
                    <a:pt x="18988" y="14267"/>
                    <a:pt x="20125" y="16078"/>
                  </a:cubicBezTo>
                  <a:cubicBezTo>
                    <a:pt x="21262" y="17890"/>
                    <a:pt x="20125" y="19144"/>
                    <a:pt x="18420" y="20050"/>
                  </a:cubicBezTo>
                  <a:cubicBezTo>
                    <a:pt x="16715" y="20956"/>
                    <a:pt x="14441" y="21513"/>
                    <a:pt x="12167" y="21513"/>
                  </a:cubicBezTo>
                  <a:cubicBezTo>
                    <a:pt x="9894" y="21513"/>
                    <a:pt x="7620" y="20956"/>
                    <a:pt x="5346" y="203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9747239" y="5879908"/>
              <a:ext cx="249790" cy="1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5" y="14400"/>
                    <a:pt x="8151" y="7200"/>
                    <a:pt x="11751" y="3600"/>
                  </a:cubicBezTo>
                  <a:cubicBezTo>
                    <a:pt x="15351" y="0"/>
                    <a:pt x="184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9500592" y="6853928"/>
              <a:ext cx="108748" cy="221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55" fill="norm" stroke="1" extrusionOk="0">
                  <a:moveTo>
                    <a:pt x="304" y="2890"/>
                  </a:moveTo>
                  <a:cubicBezTo>
                    <a:pt x="0" y="2130"/>
                    <a:pt x="-304" y="1369"/>
                    <a:pt x="609" y="837"/>
                  </a:cubicBezTo>
                  <a:cubicBezTo>
                    <a:pt x="1521" y="304"/>
                    <a:pt x="3651" y="0"/>
                    <a:pt x="6389" y="0"/>
                  </a:cubicBezTo>
                  <a:cubicBezTo>
                    <a:pt x="9127" y="0"/>
                    <a:pt x="12473" y="304"/>
                    <a:pt x="15059" y="1141"/>
                  </a:cubicBezTo>
                  <a:cubicBezTo>
                    <a:pt x="17645" y="1977"/>
                    <a:pt x="19471" y="3346"/>
                    <a:pt x="19014" y="4944"/>
                  </a:cubicBezTo>
                  <a:cubicBezTo>
                    <a:pt x="18558" y="6541"/>
                    <a:pt x="15820" y="8366"/>
                    <a:pt x="13538" y="9431"/>
                  </a:cubicBezTo>
                  <a:cubicBezTo>
                    <a:pt x="11257" y="10496"/>
                    <a:pt x="9431" y="10800"/>
                    <a:pt x="9279" y="11028"/>
                  </a:cubicBezTo>
                  <a:cubicBezTo>
                    <a:pt x="9127" y="11256"/>
                    <a:pt x="10648" y="11408"/>
                    <a:pt x="12321" y="11713"/>
                  </a:cubicBezTo>
                  <a:cubicBezTo>
                    <a:pt x="13995" y="12017"/>
                    <a:pt x="15820" y="12473"/>
                    <a:pt x="17341" y="12930"/>
                  </a:cubicBezTo>
                  <a:cubicBezTo>
                    <a:pt x="18862" y="13386"/>
                    <a:pt x="20079" y="13842"/>
                    <a:pt x="20688" y="14831"/>
                  </a:cubicBezTo>
                  <a:cubicBezTo>
                    <a:pt x="21296" y="15820"/>
                    <a:pt x="21296" y="17341"/>
                    <a:pt x="19623" y="18558"/>
                  </a:cubicBezTo>
                  <a:cubicBezTo>
                    <a:pt x="17950" y="19775"/>
                    <a:pt x="14603" y="20687"/>
                    <a:pt x="11865" y="21144"/>
                  </a:cubicBezTo>
                  <a:cubicBezTo>
                    <a:pt x="9127" y="21600"/>
                    <a:pt x="6997" y="21600"/>
                    <a:pt x="6085" y="20839"/>
                  </a:cubicBezTo>
                  <a:cubicBezTo>
                    <a:pt x="5172" y="20079"/>
                    <a:pt x="5476" y="18558"/>
                    <a:pt x="5781" y="170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9638840" y="6879064"/>
              <a:ext cx="117826" cy="282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2880"/>
                    <a:pt x="13536" y="5760"/>
                    <a:pt x="9936" y="8580"/>
                  </a:cubicBezTo>
                  <a:cubicBezTo>
                    <a:pt x="6336" y="11400"/>
                    <a:pt x="3168" y="14160"/>
                    <a:pt x="1584" y="16320"/>
                  </a:cubicBezTo>
                  <a:cubicBezTo>
                    <a:pt x="0" y="18480"/>
                    <a:pt x="0" y="20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9723674" y="7004205"/>
              <a:ext cx="94261" cy="237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1044"/>
                  </a:moveTo>
                  <a:cubicBezTo>
                    <a:pt x="20160" y="618"/>
                    <a:pt x="18720" y="191"/>
                    <a:pt x="16020" y="49"/>
                  </a:cubicBezTo>
                  <a:cubicBezTo>
                    <a:pt x="13320" y="-93"/>
                    <a:pt x="9360" y="49"/>
                    <a:pt x="6840" y="831"/>
                  </a:cubicBezTo>
                  <a:cubicBezTo>
                    <a:pt x="4320" y="1612"/>
                    <a:pt x="3240" y="3033"/>
                    <a:pt x="4860" y="4596"/>
                  </a:cubicBezTo>
                  <a:cubicBezTo>
                    <a:pt x="6480" y="6160"/>
                    <a:pt x="10800" y="7865"/>
                    <a:pt x="14220" y="9499"/>
                  </a:cubicBezTo>
                  <a:cubicBezTo>
                    <a:pt x="17640" y="11133"/>
                    <a:pt x="20160" y="12696"/>
                    <a:pt x="20880" y="14331"/>
                  </a:cubicBezTo>
                  <a:cubicBezTo>
                    <a:pt x="21600" y="15965"/>
                    <a:pt x="20520" y="17670"/>
                    <a:pt x="16740" y="18878"/>
                  </a:cubicBezTo>
                  <a:cubicBezTo>
                    <a:pt x="12960" y="20086"/>
                    <a:pt x="6480" y="20796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9803795" y="7007886"/>
              <a:ext cx="183808" cy="12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0800"/>
                    <a:pt x="7385" y="0"/>
                    <a:pt x="10985" y="0"/>
                  </a:cubicBezTo>
                  <a:cubicBezTo>
                    <a:pt x="14585" y="0"/>
                    <a:pt x="1809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068073" y="5752657"/>
              <a:ext cx="37704" cy="88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694"/>
                    <a:pt x="21600" y="3388"/>
                    <a:pt x="20250" y="4967"/>
                  </a:cubicBezTo>
                  <a:cubicBezTo>
                    <a:pt x="18900" y="6545"/>
                    <a:pt x="16200" y="8009"/>
                    <a:pt x="13950" y="9452"/>
                  </a:cubicBezTo>
                  <a:cubicBezTo>
                    <a:pt x="11700" y="10896"/>
                    <a:pt x="9900" y="12321"/>
                    <a:pt x="8550" y="13611"/>
                  </a:cubicBezTo>
                  <a:cubicBezTo>
                    <a:pt x="7200" y="14901"/>
                    <a:pt x="6300" y="16056"/>
                    <a:pt x="4950" y="17365"/>
                  </a:cubicBezTo>
                  <a:cubicBezTo>
                    <a:pt x="3600" y="18674"/>
                    <a:pt x="1800" y="20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4072785" y="5731239"/>
              <a:ext cx="1050608" cy="77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84" fill="norm" stroke="1" extrusionOk="0">
                  <a:moveTo>
                    <a:pt x="0" y="2433"/>
                  </a:moveTo>
                  <a:cubicBezTo>
                    <a:pt x="32" y="2170"/>
                    <a:pt x="65" y="1908"/>
                    <a:pt x="161" y="1733"/>
                  </a:cubicBezTo>
                  <a:cubicBezTo>
                    <a:pt x="258" y="1558"/>
                    <a:pt x="420" y="1471"/>
                    <a:pt x="888" y="1383"/>
                  </a:cubicBezTo>
                  <a:cubicBezTo>
                    <a:pt x="1356" y="1296"/>
                    <a:pt x="2131" y="1208"/>
                    <a:pt x="3100" y="1077"/>
                  </a:cubicBezTo>
                  <a:cubicBezTo>
                    <a:pt x="4068" y="946"/>
                    <a:pt x="5230" y="771"/>
                    <a:pt x="6377" y="618"/>
                  </a:cubicBezTo>
                  <a:cubicBezTo>
                    <a:pt x="7523" y="465"/>
                    <a:pt x="8653" y="334"/>
                    <a:pt x="9848" y="246"/>
                  </a:cubicBezTo>
                  <a:cubicBezTo>
                    <a:pt x="11042" y="159"/>
                    <a:pt x="12301" y="115"/>
                    <a:pt x="13448" y="71"/>
                  </a:cubicBezTo>
                  <a:cubicBezTo>
                    <a:pt x="14594" y="28"/>
                    <a:pt x="15627" y="-16"/>
                    <a:pt x="16644" y="6"/>
                  </a:cubicBezTo>
                  <a:cubicBezTo>
                    <a:pt x="17661" y="28"/>
                    <a:pt x="18662" y="115"/>
                    <a:pt x="19372" y="181"/>
                  </a:cubicBezTo>
                  <a:cubicBezTo>
                    <a:pt x="20083" y="246"/>
                    <a:pt x="20502" y="290"/>
                    <a:pt x="20793" y="312"/>
                  </a:cubicBezTo>
                  <a:cubicBezTo>
                    <a:pt x="21083" y="334"/>
                    <a:pt x="21245" y="334"/>
                    <a:pt x="21358" y="509"/>
                  </a:cubicBezTo>
                  <a:cubicBezTo>
                    <a:pt x="21471" y="684"/>
                    <a:pt x="21535" y="1033"/>
                    <a:pt x="21568" y="1755"/>
                  </a:cubicBezTo>
                  <a:cubicBezTo>
                    <a:pt x="21600" y="2476"/>
                    <a:pt x="21600" y="3569"/>
                    <a:pt x="21568" y="5056"/>
                  </a:cubicBezTo>
                  <a:cubicBezTo>
                    <a:pt x="21535" y="6543"/>
                    <a:pt x="21471" y="8423"/>
                    <a:pt x="21455" y="10106"/>
                  </a:cubicBezTo>
                  <a:cubicBezTo>
                    <a:pt x="21439" y="11790"/>
                    <a:pt x="21471" y="13276"/>
                    <a:pt x="21406" y="14697"/>
                  </a:cubicBezTo>
                  <a:cubicBezTo>
                    <a:pt x="21342" y="16118"/>
                    <a:pt x="21180" y="17474"/>
                    <a:pt x="21051" y="18611"/>
                  </a:cubicBezTo>
                  <a:cubicBezTo>
                    <a:pt x="20922" y="19748"/>
                    <a:pt x="20825" y="20666"/>
                    <a:pt x="20728" y="215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4039794" y="6452672"/>
              <a:ext cx="1135835" cy="44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21164"/>
                  </a:moveTo>
                  <a:cubicBezTo>
                    <a:pt x="837" y="18930"/>
                    <a:pt x="1673" y="16695"/>
                    <a:pt x="2659" y="14833"/>
                  </a:cubicBezTo>
                  <a:cubicBezTo>
                    <a:pt x="3645" y="12971"/>
                    <a:pt x="4780" y="11481"/>
                    <a:pt x="5885" y="9992"/>
                  </a:cubicBezTo>
                  <a:cubicBezTo>
                    <a:pt x="6991" y="8502"/>
                    <a:pt x="8066" y="7012"/>
                    <a:pt x="9172" y="5895"/>
                  </a:cubicBezTo>
                  <a:cubicBezTo>
                    <a:pt x="10277" y="4778"/>
                    <a:pt x="11412" y="4033"/>
                    <a:pt x="12637" y="3660"/>
                  </a:cubicBezTo>
                  <a:cubicBezTo>
                    <a:pt x="13862" y="3288"/>
                    <a:pt x="15177" y="3288"/>
                    <a:pt x="16417" y="2916"/>
                  </a:cubicBezTo>
                  <a:cubicBezTo>
                    <a:pt x="17656" y="2543"/>
                    <a:pt x="18822" y="1798"/>
                    <a:pt x="19613" y="1054"/>
                  </a:cubicBezTo>
                  <a:cubicBezTo>
                    <a:pt x="20405" y="309"/>
                    <a:pt x="20823" y="-436"/>
                    <a:pt x="21092" y="309"/>
                  </a:cubicBezTo>
                  <a:cubicBezTo>
                    <a:pt x="21361" y="1054"/>
                    <a:pt x="21480" y="3288"/>
                    <a:pt x="21600" y="55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3331273" y="7670848"/>
              <a:ext cx="53416" cy="518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196"/>
                    <a:pt x="16518" y="393"/>
                    <a:pt x="14612" y="1342"/>
                  </a:cubicBezTo>
                  <a:cubicBezTo>
                    <a:pt x="12706" y="2291"/>
                    <a:pt x="11435" y="3993"/>
                    <a:pt x="9529" y="5956"/>
                  </a:cubicBezTo>
                  <a:cubicBezTo>
                    <a:pt x="7624" y="7920"/>
                    <a:pt x="5082" y="10145"/>
                    <a:pt x="3176" y="12240"/>
                  </a:cubicBezTo>
                  <a:cubicBezTo>
                    <a:pt x="1271" y="14335"/>
                    <a:pt x="0" y="16298"/>
                    <a:pt x="0" y="17836"/>
                  </a:cubicBezTo>
                  <a:cubicBezTo>
                    <a:pt x="0" y="19375"/>
                    <a:pt x="1271" y="20487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3338642" y="7647822"/>
              <a:ext cx="815383" cy="63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26" fill="norm" stroke="1" extrusionOk="0">
                  <a:moveTo>
                    <a:pt x="96" y="2206"/>
                  </a:moveTo>
                  <a:cubicBezTo>
                    <a:pt x="13" y="1941"/>
                    <a:pt x="-70" y="1676"/>
                    <a:pt x="96" y="1464"/>
                  </a:cubicBezTo>
                  <a:cubicBezTo>
                    <a:pt x="261" y="1253"/>
                    <a:pt x="675" y="1094"/>
                    <a:pt x="1585" y="908"/>
                  </a:cubicBezTo>
                  <a:cubicBezTo>
                    <a:pt x="2496" y="723"/>
                    <a:pt x="3902" y="511"/>
                    <a:pt x="5433" y="353"/>
                  </a:cubicBezTo>
                  <a:cubicBezTo>
                    <a:pt x="6964" y="194"/>
                    <a:pt x="8620" y="88"/>
                    <a:pt x="10296" y="35"/>
                  </a:cubicBezTo>
                  <a:cubicBezTo>
                    <a:pt x="11971" y="-18"/>
                    <a:pt x="13668" y="-18"/>
                    <a:pt x="15220" y="88"/>
                  </a:cubicBezTo>
                  <a:cubicBezTo>
                    <a:pt x="16771" y="194"/>
                    <a:pt x="18178" y="406"/>
                    <a:pt x="19192" y="670"/>
                  </a:cubicBezTo>
                  <a:cubicBezTo>
                    <a:pt x="20206" y="935"/>
                    <a:pt x="20827" y="1253"/>
                    <a:pt x="21158" y="1544"/>
                  </a:cubicBezTo>
                  <a:cubicBezTo>
                    <a:pt x="21489" y="1835"/>
                    <a:pt x="21530" y="2100"/>
                    <a:pt x="21427" y="2708"/>
                  </a:cubicBezTo>
                  <a:cubicBezTo>
                    <a:pt x="21323" y="3317"/>
                    <a:pt x="21075" y="4270"/>
                    <a:pt x="20785" y="5673"/>
                  </a:cubicBezTo>
                  <a:cubicBezTo>
                    <a:pt x="20496" y="7076"/>
                    <a:pt x="20164" y="8929"/>
                    <a:pt x="19792" y="10861"/>
                  </a:cubicBezTo>
                  <a:cubicBezTo>
                    <a:pt x="19420" y="12794"/>
                    <a:pt x="19006" y="14806"/>
                    <a:pt x="18696" y="16367"/>
                  </a:cubicBezTo>
                  <a:cubicBezTo>
                    <a:pt x="18385" y="17929"/>
                    <a:pt x="18178" y="19041"/>
                    <a:pt x="17992" y="19835"/>
                  </a:cubicBezTo>
                  <a:cubicBezTo>
                    <a:pt x="17806" y="20629"/>
                    <a:pt x="17640" y="21106"/>
                    <a:pt x="17392" y="21344"/>
                  </a:cubicBezTo>
                  <a:cubicBezTo>
                    <a:pt x="17144" y="21582"/>
                    <a:pt x="16813" y="21582"/>
                    <a:pt x="16027" y="21370"/>
                  </a:cubicBezTo>
                  <a:cubicBezTo>
                    <a:pt x="15240" y="21158"/>
                    <a:pt x="13999" y="20735"/>
                    <a:pt x="12571" y="20497"/>
                  </a:cubicBezTo>
                  <a:cubicBezTo>
                    <a:pt x="11144" y="20258"/>
                    <a:pt x="9530" y="20206"/>
                    <a:pt x="7813" y="20179"/>
                  </a:cubicBezTo>
                  <a:cubicBezTo>
                    <a:pt x="6096" y="20153"/>
                    <a:pt x="4275" y="20153"/>
                    <a:pt x="2971" y="20100"/>
                  </a:cubicBezTo>
                  <a:cubicBezTo>
                    <a:pt x="1668" y="20047"/>
                    <a:pt x="882" y="19941"/>
                    <a:pt x="96" y="198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4200037" y="5851630"/>
              <a:ext cx="14140" cy="15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25"/>
                    <a:pt x="7200" y="9450"/>
                    <a:pt x="3600" y="13050"/>
                  </a:cubicBezTo>
                  <a:cubicBezTo>
                    <a:pt x="0" y="16650"/>
                    <a:pt x="0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4266372" y="5842203"/>
              <a:ext cx="70343" cy="121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433" fill="norm" stroke="1" extrusionOk="0">
                  <a:moveTo>
                    <a:pt x="11164" y="0"/>
                  </a:moveTo>
                  <a:cubicBezTo>
                    <a:pt x="7877" y="4708"/>
                    <a:pt x="4590" y="9415"/>
                    <a:pt x="2477" y="13015"/>
                  </a:cubicBezTo>
                  <a:cubicBezTo>
                    <a:pt x="364" y="16615"/>
                    <a:pt x="-575" y="19108"/>
                    <a:pt x="364" y="20354"/>
                  </a:cubicBezTo>
                  <a:cubicBezTo>
                    <a:pt x="1303" y="21600"/>
                    <a:pt x="4121" y="21600"/>
                    <a:pt x="7877" y="21185"/>
                  </a:cubicBezTo>
                  <a:cubicBezTo>
                    <a:pt x="11634" y="20769"/>
                    <a:pt x="16329" y="19939"/>
                    <a:pt x="21025" y="191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4332001" y="5917612"/>
              <a:ext cx="14140" cy="106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0"/>
                  </a:moveTo>
                  <a:cubicBezTo>
                    <a:pt x="0" y="6035"/>
                    <a:pt x="0" y="12071"/>
                    <a:pt x="0" y="15882"/>
                  </a:cubicBezTo>
                  <a:cubicBezTo>
                    <a:pt x="0" y="19694"/>
                    <a:pt x="0" y="21282"/>
                    <a:pt x="3600" y="21441"/>
                  </a:cubicBezTo>
                  <a:cubicBezTo>
                    <a:pt x="7200" y="21600"/>
                    <a:pt x="14400" y="2032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4383844" y="5880609"/>
              <a:ext cx="85620" cy="11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026" fill="norm" stroke="1" extrusionOk="0">
                  <a:moveTo>
                    <a:pt x="8100" y="3199"/>
                  </a:moveTo>
                  <a:cubicBezTo>
                    <a:pt x="6171" y="3199"/>
                    <a:pt x="4243" y="3199"/>
                    <a:pt x="2700" y="4445"/>
                  </a:cubicBezTo>
                  <a:cubicBezTo>
                    <a:pt x="1157" y="5691"/>
                    <a:pt x="0" y="8184"/>
                    <a:pt x="0" y="11230"/>
                  </a:cubicBezTo>
                  <a:cubicBezTo>
                    <a:pt x="0" y="14276"/>
                    <a:pt x="1157" y="17876"/>
                    <a:pt x="2893" y="19676"/>
                  </a:cubicBezTo>
                  <a:cubicBezTo>
                    <a:pt x="4629" y="21476"/>
                    <a:pt x="6943" y="21476"/>
                    <a:pt x="10221" y="19676"/>
                  </a:cubicBezTo>
                  <a:cubicBezTo>
                    <a:pt x="13500" y="17876"/>
                    <a:pt x="17743" y="14276"/>
                    <a:pt x="19671" y="10953"/>
                  </a:cubicBezTo>
                  <a:cubicBezTo>
                    <a:pt x="21600" y="7630"/>
                    <a:pt x="21214" y="4584"/>
                    <a:pt x="20057" y="2645"/>
                  </a:cubicBezTo>
                  <a:cubicBezTo>
                    <a:pt x="18900" y="707"/>
                    <a:pt x="16971" y="-124"/>
                    <a:pt x="15429" y="14"/>
                  </a:cubicBezTo>
                  <a:cubicBezTo>
                    <a:pt x="13886" y="153"/>
                    <a:pt x="12729" y="1261"/>
                    <a:pt x="11571" y="23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4520521" y="5879908"/>
              <a:ext cx="108400" cy="17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463"/>
                    <a:pt x="6887" y="4926"/>
                    <a:pt x="9861" y="8337"/>
                  </a:cubicBezTo>
                  <a:cubicBezTo>
                    <a:pt x="12835" y="11747"/>
                    <a:pt x="15339" y="16105"/>
                    <a:pt x="17217" y="18474"/>
                  </a:cubicBezTo>
                  <a:cubicBezTo>
                    <a:pt x="19096" y="20842"/>
                    <a:pt x="20348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4567920" y="5884621"/>
              <a:ext cx="79853" cy="16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21113" y="0"/>
                  </a:moveTo>
                  <a:cubicBezTo>
                    <a:pt x="19036" y="212"/>
                    <a:pt x="16959" y="424"/>
                    <a:pt x="14467" y="1800"/>
                  </a:cubicBezTo>
                  <a:cubicBezTo>
                    <a:pt x="11975" y="3176"/>
                    <a:pt x="9067" y="5718"/>
                    <a:pt x="6367" y="8259"/>
                  </a:cubicBezTo>
                  <a:cubicBezTo>
                    <a:pt x="3667" y="10800"/>
                    <a:pt x="1175" y="13341"/>
                    <a:pt x="344" y="15565"/>
                  </a:cubicBezTo>
                  <a:cubicBezTo>
                    <a:pt x="-487" y="17788"/>
                    <a:pt x="344" y="19694"/>
                    <a:pt x="117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4771048" y="5846910"/>
              <a:ext cx="121801" cy="110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028" fill="norm" stroke="1" extrusionOk="0">
                  <a:moveTo>
                    <a:pt x="692" y="5401"/>
                  </a:moveTo>
                  <a:cubicBezTo>
                    <a:pt x="145" y="3901"/>
                    <a:pt x="-402" y="2401"/>
                    <a:pt x="418" y="1351"/>
                  </a:cubicBezTo>
                  <a:cubicBezTo>
                    <a:pt x="1238" y="301"/>
                    <a:pt x="3426" y="-299"/>
                    <a:pt x="5066" y="151"/>
                  </a:cubicBezTo>
                  <a:cubicBezTo>
                    <a:pt x="6707" y="601"/>
                    <a:pt x="7801" y="2101"/>
                    <a:pt x="7390" y="5101"/>
                  </a:cubicBezTo>
                  <a:cubicBezTo>
                    <a:pt x="6980" y="8101"/>
                    <a:pt x="5066" y="12601"/>
                    <a:pt x="3426" y="15601"/>
                  </a:cubicBezTo>
                  <a:cubicBezTo>
                    <a:pt x="1785" y="18601"/>
                    <a:pt x="418" y="20101"/>
                    <a:pt x="418" y="20701"/>
                  </a:cubicBezTo>
                  <a:cubicBezTo>
                    <a:pt x="418" y="21301"/>
                    <a:pt x="1785" y="21001"/>
                    <a:pt x="5476" y="20401"/>
                  </a:cubicBezTo>
                  <a:cubicBezTo>
                    <a:pt x="9168" y="19801"/>
                    <a:pt x="15183" y="18901"/>
                    <a:pt x="21198" y="180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4727893" y="6035436"/>
              <a:ext cx="169669" cy="1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694902" y="6096975"/>
              <a:ext cx="146104" cy="15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21600" y="624"/>
                  </a:moveTo>
                  <a:cubicBezTo>
                    <a:pt x="19277" y="183"/>
                    <a:pt x="16955" y="-258"/>
                    <a:pt x="14865" y="183"/>
                  </a:cubicBezTo>
                  <a:cubicBezTo>
                    <a:pt x="12774" y="624"/>
                    <a:pt x="10916" y="1946"/>
                    <a:pt x="9755" y="3489"/>
                  </a:cubicBezTo>
                  <a:cubicBezTo>
                    <a:pt x="8594" y="5032"/>
                    <a:pt x="8129" y="6795"/>
                    <a:pt x="8477" y="7677"/>
                  </a:cubicBezTo>
                  <a:cubicBezTo>
                    <a:pt x="8826" y="8558"/>
                    <a:pt x="9987" y="8558"/>
                    <a:pt x="11497" y="9220"/>
                  </a:cubicBezTo>
                  <a:cubicBezTo>
                    <a:pt x="13006" y="9881"/>
                    <a:pt x="14865" y="11203"/>
                    <a:pt x="16026" y="12746"/>
                  </a:cubicBezTo>
                  <a:cubicBezTo>
                    <a:pt x="17187" y="14289"/>
                    <a:pt x="17652" y="16052"/>
                    <a:pt x="17419" y="17375"/>
                  </a:cubicBezTo>
                  <a:cubicBezTo>
                    <a:pt x="17187" y="18697"/>
                    <a:pt x="16258" y="19579"/>
                    <a:pt x="14284" y="20240"/>
                  </a:cubicBezTo>
                  <a:cubicBezTo>
                    <a:pt x="12310" y="20901"/>
                    <a:pt x="9290" y="21342"/>
                    <a:pt x="6735" y="20901"/>
                  </a:cubicBezTo>
                  <a:cubicBezTo>
                    <a:pt x="4181" y="20460"/>
                    <a:pt x="2090" y="19138"/>
                    <a:pt x="0" y="178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110490" y="6840519"/>
              <a:ext cx="18537" cy="179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13" fill="norm" stroke="1" extrusionOk="0">
                  <a:moveTo>
                    <a:pt x="16200" y="1791"/>
                  </a:moveTo>
                  <a:cubicBezTo>
                    <a:pt x="18000" y="852"/>
                    <a:pt x="19800" y="-87"/>
                    <a:pt x="20700" y="7"/>
                  </a:cubicBezTo>
                  <a:cubicBezTo>
                    <a:pt x="21600" y="101"/>
                    <a:pt x="21600" y="1228"/>
                    <a:pt x="18900" y="4421"/>
                  </a:cubicBezTo>
                  <a:cubicBezTo>
                    <a:pt x="16200" y="7614"/>
                    <a:pt x="10800" y="12873"/>
                    <a:pt x="7200" y="16066"/>
                  </a:cubicBezTo>
                  <a:cubicBezTo>
                    <a:pt x="3600" y="19259"/>
                    <a:pt x="1800" y="20386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187617" y="6836647"/>
              <a:ext cx="63565" cy="16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600" fill="norm" stroke="1" extrusionOk="0">
                  <a:moveTo>
                    <a:pt x="10237" y="0"/>
                  </a:moveTo>
                  <a:cubicBezTo>
                    <a:pt x="8180" y="600"/>
                    <a:pt x="6123" y="1200"/>
                    <a:pt x="4837" y="2000"/>
                  </a:cubicBezTo>
                  <a:cubicBezTo>
                    <a:pt x="3551" y="2800"/>
                    <a:pt x="3037" y="3800"/>
                    <a:pt x="2008" y="5700"/>
                  </a:cubicBezTo>
                  <a:cubicBezTo>
                    <a:pt x="980" y="7600"/>
                    <a:pt x="-563" y="10400"/>
                    <a:pt x="208" y="11600"/>
                  </a:cubicBezTo>
                  <a:cubicBezTo>
                    <a:pt x="980" y="12800"/>
                    <a:pt x="4066" y="12400"/>
                    <a:pt x="7151" y="11900"/>
                  </a:cubicBezTo>
                  <a:cubicBezTo>
                    <a:pt x="10237" y="11400"/>
                    <a:pt x="13323" y="10800"/>
                    <a:pt x="15894" y="10200"/>
                  </a:cubicBezTo>
                  <a:cubicBezTo>
                    <a:pt x="18466" y="9600"/>
                    <a:pt x="20523" y="9000"/>
                    <a:pt x="20780" y="9100"/>
                  </a:cubicBezTo>
                  <a:cubicBezTo>
                    <a:pt x="21037" y="9200"/>
                    <a:pt x="19494" y="10000"/>
                    <a:pt x="18723" y="12200"/>
                  </a:cubicBezTo>
                  <a:cubicBezTo>
                    <a:pt x="17951" y="14400"/>
                    <a:pt x="17951" y="18000"/>
                    <a:pt x="1795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285193" y="6870925"/>
              <a:ext cx="51522" cy="122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054" fill="norm" stroke="1" extrusionOk="0">
                  <a:moveTo>
                    <a:pt x="18928" y="3019"/>
                  </a:moveTo>
                  <a:cubicBezTo>
                    <a:pt x="18293" y="1669"/>
                    <a:pt x="17658" y="319"/>
                    <a:pt x="16069" y="49"/>
                  </a:cubicBezTo>
                  <a:cubicBezTo>
                    <a:pt x="14481" y="-221"/>
                    <a:pt x="11940" y="589"/>
                    <a:pt x="8763" y="3559"/>
                  </a:cubicBezTo>
                  <a:cubicBezTo>
                    <a:pt x="5587" y="6529"/>
                    <a:pt x="1775" y="11659"/>
                    <a:pt x="505" y="15034"/>
                  </a:cubicBezTo>
                  <a:cubicBezTo>
                    <a:pt x="-766" y="18409"/>
                    <a:pt x="505" y="20029"/>
                    <a:pt x="2728" y="20704"/>
                  </a:cubicBezTo>
                  <a:cubicBezTo>
                    <a:pt x="4952" y="21379"/>
                    <a:pt x="8128" y="21109"/>
                    <a:pt x="11305" y="19624"/>
                  </a:cubicBezTo>
                  <a:cubicBezTo>
                    <a:pt x="14481" y="18139"/>
                    <a:pt x="17658" y="15439"/>
                    <a:pt x="19246" y="12064"/>
                  </a:cubicBezTo>
                  <a:cubicBezTo>
                    <a:pt x="20834" y="8689"/>
                    <a:pt x="20834" y="4639"/>
                    <a:pt x="20834" y="5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4364992" y="6860211"/>
              <a:ext cx="84835" cy="11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3600"/>
                    <a:pt x="10400" y="7200"/>
                    <a:pt x="14000" y="10800"/>
                  </a:cubicBezTo>
                  <a:cubicBezTo>
                    <a:pt x="17600" y="14400"/>
                    <a:pt x="19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401125" y="6850786"/>
              <a:ext cx="67554" cy="17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600" fill="norm" stroke="1" extrusionOk="0">
                  <a:moveTo>
                    <a:pt x="21109" y="0"/>
                  </a:moveTo>
                  <a:cubicBezTo>
                    <a:pt x="17182" y="2141"/>
                    <a:pt x="13254" y="4281"/>
                    <a:pt x="9573" y="7492"/>
                  </a:cubicBezTo>
                  <a:cubicBezTo>
                    <a:pt x="5891" y="10703"/>
                    <a:pt x="2454" y="14984"/>
                    <a:pt x="982" y="17514"/>
                  </a:cubicBezTo>
                  <a:cubicBezTo>
                    <a:pt x="-491" y="20043"/>
                    <a:pt x="0" y="20822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515808" y="6796399"/>
              <a:ext cx="81562" cy="167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523" fill="norm" stroke="1" extrusionOk="0">
                  <a:moveTo>
                    <a:pt x="6113" y="3960"/>
                  </a:moveTo>
                  <a:cubicBezTo>
                    <a:pt x="6113" y="2951"/>
                    <a:pt x="6113" y="1942"/>
                    <a:pt x="7540" y="1235"/>
                  </a:cubicBezTo>
                  <a:cubicBezTo>
                    <a:pt x="8966" y="529"/>
                    <a:pt x="11819" y="125"/>
                    <a:pt x="14264" y="24"/>
                  </a:cubicBezTo>
                  <a:cubicBezTo>
                    <a:pt x="16709" y="-77"/>
                    <a:pt x="18747" y="125"/>
                    <a:pt x="19970" y="932"/>
                  </a:cubicBezTo>
                  <a:cubicBezTo>
                    <a:pt x="21192" y="1740"/>
                    <a:pt x="21600" y="3153"/>
                    <a:pt x="20581" y="4667"/>
                  </a:cubicBezTo>
                  <a:cubicBezTo>
                    <a:pt x="19562" y="6181"/>
                    <a:pt x="17117" y="7796"/>
                    <a:pt x="15079" y="8906"/>
                  </a:cubicBezTo>
                  <a:cubicBezTo>
                    <a:pt x="13042" y="10017"/>
                    <a:pt x="11411" y="10622"/>
                    <a:pt x="11615" y="11026"/>
                  </a:cubicBezTo>
                  <a:cubicBezTo>
                    <a:pt x="11819" y="11430"/>
                    <a:pt x="13857" y="11631"/>
                    <a:pt x="15894" y="12035"/>
                  </a:cubicBezTo>
                  <a:cubicBezTo>
                    <a:pt x="17932" y="12439"/>
                    <a:pt x="19970" y="13045"/>
                    <a:pt x="20581" y="14357"/>
                  </a:cubicBezTo>
                  <a:cubicBezTo>
                    <a:pt x="21192" y="15669"/>
                    <a:pt x="20377" y="17688"/>
                    <a:pt x="16709" y="19000"/>
                  </a:cubicBezTo>
                  <a:cubicBezTo>
                    <a:pt x="13042" y="20312"/>
                    <a:pt x="6521" y="20917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496956" y="6987425"/>
              <a:ext cx="141391" cy="18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800" y="11670"/>
                    <a:pt x="9600" y="3363"/>
                    <a:pt x="13200" y="870"/>
                  </a:cubicBezTo>
                  <a:cubicBezTo>
                    <a:pt x="16800" y="-1622"/>
                    <a:pt x="192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487530" y="7072297"/>
              <a:ext cx="51178" cy="14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247" fill="norm" stroke="1" extrusionOk="0">
                  <a:moveTo>
                    <a:pt x="17153" y="0"/>
                  </a:moveTo>
                  <a:cubicBezTo>
                    <a:pt x="13977" y="450"/>
                    <a:pt x="10800" y="900"/>
                    <a:pt x="8577" y="2137"/>
                  </a:cubicBezTo>
                  <a:cubicBezTo>
                    <a:pt x="6353" y="3375"/>
                    <a:pt x="5082" y="5400"/>
                    <a:pt x="6988" y="7425"/>
                  </a:cubicBezTo>
                  <a:cubicBezTo>
                    <a:pt x="8894" y="9450"/>
                    <a:pt x="13976" y="11475"/>
                    <a:pt x="17153" y="13050"/>
                  </a:cubicBezTo>
                  <a:cubicBezTo>
                    <a:pt x="20329" y="14625"/>
                    <a:pt x="21600" y="15750"/>
                    <a:pt x="20012" y="17212"/>
                  </a:cubicBezTo>
                  <a:cubicBezTo>
                    <a:pt x="18424" y="18675"/>
                    <a:pt x="13977" y="20475"/>
                    <a:pt x="10165" y="21037"/>
                  </a:cubicBezTo>
                  <a:cubicBezTo>
                    <a:pt x="6353" y="21600"/>
                    <a:pt x="3176" y="20925"/>
                    <a:pt x="0" y="20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478104" y="7039306"/>
              <a:ext cx="164956" cy="3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423672" y="5460450"/>
              <a:ext cx="148693" cy="217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37" fill="norm" stroke="1" extrusionOk="0">
                  <a:moveTo>
                    <a:pt x="10496" y="0"/>
                  </a:moveTo>
                  <a:cubicBezTo>
                    <a:pt x="8246" y="154"/>
                    <a:pt x="5996" y="309"/>
                    <a:pt x="4083" y="1389"/>
                  </a:cubicBezTo>
                  <a:cubicBezTo>
                    <a:pt x="2171" y="2469"/>
                    <a:pt x="596" y="4474"/>
                    <a:pt x="146" y="7097"/>
                  </a:cubicBezTo>
                  <a:cubicBezTo>
                    <a:pt x="-304" y="9720"/>
                    <a:pt x="371" y="12960"/>
                    <a:pt x="1046" y="15429"/>
                  </a:cubicBezTo>
                  <a:cubicBezTo>
                    <a:pt x="1721" y="17897"/>
                    <a:pt x="2396" y="19594"/>
                    <a:pt x="3296" y="20520"/>
                  </a:cubicBezTo>
                  <a:cubicBezTo>
                    <a:pt x="4196" y="21446"/>
                    <a:pt x="5321" y="21600"/>
                    <a:pt x="7796" y="20906"/>
                  </a:cubicBezTo>
                  <a:cubicBezTo>
                    <a:pt x="10271" y="20211"/>
                    <a:pt x="14096" y="18669"/>
                    <a:pt x="16571" y="17434"/>
                  </a:cubicBezTo>
                  <a:cubicBezTo>
                    <a:pt x="19046" y="16200"/>
                    <a:pt x="20171" y="15274"/>
                    <a:pt x="21296" y="143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440400" y="5587701"/>
              <a:ext cx="84835" cy="4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619494" y="5559423"/>
              <a:ext cx="42418" cy="8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699615" y="5531145"/>
              <a:ext cx="37705" cy="9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4020942" y="6727408"/>
              <a:ext cx="18853" cy="59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1391"/>
                  </a:moveTo>
                  <a:cubicBezTo>
                    <a:pt x="1800" y="1108"/>
                    <a:pt x="3600" y="824"/>
                    <a:pt x="4500" y="541"/>
                  </a:cubicBezTo>
                  <a:cubicBezTo>
                    <a:pt x="5400" y="257"/>
                    <a:pt x="5400" y="-26"/>
                    <a:pt x="6300" y="2"/>
                  </a:cubicBezTo>
                  <a:cubicBezTo>
                    <a:pt x="7200" y="31"/>
                    <a:pt x="9000" y="371"/>
                    <a:pt x="10800" y="1590"/>
                  </a:cubicBezTo>
                  <a:cubicBezTo>
                    <a:pt x="12600" y="2809"/>
                    <a:pt x="14400" y="4906"/>
                    <a:pt x="13500" y="6891"/>
                  </a:cubicBezTo>
                  <a:cubicBezTo>
                    <a:pt x="12600" y="8875"/>
                    <a:pt x="9000" y="10746"/>
                    <a:pt x="6300" y="12702"/>
                  </a:cubicBezTo>
                  <a:cubicBezTo>
                    <a:pt x="3600" y="14657"/>
                    <a:pt x="1800" y="16698"/>
                    <a:pt x="900" y="18059"/>
                  </a:cubicBezTo>
                  <a:cubicBezTo>
                    <a:pt x="0" y="19420"/>
                    <a:pt x="0" y="20100"/>
                    <a:pt x="900" y="20610"/>
                  </a:cubicBezTo>
                  <a:cubicBezTo>
                    <a:pt x="1800" y="21120"/>
                    <a:pt x="3600" y="21461"/>
                    <a:pt x="7200" y="21517"/>
                  </a:cubicBezTo>
                  <a:cubicBezTo>
                    <a:pt x="10800" y="21574"/>
                    <a:pt x="16200" y="21347"/>
                    <a:pt x="21600" y="211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013346" y="6594790"/>
              <a:ext cx="733400" cy="82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57" fill="norm" stroke="1" extrusionOk="0">
                  <a:moveTo>
                    <a:pt x="84" y="5357"/>
                  </a:moveTo>
                  <a:cubicBezTo>
                    <a:pt x="-8" y="5151"/>
                    <a:pt x="-100" y="4945"/>
                    <a:pt x="245" y="4718"/>
                  </a:cubicBezTo>
                  <a:cubicBezTo>
                    <a:pt x="591" y="4491"/>
                    <a:pt x="1374" y="4244"/>
                    <a:pt x="2617" y="3935"/>
                  </a:cubicBezTo>
                  <a:cubicBezTo>
                    <a:pt x="3861" y="3626"/>
                    <a:pt x="5565" y="3255"/>
                    <a:pt x="7223" y="2966"/>
                  </a:cubicBezTo>
                  <a:cubicBezTo>
                    <a:pt x="8881" y="2678"/>
                    <a:pt x="10493" y="2472"/>
                    <a:pt x="12105" y="2204"/>
                  </a:cubicBezTo>
                  <a:cubicBezTo>
                    <a:pt x="13717" y="1936"/>
                    <a:pt x="15329" y="1606"/>
                    <a:pt x="16687" y="1235"/>
                  </a:cubicBezTo>
                  <a:cubicBezTo>
                    <a:pt x="18046" y="864"/>
                    <a:pt x="19151" y="452"/>
                    <a:pt x="19888" y="225"/>
                  </a:cubicBezTo>
                  <a:cubicBezTo>
                    <a:pt x="20625" y="-2"/>
                    <a:pt x="20993" y="-43"/>
                    <a:pt x="21201" y="39"/>
                  </a:cubicBezTo>
                  <a:cubicBezTo>
                    <a:pt x="21408" y="122"/>
                    <a:pt x="21454" y="328"/>
                    <a:pt x="21477" y="1008"/>
                  </a:cubicBezTo>
                  <a:cubicBezTo>
                    <a:pt x="21500" y="1688"/>
                    <a:pt x="21500" y="2843"/>
                    <a:pt x="21500" y="4265"/>
                  </a:cubicBezTo>
                  <a:cubicBezTo>
                    <a:pt x="21500" y="5687"/>
                    <a:pt x="21500" y="7377"/>
                    <a:pt x="21477" y="8984"/>
                  </a:cubicBezTo>
                  <a:cubicBezTo>
                    <a:pt x="21454" y="10592"/>
                    <a:pt x="21408" y="12117"/>
                    <a:pt x="21408" y="13581"/>
                  </a:cubicBezTo>
                  <a:cubicBezTo>
                    <a:pt x="21408" y="15044"/>
                    <a:pt x="21454" y="16446"/>
                    <a:pt x="21454" y="17352"/>
                  </a:cubicBezTo>
                  <a:cubicBezTo>
                    <a:pt x="21454" y="18259"/>
                    <a:pt x="21408" y="18672"/>
                    <a:pt x="21316" y="19001"/>
                  </a:cubicBezTo>
                  <a:cubicBezTo>
                    <a:pt x="21224" y="19331"/>
                    <a:pt x="21086" y="19578"/>
                    <a:pt x="20763" y="19723"/>
                  </a:cubicBezTo>
                  <a:cubicBezTo>
                    <a:pt x="20441" y="19867"/>
                    <a:pt x="19934" y="19908"/>
                    <a:pt x="18875" y="19805"/>
                  </a:cubicBezTo>
                  <a:cubicBezTo>
                    <a:pt x="17816" y="19702"/>
                    <a:pt x="16204" y="19455"/>
                    <a:pt x="14592" y="19372"/>
                  </a:cubicBezTo>
                  <a:cubicBezTo>
                    <a:pt x="12980" y="19290"/>
                    <a:pt x="11368" y="19372"/>
                    <a:pt x="9526" y="19723"/>
                  </a:cubicBezTo>
                  <a:cubicBezTo>
                    <a:pt x="7683" y="20073"/>
                    <a:pt x="5611" y="20691"/>
                    <a:pt x="4459" y="21042"/>
                  </a:cubicBezTo>
                  <a:cubicBezTo>
                    <a:pt x="3308" y="21392"/>
                    <a:pt x="3078" y="21475"/>
                    <a:pt x="2848" y="21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3499975" y="7156760"/>
              <a:ext cx="139215" cy="22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17" fill="norm" stroke="1" extrusionOk="0">
                  <a:moveTo>
                    <a:pt x="12770" y="1385"/>
                  </a:moveTo>
                  <a:cubicBezTo>
                    <a:pt x="12042" y="785"/>
                    <a:pt x="11314" y="185"/>
                    <a:pt x="10343" y="35"/>
                  </a:cubicBezTo>
                  <a:cubicBezTo>
                    <a:pt x="9372" y="-115"/>
                    <a:pt x="8159" y="185"/>
                    <a:pt x="6460" y="1460"/>
                  </a:cubicBezTo>
                  <a:cubicBezTo>
                    <a:pt x="4761" y="2735"/>
                    <a:pt x="2577" y="4985"/>
                    <a:pt x="1363" y="7835"/>
                  </a:cubicBezTo>
                  <a:cubicBezTo>
                    <a:pt x="150" y="10685"/>
                    <a:pt x="-93" y="14135"/>
                    <a:pt x="28" y="16310"/>
                  </a:cubicBezTo>
                  <a:cubicBezTo>
                    <a:pt x="150" y="18485"/>
                    <a:pt x="635" y="19385"/>
                    <a:pt x="1242" y="20135"/>
                  </a:cubicBezTo>
                  <a:cubicBezTo>
                    <a:pt x="1849" y="20885"/>
                    <a:pt x="2577" y="21485"/>
                    <a:pt x="5368" y="21410"/>
                  </a:cubicBezTo>
                  <a:cubicBezTo>
                    <a:pt x="8159" y="21335"/>
                    <a:pt x="13013" y="20585"/>
                    <a:pt x="16046" y="19835"/>
                  </a:cubicBezTo>
                  <a:cubicBezTo>
                    <a:pt x="19080" y="19085"/>
                    <a:pt x="20294" y="18335"/>
                    <a:pt x="21507" y="175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516652" y="7274956"/>
              <a:ext cx="89547" cy="4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686320" y="7265492"/>
              <a:ext cx="136677" cy="8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4" fill="norm" stroke="1" extrusionOk="0">
                  <a:moveTo>
                    <a:pt x="0" y="1188"/>
                  </a:moveTo>
                  <a:cubicBezTo>
                    <a:pt x="1241" y="403"/>
                    <a:pt x="2483" y="-383"/>
                    <a:pt x="4221" y="206"/>
                  </a:cubicBezTo>
                  <a:cubicBezTo>
                    <a:pt x="5959" y="795"/>
                    <a:pt x="8193" y="2759"/>
                    <a:pt x="9310" y="4919"/>
                  </a:cubicBezTo>
                  <a:cubicBezTo>
                    <a:pt x="10428" y="7079"/>
                    <a:pt x="10428" y="9435"/>
                    <a:pt x="9931" y="12381"/>
                  </a:cubicBezTo>
                  <a:cubicBezTo>
                    <a:pt x="9434" y="15326"/>
                    <a:pt x="8441" y="18861"/>
                    <a:pt x="8566" y="20039"/>
                  </a:cubicBezTo>
                  <a:cubicBezTo>
                    <a:pt x="8690" y="21217"/>
                    <a:pt x="9931" y="20039"/>
                    <a:pt x="12290" y="17879"/>
                  </a:cubicBezTo>
                  <a:cubicBezTo>
                    <a:pt x="14648" y="15719"/>
                    <a:pt x="18124" y="12577"/>
                    <a:pt x="21600" y="94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3837135" y="7246678"/>
              <a:ext cx="37705" cy="113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273757" y="5823351"/>
              <a:ext cx="18853" cy="631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0"/>
                  </a:moveTo>
                  <a:cubicBezTo>
                    <a:pt x="18000" y="2144"/>
                    <a:pt x="14400" y="4288"/>
                    <a:pt x="11700" y="6405"/>
                  </a:cubicBezTo>
                  <a:cubicBezTo>
                    <a:pt x="9000" y="8522"/>
                    <a:pt x="7200" y="10612"/>
                    <a:pt x="5400" y="12676"/>
                  </a:cubicBezTo>
                  <a:cubicBezTo>
                    <a:pt x="3600" y="14739"/>
                    <a:pt x="1800" y="16776"/>
                    <a:pt x="900" y="18089"/>
                  </a:cubicBezTo>
                  <a:cubicBezTo>
                    <a:pt x="0" y="19402"/>
                    <a:pt x="0" y="19992"/>
                    <a:pt x="0" y="20474"/>
                  </a:cubicBezTo>
                  <a:cubicBezTo>
                    <a:pt x="0" y="20957"/>
                    <a:pt x="0" y="21332"/>
                    <a:pt x="1800" y="21466"/>
                  </a:cubicBezTo>
                  <a:cubicBezTo>
                    <a:pt x="3600" y="21600"/>
                    <a:pt x="7200" y="21493"/>
                    <a:pt x="10800" y="21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6108802" y="5736946"/>
              <a:ext cx="1283212" cy="88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62" fill="norm" stroke="1" extrusionOk="0">
                  <a:moveTo>
                    <a:pt x="2693" y="2676"/>
                  </a:moveTo>
                  <a:cubicBezTo>
                    <a:pt x="3195" y="2294"/>
                    <a:pt x="3697" y="1912"/>
                    <a:pt x="4463" y="1625"/>
                  </a:cubicBezTo>
                  <a:cubicBezTo>
                    <a:pt x="5228" y="1338"/>
                    <a:pt x="6258" y="1147"/>
                    <a:pt x="7248" y="1032"/>
                  </a:cubicBezTo>
                  <a:cubicBezTo>
                    <a:pt x="8239" y="918"/>
                    <a:pt x="9189" y="879"/>
                    <a:pt x="10153" y="822"/>
                  </a:cubicBezTo>
                  <a:cubicBezTo>
                    <a:pt x="11117" y="765"/>
                    <a:pt x="12094" y="688"/>
                    <a:pt x="13137" y="573"/>
                  </a:cubicBezTo>
                  <a:cubicBezTo>
                    <a:pt x="14180" y="459"/>
                    <a:pt x="15289" y="306"/>
                    <a:pt x="16319" y="191"/>
                  </a:cubicBezTo>
                  <a:cubicBezTo>
                    <a:pt x="17349" y="76"/>
                    <a:pt x="18299" y="0"/>
                    <a:pt x="19091" y="0"/>
                  </a:cubicBezTo>
                  <a:cubicBezTo>
                    <a:pt x="19884" y="0"/>
                    <a:pt x="20517" y="76"/>
                    <a:pt x="20900" y="191"/>
                  </a:cubicBezTo>
                  <a:cubicBezTo>
                    <a:pt x="21283" y="306"/>
                    <a:pt x="21415" y="459"/>
                    <a:pt x="21494" y="631"/>
                  </a:cubicBezTo>
                  <a:cubicBezTo>
                    <a:pt x="21574" y="803"/>
                    <a:pt x="21600" y="994"/>
                    <a:pt x="21521" y="1281"/>
                  </a:cubicBezTo>
                  <a:cubicBezTo>
                    <a:pt x="21442" y="1567"/>
                    <a:pt x="21257" y="1950"/>
                    <a:pt x="21085" y="2657"/>
                  </a:cubicBezTo>
                  <a:cubicBezTo>
                    <a:pt x="20913" y="3364"/>
                    <a:pt x="20755" y="4396"/>
                    <a:pt x="20623" y="5639"/>
                  </a:cubicBezTo>
                  <a:cubicBezTo>
                    <a:pt x="20491" y="6881"/>
                    <a:pt x="20385" y="8334"/>
                    <a:pt x="20333" y="9787"/>
                  </a:cubicBezTo>
                  <a:cubicBezTo>
                    <a:pt x="20280" y="11240"/>
                    <a:pt x="20280" y="12692"/>
                    <a:pt x="20240" y="13973"/>
                  </a:cubicBezTo>
                  <a:cubicBezTo>
                    <a:pt x="20200" y="15254"/>
                    <a:pt x="20121" y="16362"/>
                    <a:pt x="20016" y="17490"/>
                  </a:cubicBezTo>
                  <a:cubicBezTo>
                    <a:pt x="19910" y="18618"/>
                    <a:pt x="19778" y="19765"/>
                    <a:pt x="19672" y="20453"/>
                  </a:cubicBezTo>
                  <a:cubicBezTo>
                    <a:pt x="19567" y="21141"/>
                    <a:pt x="19488" y="21371"/>
                    <a:pt x="19356" y="21485"/>
                  </a:cubicBezTo>
                  <a:cubicBezTo>
                    <a:pt x="19223" y="21600"/>
                    <a:pt x="19039" y="21600"/>
                    <a:pt x="18484" y="21390"/>
                  </a:cubicBezTo>
                  <a:cubicBezTo>
                    <a:pt x="17930" y="21179"/>
                    <a:pt x="17005" y="20759"/>
                    <a:pt x="16094" y="20453"/>
                  </a:cubicBezTo>
                  <a:cubicBezTo>
                    <a:pt x="15183" y="20147"/>
                    <a:pt x="14286" y="19956"/>
                    <a:pt x="13295" y="19822"/>
                  </a:cubicBezTo>
                  <a:cubicBezTo>
                    <a:pt x="12305" y="19689"/>
                    <a:pt x="11222" y="19612"/>
                    <a:pt x="10179" y="19612"/>
                  </a:cubicBezTo>
                  <a:cubicBezTo>
                    <a:pt x="9136" y="19612"/>
                    <a:pt x="8133" y="19689"/>
                    <a:pt x="7011" y="19841"/>
                  </a:cubicBezTo>
                  <a:cubicBezTo>
                    <a:pt x="5889" y="19994"/>
                    <a:pt x="4647" y="20224"/>
                    <a:pt x="3459" y="20510"/>
                  </a:cubicBezTo>
                  <a:cubicBezTo>
                    <a:pt x="2271" y="20797"/>
                    <a:pt x="1135" y="21141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6396295" y="5884621"/>
              <a:ext cx="4714" cy="183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6448837" y="5884621"/>
              <a:ext cx="13441" cy="15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675"/>
                    <a:pt x="1332" y="1350"/>
                    <a:pt x="132" y="4950"/>
                  </a:cubicBezTo>
                  <a:cubicBezTo>
                    <a:pt x="-1068" y="8550"/>
                    <a:pt x="6132" y="15075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6489652" y="5895617"/>
              <a:ext cx="79831" cy="13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326" fill="norm" stroke="1" extrusionOk="0">
                  <a:moveTo>
                    <a:pt x="13684" y="1942"/>
                  </a:moveTo>
                  <a:cubicBezTo>
                    <a:pt x="12053" y="1213"/>
                    <a:pt x="10423" y="485"/>
                    <a:pt x="8589" y="849"/>
                  </a:cubicBezTo>
                  <a:cubicBezTo>
                    <a:pt x="6755" y="1213"/>
                    <a:pt x="4718" y="2670"/>
                    <a:pt x="3087" y="5703"/>
                  </a:cubicBezTo>
                  <a:cubicBezTo>
                    <a:pt x="1457" y="8737"/>
                    <a:pt x="235" y="13348"/>
                    <a:pt x="31" y="16261"/>
                  </a:cubicBezTo>
                  <a:cubicBezTo>
                    <a:pt x="-173" y="19173"/>
                    <a:pt x="642" y="20387"/>
                    <a:pt x="2476" y="20993"/>
                  </a:cubicBezTo>
                  <a:cubicBezTo>
                    <a:pt x="4310" y="21600"/>
                    <a:pt x="7163" y="21600"/>
                    <a:pt x="10627" y="19052"/>
                  </a:cubicBezTo>
                  <a:cubicBezTo>
                    <a:pt x="14091" y="16503"/>
                    <a:pt x="18167" y="11407"/>
                    <a:pt x="19797" y="8130"/>
                  </a:cubicBezTo>
                  <a:cubicBezTo>
                    <a:pt x="21427" y="4854"/>
                    <a:pt x="20612" y="3398"/>
                    <a:pt x="19389" y="2184"/>
                  </a:cubicBezTo>
                  <a:cubicBezTo>
                    <a:pt x="18167" y="971"/>
                    <a:pt x="16536" y="0"/>
                    <a:pt x="15721" y="0"/>
                  </a:cubicBezTo>
                  <a:cubicBezTo>
                    <a:pt x="14906" y="0"/>
                    <a:pt x="14906" y="971"/>
                    <a:pt x="14906" y="19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6604752" y="5898759"/>
              <a:ext cx="116741" cy="17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657" y="0"/>
                  </a:moveTo>
                  <a:cubicBezTo>
                    <a:pt x="88" y="973"/>
                    <a:pt x="-480" y="1946"/>
                    <a:pt x="657" y="3697"/>
                  </a:cubicBezTo>
                  <a:cubicBezTo>
                    <a:pt x="1794" y="5449"/>
                    <a:pt x="4636" y="7978"/>
                    <a:pt x="8330" y="11092"/>
                  </a:cubicBezTo>
                  <a:cubicBezTo>
                    <a:pt x="12025" y="14205"/>
                    <a:pt x="16573" y="17903"/>
                    <a:pt x="2112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6622519" y="5898759"/>
              <a:ext cx="108400" cy="221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532"/>
                    <a:pt x="15339" y="3064"/>
                    <a:pt x="12052" y="5974"/>
                  </a:cubicBezTo>
                  <a:cubicBezTo>
                    <a:pt x="8765" y="8885"/>
                    <a:pt x="5322" y="13174"/>
                    <a:pt x="3287" y="16009"/>
                  </a:cubicBezTo>
                  <a:cubicBezTo>
                    <a:pt x="1252" y="18843"/>
                    <a:pt x="626" y="20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6872308" y="5880606"/>
              <a:ext cx="113113" cy="15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1188"/>
                  </a:moveTo>
                  <a:cubicBezTo>
                    <a:pt x="1200" y="547"/>
                    <a:pt x="2400" y="-95"/>
                    <a:pt x="4650" y="12"/>
                  </a:cubicBezTo>
                  <a:cubicBezTo>
                    <a:pt x="6900" y="119"/>
                    <a:pt x="10200" y="974"/>
                    <a:pt x="10800" y="3434"/>
                  </a:cubicBezTo>
                  <a:cubicBezTo>
                    <a:pt x="11400" y="5893"/>
                    <a:pt x="9300" y="9957"/>
                    <a:pt x="7650" y="12523"/>
                  </a:cubicBezTo>
                  <a:cubicBezTo>
                    <a:pt x="6000" y="15089"/>
                    <a:pt x="4800" y="16158"/>
                    <a:pt x="3450" y="17442"/>
                  </a:cubicBezTo>
                  <a:cubicBezTo>
                    <a:pt x="2100" y="18725"/>
                    <a:pt x="600" y="20222"/>
                    <a:pt x="900" y="20863"/>
                  </a:cubicBezTo>
                  <a:cubicBezTo>
                    <a:pt x="1200" y="21505"/>
                    <a:pt x="3300" y="21291"/>
                    <a:pt x="7050" y="20436"/>
                  </a:cubicBezTo>
                  <a:cubicBezTo>
                    <a:pt x="10800" y="19580"/>
                    <a:pt x="16200" y="18083"/>
                    <a:pt x="21600" y="165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975994" y="5894046"/>
              <a:ext cx="80122" cy="27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1862"/>
                    <a:pt x="13977" y="3724"/>
                    <a:pt x="10588" y="6331"/>
                  </a:cubicBezTo>
                  <a:cubicBezTo>
                    <a:pt x="7200" y="8938"/>
                    <a:pt x="4235" y="12290"/>
                    <a:pt x="2541" y="14959"/>
                  </a:cubicBezTo>
                  <a:cubicBezTo>
                    <a:pt x="847" y="17628"/>
                    <a:pt x="424" y="19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011275" y="6053381"/>
              <a:ext cx="87520" cy="175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19" fill="norm" stroke="1" extrusionOk="0">
                  <a:moveTo>
                    <a:pt x="11746" y="690"/>
                  </a:moveTo>
                  <a:cubicBezTo>
                    <a:pt x="8767" y="305"/>
                    <a:pt x="5788" y="-81"/>
                    <a:pt x="3553" y="15"/>
                  </a:cubicBezTo>
                  <a:cubicBezTo>
                    <a:pt x="1319" y="112"/>
                    <a:pt x="-171" y="690"/>
                    <a:pt x="15" y="2040"/>
                  </a:cubicBezTo>
                  <a:cubicBezTo>
                    <a:pt x="201" y="3390"/>
                    <a:pt x="2063" y="5512"/>
                    <a:pt x="5788" y="7826"/>
                  </a:cubicBezTo>
                  <a:cubicBezTo>
                    <a:pt x="9512" y="10140"/>
                    <a:pt x="15098" y="12648"/>
                    <a:pt x="18077" y="14576"/>
                  </a:cubicBezTo>
                  <a:cubicBezTo>
                    <a:pt x="21057" y="16505"/>
                    <a:pt x="21429" y="17855"/>
                    <a:pt x="19753" y="18915"/>
                  </a:cubicBezTo>
                  <a:cubicBezTo>
                    <a:pt x="18077" y="19976"/>
                    <a:pt x="14353" y="20748"/>
                    <a:pt x="10629" y="215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051402" y="6021297"/>
              <a:ext cx="179095" cy="51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7" y="14400"/>
                    <a:pt x="9095" y="7200"/>
                    <a:pt x="12695" y="3600"/>
                  </a:cubicBezTo>
                  <a:cubicBezTo>
                    <a:pt x="16295" y="0"/>
                    <a:pt x="189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6280995" y="6817795"/>
              <a:ext cx="35180" cy="591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74" fill="norm" stroke="1" extrusionOk="0">
                  <a:moveTo>
                    <a:pt x="21029" y="0"/>
                  </a:moveTo>
                  <a:cubicBezTo>
                    <a:pt x="19151" y="2063"/>
                    <a:pt x="17273" y="4125"/>
                    <a:pt x="14925" y="6274"/>
                  </a:cubicBezTo>
                  <a:cubicBezTo>
                    <a:pt x="12577" y="8422"/>
                    <a:pt x="9760" y="10657"/>
                    <a:pt x="6942" y="12719"/>
                  </a:cubicBezTo>
                  <a:cubicBezTo>
                    <a:pt x="4125" y="14782"/>
                    <a:pt x="1307" y="16673"/>
                    <a:pt x="368" y="18019"/>
                  </a:cubicBezTo>
                  <a:cubicBezTo>
                    <a:pt x="-571" y="19366"/>
                    <a:pt x="368" y="20168"/>
                    <a:pt x="2246" y="20712"/>
                  </a:cubicBezTo>
                  <a:cubicBezTo>
                    <a:pt x="4125" y="21256"/>
                    <a:pt x="6942" y="21543"/>
                    <a:pt x="9760" y="21571"/>
                  </a:cubicBezTo>
                  <a:cubicBezTo>
                    <a:pt x="12577" y="21600"/>
                    <a:pt x="15394" y="21371"/>
                    <a:pt x="18212" y="211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6104089" y="6800513"/>
              <a:ext cx="1125335" cy="618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80" fill="norm" stroke="1" extrusionOk="0">
                  <a:moveTo>
                    <a:pt x="3344" y="2412"/>
                  </a:moveTo>
                  <a:cubicBezTo>
                    <a:pt x="3675" y="2138"/>
                    <a:pt x="4007" y="1864"/>
                    <a:pt x="4730" y="1562"/>
                  </a:cubicBezTo>
                  <a:cubicBezTo>
                    <a:pt x="5453" y="1261"/>
                    <a:pt x="6567" y="932"/>
                    <a:pt x="7712" y="685"/>
                  </a:cubicBezTo>
                  <a:cubicBezTo>
                    <a:pt x="8857" y="439"/>
                    <a:pt x="10032" y="274"/>
                    <a:pt x="11207" y="164"/>
                  </a:cubicBezTo>
                  <a:cubicBezTo>
                    <a:pt x="12382" y="55"/>
                    <a:pt x="13556" y="0"/>
                    <a:pt x="14716" y="0"/>
                  </a:cubicBezTo>
                  <a:cubicBezTo>
                    <a:pt x="15876" y="0"/>
                    <a:pt x="17021" y="55"/>
                    <a:pt x="17955" y="137"/>
                  </a:cubicBezTo>
                  <a:cubicBezTo>
                    <a:pt x="18889" y="219"/>
                    <a:pt x="19612" y="329"/>
                    <a:pt x="20049" y="439"/>
                  </a:cubicBezTo>
                  <a:cubicBezTo>
                    <a:pt x="20485" y="548"/>
                    <a:pt x="20636" y="658"/>
                    <a:pt x="20726" y="850"/>
                  </a:cubicBezTo>
                  <a:cubicBezTo>
                    <a:pt x="20817" y="1042"/>
                    <a:pt x="20847" y="1316"/>
                    <a:pt x="20756" y="2083"/>
                  </a:cubicBezTo>
                  <a:cubicBezTo>
                    <a:pt x="20666" y="2851"/>
                    <a:pt x="20455" y="4112"/>
                    <a:pt x="20365" y="5784"/>
                  </a:cubicBezTo>
                  <a:cubicBezTo>
                    <a:pt x="20274" y="7456"/>
                    <a:pt x="20305" y="9539"/>
                    <a:pt x="20440" y="11458"/>
                  </a:cubicBezTo>
                  <a:cubicBezTo>
                    <a:pt x="20576" y="13377"/>
                    <a:pt x="20817" y="15131"/>
                    <a:pt x="21028" y="16611"/>
                  </a:cubicBezTo>
                  <a:cubicBezTo>
                    <a:pt x="21238" y="18091"/>
                    <a:pt x="21419" y="19297"/>
                    <a:pt x="21510" y="20038"/>
                  </a:cubicBezTo>
                  <a:cubicBezTo>
                    <a:pt x="21600" y="20778"/>
                    <a:pt x="21600" y="21052"/>
                    <a:pt x="21525" y="21244"/>
                  </a:cubicBezTo>
                  <a:cubicBezTo>
                    <a:pt x="21449" y="21436"/>
                    <a:pt x="21299" y="21545"/>
                    <a:pt x="20681" y="21573"/>
                  </a:cubicBezTo>
                  <a:cubicBezTo>
                    <a:pt x="20064" y="21600"/>
                    <a:pt x="18979" y="21545"/>
                    <a:pt x="17910" y="21490"/>
                  </a:cubicBezTo>
                  <a:cubicBezTo>
                    <a:pt x="16840" y="21436"/>
                    <a:pt x="15786" y="21381"/>
                    <a:pt x="14716" y="21353"/>
                  </a:cubicBezTo>
                  <a:cubicBezTo>
                    <a:pt x="13647" y="21326"/>
                    <a:pt x="12562" y="21326"/>
                    <a:pt x="11523" y="21298"/>
                  </a:cubicBezTo>
                  <a:cubicBezTo>
                    <a:pt x="10484" y="21271"/>
                    <a:pt x="9490" y="21216"/>
                    <a:pt x="8224" y="21107"/>
                  </a:cubicBezTo>
                  <a:cubicBezTo>
                    <a:pt x="6959" y="20997"/>
                    <a:pt x="5423" y="20832"/>
                    <a:pt x="4007" y="20805"/>
                  </a:cubicBezTo>
                  <a:cubicBezTo>
                    <a:pt x="2591" y="20778"/>
                    <a:pt x="1295" y="20887"/>
                    <a:pt x="0" y="209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6405721" y="6869638"/>
              <a:ext cx="28279" cy="17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0" y="6442"/>
                    <a:pt x="0" y="12884"/>
                    <a:pt x="0" y="16579"/>
                  </a:cubicBezTo>
                  <a:cubicBezTo>
                    <a:pt x="0" y="20274"/>
                    <a:pt x="0" y="21221"/>
                    <a:pt x="3600" y="21411"/>
                  </a:cubicBezTo>
                  <a:cubicBezTo>
                    <a:pt x="7200" y="21600"/>
                    <a:pt x="14400" y="21032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6471703" y="6888489"/>
              <a:ext cx="28279" cy="164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554"/>
                    <a:pt x="7200" y="11109"/>
                    <a:pt x="10800" y="14709"/>
                  </a:cubicBezTo>
                  <a:cubicBezTo>
                    <a:pt x="14400" y="18309"/>
                    <a:pt x="18000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6541998" y="6916768"/>
              <a:ext cx="45389" cy="11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1" h="21473" fill="norm" stroke="1" extrusionOk="0">
                  <a:moveTo>
                    <a:pt x="14810" y="888"/>
                  </a:moveTo>
                  <a:cubicBezTo>
                    <a:pt x="10629" y="1775"/>
                    <a:pt x="6449" y="2663"/>
                    <a:pt x="3662" y="5770"/>
                  </a:cubicBezTo>
                  <a:cubicBezTo>
                    <a:pt x="875" y="8877"/>
                    <a:pt x="-519" y="14203"/>
                    <a:pt x="178" y="17310"/>
                  </a:cubicBezTo>
                  <a:cubicBezTo>
                    <a:pt x="875" y="20416"/>
                    <a:pt x="3662" y="21304"/>
                    <a:pt x="6797" y="21452"/>
                  </a:cubicBezTo>
                  <a:cubicBezTo>
                    <a:pt x="9933" y="21600"/>
                    <a:pt x="13416" y="21008"/>
                    <a:pt x="16204" y="18345"/>
                  </a:cubicBezTo>
                  <a:cubicBezTo>
                    <a:pt x="18991" y="15682"/>
                    <a:pt x="21081" y="10948"/>
                    <a:pt x="19687" y="7545"/>
                  </a:cubicBezTo>
                  <a:cubicBezTo>
                    <a:pt x="18294" y="4142"/>
                    <a:pt x="13417" y="2071"/>
                    <a:pt x="853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6650797" y="6907342"/>
              <a:ext cx="108400" cy="14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6000"/>
                    <a:pt x="11270" y="12000"/>
                    <a:pt x="14870" y="15600"/>
                  </a:cubicBezTo>
                  <a:cubicBezTo>
                    <a:pt x="18470" y="19200"/>
                    <a:pt x="2003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6679075" y="6907342"/>
              <a:ext cx="75409" cy="17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195"/>
                    <a:pt x="17100" y="389"/>
                    <a:pt x="13500" y="2919"/>
                  </a:cubicBezTo>
                  <a:cubicBezTo>
                    <a:pt x="9900" y="5449"/>
                    <a:pt x="4950" y="10313"/>
                    <a:pt x="2475" y="13816"/>
                  </a:cubicBezTo>
                  <a:cubicBezTo>
                    <a:pt x="0" y="17319"/>
                    <a:pt x="0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6839317" y="6869631"/>
              <a:ext cx="52859" cy="17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8" h="21413" fill="norm" stroke="1" extrusionOk="0">
                  <a:moveTo>
                    <a:pt x="3600" y="3382"/>
                  </a:moveTo>
                  <a:cubicBezTo>
                    <a:pt x="3000" y="2443"/>
                    <a:pt x="2400" y="1503"/>
                    <a:pt x="3600" y="846"/>
                  </a:cubicBezTo>
                  <a:cubicBezTo>
                    <a:pt x="4800" y="189"/>
                    <a:pt x="7800" y="-187"/>
                    <a:pt x="10200" y="95"/>
                  </a:cubicBezTo>
                  <a:cubicBezTo>
                    <a:pt x="12600" y="376"/>
                    <a:pt x="14400" y="1316"/>
                    <a:pt x="15300" y="2349"/>
                  </a:cubicBezTo>
                  <a:cubicBezTo>
                    <a:pt x="16200" y="3382"/>
                    <a:pt x="16200" y="4509"/>
                    <a:pt x="15300" y="5917"/>
                  </a:cubicBezTo>
                  <a:cubicBezTo>
                    <a:pt x="14400" y="7326"/>
                    <a:pt x="12600" y="9016"/>
                    <a:pt x="12900" y="10143"/>
                  </a:cubicBezTo>
                  <a:cubicBezTo>
                    <a:pt x="13200" y="11270"/>
                    <a:pt x="15600" y="11834"/>
                    <a:pt x="17700" y="13055"/>
                  </a:cubicBezTo>
                  <a:cubicBezTo>
                    <a:pt x="19800" y="14276"/>
                    <a:pt x="21600" y="16154"/>
                    <a:pt x="18600" y="17656"/>
                  </a:cubicBezTo>
                  <a:cubicBezTo>
                    <a:pt x="15600" y="19159"/>
                    <a:pt x="7800" y="20286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6881735" y="6954472"/>
              <a:ext cx="61269" cy="24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630"/>
                    <a:pt x="21600" y="3260"/>
                    <a:pt x="18831" y="6113"/>
                  </a:cubicBezTo>
                  <a:cubicBezTo>
                    <a:pt x="16062" y="8966"/>
                    <a:pt x="10523" y="13041"/>
                    <a:pt x="6923" y="15826"/>
                  </a:cubicBezTo>
                  <a:cubicBezTo>
                    <a:pt x="3323" y="18611"/>
                    <a:pt x="1662" y="201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6941406" y="7100575"/>
              <a:ext cx="79613" cy="155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0" h="21600" fill="norm" stroke="1" extrusionOk="0">
                  <a:moveTo>
                    <a:pt x="10007" y="0"/>
                  </a:moveTo>
                  <a:cubicBezTo>
                    <a:pt x="7207" y="0"/>
                    <a:pt x="4407" y="0"/>
                    <a:pt x="2407" y="436"/>
                  </a:cubicBezTo>
                  <a:cubicBezTo>
                    <a:pt x="407" y="873"/>
                    <a:pt x="-793" y="1745"/>
                    <a:pt x="607" y="3491"/>
                  </a:cubicBezTo>
                  <a:cubicBezTo>
                    <a:pt x="2007" y="5236"/>
                    <a:pt x="6007" y="7855"/>
                    <a:pt x="9807" y="10255"/>
                  </a:cubicBezTo>
                  <a:cubicBezTo>
                    <a:pt x="13607" y="12655"/>
                    <a:pt x="17207" y="14836"/>
                    <a:pt x="19007" y="16473"/>
                  </a:cubicBezTo>
                  <a:cubicBezTo>
                    <a:pt x="20807" y="18109"/>
                    <a:pt x="20807" y="19200"/>
                    <a:pt x="18207" y="19964"/>
                  </a:cubicBezTo>
                  <a:cubicBezTo>
                    <a:pt x="15607" y="20727"/>
                    <a:pt x="10407" y="21164"/>
                    <a:pt x="520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6971281" y="7042448"/>
              <a:ext cx="150817" cy="2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850" y="12960"/>
                    <a:pt x="11700" y="5400"/>
                    <a:pt x="15300" y="2160"/>
                  </a:cubicBezTo>
                  <a:cubicBezTo>
                    <a:pt x="18900" y="-1080"/>
                    <a:pt x="2025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429728" y="5440431"/>
              <a:ext cx="140949" cy="22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25" fill="norm" stroke="1" extrusionOk="0">
                  <a:moveTo>
                    <a:pt x="21533" y="2298"/>
                  </a:moveTo>
                  <a:cubicBezTo>
                    <a:pt x="20333" y="1422"/>
                    <a:pt x="19133" y="547"/>
                    <a:pt x="17933" y="182"/>
                  </a:cubicBezTo>
                  <a:cubicBezTo>
                    <a:pt x="16733" y="-183"/>
                    <a:pt x="15533" y="-37"/>
                    <a:pt x="13613" y="985"/>
                  </a:cubicBezTo>
                  <a:cubicBezTo>
                    <a:pt x="11693" y="2006"/>
                    <a:pt x="9053" y="3903"/>
                    <a:pt x="6653" y="6603"/>
                  </a:cubicBezTo>
                  <a:cubicBezTo>
                    <a:pt x="4253" y="9304"/>
                    <a:pt x="2093" y="12806"/>
                    <a:pt x="1013" y="14995"/>
                  </a:cubicBezTo>
                  <a:cubicBezTo>
                    <a:pt x="-67" y="17185"/>
                    <a:pt x="-67" y="18060"/>
                    <a:pt x="53" y="18863"/>
                  </a:cubicBezTo>
                  <a:cubicBezTo>
                    <a:pt x="173" y="19666"/>
                    <a:pt x="413" y="20395"/>
                    <a:pt x="1133" y="20833"/>
                  </a:cubicBezTo>
                  <a:cubicBezTo>
                    <a:pt x="1853" y="21271"/>
                    <a:pt x="3053" y="21417"/>
                    <a:pt x="5813" y="21271"/>
                  </a:cubicBezTo>
                  <a:cubicBezTo>
                    <a:pt x="8573" y="21125"/>
                    <a:pt x="12893" y="20687"/>
                    <a:pt x="15653" y="20176"/>
                  </a:cubicBezTo>
                  <a:cubicBezTo>
                    <a:pt x="18413" y="19666"/>
                    <a:pt x="19613" y="19082"/>
                    <a:pt x="20813" y="184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438712" y="5582989"/>
              <a:ext cx="150817" cy="47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000"/>
                    <a:pt x="1350" y="14400"/>
                    <a:pt x="4950" y="10800"/>
                  </a:cubicBezTo>
                  <a:cubicBezTo>
                    <a:pt x="8550" y="7200"/>
                    <a:pt x="1507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683788" y="5578275"/>
              <a:ext cx="23566" cy="149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0"/>
                  </a:moveTo>
                  <a:cubicBezTo>
                    <a:pt x="4320" y="6300"/>
                    <a:pt x="8640" y="12600"/>
                    <a:pt x="12240" y="16312"/>
                  </a:cubicBezTo>
                  <a:cubicBezTo>
                    <a:pt x="15840" y="20025"/>
                    <a:pt x="18720" y="21150"/>
                    <a:pt x="20160" y="21375"/>
                  </a:cubicBezTo>
                  <a:cubicBezTo>
                    <a:pt x="21600" y="21600"/>
                    <a:pt x="21600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726205" y="5586526"/>
              <a:ext cx="179095" cy="113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8" fill="norm" stroke="1" extrusionOk="0">
                  <a:moveTo>
                    <a:pt x="0" y="5399"/>
                  </a:moveTo>
                  <a:cubicBezTo>
                    <a:pt x="379" y="3959"/>
                    <a:pt x="758" y="2519"/>
                    <a:pt x="1800" y="1367"/>
                  </a:cubicBezTo>
                  <a:cubicBezTo>
                    <a:pt x="2842" y="215"/>
                    <a:pt x="4547" y="-649"/>
                    <a:pt x="5874" y="647"/>
                  </a:cubicBezTo>
                  <a:cubicBezTo>
                    <a:pt x="7200" y="1943"/>
                    <a:pt x="8147" y="5399"/>
                    <a:pt x="8621" y="7847"/>
                  </a:cubicBezTo>
                  <a:cubicBezTo>
                    <a:pt x="9095" y="10295"/>
                    <a:pt x="9095" y="11735"/>
                    <a:pt x="8621" y="13751"/>
                  </a:cubicBezTo>
                  <a:cubicBezTo>
                    <a:pt x="8147" y="15767"/>
                    <a:pt x="7200" y="18359"/>
                    <a:pt x="7389" y="19655"/>
                  </a:cubicBezTo>
                  <a:cubicBezTo>
                    <a:pt x="7579" y="20951"/>
                    <a:pt x="8905" y="20951"/>
                    <a:pt x="11463" y="20519"/>
                  </a:cubicBezTo>
                  <a:cubicBezTo>
                    <a:pt x="14021" y="20087"/>
                    <a:pt x="17811" y="19223"/>
                    <a:pt x="21600" y="183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5935297" y="6798256"/>
              <a:ext cx="135802" cy="203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22" fill="norm" stroke="1" extrusionOk="0">
                  <a:moveTo>
                    <a:pt x="14759" y="3508"/>
                  </a:moveTo>
                  <a:cubicBezTo>
                    <a:pt x="14759" y="2199"/>
                    <a:pt x="14759" y="889"/>
                    <a:pt x="14138" y="317"/>
                  </a:cubicBezTo>
                  <a:cubicBezTo>
                    <a:pt x="13517" y="-256"/>
                    <a:pt x="12276" y="-92"/>
                    <a:pt x="10414" y="1135"/>
                  </a:cubicBezTo>
                  <a:cubicBezTo>
                    <a:pt x="8552" y="2362"/>
                    <a:pt x="6069" y="4653"/>
                    <a:pt x="4207" y="7271"/>
                  </a:cubicBezTo>
                  <a:cubicBezTo>
                    <a:pt x="2345" y="9889"/>
                    <a:pt x="1103" y="12835"/>
                    <a:pt x="483" y="14962"/>
                  </a:cubicBezTo>
                  <a:cubicBezTo>
                    <a:pt x="-138" y="17089"/>
                    <a:pt x="-138" y="18399"/>
                    <a:pt x="359" y="19380"/>
                  </a:cubicBezTo>
                  <a:cubicBezTo>
                    <a:pt x="855" y="20362"/>
                    <a:pt x="1848" y="21017"/>
                    <a:pt x="4703" y="21180"/>
                  </a:cubicBezTo>
                  <a:cubicBezTo>
                    <a:pt x="7559" y="21344"/>
                    <a:pt x="12276" y="21017"/>
                    <a:pt x="15379" y="20280"/>
                  </a:cubicBezTo>
                  <a:cubicBezTo>
                    <a:pt x="18483" y="19544"/>
                    <a:pt x="19972" y="18399"/>
                    <a:pt x="21462" y="172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943847" y="6916768"/>
              <a:ext cx="127252" cy="2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104089" y="6921481"/>
              <a:ext cx="117826" cy="11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1751"/>
                  </a:moveTo>
                  <a:cubicBezTo>
                    <a:pt x="1152" y="876"/>
                    <a:pt x="2304" y="0"/>
                    <a:pt x="3600" y="0"/>
                  </a:cubicBezTo>
                  <a:cubicBezTo>
                    <a:pt x="4896" y="0"/>
                    <a:pt x="6336" y="876"/>
                    <a:pt x="7200" y="2919"/>
                  </a:cubicBezTo>
                  <a:cubicBezTo>
                    <a:pt x="8064" y="4962"/>
                    <a:pt x="8352" y="8173"/>
                    <a:pt x="7776" y="10800"/>
                  </a:cubicBezTo>
                  <a:cubicBezTo>
                    <a:pt x="7200" y="13427"/>
                    <a:pt x="5760" y="15470"/>
                    <a:pt x="4608" y="17222"/>
                  </a:cubicBezTo>
                  <a:cubicBezTo>
                    <a:pt x="3456" y="18973"/>
                    <a:pt x="2592" y="20432"/>
                    <a:pt x="2880" y="21016"/>
                  </a:cubicBezTo>
                  <a:cubicBezTo>
                    <a:pt x="3168" y="21600"/>
                    <a:pt x="4608" y="21308"/>
                    <a:pt x="7920" y="19995"/>
                  </a:cubicBezTo>
                  <a:cubicBezTo>
                    <a:pt x="11232" y="18681"/>
                    <a:pt x="16416" y="16346"/>
                    <a:pt x="21600" y="140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6203062" y="6906924"/>
              <a:ext cx="160243" cy="12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840"/>
                  </a:moveTo>
                  <a:cubicBezTo>
                    <a:pt x="1059" y="325"/>
                    <a:pt x="2118" y="-189"/>
                    <a:pt x="3388" y="68"/>
                  </a:cubicBezTo>
                  <a:cubicBezTo>
                    <a:pt x="4659" y="325"/>
                    <a:pt x="6141" y="1354"/>
                    <a:pt x="5929" y="4440"/>
                  </a:cubicBezTo>
                  <a:cubicBezTo>
                    <a:pt x="5718" y="7525"/>
                    <a:pt x="3812" y="12668"/>
                    <a:pt x="2541" y="15754"/>
                  </a:cubicBezTo>
                  <a:cubicBezTo>
                    <a:pt x="1271" y="18840"/>
                    <a:pt x="635" y="19868"/>
                    <a:pt x="847" y="20511"/>
                  </a:cubicBezTo>
                  <a:cubicBezTo>
                    <a:pt x="1059" y="21154"/>
                    <a:pt x="2118" y="21411"/>
                    <a:pt x="5718" y="20511"/>
                  </a:cubicBezTo>
                  <a:cubicBezTo>
                    <a:pt x="9318" y="19611"/>
                    <a:pt x="15459" y="17554"/>
                    <a:pt x="21600" y="154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3951819" y="5765957"/>
              <a:ext cx="62841" cy="786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18900" y="540"/>
                  </a:moveTo>
                  <a:cubicBezTo>
                    <a:pt x="19440" y="282"/>
                    <a:pt x="19980" y="23"/>
                    <a:pt x="20520" y="2"/>
                  </a:cubicBezTo>
                  <a:cubicBezTo>
                    <a:pt x="21060" y="-20"/>
                    <a:pt x="21600" y="196"/>
                    <a:pt x="21600" y="864"/>
                  </a:cubicBezTo>
                  <a:cubicBezTo>
                    <a:pt x="21600" y="1532"/>
                    <a:pt x="21060" y="2653"/>
                    <a:pt x="19980" y="3817"/>
                  </a:cubicBezTo>
                  <a:cubicBezTo>
                    <a:pt x="18900" y="4981"/>
                    <a:pt x="17280" y="6188"/>
                    <a:pt x="15660" y="7460"/>
                  </a:cubicBezTo>
                  <a:cubicBezTo>
                    <a:pt x="14040" y="8732"/>
                    <a:pt x="12420" y="10069"/>
                    <a:pt x="11070" y="11405"/>
                  </a:cubicBezTo>
                  <a:cubicBezTo>
                    <a:pt x="9720" y="12742"/>
                    <a:pt x="8640" y="14078"/>
                    <a:pt x="7020" y="15350"/>
                  </a:cubicBezTo>
                  <a:cubicBezTo>
                    <a:pt x="5400" y="16622"/>
                    <a:pt x="3240" y="17829"/>
                    <a:pt x="2160" y="18756"/>
                  </a:cubicBezTo>
                  <a:cubicBezTo>
                    <a:pt x="1080" y="19683"/>
                    <a:pt x="1080" y="20330"/>
                    <a:pt x="810" y="20804"/>
                  </a:cubicBezTo>
                  <a:cubicBezTo>
                    <a:pt x="540" y="21278"/>
                    <a:pt x="0" y="21580"/>
                    <a:pt x="0" y="21580"/>
                  </a:cubicBezTo>
                  <a:cubicBezTo>
                    <a:pt x="0" y="21580"/>
                    <a:pt x="540" y="21278"/>
                    <a:pt x="1080" y="20998"/>
                  </a:cubicBezTo>
                  <a:cubicBezTo>
                    <a:pt x="1620" y="20718"/>
                    <a:pt x="2160" y="20459"/>
                    <a:pt x="2700" y="20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960197" y="5755490"/>
              <a:ext cx="1179299" cy="737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63" fill="norm" stroke="1" extrusionOk="0">
                  <a:moveTo>
                    <a:pt x="939" y="606"/>
                  </a:moveTo>
                  <a:cubicBezTo>
                    <a:pt x="1283" y="377"/>
                    <a:pt x="1628" y="147"/>
                    <a:pt x="2260" y="55"/>
                  </a:cubicBezTo>
                  <a:cubicBezTo>
                    <a:pt x="2892" y="-37"/>
                    <a:pt x="3811" y="9"/>
                    <a:pt x="4902" y="32"/>
                  </a:cubicBezTo>
                  <a:cubicBezTo>
                    <a:pt x="5994" y="55"/>
                    <a:pt x="7258" y="55"/>
                    <a:pt x="8392" y="78"/>
                  </a:cubicBezTo>
                  <a:cubicBezTo>
                    <a:pt x="9527" y="101"/>
                    <a:pt x="10532" y="147"/>
                    <a:pt x="11552" y="216"/>
                  </a:cubicBezTo>
                  <a:cubicBezTo>
                    <a:pt x="12572" y="285"/>
                    <a:pt x="13606" y="377"/>
                    <a:pt x="14740" y="423"/>
                  </a:cubicBezTo>
                  <a:cubicBezTo>
                    <a:pt x="15875" y="469"/>
                    <a:pt x="17110" y="469"/>
                    <a:pt x="18029" y="469"/>
                  </a:cubicBezTo>
                  <a:cubicBezTo>
                    <a:pt x="18948" y="469"/>
                    <a:pt x="19551" y="469"/>
                    <a:pt x="19925" y="514"/>
                  </a:cubicBezTo>
                  <a:cubicBezTo>
                    <a:pt x="20298" y="560"/>
                    <a:pt x="20442" y="652"/>
                    <a:pt x="20600" y="974"/>
                  </a:cubicBezTo>
                  <a:cubicBezTo>
                    <a:pt x="20758" y="1296"/>
                    <a:pt x="20930" y="1847"/>
                    <a:pt x="21074" y="2812"/>
                  </a:cubicBezTo>
                  <a:cubicBezTo>
                    <a:pt x="21217" y="3777"/>
                    <a:pt x="21332" y="5156"/>
                    <a:pt x="21418" y="6581"/>
                  </a:cubicBezTo>
                  <a:cubicBezTo>
                    <a:pt x="21505" y="8006"/>
                    <a:pt x="21562" y="9476"/>
                    <a:pt x="21562" y="10993"/>
                  </a:cubicBezTo>
                  <a:cubicBezTo>
                    <a:pt x="21562" y="12509"/>
                    <a:pt x="21505" y="14072"/>
                    <a:pt x="21461" y="15405"/>
                  </a:cubicBezTo>
                  <a:cubicBezTo>
                    <a:pt x="21418" y="16737"/>
                    <a:pt x="21390" y="17840"/>
                    <a:pt x="21375" y="18507"/>
                  </a:cubicBezTo>
                  <a:cubicBezTo>
                    <a:pt x="21361" y="19173"/>
                    <a:pt x="21361" y="19403"/>
                    <a:pt x="21318" y="19610"/>
                  </a:cubicBezTo>
                  <a:cubicBezTo>
                    <a:pt x="21275" y="19817"/>
                    <a:pt x="21189" y="20000"/>
                    <a:pt x="20988" y="20092"/>
                  </a:cubicBezTo>
                  <a:cubicBezTo>
                    <a:pt x="20786" y="20184"/>
                    <a:pt x="20471" y="20184"/>
                    <a:pt x="19695" y="20184"/>
                  </a:cubicBezTo>
                  <a:cubicBezTo>
                    <a:pt x="18919" y="20184"/>
                    <a:pt x="17684" y="20184"/>
                    <a:pt x="16564" y="20207"/>
                  </a:cubicBezTo>
                  <a:cubicBezTo>
                    <a:pt x="15444" y="20230"/>
                    <a:pt x="14439" y="20276"/>
                    <a:pt x="13347" y="20322"/>
                  </a:cubicBezTo>
                  <a:cubicBezTo>
                    <a:pt x="12256" y="20368"/>
                    <a:pt x="11078" y="20414"/>
                    <a:pt x="9915" y="20460"/>
                  </a:cubicBezTo>
                  <a:cubicBezTo>
                    <a:pt x="8751" y="20506"/>
                    <a:pt x="7602" y="20552"/>
                    <a:pt x="6382" y="20575"/>
                  </a:cubicBezTo>
                  <a:cubicBezTo>
                    <a:pt x="5161" y="20598"/>
                    <a:pt x="3868" y="20598"/>
                    <a:pt x="2877" y="20621"/>
                  </a:cubicBezTo>
                  <a:cubicBezTo>
                    <a:pt x="1886" y="20644"/>
                    <a:pt x="1197" y="20690"/>
                    <a:pt x="752" y="20736"/>
                  </a:cubicBezTo>
                  <a:cubicBezTo>
                    <a:pt x="307" y="20782"/>
                    <a:pt x="106" y="20828"/>
                    <a:pt x="34" y="20966"/>
                  </a:cubicBezTo>
                  <a:cubicBezTo>
                    <a:pt x="-38" y="21103"/>
                    <a:pt x="19" y="21333"/>
                    <a:pt x="77" y="215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3790005" y="6115558"/>
              <a:ext cx="254504" cy="11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7" y="18720"/>
                    <a:pt x="4533" y="15840"/>
                    <a:pt x="7867" y="12672"/>
                  </a:cubicBezTo>
                  <a:cubicBezTo>
                    <a:pt x="11200" y="9504"/>
                    <a:pt x="15600" y="6048"/>
                    <a:pt x="18067" y="3888"/>
                  </a:cubicBezTo>
                  <a:cubicBezTo>
                    <a:pt x="20533" y="1728"/>
                    <a:pt x="21067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3756714" y="6143836"/>
              <a:ext cx="174683" cy="11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72" fill="norm" stroke="1" extrusionOk="0">
                  <a:moveTo>
                    <a:pt x="10932" y="0"/>
                  </a:moveTo>
                  <a:cubicBezTo>
                    <a:pt x="7300" y="4896"/>
                    <a:pt x="3668" y="9792"/>
                    <a:pt x="1757" y="12960"/>
                  </a:cubicBezTo>
                  <a:cubicBezTo>
                    <a:pt x="-155" y="16128"/>
                    <a:pt x="-346" y="17568"/>
                    <a:pt x="419" y="18864"/>
                  </a:cubicBezTo>
                  <a:cubicBezTo>
                    <a:pt x="1183" y="20160"/>
                    <a:pt x="2904" y="21312"/>
                    <a:pt x="6535" y="21456"/>
                  </a:cubicBezTo>
                  <a:cubicBezTo>
                    <a:pt x="10167" y="21600"/>
                    <a:pt x="15711" y="20736"/>
                    <a:pt x="21254" y="19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3978525" y="6076518"/>
              <a:ext cx="71801" cy="152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47" fill="norm" stroke="1" extrusionOk="0">
                  <a:moveTo>
                    <a:pt x="2757" y="5478"/>
                  </a:moveTo>
                  <a:cubicBezTo>
                    <a:pt x="1379" y="4596"/>
                    <a:pt x="0" y="3714"/>
                    <a:pt x="0" y="2833"/>
                  </a:cubicBezTo>
                  <a:cubicBezTo>
                    <a:pt x="0" y="1951"/>
                    <a:pt x="1379" y="1069"/>
                    <a:pt x="3447" y="518"/>
                  </a:cubicBezTo>
                  <a:cubicBezTo>
                    <a:pt x="5515" y="-33"/>
                    <a:pt x="8272" y="-253"/>
                    <a:pt x="11949" y="408"/>
                  </a:cubicBezTo>
                  <a:cubicBezTo>
                    <a:pt x="15626" y="1069"/>
                    <a:pt x="20221" y="2612"/>
                    <a:pt x="20911" y="4816"/>
                  </a:cubicBezTo>
                  <a:cubicBezTo>
                    <a:pt x="21600" y="7020"/>
                    <a:pt x="18383" y="9886"/>
                    <a:pt x="14247" y="12751"/>
                  </a:cubicBezTo>
                  <a:cubicBezTo>
                    <a:pt x="10111" y="15616"/>
                    <a:pt x="5055" y="18482"/>
                    <a:pt x="0" y="213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3281001" y="6167400"/>
              <a:ext cx="14140" cy="131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71"/>
                    <a:pt x="0" y="12343"/>
                    <a:pt x="3600" y="15943"/>
                  </a:cubicBezTo>
                  <a:cubicBezTo>
                    <a:pt x="7200" y="19543"/>
                    <a:pt x="144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3329408" y="6168103"/>
              <a:ext cx="78851" cy="12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0980" fill="norm" stroke="1" extrusionOk="0">
                  <a:moveTo>
                    <a:pt x="13371" y="2226"/>
                  </a:moveTo>
                  <a:cubicBezTo>
                    <a:pt x="12125" y="1185"/>
                    <a:pt x="10878" y="144"/>
                    <a:pt x="9425" y="14"/>
                  </a:cubicBezTo>
                  <a:cubicBezTo>
                    <a:pt x="7971" y="-116"/>
                    <a:pt x="6309" y="665"/>
                    <a:pt x="4440" y="3137"/>
                  </a:cubicBezTo>
                  <a:cubicBezTo>
                    <a:pt x="2571" y="5609"/>
                    <a:pt x="494" y="9773"/>
                    <a:pt x="78" y="13026"/>
                  </a:cubicBezTo>
                  <a:cubicBezTo>
                    <a:pt x="-337" y="16279"/>
                    <a:pt x="909" y="18621"/>
                    <a:pt x="3817" y="19923"/>
                  </a:cubicBezTo>
                  <a:cubicBezTo>
                    <a:pt x="6725" y="21224"/>
                    <a:pt x="11294" y="21484"/>
                    <a:pt x="14617" y="19792"/>
                  </a:cubicBezTo>
                  <a:cubicBezTo>
                    <a:pt x="17940" y="18101"/>
                    <a:pt x="20017" y="14457"/>
                    <a:pt x="20640" y="11855"/>
                  </a:cubicBezTo>
                  <a:cubicBezTo>
                    <a:pt x="21263" y="9253"/>
                    <a:pt x="20432" y="7691"/>
                    <a:pt x="18978" y="6520"/>
                  </a:cubicBezTo>
                  <a:cubicBezTo>
                    <a:pt x="17525" y="5349"/>
                    <a:pt x="15448" y="4568"/>
                    <a:pt x="13371" y="4959"/>
                  </a:cubicBezTo>
                  <a:cubicBezTo>
                    <a:pt x="11294" y="5349"/>
                    <a:pt x="9217" y="6911"/>
                    <a:pt x="7140" y="84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3439311" y="6181540"/>
              <a:ext cx="113217" cy="10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6" h="20892" fill="norm" stroke="1" extrusionOk="0">
                  <a:moveTo>
                    <a:pt x="7920" y="3869"/>
                  </a:moveTo>
                  <a:cubicBezTo>
                    <a:pt x="6798" y="2901"/>
                    <a:pt x="5675" y="1934"/>
                    <a:pt x="4553" y="2095"/>
                  </a:cubicBezTo>
                  <a:cubicBezTo>
                    <a:pt x="3431" y="2257"/>
                    <a:pt x="2309" y="3546"/>
                    <a:pt x="1327" y="5158"/>
                  </a:cubicBezTo>
                  <a:cubicBezTo>
                    <a:pt x="346" y="6770"/>
                    <a:pt x="-496" y="8704"/>
                    <a:pt x="346" y="11606"/>
                  </a:cubicBezTo>
                  <a:cubicBezTo>
                    <a:pt x="1187" y="14507"/>
                    <a:pt x="3712" y="18376"/>
                    <a:pt x="7078" y="19988"/>
                  </a:cubicBezTo>
                  <a:cubicBezTo>
                    <a:pt x="10444" y="21600"/>
                    <a:pt x="14652" y="20955"/>
                    <a:pt x="17317" y="18860"/>
                  </a:cubicBezTo>
                  <a:cubicBezTo>
                    <a:pt x="19982" y="16764"/>
                    <a:pt x="21104" y="13218"/>
                    <a:pt x="19421" y="9994"/>
                  </a:cubicBezTo>
                  <a:cubicBezTo>
                    <a:pt x="17738" y="6770"/>
                    <a:pt x="13249" y="3869"/>
                    <a:pt x="10023" y="2257"/>
                  </a:cubicBezTo>
                  <a:cubicBezTo>
                    <a:pt x="6797" y="645"/>
                    <a:pt x="4834" y="322"/>
                    <a:pt x="287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7929466" y="5936463"/>
              <a:ext cx="686654" cy="2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1136" y="0"/>
                  </a:moveTo>
                  <a:cubicBezTo>
                    <a:pt x="644" y="1440"/>
                    <a:pt x="152" y="2880"/>
                    <a:pt x="29" y="3600"/>
                  </a:cubicBezTo>
                  <a:cubicBezTo>
                    <a:pt x="-94" y="4320"/>
                    <a:pt x="152" y="4320"/>
                    <a:pt x="1333" y="4320"/>
                  </a:cubicBezTo>
                  <a:cubicBezTo>
                    <a:pt x="2514" y="4320"/>
                    <a:pt x="4629" y="4320"/>
                    <a:pt x="6647" y="4320"/>
                  </a:cubicBezTo>
                  <a:cubicBezTo>
                    <a:pt x="8664" y="4320"/>
                    <a:pt x="10583" y="4320"/>
                    <a:pt x="11936" y="4320"/>
                  </a:cubicBezTo>
                  <a:cubicBezTo>
                    <a:pt x="13289" y="4320"/>
                    <a:pt x="14076" y="4320"/>
                    <a:pt x="14618" y="4320"/>
                  </a:cubicBezTo>
                  <a:cubicBezTo>
                    <a:pt x="15159" y="4320"/>
                    <a:pt x="15454" y="4320"/>
                    <a:pt x="15479" y="5040"/>
                  </a:cubicBezTo>
                  <a:cubicBezTo>
                    <a:pt x="15503" y="5760"/>
                    <a:pt x="15257" y="7200"/>
                    <a:pt x="14249" y="8640"/>
                  </a:cubicBezTo>
                  <a:cubicBezTo>
                    <a:pt x="13240" y="10080"/>
                    <a:pt x="11469" y="11520"/>
                    <a:pt x="9673" y="12960"/>
                  </a:cubicBezTo>
                  <a:cubicBezTo>
                    <a:pt x="7877" y="14400"/>
                    <a:pt x="6056" y="15840"/>
                    <a:pt x="4629" y="17280"/>
                  </a:cubicBezTo>
                  <a:cubicBezTo>
                    <a:pt x="3203" y="18720"/>
                    <a:pt x="2169" y="20160"/>
                    <a:pt x="2637" y="20160"/>
                  </a:cubicBezTo>
                  <a:cubicBezTo>
                    <a:pt x="3104" y="20160"/>
                    <a:pt x="5072" y="18720"/>
                    <a:pt x="7040" y="17280"/>
                  </a:cubicBezTo>
                  <a:cubicBezTo>
                    <a:pt x="9009" y="15840"/>
                    <a:pt x="10977" y="14400"/>
                    <a:pt x="12994" y="13680"/>
                  </a:cubicBezTo>
                  <a:cubicBezTo>
                    <a:pt x="15011" y="12960"/>
                    <a:pt x="17078" y="12960"/>
                    <a:pt x="18505" y="14400"/>
                  </a:cubicBezTo>
                  <a:cubicBezTo>
                    <a:pt x="19932" y="15840"/>
                    <a:pt x="20719" y="18720"/>
                    <a:pt x="2150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559068" y="6186253"/>
              <a:ext cx="98974" cy="10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6218"/>
                    <a:pt x="11657" y="12436"/>
                    <a:pt x="15257" y="16036"/>
                  </a:cubicBezTo>
                  <a:cubicBezTo>
                    <a:pt x="18857" y="19636"/>
                    <a:pt x="20229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577920" y="6178556"/>
              <a:ext cx="70697" cy="149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21600" y="1102"/>
                  </a:moveTo>
                  <a:cubicBezTo>
                    <a:pt x="19680" y="427"/>
                    <a:pt x="17760" y="-248"/>
                    <a:pt x="15840" y="89"/>
                  </a:cubicBezTo>
                  <a:cubicBezTo>
                    <a:pt x="13920" y="427"/>
                    <a:pt x="12000" y="1777"/>
                    <a:pt x="9360" y="5489"/>
                  </a:cubicBezTo>
                  <a:cubicBezTo>
                    <a:pt x="6720" y="9202"/>
                    <a:pt x="3360" y="15277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3304566" y="8224411"/>
              <a:ext cx="872744" cy="63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408" fill="norm" stroke="1" extrusionOk="0">
                  <a:moveTo>
                    <a:pt x="0" y="8764"/>
                  </a:moveTo>
                  <a:cubicBezTo>
                    <a:pt x="1282" y="10871"/>
                    <a:pt x="2564" y="12979"/>
                    <a:pt x="3885" y="13506"/>
                  </a:cubicBezTo>
                  <a:cubicBezTo>
                    <a:pt x="5206" y="14033"/>
                    <a:pt x="6565" y="12979"/>
                    <a:pt x="8042" y="11662"/>
                  </a:cubicBezTo>
                  <a:cubicBezTo>
                    <a:pt x="9518" y="10345"/>
                    <a:pt x="11111" y="8764"/>
                    <a:pt x="12568" y="7710"/>
                  </a:cubicBezTo>
                  <a:cubicBezTo>
                    <a:pt x="14024" y="6657"/>
                    <a:pt x="15345" y="6130"/>
                    <a:pt x="16744" y="5076"/>
                  </a:cubicBezTo>
                  <a:cubicBezTo>
                    <a:pt x="18142" y="4023"/>
                    <a:pt x="19619" y="2442"/>
                    <a:pt x="20473" y="1652"/>
                  </a:cubicBezTo>
                  <a:cubicBezTo>
                    <a:pt x="21328" y="862"/>
                    <a:pt x="21561" y="862"/>
                    <a:pt x="21581" y="598"/>
                  </a:cubicBezTo>
                  <a:cubicBezTo>
                    <a:pt x="21600" y="335"/>
                    <a:pt x="21406" y="-192"/>
                    <a:pt x="20648" y="71"/>
                  </a:cubicBezTo>
                  <a:cubicBezTo>
                    <a:pt x="19891" y="335"/>
                    <a:pt x="18570" y="1389"/>
                    <a:pt x="17210" y="2442"/>
                  </a:cubicBezTo>
                  <a:cubicBezTo>
                    <a:pt x="15850" y="3496"/>
                    <a:pt x="14452" y="4550"/>
                    <a:pt x="12937" y="5867"/>
                  </a:cubicBezTo>
                  <a:cubicBezTo>
                    <a:pt x="11422" y="7184"/>
                    <a:pt x="9790" y="8764"/>
                    <a:pt x="8217" y="10608"/>
                  </a:cubicBezTo>
                  <a:cubicBezTo>
                    <a:pt x="6643" y="12452"/>
                    <a:pt x="5128" y="14559"/>
                    <a:pt x="3904" y="16403"/>
                  </a:cubicBezTo>
                  <a:cubicBezTo>
                    <a:pt x="2681" y="18247"/>
                    <a:pt x="1748" y="19828"/>
                    <a:pt x="1146" y="20618"/>
                  </a:cubicBezTo>
                  <a:cubicBezTo>
                    <a:pt x="544" y="21408"/>
                    <a:pt x="272" y="21408"/>
                    <a:pt x="855" y="20881"/>
                  </a:cubicBezTo>
                  <a:cubicBezTo>
                    <a:pt x="1437" y="20354"/>
                    <a:pt x="2875" y="19301"/>
                    <a:pt x="4293" y="17984"/>
                  </a:cubicBezTo>
                  <a:cubicBezTo>
                    <a:pt x="5711" y="16667"/>
                    <a:pt x="7109" y="15086"/>
                    <a:pt x="8605" y="13506"/>
                  </a:cubicBezTo>
                  <a:cubicBezTo>
                    <a:pt x="10101" y="11925"/>
                    <a:pt x="11694" y="10345"/>
                    <a:pt x="13306" y="8764"/>
                  </a:cubicBezTo>
                  <a:cubicBezTo>
                    <a:pt x="14918" y="7184"/>
                    <a:pt x="16550" y="5603"/>
                    <a:pt x="17463" y="4813"/>
                  </a:cubicBezTo>
                  <a:cubicBezTo>
                    <a:pt x="18376" y="4023"/>
                    <a:pt x="18570" y="4023"/>
                    <a:pt x="18822" y="3759"/>
                  </a:cubicBezTo>
                  <a:cubicBezTo>
                    <a:pt x="19075" y="3496"/>
                    <a:pt x="19386" y="2969"/>
                    <a:pt x="19366" y="2706"/>
                  </a:cubicBezTo>
                  <a:cubicBezTo>
                    <a:pt x="19347" y="2442"/>
                    <a:pt x="18997" y="2442"/>
                    <a:pt x="18181" y="3232"/>
                  </a:cubicBezTo>
                  <a:cubicBezTo>
                    <a:pt x="17365" y="4023"/>
                    <a:pt x="16083" y="5603"/>
                    <a:pt x="14704" y="7710"/>
                  </a:cubicBezTo>
                  <a:cubicBezTo>
                    <a:pt x="13325" y="9818"/>
                    <a:pt x="11849" y="12452"/>
                    <a:pt x="10314" y="14823"/>
                  </a:cubicBezTo>
                  <a:cubicBezTo>
                    <a:pt x="8780" y="17193"/>
                    <a:pt x="7187" y="19301"/>
                    <a:pt x="6274" y="20354"/>
                  </a:cubicBezTo>
                  <a:cubicBezTo>
                    <a:pt x="5361" y="21408"/>
                    <a:pt x="5128" y="21408"/>
                    <a:pt x="4798" y="21408"/>
                  </a:cubicBezTo>
                  <a:cubicBezTo>
                    <a:pt x="4468" y="21408"/>
                    <a:pt x="4040" y="21408"/>
                    <a:pt x="3982" y="20881"/>
                  </a:cubicBezTo>
                  <a:cubicBezTo>
                    <a:pt x="3924" y="20354"/>
                    <a:pt x="4235" y="19301"/>
                    <a:pt x="5070" y="17193"/>
                  </a:cubicBezTo>
                  <a:cubicBezTo>
                    <a:pt x="5905" y="15086"/>
                    <a:pt x="7265" y="11925"/>
                    <a:pt x="8896" y="9028"/>
                  </a:cubicBezTo>
                  <a:cubicBezTo>
                    <a:pt x="10528" y="6130"/>
                    <a:pt x="12432" y="3496"/>
                    <a:pt x="14219" y="2706"/>
                  </a:cubicBezTo>
                  <a:cubicBezTo>
                    <a:pt x="16006" y="1915"/>
                    <a:pt x="17676" y="2969"/>
                    <a:pt x="18667" y="4023"/>
                  </a:cubicBezTo>
                  <a:cubicBezTo>
                    <a:pt x="19658" y="5076"/>
                    <a:pt x="19968" y="6130"/>
                    <a:pt x="20279" y="7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7578438" y="8175139"/>
              <a:ext cx="750188" cy="42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837" y="21600"/>
                  </a:moveTo>
                  <a:cubicBezTo>
                    <a:pt x="430" y="20000"/>
                    <a:pt x="23" y="18400"/>
                    <a:pt x="1" y="17600"/>
                  </a:cubicBezTo>
                  <a:cubicBezTo>
                    <a:pt x="-22" y="16800"/>
                    <a:pt x="340" y="16800"/>
                    <a:pt x="1288" y="15200"/>
                  </a:cubicBezTo>
                  <a:cubicBezTo>
                    <a:pt x="2237" y="13600"/>
                    <a:pt x="3774" y="10400"/>
                    <a:pt x="5468" y="8400"/>
                  </a:cubicBezTo>
                  <a:cubicBezTo>
                    <a:pt x="7163" y="6400"/>
                    <a:pt x="9016" y="5600"/>
                    <a:pt x="10823" y="5200"/>
                  </a:cubicBezTo>
                  <a:cubicBezTo>
                    <a:pt x="12631" y="4800"/>
                    <a:pt x="14393" y="4800"/>
                    <a:pt x="15658" y="4400"/>
                  </a:cubicBezTo>
                  <a:cubicBezTo>
                    <a:pt x="16924" y="4000"/>
                    <a:pt x="17692" y="3200"/>
                    <a:pt x="18257" y="2800"/>
                  </a:cubicBezTo>
                  <a:cubicBezTo>
                    <a:pt x="18822" y="2400"/>
                    <a:pt x="19183" y="2400"/>
                    <a:pt x="19251" y="2000"/>
                  </a:cubicBezTo>
                  <a:cubicBezTo>
                    <a:pt x="19319" y="1600"/>
                    <a:pt x="19093" y="800"/>
                    <a:pt x="18234" y="400"/>
                  </a:cubicBezTo>
                  <a:cubicBezTo>
                    <a:pt x="17375" y="0"/>
                    <a:pt x="15884" y="0"/>
                    <a:pt x="14212" y="0"/>
                  </a:cubicBezTo>
                  <a:cubicBezTo>
                    <a:pt x="12540" y="0"/>
                    <a:pt x="10688" y="0"/>
                    <a:pt x="8948" y="800"/>
                  </a:cubicBezTo>
                  <a:cubicBezTo>
                    <a:pt x="7208" y="1600"/>
                    <a:pt x="5581" y="3200"/>
                    <a:pt x="4361" y="4400"/>
                  </a:cubicBezTo>
                  <a:cubicBezTo>
                    <a:pt x="3141" y="5600"/>
                    <a:pt x="2328" y="6400"/>
                    <a:pt x="1808" y="7200"/>
                  </a:cubicBezTo>
                  <a:cubicBezTo>
                    <a:pt x="1288" y="8000"/>
                    <a:pt x="1063" y="8800"/>
                    <a:pt x="1108" y="10000"/>
                  </a:cubicBezTo>
                  <a:cubicBezTo>
                    <a:pt x="1153" y="11200"/>
                    <a:pt x="1469" y="12800"/>
                    <a:pt x="2463" y="13600"/>
                  </a:cubicBezTo>
                  <a:cubicBezTo>
                    <a:pt x="3458" y="14400"/>
                    <a:pt x="5129" y="14400"/>
                    <a:pt x="6937" y="14000"/>
                  </a:cubicBezTo>
                  <a:cubicBezTo>
                    <a:pt x="8745" y="13600"/>
                    <a:pt x="10688" y="12800"/>
                    <a:pt x="12766" y="13200"/>
                  </a:cubicBezTo>
                  <a:cubicBezTo>
                    <a:pt x="14845" y="13600"/>
                    <a:pt x="17059" y="15200"/>
                    <a:pt x="18550" y="16800"/>
                  </a:cubicBezTo>
                  <a:cubicBezTo>
                    <a:pt x="20042" y="18400"/>
                    <a:pt x="20810" y="20000"/>
                    <a:pt x="2157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3709884" y="6308791"/>
              <a:ext cx="4715" cy="9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3757996" y="6271086"/>
              <a:ext cx="83853" cy="131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5750" y="0"/>
                  </a:moveTo>
                  <a:cubicBezTo>
                    <a:pt x="3750" y="2571"/>
                    <a:pt x="1750" y="5143"/>
                    <a:pt x="750" y="7714"/>
                  </a:cubicBezTo>
                  <a:cubicBezTo>
                    <a:pt x="-250" y="10286"/>
                    <a:pt x="-250" y="12857"/>
                    <a:pt x="750" y="14400"/>
                  </a:cubicBezTo>
                  <a:cubicBezTo>
                    <a:pt x="1750" y="15943"/>
                    <a:pt x="3750" y="16457"/>
                    <a:pt x="5350" y="16200"/>
                  </a:cubicBezTo>
                  <a:cubicBezTo>
                    <a:pt x="6950" y="15943"/>
                    <a:pt x="8150" y="14914"/>
                    <a:pt x="9150" y="13757"/>
                  </a:cubicBezTo>
                  <a:cubicBezTo>
                    <a:pt x="10150" y="12600"/>
                    <a:pt x="10950" y="11314"/>
                    <a:pt x="11750" y="11314"/>
                  </a:cubicBezTo>
                  <a:cubicBezTo>
                    <a:pt x="12550" y="11314"/>
                    <a:pt x="13350" y="12600"/>
                    <a:pt x="13750" y="13886"/>
                  </a:cubicBezTo>
                  <a:cubicBezTo>
                    <a:pt x="14150" y="15171"/>
                    <a:pt x="14150" y="16457"/>
                    <a:pt x="14350" y="17743"/>
                  </a:cubicBezTo>
                  <a:cubicBezTo>
                    <a:pt x="14550" y="19029"/>
                    <a:pt x="14950" y="20314"/>
                    <a:pt x="16150" y="20957"/>
                  </a:cubicBezTo>
                  <a:cubicBezTo>
                    <a:pt x="17350" y="21600"/>
                    <a:pt x="19350" y="21600"/>
                    <a:pt x="2135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3855987" y="6337068"/>
              <a:ext cx="60569" cy="5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6" fill="norm" stroke="1" extrusionOk="0">
                  <a:moveTo>
                    <a:pt x="9969" y="0"/>
                  </a:moveTo>
                  <a:cubicBezTo>
                    <a:pt x="7200" y="568"/>
                    <a:pt x="4431" y="1137"/>
                    <a:pt x="2769" y="2842"/>
                  </a:cubicBezTo>
                  <a:cubicBezTo>
                    <a:pt x="1108" y="4548"/>
                    <a:pt x="554" y="7390"/>
                    <a:pt x="277" y="10232"/>
                  </a:cubicBezTo>
                  <a:cubicBezTo>
                    <a:pt x="0" y="13074"/>
                    <a:pt x="0" y="15916"/>
                    <a:pt x="1385" y="17905"/>
                  </a:cubicBezTo>
                  <a:cubicBezTo>
                    <a:pt x="2769" y="19895"/>
                    <a:pt x="5539" y="21032"/>
                    <a:pt x="8308" y="21316"/>
                  </a:cubicBezTo>
                  <a:cubicBezTo>
                    <a:pt x="11077" y="21600"/>
                    <a:pt x="13846" y="21032"/>
                    <a:pt x="16338" y="19326"/>
                  </a:cubicBezTo>
                  <a:cubicBezTo>
                    <a:pt x="18831" y="17621"/>
                    <a:pt x="21046" y="14779"/>
                    <a:pt x="21323" y="11084"/>
                  </a:cubicBezTo>
                  <a:cubicBezTo>
                    <a:pt x="21600" y="7389"/>
                    <a:pt x="19938" y="2842"/>
                    <a:pt x="16062" y="1421"/>
                  </a:cubicBezTo>
                  <a:cubicBezTo>
                    <a:pt x="12185" y="0"/>
                    <a:pt x="6092" y="1705"/>
                    <a:pt x="0" y="34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3724023" y="6426615"/>
              <a:ext cx="240365" cy="5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5000"/>
                    <a:pt x="11012" y="8400"/>
                    <a:pt x="14612" y="4800"/>
                  </a:cubicBezTo>
                  <a:cubicBezTo>
                    <a:pt x="18212" y="1200"/>
                    <a:pt x="19906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3775866" y="6523601"/>
              <a:ext cx="108401" cy="6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683"/>
                  </a:moveTo>
                  <a:cubicBezTo>
                    <a:pt x="1565" y="143"/>
                    <a:pt x="3130" y="-397"/>
                    <a:pt x="4539" y="413"/>
                  </a:cubicBezTo>
                  <a:cubicBezTo>
                    <a:pt x="5948" y="1223"/>
                    <a:pt x="7200" y="3383"/>
                    <a:pt x="7357" y="5813"/>
                  </a:cubicBezTo>
                  <a:cubicBezTo>
                    <a:pt x="7513" y="8243"/>
                    <a:pt x="6574" y="10943"/>
                    <a:pt x="5165" y="13913"/>
                  </a:cubicBezTo>
                  <a:cubicBezTo>
                    <a:pt x="3757" y="16883"/>
                    <a:pt x="1878" y="20123"/>
                    <a:pt x="2504" y="20663"/>
                  </a:cubicBezTo>
                  <a:cubicBezTo>
                    <a:pt x="3130" y="21203"/>
                    <a:pt x="6261" y="19043"/>
                    <a:pt x="9861" y="16073"/>
                  </a:cubicBezTo>
                  <a:cubicBezTo>
                    <a:pt x="13461" y="13103"/>
                    <a:pt x="17530" y="9323"/>
                    <a:pt x="21600" y="5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3866687" y="6502023"/>
              <a:ext cx="52360" cy="89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6906" y="0"/>
                  </a:moveTo>
                  <a:cubicBezTo>
                    <a:pt x="3820" y="0"/>
                    <a:pt x="734" y="0"/>
                    <a:pt x="117" y="758"/>
                  </a:cubicBezTo>
                  <a:cubicBezTo>
                    <a:pt x="-500" y="1516"/>
                    <a:pt x="1351" y="3032"/>
                    <a:pt x="5054" y="5116"/>
                  </a:cubicBezTo>
                  <a:cubicBezTo>
                    <a:pt x="8757" y="7200"/>
                    <a:pt x="14311" y="9853"/>
                    <a:pt x="17397" y="12126"/>
                  </a:cubicBezTo>
                  <a:cubicBezTo>
                    <a:pt x="20483" y="14400"/>
                    <a:pt x="21100" y="16295"/>
                    <a:pt x="20174" y="17811"/>
                  </a:cubicBezTo>
                  <a:cubicBezTo>
                    <a:pt x="19249" y="19326"/>
                    <a:pt x="16780" y="20463"/>
                    <a:pt x="1431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865414" y="6502023"/>
              <a:ext cx="94260" cy="1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962299" y="6497310"/>
              <a:ext cx="80947" cy="7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293" fill="norm" stroke="1" extrusionOk="0">
                  <a:moveTo>
                    <a:pt x="13990" y="0"/>
                  </a:moveTo>
                  <a:cubicBezTo>
                    <a:pt x="10322" y="2700"/>
                    <a:pt x="6654" y="5400"/>
                    <a:pt x="4209" y="7875"/>
                  </a:cubicBezTo>
                  <a:cubicBezTo>
                    <a:pt x="1764" y="10350"/>
                    <a:pt x="541" y="12600"/>
                    <a:pt x="134" y="14850"/>
                  </a:cubicBezTo>
                  <a:cubicBezTo>
                    <a:pt x="-274" y="17100"/>
                    <a:pt x="134" y="19350"/>
                    <a:pt x="2986" y="20475"/>
                  </a:cubicBezTo>
                  <a:cubicBezTo>
                    <a:pt x="5839" y="21600"/>
                    <a:pt x="11137" y="21600"/>
                    <a:pt x="14805" y="20250"/>
                  </a:cubicBezTo>
                  <a:cubicBezTo>
                    <a:pt x="18473" y="18900"/>
                    <a:pt x="20511" y="16200"/>
                    <a:pt x="20918" y="13950"/>
                  </a:cubicBezTo>
                  <a:cubicBezTo>
                    <a:pt x="21326" y="11700"/>
                    <a:pt x="20103" y="9900"/>
                    <a:pt x="18881" y="81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" name="Drawing"/>
          <p:cNvGrpSpPr/>
          <p:nvPr/>
        </p:nvGrpSpPr>
        <p:grpSpPr>
          <a:xfrm>
            <a:off x="330200" y="1441449"/>
            <a:ext cx="11925300" cy="8293101"/>
            <a:chOff x="0" y="0"/>
            <a:chExt cx="11925300" cy="8293099"/>
          </a:xfrm>
        </p:grpSpPr>
        <p:sp>
          <p:nvSpPr>
            <p:cNvPr id="607" name="Line"/>
            <p:cNvSpPr/>
            <p:nvPr/>
          </p:nvSpPr>
          <p:spPr>
            <a:xfrm>
              <a:off x="2701643" y="247650"/>
              <a:ext cx="359057" cy="447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207" y="0"/>
                  </a:moveTo>
                  <a:cubicBezTo>
                    <a:pt x="80" y="389"/>
                    <a:pt x="-47" y="777"/>
                    <a:pt x="17" y="1151"/>
                  </a:cubicBezTo>
                  <a:cubicBezTo>
                    <a:pt x="80" y="1524"/>
                    <a:pt x="334" y="1882"/>
                    <a:pt x="588" y="2235"/>
                  </a:cubicBezTo>
                  <a:cubicBezTo>
                    <a:pt x="842" y="2588"/>
                    <a:pt x="1097" y="2935"/>
                    <a:pt x="1478" y="3314"/>
                  </a:cubicBezTo>
                  <a:cubicBezTo>
                    <a:pt x="1859" y="3692"/>
                    <a:pt x="2367" y="4101"/>
                    <a:pt x="2875" y="4490"/>
                  </a:cubicBezTo>
                  <a:cubicBezTo>
                    <a:pt x="3384" y="4878"/>
                    <a:pt x="3892" y="5247"/>
                    <a:pt x="4464" y="5620"/>
                  </a:cubicBezTo>
                  <a:cubicBezTo>
                    <a:pt x="5035" y="5993"/>
                    <a:pt x="5671" y="6372"/>
                    <a:pt x="6306" y="6755"/>
                  </a:cubicBezTo>
                  <a:cubicBezTo>
                    <a:pt x="6941" y="7139"/>
                    <a:pt x="7577" y="7527"/>
                    <a:pt x="8275" y="7931"/>
                  </a:cubicBezTo>
                  <a:cubicBezTo>
                    <a:pt x="8974" y="8335"/>
                    <a:pt x="9737" y="8755"/>
                    <a:pt x="10435" y="9184"/>
                  </a:cubicBezTo>
                  <a:cubicBezTo>
                    <a:pt x="11134" y="9614"/>
                    <a:pt x="11769" y="10053"/>
                    <a:pt x="12214" y="10442"/>
                  </a:cubicBezTo>
                  <a:cubicBezTo>
                    <a:pt x="12659" y="10831"/>
                    <a:pt x="12913" y="11168"/>
                    <a:pt x="13167" y="11501"/>
                  </a:cubicBezTo>
                  <a:cubicBezTo>
                    <a:pt x="13421" y="11833"/>
                    <a:pt x="13675" y="12160"/>
                    <a:pt x="13866" y="12508"/>
                  </a:cubicBezTo>
                  <a:cubicBezTo>
                    <a:pt x="14057" y="12856"/>
                    <a:pt x="14184" y="13224"/>
                    <a:pt x="14438" y="13623"/>
                  </a:cubicBezTo>
                  <a:cubicBezTo>
                    <a:pt x="14692" y="14022"/>
                    <a:pt x="15073" y="14451"/>
                    <a:pt x="15454" y="14876"/>
                  </a:cubicBezTo>
                  <a:cubicBezTo>
                    <a:pt x="15835" y="15300"/>
                    <a:pt x="16217" y="15719"/>
                    <a:pt x="16598" y="16128"/>
                  </a:cubicBezTo>
                  <a:cubicBezTo>
                    <a:pt x="16979" y="16537"/>
                    <a:pt x="17360" y="16936"/>
                    <a:pt x="17741" y="17325"/>
                  </a:cubicBezTo>
                  <a:cubicBezTo>
                    <a:pt x="18122" y="17714"/>
                    <a:pt x="18504" y="18092"/>
                    <a:pt x="18885" y="18465"/>
                  </a:cubicBezTo>
                  <a:cubicBezTo>
                    <a:pt x="19266" y="18839"/>
                    <a:pt x="19647" y="19207"/>
                    <a:pt x="20028" y="19560"/>
                  </a:cubicBezTo>
                  <a:cubicBezTo>
                    <a:pt x="20409" y="19912"/>
                    <a:pt x="20791" y="20250"/>
                    <a:pt x="21045" y="20587"/>
                  </a:cubicBezTo>
                  <a:cubicBezTo>
                    <a:pt x="21299" y="20925"/>
                    <a:pt x="21426" y="21262"/>
                    <a:pt x="215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905000" y="685800"/>
              <a:ext cx="59055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" y="20371"/>
                    <a:pt x="310" y="19141"/>
                    <a:pt x="526" y="18176"/>
                  </a:cubicBezTo>
                  <a:cubicBezTo>
                    <a:pt x="743" y="17210"/>
                    <a:pt x="1022" y="16507"/>
                    <a:pt x="1316" y="15805"/>
                  </a:cubicBezTo>
                  <a:cubicBezTo>
                    <a:pt x="1610" y="15102"/>
                    <a:pt x="1920" y="14400"/>
                    <a:pt x="2234" y="13610"/>
                  </a:cubicBezTo>
                  <a:cubicBezTo>
                    <a:pt x="2547" y="12820"/>
                    <a:pt x="2865" y="11941"/>
                    <a:pt x="3182" y="11151"/>
                  </a:cubicBezTo>
                  <a:cubicBezTo>
                    <a:pt x="3499" y="10361"/>
                    <a:pt x="3817" y="9659"/>
                    <a:pt x="4099" y="9132"/>
                  </a:cubicBezTo>
                  <a:cubicBezTo>
                    <a:pt x="4382" y="8605"/>
                    <a:pt x="4630" y="8254"/>
                    <a:pt x="4897" y="7902"/>
                  </a:cubicBezTo>
                  <a:cubicBezTo>
                    <a:pt x="5164" y="7551"/>
                    <a:pt x="5450" y="7200"/>
                    <a:pt x="5737" y="6761"/>
                  </a:cubicBezTo>
                  <a:cubicBezTo>
                    <a:pt x="6023" y="6322"/>
                    <a:pt x="6310" y="5795"/>
                    <a:pt x="6600" y="5356"/>
                  </a:cubicBezTo>
                  <a:cubicBezTo>
                    <a:pt x="6890" y="4917"/>
                    <a:pt x="7185" y="4566"/>
                    <a:pt x="7483" y="4215"/>
                  </a:cubicBezTo>
                  <a:cubicBezTo>
                    <a:pt x="7781" y="3863"/>
                    <a:pt x="8083" y="3512"/>
                    <a:pt x="8388" y="3161"/>
                  </a:cubicBezTo>
                  <a:cubicBezTo>
                    <a:pt x="8694" y="2810"/>
                    <a:pt x="9004" y="2459"/>
                    <a:pt x="9310" y="2195"/>
                  </a:cubicBezTo>
                  <a:cubicBezTo>
                    <a:pt x="9615" y="1932"/>
                    <a:pt x="9917" y="1756"/>
                    <a:pt x="10223" y="1580"/>
                  </a:cubicBezTo>
                  <a:cubicBezTo>
                    <a:pt x="10529" y="1405"/>
                    <a:pt x="10839" y="1229"/>
                    <a:pt x="11145" y="1054"/>
                  </a:cubicBezTo>
                  <a:cubicBezTo>
                    <a:pt x="11450" y="878"/>
                    <a:pt x="11752" y="702"/>
                    <a:pt x="12058" y="615"/>
                  </a:cubicBezTo>
                  <a:cubicBezTo>
                    <a:pt x="12364" y="527"/>
                    <a:pt x="12674" y="527"/>
                    <a:pt x="12979" y="439"/>
                  </a:cubicBezTo>
                  <a:cubicBezTo>
                    <a:pt x="13285" y="351"/>
                    <a:pt x="13587" y="176"/>
                    <a:pt x="13885" y="88"/>
                  </a:cubicBezTo>
                  <a:cubicBezTo>
                    <a:pt x="14183" y="0"/>
                    <a:pt x="14477" y="0"/>
                    <a:pt x="14760" y="0"/>
                  </a:cubicBezTo>
                  <a:cubicBezTo>
                    <a:pt x="15043" y="0"/>
                    <a:pt x="15314" y="0"/>
                    <a:pt x="15588" y="0"/>
                  </a:cubicBezTo>
                  <a:cubicBezTo>
                    <a:pt x="15863" y="0"/>
                    <a:pt x="16142" y="0"/>
                    <a:pt x="16452" y="0"/>
                  </a:cubicBezTo>
                  <a:cubicBezTo>
                    <a:pt x="16761" y="0"/>
                    <a:pt x="17102" y="0"/>
                    <a:pt x="17435" y="88"/>
                  </a:cubicBezTo>
                  <a:cubicBezTo>
                    <a:pt x="17768" y="176"/>
                    <a:pt x="18093" y="351"/>
                    <a:pt x="18414" y="439"/>
                  </a:cubicBezTo>
                  <a:cubicBezTo>
                    <a:pt x="18735" y="527"/>
                    <a:pt x="19053" y="527"/>
                    <a:pt x="19370" y="615"/>
                  </a:cubicBezTo>
                  <a:cubicBezTo>
                    <a:pt x="19688" y="702"/>
                    <a:pt x="20005" y="878"/>
                    <a:pt x="20330" y="966"/>
                  </a:cubicBezTo>
                  <a:cubicBezTo>
                    <a:pt x="20655" y="1054"/>
                    <a:pt x="20988" y="1054"/>
                    <a:pt x="21197" y="1054"/>
                  </a:cubicBezTo>
                  <a:cubicBezTo>
                    <a:pt x="21406" y="1054"/>
                    <a:pt x="21492" y="1054"/>
                    <a:pt x="21538" y="1141"/>
                  </a:cubicBezTo>
                  <a:cubicBezTo>
                    <a:pt x="21585" y="1229"/>
                    <a:pt x="21592" y="1405"/>
                    <a:pt x="21600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5381831" y="317500"/>
              <a:ext cx="114370" cy="440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17045" y="0"/>
                  </a:moveTo>
                  <a:cubicBezTo>
                    <a:pt x="16652" y="228"/>
                    <a:pt x="16260" y="456"/>
                    <a:pt x="16456" y="752"/>
                  </a:cubicBezTo>
                  <a:cubicBezTo>
                    <a:pt x="16652" y="1048"/>
                    <a:pt x="17438" y="1411"/>
                    <a:pt x="18223" y="1779"/>
                  </a:cubicBezTo>
                  <a:cubicBezTo>
                    <a:pt x="19009" y="2148"/>
                    <a:pt x="19794" y="2521"/>
                    <a:pt x="20383" y="2920"/>
                  </a:cubicBezTo>
                  <a:cubicBezTo>
                    <a:pt x="20972" y="3320"/>
                    <a:pt x="21365" y="3745"/>
                    <a:pt x="21169" y="4171"/>
                  </a:cubicBezTo>
                  <a:cubicBezTo>
                    <a:pt x="20972" y="4596"/>
                    <a:pt x="20187" y="5021"/>
                    <a:pt x="19401" y="5416"/>
                  </a:cubicBezTo>
                  <a:cubicBezTo>
                    <a:pt x="18616" y="5810"/>
                    <a:pt x="17830" y="6173"/>
                    <a:pt x="17438" y="6552"/>
                  </a:cubicBezTo>
                  <a:cubicBezTo>
                    <a:pt x="17045" y="6930"/>
                    <a:pt x="17045" y="7324"/>
                    <a:pt x="17045" y="7714"/>
                  </a:cubicBezTo>
                  <a:cubicBezTo>
                    <a:pt x="17045" y="8103"/>
                    <a:pt x="17045" y="8486"/>
                    <a:pt x="17045" y="8876"/>
                  </a:cubicBezTo>
                  <a:cubicBezTo>
                    <a:pt x="17045" y="9265"/>
                    <a:pt x="17045" y="9659"/>
                    <a:pt x="17045" y="10063"/>
                  </a:cubicBezTo>
                  <a:cubicBezTo>
                    <a:pt x="17045" y="10468"/>
                    <a:pt x="17045" y="10883"/>
                    <a:pt x="17045" y="11303"/>
                  </a:cubicBezTo>
                  <a:cubicBezTo>
                    <a:pt x="17045" y="11723"/>
                    <a:pt x="17045" y="12149"/>
                    <a:pt x="16652" y="12579"/>
                  </a:cubicBezTo>
                  <a:cubicBezTo>
                    <a:pt x="16260" y="13010"/>
                    <a:pt x="15474" y="13446"/>
                    <a:pt x="14689" y="13866"/>
                  </a:cubicBezTo>
                  <a:cubicBezTo>
                    <a:pt x="13903" y="14286"/>
                    <a:pt x="13118" y="14690"/>
                    <a:pt x="12332" y="15090"/>
                  </a:cubicBezTo>
                  <a:cubicBezTo>
                    <a:pt x="11547" y="15489"/>
                    <a:pt x="10761" y="15884"/>
                    <a:pt x="9976" y="16267"/>
                  </a:cubicBezTo>
                  <a:cubicBezTo>
                    <a:pt x="9190" y="16651"/>
                    <a:pt x="8405" y="17025"/>
                    <a:pt x="7227" y="17429"/>
                  </a:cubicBezTo>
                  <a:cubicBezTo>
                    <a:pt x="6049" y="17834"/>
                    <a:pt x="4478" y="18270"/>
                    <a:pt x="3300" y="18674"/>
                  </a:cubicBezTo>
                  <a:cubicBezTo>
                    <a:pt x="2121" y="19079"/>
                    <a:pt x="1336" y="19452"/>
                    <a:pt x="747" y="19826"/>
                  </a:cubicBezTo>
                  <a:cubicBezTo>
                    <a:pt x="158" y="20199"/>
                    <a:pt x="-235" y="20573"/>
                    <a:pt x="158" y="20869"/>
                  </a:cubicBezTo>
                  <a:cubicBezTo>
                    <a:pt x="550" y="21164"/>
                    <a:pt x="1729" y="21382"/>
                    <a:pt x="29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3374765" y="170372"/>
              <a:ext cx="138278" cy="557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375" fill="norm" stroke="1" extrusionOk="0">
                  <a:moveTo>
                    <a:pt x="9092" y="19774"/>
                  </a:moveTo>
                  <a:cubicBezTo>
                    <a:pt x="8774" y="20505"/>
                    <a:pt x="8456" y="21235"/>
                    <a:pt x="7821" y="21357"/>
                  </a:cubicBezTo>
                  <a:cubicBezTo>
                    <a:pt x="7186" y="21479"/>
                    <a:pt x="6233" y="20992"/>
                    <a:pt x="4962" y="19368"/>
                  </a:cubicBezTo>
                  <a:cubicBezTo>
                    <a:pt x="3692" y="17744"/>
                    <a:pt x="2104" y="14983"/>
                    <a:pt x="1151" y="12181"/>
                  </a:cubicBezTo>
                  <a:cubicBezTo>
                    <a:pt x="198" y="9380"/>
                    <a:pt x="-120" y="6538"/>
                    <a:pt x="39" y="4629"/>
                  </a:cubicBezTo>
                  <a:cubicBezTo>
                    <a:pt x="198" y="2721"/>
                    <a:pt x="833" y="1747"/>
                    <a:pt x="1786" y="1138"/>
                  </a:cubicBezTo>
                  <a:cubicBezTo>
                    <a:pt x="2739" y="529"/>
                    <a:pt x="4009" y="285"/>
                    <a:pt x="5598" y="123"/>
                  </a:cubicBezTo>
                  <a:cubicBezTo>
                    <a:pt x="7186" y="-40"/>
                    <a:pt x="9092" y="-121"/>
                    <a:pt x="11951" y="407"/>
                  </a:cubicBezTo>
                  <a:cubicBezTo>
                    <a:pt x="14809" y="935"/>
                    <a:pt x="18621" y="2071"/>
                    <a:pt x="20051" y="3127"/>
                  </a:cubicBezTo>
                  <a:cubicBezTo>
                    <a:pt x="21480" y="4183"/>
                    <a:pt x="20527" y="5157"/>
                    <a:pt x="18939" y="5888"/>
                  </a:cubicBezTo>
                  <a:cubicBezTo>
                    <a:pt x="17351" y="6619"/>
                    <a:pt x="15127" y="7106"/>
                    <a:pt x="12427" y="7553"/>
                  </a:cubicBezTo>
                  <a:cubicBezTo>
                    <a:pt x="9727" y="7999"/>
                    <a:pt x="6551" y="8405"/>
                    <a:pt x="5598" y="8771"/>
                  </a:cubicBezTo>
                  <a:cubicBezTo>
                    <a:pt x="4645" y="9136"/>
                    <a:pt x="5915" y="9461"/>
                    <a:pt x="7186" y="9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3511975" y="457588"/>
              <a:ext cx="132925" cy="10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741" fill="norm" stroke="1" extrusionOk="0">
                  <a:moveTo>
                    <a:pt x="12274" y="5005"/>
                  </a:moveTo>
                  <a:cubicBezTo>
                    <a:pt x="10902" y="3734"/>
                    <a:pt x="9531" y="2464"/>
                    <a:pt x="7988" y="1405"/>
                  </a:cubicBezTo>
                  <a:cubicBezTo>
                    <a:pt x="6445" y="346"/>
                    <a:pt x="4731" y="-501"/>
                    <a:pt x="3360" y="346"/>
                  </a:cubicBezTo>
                  <a:cubicBezTo>
                    <a:pt x="1988" y="1193"/>
                    <a:pt x="960" y="3734"/>
                    <a:pt x="445" y="6487"/>
                  </a:cubicBezTo>
                  <a:cubicBezTo>
                    <a:pt x="-69" y="9240"/>
                    <a:pt x="-69" y="12205"/>
                    <a:pt x="102" y="14958"/>
                  </a:cubicBezTo>
                  <a:cubicBezTo>
                    <a:pt x="274" y="17711"/>
                    <a:pt x="617" y="20252"/>
                    <a:pt x="1302" y="20675"/>
                  </a:cubicBezTo>
                  <a:cubicBezTo>
                    <a:pt x="1988" y="21099"/>
                    <a:pt x="3017" y="19405"/>
                    <a:pt x="4217" y="17923"/>
                  </a:cubicBezTo>
                  <a:cubicBezTo>
                    <a:pt x="5417" y="16440"/>
                    <a:pt x="6788" y="15170"/>
                    <a:pt x="9702" y="14746"/>
                  </a:cubicBezTo>
                  <a:cubicBezTo>
                    <a:pt x="12617" y="14323"/>
                    <a:pt x="17074" y="14746"/>
                    <a:pt x="21531" y="15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3683000" y="368300"/>
              <a:ext cx="139700" cy="16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11200"/>
                  </a:moveTo>
                  <a:cubicBezTo>
                    <a:pt x="1636" y="10933"/>
                    <a:pt x="3273" y="10667"/>
                    <a:pt x="4745" y="11200"/>
                  </a:cubicBezTo>
                  <a:cubicBezTo>
                    <a:pt x="6218" y="11733"/>
                    <a:pt x="7527" y="13067"/>
                    <a:pt x="8836" y="14400"/>
                  </a:cubicBezTo>
                  <a:cubicBezTo>
                    <a:pt x="10145" y="15733"/>
                    <a:pt x="11455" y="17067"/>
                    <a:pt x="12109" y="18400"/>
                  </a:cubicBezTo>
                  <a:cubicBezTo>
                    <a:pt x="12764" y="19733"/>
                    <a:pt x="12764" y="21067"/>
                    <a:pt x="12109" y="21333"/>
                  </a:cubicBezTo>
                  <a:cubicBezTo>
                    <a:pt x="11455" y="21600"/>
                    <a:pt x="10145" y="20800"/>
                    <a:pt x="9327" y="19067"/>
                  </a:cubicBezTo>
                  <a:cubicBezTo>
                    <a:pt x="8509" y="17333"/>
                    <a:pt x="8182" y="14667"/>
                    <a:pt x="10309" y="11333"/>
                  </a:cubicBezTo>
                  <a:cubicBezTo>
                    <a:pt x="12436" y="8000"/>
                    <a:pt x="17018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3921035" y="175683"/>
              <a:ext cx="260696" cy="46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84" fill="norm" stroke="1" extrusionOk="0">
                  <a:moveTo>
                    <a:pt x="3926" y="973"/>
                  </a:moveTo>
                  <a:cubicBezTo>
                    <a:pt x="3752" y="486"/>
                    <a:pt x="3578" y="0"/>
                    <a:pt x="3230" y="0"/>
                  </a:cubicBezTo>
                  <a:cubicBezTo>
                    <a:pt x="2881" y="0"/>
                    <a:pt x="2359" y="486"/>
                    <a:pt x="1923" y="1897"/>
                  </a:cubicBezTo>
                  <a:cubicBezTo>
                    <a:pt x="1488" y="3308"/>
                    <a:pt x="1139" y="5643"/>
                    <a:pt x="1401" y="8173"/>
                  </a:cubicBezTo>
                  <a:cubicBezTo>
                    <a:pt x="1662" y="10703"/>
                    <a:pt x="2533" y="13427"/>
                    <a:pt x="3230" y="14984"/>
                  </a:cubicBezTo>
                  <a:cubicBezTo>
                    <a:pt x="3926" y="16541"/>
                    <a:pt x="4449" y="16930"/>
                    <a:pt x="4623" y="16832"/>
                  </a:cubicBezTo>
                  <a:cubicBezTo>
                    <a:pt x="4797" y="16735"/>
                    <a:pt x="4623" y="16151"/>
                    <a:pt x="4014" y="15470"/>
                  </a:cubicBezTo>
                  <a:cubicBezTo>
                    <a:pt x="3404" y="14789"/>
                    <a:pt x="2359" y="14011"/>
                    <a:pt x="1488" y="13476"/>
                  </a:cubicBezTo>
                  <a:cubicBezTo>
                    <a:pt x="617" y="12941"/>
                    <a:pt x="-80" y="12649"/>
                    <a:pt x="7" y="12308"/>
                  </a:cubicBezTo>
                  <a:cubicBezTo>
                    <a:pt x="94" y="11968"/>
                    <a:pt x="965" y="11578"/>
                    <a:pt x="2185" y="11238"/>
                  </a:cubicBezTo>
                  <a:cubicBezTo>
                    <a:pt x="3404" y="10897"/>
                    <a:pt x="4972" y="10605"/>
                    <a:pt x="6278" y="10459"/>
                  </a:cubicBezTo>
                  <a:cubicBezTo>
                    <a:pt x="7585" y="10314"/>
                    <a:pt x="8630" y="10314"/>
                    <a:pt x="9239" y="10605"/>
                  </a:cubicBezTo>
                  <a:cubicBezTo>
                    <a:pt x="9849" y="10897"/>
                    <a:pt x="10023" y="11481"/>
                    <a:pt x="10110" y="12016"/>
                  </a:cubicBezTo>
                  <a:cubicBezTo>
                    <a:pt x="10197" y="12551"/>
                    <a:pt x="10197" y="13038"/>
                    <a:pt x="10546" y="13427"/>
                  </a:cubicBezTo>
                  <a:cubicBezTo>
                    <a:pt x="10894" y="13816"/>
                    <a:pt x="11591" y="14108"/>
                    <a:pt x="12897" y="14449"/>
                  </a:cubicBezTo>
                  <a:cubicBezTo>
                    <a:pt x="14204" y="14789"/>
                    <a:pt x="16120" y="15178"/>
                    <a:pt x="17601" y="15811"/>
                  </a:cubicBezTo>
                  <a:cubicBezTo>
                    <a:pt x="19081" y="16443"/>
                    <a:pt x="20126" y="17319"/>
                    <a:pt x="20736" y="18049"/>
                  </a:cubicBezTo>
                  <a:cubicBezTo>
                    <a:pt x="21346" y="18778"/>
                    <a:pt x="21520" y="19362"/>
                    <a:pt x="21433" y="19897"/>
                  </a:cubicBezTo>
                  <a:cubicBezTo>
                    <a:pt x="21346" y="20432"/>
                    <a:pt x="20997" y="20919"/>
                    <a:pt x="20214" y="21211"/>
                  </a:cubicBezTo>
                  <a:cubicBezTo>
                    <a:pt x="19430" y="21503"/>
                    <a:pt x="18210" y="21600"/>
                    <a:pt x="16904" y="21308"/>
                  </a:cubicBezTo>
                  <a:cubicBezTo>
                    <a:pt x="15597" y="21016"/>
                    <a:pt x="14204" y="20335"/>
                    <a:pt x="13681" y="19654"/>
                  </a:cubicBezTo>
                  <a:cubicBezTo>
                    <a:pt x="13159" y="18973"/>
                    <a:pt x="13507" y="18292"/>
                    <a:pt x="13855" y="17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4572898" y="149977"/>
              <a:ext cx="164202" cy="40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54" fill="norm" stroke="1" extrusionOk="0">
                  <a:moveTo>
                    <a:pt x="7359" y="10096"/>
                  </a:moveTo>
                  <a:cubicBezTo>
                    <a:pt x="5420" y="13530"/>
                    <a:pt x="3482" y="16963"/>
                    <a:pt x="2236" y="18957"/>
                  </a:cubicBezTo>
                  <a:cubicBezTo>
                    <a:pt x="990" y="20951"/>
                    <a:pt x="436" y="21505"/>
                    <a:pt x="159" y="21450"/>
                  </a:cubicBezTo>
                  <a:cubicBezTo>
                    <a:pt x="-118" y="21394"/>
                    <a:pt x="-118" y="20730"/>
                    <a:pt x="851" y="18625"/>
                  </a:cubicBezTo>
                  <a:cubicBezTo>
                    <a:pt x="1820" y="16520"/>
                    <a:pt x="3759" y="12976"/>
                    <a:pt x="5974" y="9763"/>
                  </a:cubicBezTo>
                  <a:cubicBezTo>
                    <a:pt x="8190" y="6551"/>
                    <a:pt x="10682" y="3671"/>
                    <a:pt x="12482" y="2010"/>
                  </a:cubicBezTo>
                  <a:cubicBezTo>
                    <a:pt x="14282" y="348"/>
                    <a:pt x="15390" y="-95"/>
                    <a:pt x="16359" y="16"/>
                  </a:cubicBezTo>
                  <a:cubicBezTo>
                    <a:pt x="17328" y="127"/>
                    <a:pt x="18159" y="791"/>
                    <a:pt x="18713" y="2730"/>
                  </a:cubicBezTo>
                  <a:cubicBezTo>
                    <a:pt x="19267" y="4668"/>
                    <a:pt x="19544" y="7880"/>
                    <a:pt x="19959" y="11093"/>
                  </a:cubicBezTo>
                  <a:cubicBezTo>
                    <a:pt x="20374" y="14305"/>
                    <a:pt x="20928" y="17517"/>
                    <a:pt x="21482" y="2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4641850" y="387350"/>
              <a:ext cx="177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217561" y="8339"/>
              <a:ext cx="120973" cy="483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0919" fill="norm" stroke="1" extrusionOk="0">
                  <a:moveTo>
                    <a:pt x="8485" y="13093"/>
                  </a:moveTo>
                  <a:cubicBezTo>
                    <a:pt x="6685" y="16663"/>
                    <a:pt x="4885" y="20232"/>
                    <a:pt x="3445" y="20827"/>
                  </a:cubicBezTo>
                  <a:cubicBezTo>
                    <a:pt x="2005" y="21422"/>
                    <a:pt x="925" y="19042"/>
                    <a:pt x="385" y="16068"/>
                  </a:cubicBezTo>
                  <a:cubicBezTo>
                    <a:pt x="-155" y="13093"/>
                    <a:pt x="-155" y="9524"/>
                    <a:pt x="565" y="6778"/>
                  </a:cubicBezTo>
                  <a:cubicBezTo>
                    <a:pt x="1285" y="4032"/>
                    <a:pt x="2725" y="2110"/>
                    <a:pt x="4345" y="1058"/>
                  </a:cubicBezTo>
                  <a:cubicBezTo>
                    <a:pt x="5965" y="5"/>
                    <a:pt x="7765" y="-178"/>
                    <a:pt x="10825" y="142"/>
                  </a:cubicBezTo>
                  <a:cubicBezTo>
                    <a:pt x="13885" y="463"/>
                    <a:pt x="18205" y="1286"/>
                    <a:pt x="19825" y="2888"/>
                  </a:cubicBezTo>
                  <a:cubicBezTo>
                    <a:pt x="21445" y="4490"/>
                    <a:pt x="20365" y="6869"/>
                    <a:pt x="17305" y="8746"/>
                  </a:cubicBezTo>
                  <a:cubicBezTo>
                    <a:pt x="14245" y="10622"/>
                    <a:pt x="9205" y="11995"/>
                    <a:pt x="4165" y="13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344443" y="285749"/>
              <a:ext cx="208757" cy="19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61" fill="norm" stroke="1" extrusionOk="0">
                  <a:moveTo>
                    <a:pt x="7118" y="9549"/>
                  </a:moveTo>
                  <a:cubicBezTo>
                    <a:pt x="6463" y="8413"/>
                    <a:pt x="5809" y="7276"/>
                    <a:pt x="4936" y="6594"/>
                  </a:cubicBezTo>
                  <a:cubicBezTo>
                    <a:pt x="4063" y="5912"/>
                    <a:pt x="2973" y="5684"/>
                    <a:pt x="2100" y="6139"/>
                  </a:cubicBezTo>
                  <a:cubicBezTo>
                    <a:pt x="1227" y="6594"/>
                    <a:pt x="573" y="7731"/>
                    <a:pt x="245" y="8867"/>
                  </a:cubicBezTo>
                  <a:cubicBezTo>
                    <a:pt x="-82" y="10004"/>
                    <a:pt x="-82" y="11141"/>
                    <a:pt x="245" y="12164"/>
                  </a:cubicBezTo>
                  <a:cubicBezTo>
                    <a:pt x="573" y="13187"/>
                    <a:pt x="1227" y="14097"/>
                    <a:pt x="1991" y="13983"/>
                  </a:cubicBezTo>
                  <a:cubicBezTo>
                    <a:pt x="2754" y="13869"/>
                    <a:pt x="3627" y="12733"/>
                    <a:pt x="4282" y="11596"/>
                  </a:cubicBezTo>
                  <a:cubicBezTo>
                    <a:pt x="4936" y="10459"/>
                    <a:pt x="5373" y="9322"/>
                    <a:pt x="6136" y="9095"/>
                  </a:cubicBezTo>
                  <a:cubicBezTo>
                    <a:pt x="6900" y="8867"/>
                    <a:pt x="7991" y="9549"/>
                    <a:pt x="9736" y="10686"/>
                  </a:cubicBezTo>
                  <a:cubicBezTo>
                    <a:pt x="11482" y="11823"/>
                    <a:pt x="13882" y="13415"/>
                    <a:pt x="15518" y="14779"/>
                  </a:cubicBezTo>
                  <a:cubicBezTo>
                    <a:pt x="17154" y="16143"/>
                    <a:pt x="18027" y="17280"/>
                    <a:pt x="18463" y="18417"/>
                  </a:cubicBezTo>
                  <a:cubicBezTo>
                    <a:pt x="18900" y="19554"/>
                    <a:pt x="18900" y="20691"/>
                    <a:pt x="18354" y="21145"/>
                  </a:cubicBezTo>
                  <a:cubicBezTo>
                    <a:pt x="17809" y="21600"/>
                    <a:pt x="16718" y="21373"/>
                    <a:pt x="15736" y="20122"/>
                  </a:cubicBezTo>
                  <a:cubicBezTo>
                    <a:pt x="14754" y="18872"/>
                    <a:pt x="13882" y="16598"/>
                    <a:pt x="14863" y="13074"/>
                  </a:cubicBezTo>
                  <a:cubicBezTo>
                    <a:pt x="15845" y="9549"/>
                    <a:pt x="18682" y="4775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615568" y="63500"/>
              <a:ext cx="283335" cy="52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82" fill="norm" stroke="1" extrusionOk="0">
                  <a:moveTo>
                    <a:pt x="11606" y="0"/>
                  </a:moveTo>
                  <a:cubicBezTo>
                    <a:pt x="10326" y="1475"/>
                    <a:pt x="9046" y="2949"/>
                    <a:pt x="8246" y="5031"/>
                  </a:cubicBezTo>
                  <a:cubicBezTo>
                    <a:pt x="7446" y="7113"/>
                    <a:pt x="7126" y="9802"/>
                    <a:pt x="7126" y="11624"/>
                  </a:cubicBezTo>
                  <a:cubicBezTo>
                    <a:pt x="7126" y="13446"/>
                    <a:pt x="7446" y="14400"/>
                    <a:pt x="7926" y="15224"/>
                  </a:cubicBezTo>
                  <a:cubicBezTo>
                    <a:pt x="8406" y="16048"/>
                    <a:pt x="9046" y="16742"/>
                    <a:pt x="9446" y="16872"/>
                  </a:cubicBezTo>
                  <a:cubicBezTo>
                    <a:pt x="9846" y="17002"/>
                    <a:pt x="10006" y="16569"/>
                    <a:pt x="9206" y="15831"/>
                  </a:cubicBezTo>
                  <a:cubicBezTo>
                    <a:pt x="8406" y="15094"/>
                    <a:pt x="6646" y="14053"/>
                    <a:pt x="5206" y="13402"/>
                  </a:cubicBezTo>
                  <a:cubicBezTo>
                    <a:pt x="3766" y="12752"/>
                    <a:pt x="2646" y="12492"/>
                    <a:pt x="1686" y="12318"/>
                  </a:cubicBezTo>
                  <a:cubicBezTo>
                    <a:pt x="726" y="12145"/>
                    <a:pt x="-74" y="12058"/>
                    <a:pt x="6" y="12014"/>
                  </a:cubicBezTo>
                  <a:cubicBezTo>
                    <a:pt x="86" y="11971"/>
                    <a:pt x="1046" y="11971"/>
                    <a:pt x="3046" y="11711"/>
                  </a:cubicBezTo>
                  <a:cubicBezTo>
                    <a:pt x="5046" y="11451"/>
                    <a:pt x="8086" y="10930"/>
                    <a:pt x="10166" y="10583"/>
                  </a:cubicBezTo>
                  <a:cubicBezTo>
                    <a:pt x="12246" y="10236"/>
                    <a:pt x="13366" y="10063"/>
                    <a:pt x="13846" y="10280"/>
                  </a:cubicBezTo>
                  <a:cubicBezTo>
                    <a:pt x="14326" y="10496"/>
                    <a:pt x="14166" y="11104"/>
                    <a:pt x="14086" y="11624"/>
                  </a:cubicBezTo>
                  <a:cubicBezTo>
                    <a:pt x="14006" y="12145"/>
                    <a:pt x="14006" y="12578"/>
                    <a:pt x="14246" y="12969"/>
                  </a:cubicBezTo>
                  <a:cubicBezTo>
                    <a:pt x="14486" y="13359"/>
                    <a:pt x="14966" y="13706"/>
                    <a:pt x="16006" y="14313"/>
                  </a:cubicBezTo>
                  <a:cubicBezTo>
                    <a:pt x="17046" y="14920"/>
                    <a:pt x="18646" y="15788"/>
                    <a:pt x="19686" y="16742"/>
                  </a:cubicBezTo>
                  <a:cubicBezTo>
                    <a:pt x="20726" y="17696"/>
                    <a:pt x="21206" y="18737"/>
                    <a:pt x="21366" y="19475"/>
                  </a:cubicBezTo>
                  <a:cubicBezTo>
                    <a:pt x="21526" y="20212"/>
                    <a:pt x="21366" y="20646"/>
                    <a:pt x="20166" y="20993"/>
                  </a:cubicBezTo>
                  <a:cubicBezTo>
                    <a:pt x="18966" y="21340"/>
                    <a:pt x="16726" y="21600"/>
                    <a:pt x="15526" y="21427"/>
                  </a:cubicBezTo>
                  <a:cubicBezTo>
                    <a:pt x="14326" y="21253"/>
                    <a:pt x="14166" y="20646"/>
                    <a:pt x="14006" y="2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229385" y="234950"/>
              <a:ext cx="22316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2400"/>
                    <a:pt x="1066" y="4800"/>
                    <a:pt x="84" y="8400"/>
                  </a:cubicBezTo>
                  <a:cubicBezTo>
                    <a:pt x="-898" y="12000"/>
                    <a:pt x="6957" y="16800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194550" y="145993"/>
              <a:ext cx="254265" cy="44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9" fill="norm" stroke="1" extrusionOk="0">
                  <a:moveTo>
                    <a:pt x="2142" y="2754"/>
                  </a:moveTo>
                  <a:cubicBezTo>
                    <a:pt x="2142" y="2041"/>
                    <a:pt x="2142" y="1327"/>
                    <a:pt x="3124" y="767"/>
                  </a:cubicBezTo>
                  <a:cubicBezTo>
                    <a:pt x="4106" y="207"/>
                    <a:pt x="6069" y="-201"/>
                    <a:pt x="8301" y="105"/>
                  </a:cubicBezTo>
                  <a:cubicBezTo>
                    <a:pt x="10532" y="410"/>
                    <a:pt x="13031" y="1429"/>
                    <a:pt x="13835" y="2805"/>
                  </a:cubicBezTo>
                  <a:cubicBezTo>
                    <a:pt x="14638" y="4180"/>
                    <a:pt x="13745" y="5912"/>
                    <a:pt x="12942" y="6982"/>
                  </a:cubicBezTo>
                  <a:cubicBezTo>
                    <a:pt x="12139" y="8052"/>
                    <a:pt x="11425" y="8459"/>
                    <a:pt x="11068" y="8918"/>
                  </a:cubicBezTo>
                  <a:cubicBezTo>
                    <a:pt x="10711" y="9376"/>
                    <a:pt x="10711" y="9886"/>
                    <a:pt x="12228" y="10650"/>
                  </a:cubicBezTo>
                  <a:cubicBezTo>
                    <a:pt x="13745" y="11414"/>
                    <a:pt x="16780" y="12433"/>
                    <a:pt x="18744" y="13503"/>
                  </a:cubicBezTo>
                  <a:cubicBezTo>
                    <a:pt x="20707" y="14573"/>
                    <a:pt x="21600" y="15693"/>
                    <a:pt x="21421" y="16814"/>
                  </a:cubicBezTo>
                  <a:cubicBezTo>
                    <a:pt x="21243" y="17935"/>
                    <a:pt x="19993" y="19056"/>
                    <a:pt x="16245" y="19820"/>
                  </a:cubicBezTo>
                  <a:cubicBezTo>
                    <a:pt x="12496" y="20584"/>
                    <a:pt x="6248" y="20991"/>
                    <a:pt x="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676400" y="1403349"/>
              <a:ext cx="203200" cy="25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7376"/>
                  </a:moveTo>
                  <a:cubicBezTo>
                    <a:pt x="675" y="6146"/>
                    <a:pt x="1350" y="4917"/>
                    <a:pt x="2475" y="4302"/>
                  </a:cubicBezTo>
                  <a:cubicBezTo>
                    <a:pt x="3600" y="3688"/>
                    <a:pt x="5175" y="3688"/>
                    <a:pt x="7200" y="5883"/>
                  </a:cubicBezTo>
                  <a:cubicBezTo>
                    <a:pt x="9225" y="8078"/>
                    <a:pt x="11700" y="12468"/>
                    <a:pt x="12713" y="15278"/>
                  </a:cubicBezTo>
                  <a:cubicBezTo>
                    <a:pt x="13725" y="18088"/>
                    <a:pt x="13275" y="19317"/>
                    <a:pt x="12488" y="20195"/>
                  </a:cubicBezTo>
                  <a:cubicBezTo>
                    <a:pt x="11700" y="21073"/>
                    <a:pt x="10575" y="21600"/>
                    <a:pt x="9675" y="21512"/>
                  </a:cubicBezTo>
                  <a:cubicBezTo>
                    <a:pt x="8775" y="21424"/>
                    <a:pt x="8100" y="20722"/>
                    <a:pt x="7987" y="18615"/>
                  </a:cubicBezTo>
                  <a:cubicBezTo>
                    <a:pt x="7875" y="16507"/>
                    <a:pt x="8325" y="12995"/>
                    <a:pt x="10687" y="9659"/>
                  </a:cubicBezTo>
                  <a:cubicBezTo>
                    <a:pt x="13050" y="6322"/>
                    <a:pt x="17325" y="31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962150" y="1441449"/>
              <a:ext cx="381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963090" y="1303634"/>
              <a:ext cx="18111" cy="6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017" fill="norm" stroke="1" extrusionOk="0">
                  <a:moveTo>
                    <a:pt x="13333" y="21017"/>
                  </a:moveTo>
                  <a:cubicBezTo>
                    <a:pt x="13333" y="17744"/>
                    <a:pt x="13333" y="14472"/>
                    <a:pt x="9733" y="10217"/>
                  </a:cubicBezTo>
                  <a:cubicBezTo>
                    <a:pt x="6133" y="5962"/>
                    <a:pt x="-1067" y="726"/>
                    <a:pt x="133" y="72"/>
                  </a:cubicBezTo>
                  <a:cubicBezTo>
                    <a:pt x="1333" y="-583"/>
                    <a:pt x="10933" y="3344"/>
                    <a:pt x="20533" y="7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075905" y="1394262"/>
              <a:ext cx="108495" cy="17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206" fill="norm" stroke="1" extrusionOk="0">
                  <a:moveTo>
                    <a:pt x="12569" y="1853"/>
                  </a:moveTo>
                  <a:cubicBezTo>
                    <a:pt x="10907" y="1091"/>
                    <a:pt x="9246" y="328"/>
                    <a:pt x="7377" y="74"/>
                  </a:cubicBezTo>
                  <a:cubicBezTo>
                    <a:pt x="5507" y="-180"/>
                    <a:pt x="3430" y="74"/>
                    <a:pt x="1977" y="3124"/>
                  </a:cubicBezTo>
                  <a:cubicBezTo>
                    <a:pt x="523" y="6173"/>
                    <a:pt x="-308" y="12018"/>
                    <a:pt x="107" y="15702"/>
                  </a:cubicBezTo>
                  <a:cubicBezTo>
                    <a:pt x="523" y="19387"/>
                    <a:pt x="2184" y="20912"/>
                    <a:pt x="5923" y="21166"/>
                  </a:cubicBezTo>
                  <a:cubicBezTo>
                    <a:pt x="9661" y="21420"/>
                    <a:pt x="15477" y="20404"/>
                    <a:pt x="21292" y="19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228849" y="1124488"/>
              <a:ext cx="190501" cy="405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15081"/>
                  </a:moveTo>
                  <a:cubicBezTo>
                    <a:pt x="480" y="10716"/>
                    <a:pt x="960" y="6351"/>
                    <a:pt x="1320" y="3721"/>
                  </a:cubicBezTo>
                  <a:cubicBezTo>
                    <a:pt x="1680" y="1091"/>
                    <a:pt x="1920" y="196"/>
                    <a:pt x="2040" y="28"/>
                  </a:cubicBezTo>
                  <a:cubicBezTo>
                    <a:pt x="2160" y="-140"/>
                    <a:pt x="2160" y="420"/>
                    <a:pt x="2160" y="2882"/>
                  </a:cubicBezTo>
                  <a:cubicBezTo>
                    <a:pt x="2160" y="5344"/>
                    <a:pt x="2160" y="9709"/>
                    <a:pt x="2520" y="12619"/>
                  </a:cubicBezTo>
                  <a:cubicBezTo>
                    <a:pt x="2880" y="15528"/>
                    <a:pt x="3600" y="16983"/>
                    <a:pt x="4440" y="18270"/>
                  </a:cubicBezTo>
                  <a:cubicBezTo>
                    <a:pt x="5280" y="19557"/>
                    <a:pt x="6240" y="20677"/>
                    <a:pt x="6720" y="20956"/>
                  </a:cubicBezTo>
                  <a:cubicBezTo>
                    <a:pt x="7200" y="21236"/>
                    <a:pt x="7200" y="20677"/>
                    <a:pt x="7680" y="19166"/>
                  </a:cubicBezTo>
                  <a:cubicBezTo>
                    <a:pt x="8160" y="17655"/>
                    <a:pt x="9120" y="15193"/>
                    <a:pt x="10200" y="13794"/>
                  </a:cubicBezTo>
                  <a:cubicBezTo>
                    <a:pt x="11280" y="12395"/>
                    <a:pt x="12480" y="12059"/>
                    <a:pt x="13560" y="12171"/>
                  </a:cubicBezTo>
                  <a:cubicBezTo>
                    <a:pt x="14640" y="12283"/>
                    <a:pt x="15600" y="12842"/>
                    <a:pt x="16920" y="14465"/>
                  </a:cubicBezTo>
                  <a:cubicBezTo>
                    <a:pt x="18240" y="16088"/>
                    <a:pt x="19920" y="18774"/>
                    <a:pt x="2160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1701800" y="1060450"/>
              <a:ext cx="4254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9" y="18000"/>
                    <a:pt x="6018" y="14400"/>
                    <a:pt x="9618" y="10800"/>
                  </a:cubicBezTo>
                  <a:cubicBezTo>
                    <a:pt x="13218" y="7200"/>
                    <a:pt x="1740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1479550" y="2057400"/>
              <a:ext cx="621030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8" y="21035"/>
                    <a:pt x="236" y="20471"/>
                    <a:pt x="420" y="20188"/>
                  </a:cubicBezTo>
                  <a:cubicBezTo>
                    <a:pt x="604" y="19906"/>
                    <a:pt x="854" y="19906"/>
                    <a:pt x="1101" y="19765"/>
                  </a:cubicBezTo>
                  <a:cubicBezTo>
                    <a:pt x="1347" y="19624"/>
                    <a:pt x="1590" y="19341"/>
                    <a:pt x="1866" y="18988"/>
                  </a:cubicBezTo>
                  <a:cubicBezTo>
                    <a:pt x="2142" y="18635"/>
                    <a:pt x="2452" y="18212"/>
                    <a:pt x="2750" y="17859"/>
                  </a:cubicBezTo>
                  <a:cubicBezTo>
                    <a:pt x="3048" y="17506"/>
                    <a:pt x="3335" y="17224"/>
                    <a:pt x="3626" y="16871"/>
                  </a:cubicBezTo>
                  <a:cubicBezTo>
                    <a:pt x="3917" y="16518"/>
                    <a:pt x="4211" y="16094"/>
                    <a:pt x="4472" y="15741"/>
                  </a:cubicBezTo>
                  <a:cubicBezTo>
                    <a:pt x="4734" y="15388"/>
                    <a:pt x="4962" y="15106"/>
                    <a:pt x="5198" y="14753"/>
                  </a:cubicBezTo>
                  <a:cubicBezTo>
                    <a:pt x="5433" y="14400"/>
                    <a:pt x="5676" y="13976"/>
                    <a:pt x="5937" y="13553"/>
                  </a:cubicBezTo>
                  <a:cubicBezTo>
                    <a:pt x="6199" y="13129"/>
                    <a:pt x="6479" y="12706"/>
                    <a:pt x="6758" y="12282"/>
                  </a:cubicBezTo>
                  <a:cubicBezTo>
                    <a:pt x="7038" y="11859"/>
                    <a:pt x="7318" y="11435"/>
                    <a:pt x="7609" y="11012"/>
                  </a:cubicBezTo>
                  <a:cubicBezTo>
                    <a:pt x="7899" y="10588"/>
                    <a:pt x="8201" y="10165"/>
                    <a:pt x="8507" y="9741"/>
                  </a:cubicBezTo>
                  <a:cubicBezTo>
                    <a:pt x="8812" y="9318"/>
                    <a:pt x="9121" y="8894"/>
                    <a:pt x="9442" y="8541"/>
                  </a:cubicBezTo>
                  <a:cubicBezTo>
                    <a:pt x="9762" y="8188"/>
                    <a:pt x="10093" y="7906"/>
                    <a:pt x="10421" y="7624"/>
                  </a:cubicBezTo>
                  <a:cubicBezTo>
                    <a:pt x="10748" y="7341"/>
                    <a:pt x="11072" y="7059"/>
                    <a:pt x="11334" y="6847"/>
                  </a:cubicBezTo>
                  <a:cubicBezTo>
                    <a:pt x="11595" y="6635"/>
                    <a:pt x="11794" y="6494"/>
                    <a:pt x="12055" y="6282"/>
                  </a:cubicBezTo>
                  <a:cubicBezTo>
                    <a:pt x="12317" y="6071"/>
                    <a:pt x="12640" y="5788"/>
                    <a:pt x="12975" y="5576"/>
                  </a:cubicBezTo>
                  <a:cubicBezTo>
                    <a:pt x="13310" y="5365"/>
                    <a:pt x="13656" y="5224"/>
                    <a:pt x="13991" y="5082"/>
                  </a:cubicBezTo>
                  <a:cubicBezTo>
                    <a:pt x="14326" y="4941"/>
                    <a:pt x="14650" y="4800"/>
                    <a:pt x="14890" y="4659"/>
                  </a:cubicBezTo>
                  <a:cubicBezTo>
                    <a:pt x="15129" y="4518"/>
                    <a:pt x="15283" y="4376"/>
                    <a:pt x="15449" y="4235"/>
                  </a:cubicBezTo>
                  <a:cubicBezTo>
                    <a:pt x="15615" y="4094"/>
                    <a:pt x="15791" y="3953"/>
                    <a:pt x="16042" y="3812"/>
                  </a:cubicBezTo>
                  <a:cubicBezTo>
                    <a:pt x="16292" y="3671"/>
                    <a:pt x="16616" y="3529"/>
                    <a:pt x="16929" y="3388"/>
                  </a:cubicBezTo>
                  <a:cubicBezTo>
                    <a:pt x="17242" y="3247"/>
                    <a:pt x="17544" y="3106"/>
                    <a:pt x="17834" y="2965"/>
                  </a:cubicBezTo>
                  <a:cubicBezTo>
                    <a:pt x="18125" y="2824"/>
                    <a:pt x="18405" y="2682"/>
                    <a:pt x="18685" y="2541"/>
                  </a:cubicBezTo>
                  <a:cubicBezTo>
                    <a:pt x="18964" y="2400"/>
                    <a:pt x="19244" y="2259"/>
                    <a:pt x="19590" y="2047"/>
                  </a:cubicBezTo>
                  <a:cubicBezTo>
                    <a:pt x="19936" y="1835"/>
                    <a:pt x="20348" y="1553"/>
                    <a:pt x="20694" y="1200"/>
                  </a:cubicBezTo>
                  <a:cubicBezTo>
                    <a:pt x="21040" y="847"/>
                    <a:pt x="21320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734255" y="3267987"/>
              <a:ext cx="405696" cy="27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85" fill="norm" stroke="1" extrusionOk="0">
                  <a:moveTo>
                    <a:pt x="299" y="12448"/>
                  </a:moveTo>
                  <a:cubicBezTo>
                    <a:pt x="75" y="11466"/>
                    <a:pt x="-149" y="10484"/>
                    <a:pt x="131" y="9666"/>
                  </a:cubicBezTo>
                  <a:cubicBezTo>
                    <a:pt x="411" y="8848"/>
                    <a:pt x="1194" y="8193"/>
                    <a:pt x="2537" y="8193"/>
                  </a:cubicBezTo>
                  <a:cubicBezTo>
                    <a:pt x="3880" y="8193"/>
                    <a:pt x="5783" y="8848"/>
                    <a:pt x="6958" y="10648"/>
                  </a:cubicBezTo>
                  <a:cubicBezTo>
                    <a:pt x="8133" y="12448"/>
                    <a:pt x="8581" y="15393"/>
                    <a:pt x="8748" y="17275"/>
                  </a:cubicBezTo>
                  <a:cubicBezTo>
                    <a:pt x="8916" y="19157"/>
                    <a:pt x="8804" y="19975"/>
                    <a:pt x="8469" y="20548"/>
                  </a:cubicBezTo>
                  <a:cubicBezTo>
                    <a:pt x="8133" y="21121"/>
                    <a:pt x="7573" y="21448"/>
                    <a:pt x="7182" y="21203"/>
                  </a:cubicBezTo>
                  <a:cubicBezTo>
                    <a:pt x="6790" y="20957"/>
                    <a:pt x="6566" y="20139"/>
                    <a:pt x="6790" y="17766"/>
                  </a:cubicBezTo>
                  <a:cubicBezTo>
                    <a:pt x="7014" y="15393"/>
                    <a:pt x="7685" y="11466"/>
                    <a:pt x="8525" y="8848"/>
                  </a:cubicBezTo>
                  <a:cubicBezTo>
                    <a:pt x="9364" y="6230"/>
                    <a:pt x="10371" y="4921"/>
                    <a:pt x="11211" y="4021"/>
                  </a:cubicBezTo>
                  <a:cubicBezTo>
                    <a:pt x="12050" y="3121"/>
                    <a:pt x="12721" y="2630"/>
                    <a:pt x="13393" y="2384"/>
                  </a:cubicBezTo>
                  <a:cubicBezTo>
                    <a:pt x="14064" y="2139"/>
                    <a:pt x="14736" y="2139"/>
                    <a:pt x="15184" y="2548"/>
                  </a:cubicBezTo>
                  <a:cubicBezTo>
                    <a:pt x="15631" y="2957"/>
                    <a:pt x="15855" y="3775"/>
                    <a:pt x="16135" y="5084"/>
                  </a:cubicBezTo>
                  <a:cubicBezTo>
                    <a:pt x="16415" y="6393"/>
                    <a:pt x="16750" y="8193"/>
                    <a:pt x="17086" y="9912"/>
                  </a:cubicBezTo>
                  <a:cubicBezTo>
                    <a:pt x="17422" y="11630"/>
                    <a:pt x="17758" y="13266"/>
                    <a:pt x="17870" y="13430"/>
                  </a:cubicBezTo>
                  <a:cubicBezTo>
                    <a:pt x="17982" y="13593"/>
                    <a:pt x="17870" y="12284"/>
                    <a:pt x="17702" y="10239"/>
                  </a:cubicBezTo>
                  <a:cubicBezTo>
                    <a:pt x="17534" y="8193"/>
                    <a:pt x="17310" y="5412"/>
                    <a:pt x="17198" y="3530"/>
                  </a:cubicBezTo>
                  <a:cubicBezTo>
                    <a:pt x="17086" y="1648"/>
                    <a:pt x="17086" y="666"/>
                    <a:pt x="17814" y="257"/>
                  </a:cubicBezTo>
                  <a:cubicBezTo>
                    <a:pt x="18541" y="-152"/>
                    <a:pt x="19996" y="12"/>
                    <a:pt x="21451" y="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2146151" y="2989721"/>
              <a:ext cx="489099" cy="47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289" fill="norm" stroke="1" extrusionOk="0">
                  <a:moveTo>
                    <a:pt x="1953" y="12953"/>
                  </a:moveTo>
                  <a:cubicBezTo>
                    <a:pt x="2695" y="12953"/>
                    <a:pt x="3436" y="12953"/>
                    <a:pt x="3854" y="12714"/>
                  </a:cubicBezTo>
                  <a:cubicBezTo>
                    <a:pt x="4271" y="12475"/>
                    <a:pt x="4363" y="11997"/>
                    <a:pt x="4178" y="11759"/>
                  </a:cubicBezTo>
                  <a:cubicBezTo>
                    <a:pt x="3993" y="11520"/>
                    <a:pt x="3529" y="11520"/>
                    <a:pt x="2741" y="12236"/>
                  </a:cubicBezTo>
                  <a:cubicBezTo>
                    <a:pt x="1953" y="12953"/>
                    <a:pt x="841" y="14387"/>
                    <a:pt x="331" y="16059"/>
                  </a:cubicBezTo>
                  <a:cubicBezTo>
                    <a:pt x="-179" y="17732"/>
                    <a:pt x="-86" y="19643"/>
                    <a:pt x="516" y="20599"/>
                  </a:cubicBezTo>
                  <a:cubicBezTo>
                    <a:pt x="1119" y="21555"/>
                    <a:pt x="2231" y="21555"/>
                    <a:pt x="3761" y="20360"/>
                  </a:cubicBezTo>
                  <a:cubicBezTo>
                    <a:pt x="5291" y="19166"/>
                    <a:pt x="7237" y="16776"/>
                    <a:pt x="8582" y="13957"/>
                  </a:cubicBezTo>
                  <a:cubicBezTo>
                    <a:pt x="9926" y="11137"/>
                    <a:pt x="10667" y="7888"/>
                    <a:pt x="11085" y="5690"/>
                  </a:cubicBezTo>
                  <a:cubicBezTo>
                    <a:pt x="11502" y="3491"/>
                    <a:pt x="11594" y="2344"/>
                    <a:pt x="11641" y="1484"/>
                  </a:cubicBezTo>
                  <a:cubicBezTo>
                    <a:pt x="11687" y="624"/>
                    <a:pt x="11687" y="51"/>
                    <a:pt x="11594" y="3"/>
                  </a:cubicBezTo>
                  <a:cubicBezTo>
                    <a:pt x="11502" y="-45"/>
                    <a:pt x="11316" y="433"/>
                    <a:pt x="11085" y="2440"/>
                  </a:cubicBezTo>
                  <a:cubicBezTo>
                    <a:pt x="10853" y="4447"/>
                    <a:pt x="10575" y="7983"/>
                    <a:pt x="10575" y="10755"/>
                  </a:cubicBezTo>
                  <a:cubicBezTo>
                    <a:pt x="10575" y="13527"/>
                    <a:pt x="10853" y="15534"/>
                    <a:pt x="11038" y="16776"/>
                  </a:cubicBezTo>
                  <a:cubicBezTo>
                    <a:pt x="11224" y="18019"/>
                    <a:pt x="11316" y="18497"/>
                    <a:pt x="11409" y="18401"/>
                  </a:cubicBezTo>
                  <a:cubicBezTo>
                    <a:pt x="11502" y="18305"/>
                    <a:pt x="11594" y="17636"/>
                    <a:pt x="12058" y="16155"/>
                  </a:cubicBezTo>
                  <a:cubicBezTo>
                    <a:pt x="12521" y="14674"/>
                    <a:pt x="13356" y="12380"/>
                    <a:pt x="14283" y="11185"/>
                  </a:cubicBezTo>
                  <a:cubicBezTo>
                    <a:pt x="15210" y="9990"/>
                    <a:pt x="16230" y="9895"/>
                    <a:pt x="17296" y="11137"/>
                  </a:cubicBezTo>
                  <a:cubicBezTo>
                    <a:pt x="18362" y="12380"/>
                    <a:pt x="19474" y="14960"/>
                    <a:pt x="20169" y="16681"/>
                  </a:cubicBezTo>
                  <a:cubicBezTo>
                    <a:pt x="20865" y="18401"/>
                    <a:pt x="21143" y="19261"/>
                    <a:pt x="21421" y="20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447800" y="3480064"/>
              <a:ext cx="5429250" cy="43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7" fill="norm" stroke="1" extrusionOk="0">
                  <a:moveTo>
                    <a:pt x="0" y="21587"/>
                  </a:moveTo>
                  <a:cubicBezTo>
                    <a:pt x="236" y="20740"/>
                    <a:pt x="472" y="19893"/>
                    <a:pt x="741" y="19258"/>
                  </a:cubicBezTo>
                  <a:cubicBezTo>
                    <a:pt x="1011" y="18622"/>
                    <a:pt x="1314" y="18199"/>
                    <a:pt x="1625" y="17722"/>
                  </a:cubicBezTo>
                  <a:cubicBezTo>
                    <a:pt x="1937" y="17246"/>
                    <a:pt x="2257" y="16716"/>
                    <a:pt x="2543" y="16293"/>
                  </a:cubicBezTo>
                  <a:cubicBezTo>
                    <a:pt x="2829" y="15869"/>
                    <a:pt x="3082" y="15552"/>
                    <a:pt x="3347" y="15234"/>
                  </a:cubicBezTo>
                  <a:cubicBezTo>
                    <a:pt x="3613" y="14916"/>
                    <a:pt x="3891" y="14599"/>
                    <a:pt x="4194" y="14228"/>
                  </a:cubicBezTo>
                  <a:cubicBezTo>
                    <a:pt x="4497" y="13858"/>
                    <a:pt x="4825" y="13434"/>
                    <a:pt x="5149" y="13063"/>
                  </a:cubicBezTo>
                  <a:cubicBezTo>
                    <a:pt x="5474" y="12693"/>
                    <a:pt x="5794" y="12375"/>
                    <a:pt x="6126" y="12005"/>
                  </a:cubicBezTo>
                  <a:cubicBezTo>
                    <a:pt x="6459" y="11634"/>
                    <a:pt x="6804" y="11211"/>
                    <a:pt x="7154" y="10840"/>
                  </a:cubicBezTo>
                  <a:cubicBezTo>
                    <a:pt x="7503" y="10469"/>
                    <a:pt x="7857" y="10152"/>
                    <a:pt x="8122" y="9887"/>
                  </a:cubicBezTo>
                  <a:cubicBezTo>
                    <a:pt x="8387" y="9622"/>
                    <a:pt x="8564" y="9411"/>
                    <a:pt x="8754" y="9146"/>
                  </a:cubicBezTo>
                  <a:cubicBezTo>
                    <a:pt x="8943" y="8881"/>
                    <a:pt x="9145" y="8563"/>
                    <a:pt x="9339" y="8299"/>
                  </a:cubicBezTo>
                  <a:cubicBezTo>
                    <a:pt x="9533" y="8034"/>
                    <a:pt x="9718" y="7822"/>
                    <a:pt x="9916" y="7558"/>
                  </a:cubicBezTo>
                  <a:cubicBezTo>
                    <a:pt x="10114" y="7293"/>
                    <a:pt x="10324" y="6975"/>
                    <a:pt x="10531" y="6658"/>
                  </a:cubicBezTo>
                  <a:cubicBezTo>
                    <a:pt x="10737" y="6340"/>
                    <a:pt x="10939" y="6022"/>
                    <a:pt x="11246" y="5599"/>
                  </a:cubicBezTo>
                  <a:cubicBezTo>
                    <a:pt x="11554" y="5175"/>
                    <a:pt x="11966" y="4646"/>
                    <a:pt x="12295" y="4222"/>
                  </a:cubicBezTo>
                  <a:cubicBezTo>
                    <a:pt x="12623" y="3799"/>
                    <a:pt x="12867" y="3481"/>
                    <a:pt x="13082" y="3216"/>
                  </a:cubicBezTo>
                  <a:cubicBezTo>
                    <a:pt x="13297" y="2952"/>
                    <a:pt x="13482" y="2740"/>
                    <a:pt x="13688" y="2528"/>
                  </a:cubicBezTo>
                  <a:cubicBezTo>
                    <a:pt x="13895" y="2316"/>
                    <a:pt x="14122" y="2105"/>
                    <a:pt x="14442" y="1840"/>
                  </a:cubicBezTo>
                  <a:cubicBezTo>
                    <a:pt x="14762" y="1575"/>
                    <a:pt x="15175" y="1258"/>
                    <a:pt x="15583" y="993"/>
                  </a:cubicBezTo>
                  <a:cubicBezTo>
                    <a:pt x="15992" y="728"/>
                    <a:pt x="16396" y="516"/>
                    <a:pt x="16783" y="358"/>
                  </a:cubicBezTo>
                  <a:cubicBezTo>
                    <a:pt x="17171" y="199"/>
                    <a:pt x="17541" y="93"/>
                    <a:pt x="17962" y="40"/>
                  </a:cubicBezTo>
                  <a:cubicBezTo>
                    <a:pt x="18383" y="-13"/>
                    <a:pt x="18855" y="-13"/>
                    <a:pt x="19284" y="40"/>
                  </a:cubicBezTo>
                  <a:cubicBezTo>
                    <a:pt x="19714" y="93"/>
                    <a:pt x="20101" y="199"/>
                    <a:pt x="20480" y="463"/>
                  </a:cubicBezTo>
                  <a:cubicBezTo>
                    <a:pt x="20859" y="728"/>
                    <a:pt x="21229" y="1152"/>
                    <a:pt x="21600" y="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454149" y="4324349"/>
              <a:ext cx="381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640"/>
                    <a:pt x="0" y="5280"/>
                    <a:pt x="3600" y="8520"/>
                  </a:cubicBezTo>
                  <a:cubicBezTo>
                    <a:pt x="7200" y="11760"/>
                    <a:pt x="14400" y="15600"/>
                    <a:pt x="18000" y="17880"/>
                  </a:cubicBezTo>
                  <a:cubicBezTo>
                    <a:pt x="21600" y="20160"/>
                    <a:pt x="2160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301193" y="4341854"/>
              <a:ext cx="381558" cy="17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270" fill="norm" stroke="1" extrusionOk="0">
                  <a:moveTo>
                    <a:pt x="1463" y="21270"/>
                  </a:moveTo>
                  <a:cubicBezTo>
                    <a:pt x="1105" y="20229"/>
                    <a:pt x="747" y="19188"/>
                    <a:pt x="449" y="17887"/>
                  </a:cubicBezTo>
                  <a:cubicBezTo>
                    <a:pt x="151" y="16586"/>
                    <a:pt x="-88" y="15024"/>
                    <a:pt x="31" y="13723"/>
                  </a:cubicBezTo>
                  <a:cubicBezTo>
                    <a:pt x="151" y="12422"/>
                    <a:pt x="628" y="11381"/>
                    <a:pt x="2657" y="9039"/>
                  </a:cubicBezTo>
                  <a:cubicBezTo>
                    <a:pt x="4685" y="6697"/>
                    <a:pt x="8266" y="3053"/>
                    <a:pt x="11667" y="1362"/>
                  </a:cubicBezTo>
                  <a:cubicBezTo>
                    <a:pt x="15068" y="-330"/>
                    <a:pt x="18290" y="-70"/>
                    <a:pt x="21512" y="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589616" y="4470400"/>
              <a:ext cx="84318" cy="16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76" fill="norm" stroke="1" extrusionOk="0">
                  <a:moveTo>
                    <a:pt x="18439" y="0"/>
                  </a:moveTo>
                  <a:cubicBezTo>
                    <a:pt x="13698" y="1938"/>
                    <a:pt x="8956" y="3877"/>
                    <a:pt x="5532" y="7062"/>
                  </a:cubicBezTo>
                  <a:cubicBezTo>
                    <a:pt x="2107" y="10246"/>
                    <a:pt x="0" y="14677"/>
                    <a:pt x="0" y="17446"/>
                  </a:cubicBezTo>
                  <a:cubicBezTo>
                    <a:pt x="0" y="20215"/>
                    <a:pt x="2107" y="21323"/>
                    <a:pt x="6059" y="21462"/>
                  </a:cubicBezTo>
                  <a:cubicBezTo>
                    <a:pt x="10010" y="21600"/>
                    <a:pt x="15805" y="20769"/>
                    <a:pt x="18702" y="18692"/>
                  </a:cubicBezTo>
                  <a:cubicBezTo>
                    <a:pt x="21600" y="16615"/>
                    <a:pt x="21600" y="13292"/>
                    <a:pt x="19493" y="10523"/>
                  </a:cubicBezTo>
                  <a:cubicBezTo>
                    <a:pt x="17385" y="7754"/>
                    <a:pt x="13171" y="5538"/>
                    <a:pt x="8956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1789568" y="4207174"/>
              <a:ext cx="426583" cy="406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66" fill="norm" stroke="1" extrusionOk="0">
                  <a:moveTo>
                    <a:pt x="3265" y="819"/>
                  </a:moveTo>
                  <a:cubicBezTo>
                    <a:pt x="2730" y="1042"/>
                    <a:pt x="2196" y="1264"/>
                    <a:pt x="1661" y="3157"/>
                  </a:cubicBezTo>
                  <a:cubicBezTo>
                    <a:pt x="1126" y="5050"/>
                    <a:pt x="592" y="8613"/>
                    <a:pt x="645" y="11786"/>
                  </a:cubicBezTo>
                  <a:cubicBezTo>
                    <a:pt x="699" y="14959"/>
                    <a:pt x="1340" y="17743"/>
                    <a:pt x="1821" y="19357"/>
                  </a:cubicBezTo>
                  <a:cubicBezTo>
                    <a:pt x="2302" y="20972"/>
                    <a:pt x="2623" y="21417"/>
                    <a:pt x="2891" y="21361"/>
                  </a:cubicBezTo>
                  <a:cubicBezTo>
                    <a:pt x="3158" y="21306"/>
                    <a:pt x="3372" y="20749"/>
                    <a:pt x="3051" y="19803"/>
                  </a:cubicBezTo>
                  <a:cubicBezTo>
                    <a:pt x="2730" y="18856"/>
                    <a:pt x="1875" y="17520"/>
                    <a:pt x="1180" y="16629"/>
                  </a:cubicBezTo>
                  <a:cubicBezTo>
                    <a:pt x="485" y="15739"/>
                    <a:pt x="-50" y="15293"/>
                    <a:pt x="3" y="15071"/>
                  </a:cubicBezTo>
                  <a:cubicBezTo>
                    <a:pt x="57" y="14848"/>
                    <a:pt x="699" y="14848"/>
                    <a:pt x="2196" y="14792"/>
                  </a:cubicBezTo>
                  <a:cubicBezTo>
                    <a:pt x="3693" y="14737"/>
                    <a:pt x="6045" y="14625"/>
                    <a:pt x="7542" y="14514"/>
                  </a:cubicBezTo>
                  <a:cubicBezTo>
                    <a:pt x="9039" y="14403"/>
                    <a:pt x="9681" y="14291"/>
                    <a:pt x="9574" y="14403"/>
                  </a:cubicBezTo>
                  <a:cubicBezTo>
                    <a:pt x="9467" y="14514"/>
                    <a:pt x="8611" y="14848"/>
                    <a:pt x="8451" y="15015"/>
                  </a:cubicBezTo>
                  <a:cubicBezTo>
                    <a:pt x="8291" y="15182"/>
                    <a:pt x="8825" y="15182"/>
                    <a:pt x="9574" y="15516"/>
                  </a:cubicBezTo>
                  <a:cubicBezTo>
                    <a:pt x="10322" y="15850"/>
                    <a:pt x="11285" y="16518"/>
                    <a:pt x="12354" y="16685"/>
                  </a:cubicBezTo>
                  <a:cubicBezTo>
                    <a:pt x="13423" y="16852"/>
                    <a:pt x="14600" y="16518"/>
                    <a:pt x="15776" y="15182"/>
                  </a:cubicBezTo>
                  <a:cubicBezTo>
                    <a:pt x="16952" y="13846"/>
                    <a:pt x="18128" y="11508"/>
                    <a:pt x="18823" y="9337"/>
                  </a:cubicBezTo>
                  <a:cubicBezTo>
                    <a:pt x="19518" y="7165"/>
                    <a:pt x="19732" y="5161"/>
                    <a:pt x="19839" y="3603"/>
                  </a:cubicBezTo>
                  <a:cubicBezTo>
                    <a:pt x="19946" y="2044"/>
                    <a:pt x="19946" y="930"/>
                    <a:pt x="19679" y="374"/>
                  </a:cubicBezTo>
                  <a:cubicBezTo>
                    <a:pt x="19411" y="-183"/>
                    <a:pt x="18877" y="-183"/>
                    <a:pt x="18235" y="819"/>
                  </a:cubicBezTo>
                  <a:cubicBezTo>
                    <a:pt x="17594" y="1821"/>
                    <a:pt x="16845" y="3825"/>
                    <a:pt x="16578" y="6553"/>
                  </a:cubicBezTo>
                  <a:cubicBezTo>
                    <a:pt x="16310" y="9281"/>
                    <a:pt x="16524" y="12732"/>
                    <a:pt x="17433" y="15182"/>
                  </a:cubicBezTo>
                  <a:cubicBezTo>
                    <a:pt x="18342" y="17631"/>
                    <a:pt x="19946" y="19079"/>
                    <a:pt x="21550" y="20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2268834" y="4387849"/>
              <a:ext cx="36006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404" y="21600"/>
                  </a:moveTo>
                  <a:cubicBezTo>
                    <a:pt x="646" y="21600"/>
                    <a:pt x="-112" y="21600"/>
                    <a:pt x="14" y="20571"/>
                  </a:cubicBezTo>
                  <a:cubicBezTo>
                    <a:pt x="141" y="19543"/>
                    <a:pt x="1151" y="17486"/>
                    <a:pt x="3930" y="14914"/>
                  </a:cubicBezTo>
                  <a:cubicBezTo>
                    <a:pt x="6709" y="12343"/>
                    <a:pt x="11256" y="9257"/>
                    <a:pt x="14477" y="6686"/>
                  </a:cubicBezTo>
                  <a:cubicBezTo>
                    <a:pt x="17699" y="4114"/>
                    <a:pt x="19593" y="2057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2559050" y="4337050"/>
              <a:ext cx="14483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0" y="0"/>
                  </a:moveTo>
                  <a:cubicBezTo>
                    <a:pt x="6171" y="831"/>
                    <a:pt x="12343" y="1662"/>
                    <a:pt x="16200" y="2492"/>
                  </a:cubicBezTo>
                  <a:cubicBezTo>
                    <a:pt x="20057" y="3323"/>
                    <a:pt x="21600" y="4154"/>
                    <a:pt x="20983" y="7338"/>
                  </a:cubicBezTo>
                  <a:cubicBezTo>
                    <a:pt x="20366" y="10523"/>
                    <a:pt x="17589" y="16062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7118350" y="124687"/>
              <a:ext cx="495300" cy="414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21600" y="210"/>
                  </a:moveTo>
                  <a:cubicBezTo>
                    <a:pt x="21415" y="111"/>
                    <a:pt x="21231" y="12"/>
                    <a:pt x="21000" y="1"/>
                  </a:cubicBezTo>
                  <a:cubicBezTo>
                    <a:pt x="20769" y="-10"/>
                    <a:pt x="20492" y="67"/>
                    <a:pt x="20262" y="282"/>
                  </a:cubicBezTo>
                  <a:cubicBezTo>
                    <a:pt x="20031" y="497"/>
                    <a:pt x="19846" y="849"/>
                    <a:pt x="19754" y="1240"/>
                  </a:cubicBezTo>
                  <a:cubicBezTo>
                    <a:pt x="19662" y="1631"/>
                    <a:pt x="19662" y="2061"/>
                    <a:pt x="19662" y="2468"/>
                  </a:cubicBezTo>
                  <a:cubicBezTo>
                    <a:pt x="19662" y="2876"/>
                    <a:pt x="19662" y="3261"/>
                    <a:pt x="19569" y="3680"/>
                  </a:cubicBezTo>
                  <a:cubicBezTo>
                    <a:pt x="19477" y="4099"/>
                    <a:pt x="19292" y="4550"/>
                    <a:pt x="19108" y="4963"/>
                  </a:cubicBezTo>
                  <a:cubicBezTo>
                    <a:pt x="18923" y="5376"/>
                    <a:pt x="18738" y="5751"/>
                    <a:pt x="18600" y="6142"/>
                  </a:cubicBezTo>
                  <a:cubicBezTo>
                    <a:pt x="18462" y="6533"/>
                    <a:pt x="18369" y="6940"/>
                    <a:pt x="18231" y="7353"/>
                  </a:cubicBezTo>
                  <a:cubicBezTo>
                    <a:pt x="18092" y="7766"/>
                    <a:pt x="17908" y="8185"/>
                    <a:pt x="17677" y="8615"/>
                  </a:cubicBezTo>
                  <a:cubicBezTo>
                    <a:pt x="17446" y="9044"/>
                    <a:pt x="17169" y="9485"/>
                    <a:pt x="16800" y="9925"/>
                  </a:cubicBezTo>
                  <a:cubicBezTo>
                    <a:pt x="16431" y="10366"/>
                    <a:pt x="15969" y="10807"/>
                    <a:pt x="15600" y="11187"/>
                  </a:cubicBezTo>
                  <a:cubicBezTo>
                    <a:pt x="15231" y="11567"/>
                    <a:pt x="14954" y="11886"/>
                    <a:pt x="14585" y="12211"/>
                  </a:cubicBezTo>
                  <a:cubicBezTo>
                    <a:pt x="14215" y="12536"/>
                    <a:pt x="13754" y="12866"/>
                    <a:pt x="13200" y="13268"/>
                  </a:cubicBezTo>
                  <a:cubicBezTo>
                    <a:pt x="12646" y="13670"/>
                    <a:pt x="12000" y="14144"/>
                    <a:pt x="11308" y="14618"/>
                  </a:cubicBezTo>
                  <a:cubicBezTo>
                    <a:pt x="10615" y="15091"/>
                    <a:pt x="9877" y="15565"/>
                    <a:pt x="9185" y="16017"/>
                  </a:cubicBezTo>
                  <a:cubicBezTo>
                    <a:pt x="8492" y="16468"/>
                    <a:pt x="7846" y="16898"/>
                    <a:pt x="7246" y="17316"/>
                  </a:cubicBezTo>
                  <a:cubicBezTo>
                    <a:pt x="6646" y="17735"/>
                    <a:pt x="6092" y="18142"/>
                    <a:pt x="5446" y="18555"/>
                  </a:cubicBezTo>
                  <a:cubicBezTo>
                    <a:pt x="4800" y="18968"/>
                    <a:pt x="4062" y="19387"/>
                    <a:pt x="3277" y="19822"/>
                  </a:cubicBezTo>
                  <a:cubicBezTo>
                    <a:pt x="2492" y="20257"/>
                    <a:pt x="1662" y="20709"/>
                    <a:pt x="1108" y="21006"/>
                  </a:cubicBezTo>
                  <a:cubicBezTo>
                    <a:pt x="554" y="21304"/>
                    <a:pt x="277" y="21447"/>
                    <a:pt x="0" y="2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819900" y="3422650"/>
              <a:ext cx="2368550" cy="12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13180"/>
                  </a:moveTo>
                  <a:cubicBezTo>
                    <a:pt x="0" y="15010"/>
                    <a:pt x="0" y="16841"/>
                    <a:pt x="68" y="18122"/>
                  </a:cubicBezTo>
                  <a:cubicBezTo>
                    <a:pt x="135" y="19403"/>
                    <a:pt x="270" y="20136"/>
                    <a:pt x="714" y="20685"/>
                  </a:cubicBezTo>
                  <a:cubicBezTo>
                    <a:pt x="1158" y="21234"/>
                    <a:pt x="1911" y="21600"/>
                    <a:pt x="2693" y="21417"/>
                  </a:cubicBezTo>
                  <a:cubicBezTo>
                    <a:pt x="3475" y="21234"/>
                    <a:pt x="4285" y="20502"/>
                    <a:pt x="5019" y="19769"/>
                  </a:cubicBezTo>
                  <a:cubicBezTo>
                    <a:pt x="5752" y="19037"/>
                    <a:pt x="6409" y="18305"/>
                    <a:pt x="7094" y="17573"/>
                  </a:cubicBezTo>
                  <a:cubicBezTo>
                    <a:pt x="7779" y="16841"/>
                    <a:pt x="8493" y="16108"/>
                    <a:pt x="9236" y="15559"/>
                  </a:cubicBezTo>
                  <a:cubicBezTo>
                    <a:pt x="9980" y="15010"/>
                    <a:pt x="10752" y="14644"/>
                    <a:pt x="11524" y="14095"/>
                  </a:cubicBezTo>
                  <a:cubicBezTo>
                    <a:pt x="12296" y="13546"/>
                    <a:pt x="13068" y="12814"/>
                    <a:pt x="13821" y="12081"/>
                  </a:cubicBezTo>
                  <a:cubicBezTo>
                    <a:pt x="14574" y="11349"/>
                    <a:pt x="15307" y="10617"/>
                    <a:pt x="16118" y="9519"/>
                  </a:cubicBezTo>
                  <a:cubicBezTo>
                    <a:pt x="16929" y="8420"/>
                    <a:pt x="17817" y="6956"/>
                    <a:pt x="18743" y="5308"/>
                  </a:cubicBezTo>
                  <a:cubicBezTo>
                    <a:pt x="19670" y="3661"/>
                    <a:pt x="20635" y="1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7524750" y="2019725"/>
              <a:ext cx="723900" cy="3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359"/>
                  </a:moveTo>
                  <a:cubicBezTo>
                    <a:pt x="126" y="15359"/>
                    <a:pt x="253" y="9359"/>
                    <a:pt x="979" y="5759"/>
                  </a:cubicBezTo>
                  <a:cubicBezTo>
                    <a:pt x="1705" y="2159"/>
                    <a:pt x="3032" y="959"/>
                    <a:pt x="4926" y="359"/>
                  </a:cubicBezTo>
                  <a:cubicBezTo>
                    <a:pt x="6821" y="-241"/>
                    <a:pt x="9284" y="-241"/>
                    <a:pt x="11811" y="1559"/>
                  </a:cubicBezTo>
                  <a:cubicBezTo>
                    <a:pt x="14337" y="3359"/>
                    <a:pt x="16926" y="6959"/>
                    <a:pt x="18568" y="8759"/>
                  </a:cubicBezTo>
                  <a:cubicBezTo>
                    <a:pt x="20211" y="10559"/>
                    <a:pt x="20905" y="10559"/>
                    <a:pt x="21600" y="1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7719483" y="660400"/>
              <a:ext cx="478368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389" y="21600"/>
                  </a:moveTo>
                  <a:cubicBezTo>
                    <a:pt x="1912" y="21600"/>
                    <a:pt x="1434" y="21600"/>
                    <a:pt x="956" y="21086"/>
                  </a:cubicBezTo>
                  <a:cubicBezTo>
                    <a:pt x="478" y="20571"/>
                    <a:pt x="0" y="19543"/>
                    <a:pt x="0" y="16457"/>
                  </a:cubicBezTo>
                  <a:cubicBezTo>
                    <a:pt x="0" y="13371"/>
                    <a:pt x="478" y="8229"/>
                    <a:pt x="1864" y="5657"/>
                  </a:cubicBezTo>
                  <a:cubicBezTo>
                    <a:pt x="3250" y="3086"/>
                    <a:pt x="5543" y="3086"/>
                    <a:pt x="8697" y="2829"/>
                  </a:cubicBezTo>
                  <a:cubicBezTo>
                    <a:pt x="11851" y="2571"/>
                    <a:pt x="15865" y="2057"/>
                    <a:pt x="18159" y="1543"/>
                  </a:cubicBezTo>
                  <a:cubicBezTo>
                    <a:pt x="20453" y="1029"/>
                    <a:pt x="21027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8179742" y="152400"/>
              <a:ext cx="18109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729"/>
                    <a:pt x="1332" y="7457"/>
                    <a:pt x="132" y="11057"/>
                  </a:cubicBezTo>
                  <a:cubicBezTo>
                    <a:pt x="-1068" y="14657"/>
                    <a:pt x="6132" y="18129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8039157" y="165589"/>
              <a:ext cx="380943" cy="209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34" fill="norm" stroke="1" extrusionOk="0">
                  <a:moveTo>
                    <a:pt x="4292" y="21334"/>
                  </a:moveTo>
                  <a:cubicBezTo>
                    <a:pt x="2980" y="17446"/>
                    <a:pt x="1667" y="13558"/>
                    <a:pt x="891" y="10966"/>
                  </a:cubicBezTo>
                  <a:cubicBezTo>
                    <a:pt x="116" y="8374"/>
                    <a:pt x="-123" y="7078"/>
                    <a:pt x="56" y="6106"/>
                  </a:cubicBezTo>
                  <a:cubicBezTo>
                    <a:pt x="235" y="5134"/>
                    <a:pt x="832" y="4486"/>
                    <a:pt x="3099" y="3298"/>
                  </a:cubicBezTo>
                  <a:cubicBezTo>
                    <a:pt x="5367" y="2110"/>
                    <a:pt x="9305" y="382"/>
                    <a:pt x="12407" y="58"/>
                  </a:cubicBezTo>
                  <a:cubicBezTo>
                    <a:pt x="15510" y="-266"/>
                    <a:pt x="17778" y="814"/>
                    <a:pt x="19150" y="2110"/>
                  </a:cubicBezTo>
                  <a:cubicBezTo>
                    <a:pt x="20522" y="3406"/>
                    <a:pt x="21000" y="4918"/>
                    <a:pt x="21477" y="6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8283351" y="266700"/>
              <a:ext cx="105000" cy="16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20" fill="norm" stroke="1" extrusionOk="0">
                  <a:moveTo>
                    <a:pt x="21430" y="0"/>
                  </a:moveTo>
                  <a:cubicBezTo>
                    <a:pt x="14518" y="4267"/>
                    <a:pt x="7606" y="8533"/>
                    <a:pt x="3934" y="11467"/>
                  </a:cubicBezTo>
                  <a:cubicBezTo>
                    <a:pt x="262" y="14400"/>
                    <a:pt x="-170" y="16000"/>
                    <a:pt x="46" y="17467"/>
                  </a:cubicBezTo>
                  <a:cubicBezTo>
                    <a:pt x="262" y="18933"/>
                    <a:pt x="1126" y="20267"/>
                    <a:pt x="2638" y="20933"/>
                  </a:cubicBezTo>
                  <a:cubicBezTo>
                    <a:pt x="4150" y="21600"/>
                    <a:pt x="6310" y="21600"/>
                    <a:pt x="8254" y="19333"/>
                  </a:cubicBezTo>
                  <a:cubicBezTo>
                    <a:pt x="10198" y="17067"/>
                    <a:pt x="11926" y="12533"/>
                    <a:pt x="13654" y="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8441266" y="42333"/>
              <a:ext cx="384294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6646" y="4506"/>
                  </a:moveTo>
                  <a:cubicBezTo>
                    <a:pt x="5697" y="5963"/>
                    <a:pt x="4747" y="7421"/>
                    <a:pt x="4035" y="10005"/>
                  </a:cubicBezTo>
                  <a:cubicBezTo>
                    <a:pt x="3323" y="12589"/>
                    <a:pt x="2848" y="16299"/>
                    <a:pt x="2611" y="18486"/>
                  </a:cubicBezTo>
                  <a:cubicBezTo>
                    <a:pt x="2374" y="20672"/>
                    <a:pt x="2374" y="21335"/>
                    <a:pt x="2314" y="21335"/>
                  </a:cubicBezTo>
                  <a:cubicBezTo>
                    <a:pt x="2255" y="21335"/>
                    <a:pt x="2136" y="20672"/>
                    <a:pt x="2018" y="20010"/>
                  </a:cubicBezTo>
                  <a:cubicBezTo>
                    <a:pt x="1899" y="19347"/>
                    <a:pt x="1780" y="18685"/>
                    <a:pt x="1305" y="18022"/>
                  </a:cubicBezTo>
                  <a:cubicBezTo>
                    <a:pt x="831" y="17360"/>
                    <a:pt x="0" y="16697"/>
                    <a:pt x="0" y="16366"/>
                  </a:cubicBezTo>
                  <a:cubicBezTo>
                    <a:pt x="0" y="16034"/>
                    <a:pt x="831" y="16034"/>
                    <a:pt x="2552" y="16034"/>
                  </a:cubicBezTo>
                  <a:cubicBezTo>
                    <a:pt x="4273" y="16034"/>
                    <a:pt x="6884" y="16034"/>
                    <a:pt x="8486" y="16034"/>
                  </a:cubicBezTo>
                  <a:cubicBezTo>
                    <a:pt x="10088" y="16034"/>
                    <a:pt x="10681" y="16034"/>
                    <a:pt x="10681" y="16034"/>
                  </a:cubicBezTo>
                  <a:cubicBezTo>
                    <a:pt x="10681" y="16034"/>
                    <a:pt x="10088" y="16034"/>
                    <a:pt x="9495" y="16366"/>
                  </a:cubicBezTo>
                  <a:cubicBezTo>
                    <a:pt x="8901" y="16697"/>
                    <a:pt x="8308" y="17360"/>
                    <a:pt x="8308" y="17691"/>
                  </a:cubicBezTo>
                  <a:cubicBezTo>
                    <a:pt x="8308" y="18022"/>
                    <a:pt x="8901" y="18022"/>
                    <a:pt x="9495" y="17956"/>
                  </a:cubicBezTo>
                  <a:cubicBezTo>
                    <a:pt x="10088" y="17890"/>
                    <a:pt x="10681" y="17757"/>
                    <a:pt x="11275" y="17823"/>
                  </a:cubicBezTo>
                  <a:cubicBezTo>
                    <a:pt x="11868" y="17890"/>
                    <a:pt x="12462" y="18155"/>
                    <a:pt x="13055" y="18221"/>
                  </a:cubicBezTo>
                  <a:cubicBezTo>
                    <a:pt x="13648" y="18287"/>
                    <a:pt x="14242" y="18155"/>
                    <a:pt x="15191" y="16763"/>
                  </a:cubicBezTo>
                  <a:cubicBezTo>
                    <a:pt x="16141" y="15372"/>
                    <a:pt x="17446" y="12721"/>
                    <a:pt x="18574" y="9939"/>
                  </a:cubicBezTo>
                  <a:cubicBezTo>
                    <a:pt x="19701" y="7156"/>
                    <a:pt x="20651" y="4240"/>
                    <a:pt x="21125" y="2452"/>
                  </a:cubicBezTo>
                  <a:cubicBezTo>
                    <a:pt x="21600" y="663"/>
                    <a:pt x="21600" y="0"/>
                    <a:pt x="21481" y="0"/>
                  </a:cubicBezTo>
                  <a:cubicBezTo>
                    <a:pt x="21363" y="0"/>
                    <a:pt x="21125" y="663"/>
                    <a:pt x="20651" y="2783"/>
                  </a:cubicBezTo>
                  <a:cubicBezTo>
                    <a:pt x="20176" y="4903"/>
                    <a:pt x="19464" y="8481"/>
                    <a:pt x="19226" y="11860"/>
                  </a:cubicBezTo>
                  <a:cubicBezTo>
                    <a:pt x="18989" y="15239"/>
                    <a:pt x="19226" y="18420"/>
                    <a:pt x="194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8928100" y="0"/>
              <a:ext cx="10160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40"/>
                    <a:pt x="14400" y="2880"/>
                    <a:pt x="11250" y="5503"/>
                  </a:cubicBezTo>
                  <a:cubicBezTo>
                    <a:pt x="8100" y="8126"/>
                    <a:pt x="5400" y="11931"/>
                    <a:pt x="3600" y="14811"/>
                  </a:cubicBezTo>
                  <a:cubicBezTo>
                    <a:pt x="1800" y="17691"/>
                    <a:pt x="900" y="19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896350" y="355600"/>
              <a:ext cx="181112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600" fill="norm" stroke="1" extrusionOk="0">
                  <a:moveTo>
                    <a:pt x="0" y="0"/>
                  </a:moveTo>
                  <a:cubicBezTo>
                    <a:pt x="5645" y="0"/>
                    <a:pt x="11291" y="0"/>
                    <a:pt x="14727" y="0"/>
                  </a:cubicBezTo>
                  <a:cubicBezTo>
                    <a:pt x="18164" y="0"/>
                    <a:pt x="19391" y="0"/>
                    <a:pt x="20250" y="1059"/>
                  </a:cubicBezTo>
                  <a:cubicBezTo>
                    <a:pt x="21109" y="2118"/>
                    <a:pt x="21600" y="4235"/>
                    <a:pt x="19636" y="6988"/>
                  </a:cubicBezTo>
                  <a:cubicBezTo>
                    <a:pt x="17673" y="9741"/>
                    <a:pt x="13255" y="13129"/>
                    <a:pt x="10064" y="15671"/>
                  </a:cubicBezTo>
                  <a:cubicBezTo>
                    <a:pt x="6873" y="18212"/>
                    <a:pt x="4909" y="19906"/>
                    <a:pt x="29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2990887" y="973391"/>
              <a:ext cx="180320" cy="32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10" fill="norm" stroke="1" extrusionOk="0">
                  <a:moveTo>
                    <a:pt x="9568" y="5246"/>
                  </a:moveTo>
                  <a:cubicBezTo>
                    <a:pt x="9568" y="4558"/>
                    <a:pt x="9568" y="3870"/>
                    <a:pt x="9077" y="3319"/>
                  </a:cubicBezTo>
                  <a:cubicBezTo>
                    <a:pt x="8586" y="2769"/>
                    <a:pt x="7605" y="2356"/>
                    <a:pt x="6500" y="2563"/>
                  </a:cubicBezTo>
                  <a:cubicBezTo>
                    <a:pt x="5395" y="2769"/>
                    <a:pt x="4168" y="3595"/>
                    <a:pt x="2941" y="5796"/>
                  </a:cubicBezTo>
                  <a:cubicBezTo>
                    <a:pt x="1714" y="7997"/>
                    <a:pt x="486" y="11574"/>
                    <a:pt x="118" y="14188"/>
                  </a:cubicBezTo>
                  <a:cubicBezTo>
                    <a:pt x="-250" y="16802"/>
                    <a:pt x="241" y="18453"/>
                    <a:pt x="1591" y="19623"/>
                  </a:cubicBezTo>
                  <a:cubicBezTo>
                    <a:pt x="2941" y="20792"/>
                    <a:pt x="5150" y="21480"/>
                    <a:pt x="7605" y="21274"/>
                  </a:cubicBezTo>
                  <a:cubicBezTo>
                    <a:pt x="10059" y="21067"/>
                    <a:pt x="12759" y="19967"/>
                    <a:pt x="15214" y="17628"/>
                  </a:cubicBezTo>
                  <a:cubicBezTo>
                    <a:pt x="17668" y="15289"/>
                    <a:pt x="19877" y="11712"/>
                    <a:pt x="20614" y="8823"/>
                  </a:cubicBezTo>
                  <a:cubicBezTo>
                    <a:pt x="21350" y="5934"/>
                    <a:pt x="20614" y="3732"/>
                    <a:pt x="19509" y="2356"/>
                  </a:cubicBezTo>
                  <a:cubicBezTo>
                    <a:pt x="18405" y="981"/>
                    <a:pt x="16932" y="430"/>
                    <a:pt x="15459" y="155"/>
                  </a:cubicBezTo>
                  <a:cubicBezTo>
                    <a:pt x="13986" y="-120"/>
                    <a:pt x="12514" y="-120"/>
                    <a:pt x="11532" y="912"/>
                  </a:cubicBezTo>
                  <a:cubicBezTo>
                    <a:pt x="10550" y="1944"/>
                    <a:pt x="10059" y="4007"/>
                    <a:pt x="9568" y="60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3238499" y="1181099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3333750" y="1162050"/>
              <a:ext cx="444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6039"/>
                    <a:pt x="6171" y="12077"/>
                    <a:pt x="9771" y="15677"/>
                  </a:cubicBezTo>
                  <a:cubicBezTo>
                    <a:pt x="13371" y="19277"/>
                    <a:pt x="17486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5694009" y="873522"/>
              <a:ext cx="134123" cy="281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417" fill="norm" stroke="1" extrusionOk="0">
                  <a:moveTo>
                    <a:pt x="16991" y="3113"/>
                  </a:moveTo>
                  <a:cubicBezTo>
                    <a:pt x="15682" y="2146"/>
                    <a:pt x="14373" y="1179"/>
                    <a:pt x="12901" y="695"/>
                  </a:cubicBezTo>
                  <a:cubicBezTo>
                    <a:pt x="11428" y="211"/>
                    <a:pt x="9791" y="211"/>
                    <a:pt x="8482" y="695"/>
                  </a:cubicBezTo>
                  <a:cubicBezTo>
                    <a:pt x="7173" y="1179"/>
                    <a:pt x="6191" y="2146"/>
                    <a:pt x="4719" y="5047"/>
                  </a:cubicBezTo>
                  <a:cubicBezTo>
                    <a:pt x="3246" y="7949"/>
                    <a:pt x="1282" y="12785"/>
                    <a:pt x="464" y="15605"/>
                  </a:cubicBezTo>
                  <a:cubicBezTo>
                    <a:pt x="-354" y="18426"/>
                    <a:pt x="-27" y="19232"/>
                    <a:pt x="955" y="19958"/>
                  </a:cubicBezTo>
                  <a:cubicBezTo>
                    <a:pt x="1937" y="20683"/>
                    <a:pt x="3573" y="21328"/>
                    <a:pt x="5864" y="21408"/>
                  </a:cubicBezTo>
                  <a:cubicBezTo>
                    <a:pt x="8155" y="21489"/>
                    <a:pt x="11101" y="21005"/>
                    <a:pt x="14046" y="18749"/>
                  </a:cubicBezTo>
                  <a:cubicBezTo>
                    <a:pt x="16991" y="16492"/>
                    <a:pt x="19937" y="12462"/>
                    <a:pt x="20591" y="9077"/>
                  </a:cubicBezTo>
                  <a:cubicBezTo>
                    <a:pt x="21246" y="5692"/>
                    <a:pt x="19610" y="2952"/>
                    <a:pt x="17646" y="1501"/>
                  </a:cubicBezTo>
                  <a:cubicBezTo>
                    <a:pt x="15682" y="50"/>
                    <a:pt x="13391" y="-111"/>
                    <a:pt x="11591" y="50"/>
                  </a:cubicBezTo>
                  <a:cubicBezTo>
                    <a:pt x="9791" y="211"/>
                    <a:pt x="8482" y="695"/>
                    <a:pt x="7991" y="1501"/>
                  </a:cubicBezTo>
                  <a:cubicBezTo>
                    <a:pt x="7501" y="2307"/>
                    <a:pt x="7828" y="3435"/>
                    <a:pt x="8155" y="4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5924550" y="1066800"/>
              <a:ext cx="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5981700" y="1045072"/>
              <a:ext cx="165100" cy="169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333"/>
                  </a:moveTo>
                  <a:cubicBezTo>
                    <a:pt x="1385" y="69"/>
                    <a:pt x="2769" y="-194"/>
                    <a:pt x="4015" y="201"/>
                  </a:cubicBezTo>
                  <a:cubicBezTo>
                    <a:pt x="5262" y="596"/>
                    <a:pt x="6369" y="1650"/>
                    <a:pt x="6923" y="4152"/>
                  </a:cubicBezTo>
                  <a:cubicBezTo>
                    <a:pt x="7477" y="6655"/>
                    <a:pt x="7477" y="10606"/>
                    <a:pt x="7062" y="13108"/>
                  </a:cubicBezTo>
                  <a:cubicBezTo>
                    <a:pt x="6646" y="15611"/>
                    <a:pt x="5815" y="16665"/>
                    <a:pt x="5262" y="17850"/>
                  </a:cubicBezTo>
                  <a:cubicBezTo>
                    <a:pt x="4708" y="19035"/>
                    <a:pt x="4431" y="20352"/>
                    <a:pt x="5123" y="20879"/>
                  </a:cubicBezTo>
                  <a:cubicBezTo>
                    <a:pt x="5815" y="21406"/>
                    <a:pt x="7477" y="21143"/>
                    <a:pt x="10385" y="20352"/>
                  </a:cubicBezTo>
                  <a:cubicBezTo>
                    <a:pt x="13292" y="19562"/>
                    <a:pt x="17446" y="18245"/>
                    <a:pt x="21600" y="169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3135549" y="2400860"/>
              <a:ext cx="193695" cy="336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181" fill="norm" stroke="1" extrusionOk="0">
                  <a:moveTo>
                    <a:pt x="13787" y="2764"/>
                  </a:moveTo>
                  <a:cubicBezTo>
                    <a:pt x="13559" y="2098"/>
                    <a:pt x="13332" y="1431"/>
                    <a:pt x="12309" y="1098"/>
                  </a:cubicBezTo>
                  <a:cubicBezTo>
                    <a:pt x="11286" y="764"/>
                    <a:pt x="9467" y="764"/>
                    <a:pt x="7307" y="1964"/>
                  </a:cubicBezTo>
                  <a:cubicBezTo>
                    <a:pt x="5147" y="3164"/>
                    <a:pt x="2646" y="5564"/>
                    <a:pt x="1282" y="8431"/>
                  </a:cubicBezTo>
                  <a:cubicBezTo>
                    <a:pt x="-83" y="11298"/>
                    <a:pt x="-310" y="14631"/>
                    <a:pt x="372" y="16831"/>
                  </a:cubicBezTo>
                  <a:cubicBezTo>
                    <a:pt x="1054" y="19031"/>
                    <a:pt x="2646" y="20098"/>
                    <a:pt x="5147" y="20698"/>
                  </a:cubicBezTo>
                  <a:cubicBezTo>
                    <a:pt x="7648" y="21298"/>
                    <a:pt x="11058" y="21431"/>
                    <a:pt x="14014" y="20564"/>
                  </a:cubicBezTo>
                  <a:cubicBezTo>
                    <a:pt x="16970" y="19698"/>
                    <a:pt x="19471" y="17831"/>
                    <a:pt x="20381" y="15098"/>
                  </a:cubicBezTo>
                  <a:cubicBezTo>
                    <a:pt x="21290" y="12364"/>
                    <a:pt x="20608" y="8764"/>
                    <a:pt x="19585" y="6164"/>
                  </a:cubicBezTo>
                  <a:cubicBezTo>
                    <a:pt x="18562" y="3564"/>
                    <a:pt x="17197" y="1964"/>
                    <a:pt x="15947" y="1031"/>
                  </a:cubicBezTo>
                  <a:cubicBezTo>
                    <a:pt x="14696" y="98"/>
                    <a:pt x="13559" y="-169"/>
                    <a:pt x="12991" y="98"/>
                  </a:cubicBezTo>
                  <a:cubicBezTo>
                    <a:pt x="12423" y="364"/>
                    <a:pt x="12423" y="1164"/>
                    <a:pt x="12423" y="19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3416300" y="2592170"/>
              <a:ext cx="171450" cy="159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2343"/>
                  </a:moveTo>
                  <a:cubicBezTo>
                    <a:pt x="1067" y="1501"/>
                    <a:pt x="2133" y="660"/>
                    <a:pt x="3333" y="239"/>
                  </a:cubicBezTo>
                  <a:cubicBezTo>
                    <a:pt x="4533" y="-182"/>
                    <a:pt x="5867" y="-182"/>
                    <a:pt x="6800" y="1361"/>
                  </a:cubicBezTo>
                  <a:cubicBezTo>
                    <a:pt x="7733" y="2904"/>
                    <a:pt x="8267" y="5989"/>
                    <a:pt x="7733" y="8795"/>
                  </a:cubicBezTo>
                  <a:cubicBezTo>
                    <a:pt x="7200" y="11600"/>
                    <a:pt x="5600" y="14124"/>
                    <a:pt x="4400" y="16228"/>
                  </a:cubicBezTo>
                  <a:cubicBezTo>
                    <a:pt x="3200" y="18332"/>
                    <a:pt x="2400" y="20015"/>
                    <a:pt x="2800" y="20717"/>
                  </a:cubicBezTo>
                  <a:cubicBezTo>
                    <a:pt x="3200" y="21418"/>
                    <a:pt x="4800" y="21137"/>
                    <a:pt x="8133" y="19454"/>
                  </a:cubicBezTo>
                  <a:cubicBezTo>
                    <a:pt x="11467" y="17771"/>
                    <a:pt x="16533" y="14686"/>
                    <a:pt x="21600" y="1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3644900" y="2597150"/>
              <a:ext cx="254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15"/>
                    <a:pt x="0" y="11631"/>
                    <a:pt x="3600" y="15231"/>
                  </a:cubicBezTo>
                  <a:cubicBezTo>
                    <a:pt x="7200" y="18831"/>
                    <a:pt x="144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5691965" y="2330905"/>
              <a:ext cx="122898" cy="29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148" fill="norm" stroke="1" extrusionOk="0">
                  <a:moveTo>
                    <a:pt x="16878" y="3118"/>
                  </a:moveTo>
                  <a:cubicBezTo>
                    <a:pt x="16518" y="2218"/>
                    <a:pt x="16158" y="1318"/>
                    <a:pt x="15078" y="718"/>
                  </a:cubicBezTo>
                  <a:cubicBezTo>
                    <a:pt x="13998" y="118"/>
                    <a:pt x="12198" y="-182"/>
                    <a:pt x="10398" y="118"/>
                  </a:cubicBezTo>
                  <a:cubicBezTo>
                    <a:pt x="8598" y="418"/>
                    <a:pt x="6798" y="1318"/>
                    <a:pt x="4818" y="4093"/>
                  </a:cubicBezTo>
                  <a:cubicBezTo>
                    <a:pt x="2838" y="6868"/>
                    <a:pt x="678" y="11518"/>
                    <a:pt x="138" y="14668"/>
                  </a:cubicBezTo>
                  <a:cubicBezTo>
                    <a:pt x="-402" y="17818"/>
                    <a:pt x="678" y="19468"/>
                    <a:pt x="2838" y="20368"/>
                  </a:cubicBezTo>
                  <a:cubicBezTo>
                    <a:pt x="4998" y="21268"/>
                    <a:pt x="8238" y="21418"/>
                    <a:pt x="11478" y="20668"/>
                  </a:cubicBezTo>
                  <a:cubicBezTo>
                    <a:pt x="14718" y="19918"/>
                    <a:pt x="17958" y="18268"/>
                    <a:pt x="19578" y="15493"/>
                  </a:cubicBezTo>
                  <a:cubicBezTo>
                    <a:pt x="21198" y="12718"/>
                    <a:pt x="21198" y="8818"/>
                    <a:pt x="20298" y="6193"/>
                  </a:cubicBezTo>
                  <a:cubicBezTo>
                    <a:pt x="19398" y="3568"/>
                    <a:pt x="17598" y="2218"/>
                    <a:pt x="15798" y="1393"/>
                  </a:cubicBezTo>
                  <a:cubicBezTo>
                    <a:pt x="13998" y="568"/>
                    <a:pt x="12198" y="268"/>
                    <a:pt x="10938" y="568"/>
                  </a:cubicBezTo>
                  <a:cubicBezTo>
                    <a:pt x="9678" y="868"/>
                    <a:pt x="8958" y="1768"/>
                    <a:pt x="8598" y="2593"/>
                  </a:cubicBezTo>
                  <a:cubicBezTo>
                    <a:pt x="8238" y="3418"/>
                    <a:pt x="8238" y="4168"/>
                    <a:pt x="8238" y="49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5835649" y="2520950"/>
              <a:ext cx="196851" cy="13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7200"/>
                  </a:moveTo>
                  <a:cubicBezTo>
                    <a:pt x="0" y="5486"/>
                    <a:pt x="0" y="3771"/>
                    <a:pt x="465" y="2400"/>
                  </a:cubicBezTo>
                  <a:cubicBezTo>
                    <a:pt x="929" y="1029"/>
                    <a:pt x="1858" y="0"/>
                    <a:pt x="3484" y="0"/>
                  </a:cubicBezTo>
                  <a:cubicBezTo>
                    <a:pt x="5110" y="0"/>
                    <a:pt x="7432" y="1029"/>
                    <a:pt x="8710" y="3600"/>
                  </a:cubicBezTo>
                  <a:cubicBezTo>
                    <a:pt x="9987" y="6171"/>
                    <a:pt x="10219" y="10286"/>
                    <a:pt x="9987" y="13543"/>
                  </a:cubicBezTo>
                  <a:cubicBezTo>
                    <a:pt x="9755" y="16800"/>
                    <a:pt x="9058" y="19200"/>
                    <a:pt x="9290" y="20400"/>
                  </a:cubicBezTo>
                  <a:cubicBezTo>
                    <a:pt x="9523" y="21600"/>
                    <a:pt x="10684" y="21600"/>
                    <a:pt x="12890" y="20571"/>
                  </a:cubicBezTo>
                  <a:cubicBezTo>
                    <a:pt x="15097" y="19543"/>
                    <a:pt x="18348" y="17486"/>
                    <a:pt x="21600" y="154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6007099" y="2504016"/>
              <a:ext cx="196851" cy="19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1899"/>
                  </a:moveTo>
                  <a:cubicBezTo>
                    <a:pt x="697" y="949"/>
                    <a:pt x="1394" y="0"/>
                    <a:pt x="2787" y="0"/>
                  </a:cubicBezTo>
                  <a:cubicBezTo>
                    <a:pt x="4181" y="0"/>
                    <a:pt x="6271" y="949"/>
                    <a:pt x="7548" y="3916"/>
                  </a:cubicBezTo>
                  <a:cubicBezTo>
                    <a:pt x="8826" y="6884"/>
                    <a:pt x="9290" y="11868"/>
                    <a:pt x="9058" y="15073"/>
                  </a:cubicBezTo>
                  <a:cubicBezTo>
                    <a:pt x="8826" y="18277"/>
                    <a:pt x="7897" y="19701"/>
                    <a:pt x="8013" y="20532"/>
                  </a:cubicBezTo>
                  <a:cubicBezTo>
                    <a:pt x="8129" y="21363"/>
                    <a:pt x="9290" y="21600"/>
                    <a:pt x="11729" y="21125"/>
                  </a:cubicBezTo>
                  <a:cubicBezTo>
                    <a:pt x="14168" y="20651"/>
                    <a:pt x="17884" y="19464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4735637" y="1633837"/>
              <a:ext cx="191963" cy="409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29" fill="norm" stroke="1" extrusionOk="0">
                  <a:moveTo>
                    <a:pt x="17771" y="4861"/>
                  </a:moveTo>
                  <a:cubicBezTo>
                    <a:pt x="18710" y="3759"/>
                    <a:pt x="19650" y="2657"/>
                    <a:pt x="20002" y="1831"/>
                  </a:cubicBezTo>
                  <a:cubicBezTo>
                    <a:pt x="20354" y="1004"/>
                    <a:pt x="20119" y="453"/>
                    <a:pt x="19415" y="178"/>
                  </a:cubicBezTo>
                  <a:cubicBezTo>
                    <a:pt x="18710" y="-98"/>
                    <a:pt x="17536" y="-98"/>
                    <a:pt x="15306" y="508"/>
                  </a:cubicBezTo>
                  <a:cubicBezTo>
                    <a:pt x="13076" y="1114"/>
                    <a:pt x="9789" y="2326"/>
                    <a:pt x="6971" y="4696"/>
                  </a:cubicBezTo>
                  <a:cubicBezTo>
                    <a:pt x="4154" y="7065"/>
                    <a:pt x="1806" y="10592"/>
                    <a:pt x="750" y="13402"/>
                  </a:cubicBezTo>
                  <a:cubicBezTo>
                    <a:pt x="-307" y="16212"/>
                    <a:pt x="-72" y="18306"/>
                    <a:pt x="397" y="19629"/>
                  </a:cubicBezTo>
                  <a:cubicBezTo>
                    <a:pt x="867" y="20951"/>
                    <a:pt x="1571" y="21502"/>
                    <a:pt x="5093" y="21282"/>
                  </a:cubicBezTo>
                  <a:cubicBezTo>
                    <a:pt x="8615" y="21061"/>
                    <a:pt x="14954" y="20069"/>
                    <a:pt x="21293" y="190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762500" y="1885950"/>
              <a:ext cx="1270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022850" y="1879600"/>
              <a:ext cx="254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111750" y="191135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6930209" y="1663040"/>
              <a:ext cx="150041" cy="315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93" fill="norm" stroke="1" extrusionOk="0">
                  <a:moveTo>
                    <a:pt x="21266" y="3477"/>
                  </a:moveTo>
                  <a:cubicBezTo>
                    <a:pt x="21266" y="2190"/>
                    <a:pt x="21266" y="902"/>
                    <a:pt x="20516" y="330"/>
                  </a:cubicBezTo>
                  <a:cubicBezTo>
                    <a:pt x="19766" y="-242"/>
                    <a:pt x="18266" y="-99"/>
                    <a:pt x="15866" y="974"/>
                  </a:cubicBezTo>
                  <a:cubicBezTo>
                    <a:pt x="13466" y="2047"/>
                    <a:pt x="10166" y="4049"/>
                    <a:pt x="7316" y="6839"/>
                  </a:cubicBezTo>
                  <a:cubicBezTo>
                    <a:pt x="4466" y="9628"/>
                    <a:pt x="2066" y="13204"/>
                    <a:pt x="866" y="15565"/>
                  </a:cubicBezTo>
                  <a:cubicBezTo>
                    <a:pt x="-334" y="17925"/>
                    <a:pt x="-334" y="19069"/>
                    <a:pt x="1166" y="19928"/>
                  </a:cubicBezTo>
                  <a:cubicBezTo>
                    <a:pt x="2666" y="20786"/>
                    <a:pt x="5666" y="21358"/>
                    <a:pt x="8516" y="21286"/>
                  </a:cubicBezTo>
                  <a:cubicBezTo>
                    <a:pt x="11366" y="21215"/>
                    <a:pt x="14066" y="20500"/>
                    <a:pt x="16766" y="197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6959600" y="1860550"/>
              <a:ext cx="101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7143750" y="183515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7207250" y="1854905"/>
              <a:ext cx="152400" cy="11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993"/>
                  </a:moveTo>
                  <a:cubicBezTo>
                    <a:pt x="1500" y="248"/>
                    <a:pt x="3000" y="-497"/>
                    <a:pt x="4800" y="434"/>
                  </a:cubicBezTo>
                  <a:cubicBezTo>
                    <a:pt x="6600" y="1365"/>
                    <a:pt x="8700" y="3972"/>
                    <a:pt x="9600" y="6393"/>
                  </a:cubicBezTo>
                  <a:cubicBezTo>
                    <a:pt x="10500" y="8813"/>
                    <a:pt x="10200" y="11048"/>
                    <a:pt x="9750" y="13096"/>
                  </a:cubicBezTo>
                  <a:cubicBezTo>
                    <a:pt x="9300" y="15144"/>
                    <a:pt x="8700" y="17006"/>
                    <a:pt x="9600" y="18496"/>
                  </a:cubicBezTo>
                  <a:cubicBezTo>
                    <a:pt x="10500" y="19986"/>
                    <a:pt x="12900" y="21103"/>
                    <a:pt x="15150" y="21103"/>
                  </a:cubicBezTo>
                  <a:cubicBezTo>
                    <a:pt x="17400" y="21103"/>
                    <a:pt x="19500" y="19986"/>
                    <a:pt x="21600" y="188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4771860" y="3072205"/>
              <a:ext cx="200191" cy="32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114" fill="norm" stroke="1" extrusionOk="0">
                  <a:moveTo>
                    <a:pt x="21280" y="497"/>
                  </a:moveTo>
                  <a:cubicBezTo>
                    <a:pt x="18580" y="79"/>
                    <a:pt x="15880" y="-339"/>
                    <a:pt x="12955" y="427"/>
                  </a:cubicBezTo>
                  <a:cubicBezTo>
                    <a:pt x="10030" y="1194"/>
                    <a:pt x="6880" y="3145"/>
                    <a:pt x="4517" y="6071"/>
                  </a:cubicBezTo>
                  <a:cubicBezTo>
                    <a:pt x="2155" y="8998"/>
                    <a:pt x="580" y="12900"/>
                    <a:pt x="130" y="15547"/>
                  </a:cubicBezTo>
                  <a:cubicBezTo>
                    <a:pt x="-320" y="18195"/>
                    <a:pt x="355" y="19589"/>
                    <a:pt x="2830" y="20355"/>
                  </a:cubicBezTo>
                  <a:cubicBezTo>
                    <a:pt x="5305" y="21122"/>
                    <a:pt x="9580" y="21261"/>
                    <a:pt x="12168" y="20982"/>
                  </a:cubicBezTo>
                  <a:cubicBezTo>
                    <a:pt x="14755" y="20704"/>
                    <a:pt x="15655" y="20007"/>
                    <a:pt x="16555" y="193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4845049" y="327660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5022850" y="3293387"/>
              <a:ext cx="114300" cy="12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0" y="373"/>
                  </a:moveTo>
                  <a:cubicBezTo>
                    <a:pt x="2000" y="24"/>
                    <a:pt x="4000" y="-324"/>
                    <a:pt x="5400" y="547"/>
                  </a:cubicBezTo>
                  <a:cubicBezTo>
                    <a:pt x="6800" y="1418"/>
                    <a:pt x="7600" y="3508"/>
                    <a:pt x="7000" y="6295"/>
                  </a:cubicBezTo>
                  <a:cubicBezTo>
                    <a:pt x="6400" y="9082"/>
                    <a:pt x="4400" y="12566"/>
                    <a:pt x="3000" y="15179"/>
                  </a:cubicBezTo>
                  <a:cubicBezTo>
                    <a:pt x="1600" y="17792"/>
                    <a:pt x="800" y="19534"/>
                    <a:pt x="1400" y="20405"/>
                  </a:cubicBezTo>
                  <a:cubicBezTo>
                    <a:pt x="2000" y="21276"/>
                    <a:pt x="4000" y="21276"/>
                    <a:pt x="7600" y="20231"/>
                  </a:cubicBezTo>
                  <a:cubicBezTo>
                    <a:pt x="11200" y="19186"/>
                    <a:pt x="16400" y="17095"/>
                    <a:pt x="21600" y="150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5175249" y="3314700"/>
              <a:ext cx="12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6819900" y="3024301"/>
              <a:ext cx="212228" cy="353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27" fill="norm" stroke="1" extrusionOk="0">
                  <a:moveTo>
                    <a:pt x="21172" y="3731"/>
                  </a:moveTo>
                  <a:cubicBezTo>
                    <a:pt x="21386" y="2964"/>
                    <a:pt x="21600" y="2198"/>
                    <a:pt x="21279" y="1559"/>
                  </a:cubicBezTo>
                  <a:cubicBezTo>
                    <a:pt x="20958" y="919"/>
                    <a:pt x="20103" y="408"/>
                    <a:pt x="19034" y="153"/>
                  </a:cubicBezTo>
                  <a:cubicBezTo>
                    <a:pt x="17964" y="-103"/>
                    <a:pt x="16681" y="-103"/>
                    <a:pt x="14756" y="664"/>
                  </a:cubicBezTo>
                  <a:cubicBezTo>
                    <a:pt x="12832" y="1431"/>
                    <a:pt x="10265" y="2964"/>
                    <a:pt x="7699" y="5521"/>
                  </a:cubicBezTo>
                  <a:cubicBezTo>
                    <a:pt x="5133" y="8077"/>
                    <a:pt x="2566" y="11656"/>
                    <a:pt x="1283" y="14084"/>
                  </a:cubicBezTo>
                  <a:cubicBezTo>
                    <a:pt x="0" y="16512"/>
                    <a:pt x="0" y="17790"/>
                    <a:pt x="0" y="18877"/>
                  </a:cubicBezTo>
                  <a:cubicBezTo>
                    <a:pt x="0" y="19963"/>
                    <a:pt x="0" y="20858"/>
                    <a:pt x="1818" y="21177"/>
                  </a:cubicBezTo>
                  <a:cubicBezTo>
                    <a:pt x="3636" y="21497"/>
                    <a:pt x="7271" y="21241"/>
                    <a:pt x="10907" y="20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6832600" y="325120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7010400" y="3294436"/>
              <a:ext cx="133350" cy="13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51"/>
                  </a:moveTo>
                  <a:cubicBezTo>
                    <a:pt x="1371" y="1169"/>
                    <a:pt x="2743" y="187"/>
                    <a:pt x="4971" y="24"/>
                  </a:cubicBezTo>
                  <a:cubicBezTo>
                    <a:pt x="7200" y="-140"/>
                    <a:pt x="10286" y="515"/>
                    <a:pt x="11657" y="2642"/>
                  </a:cubicBezTo>
                  <a:cubicBezTo>
                    <a:pt x="13029" y="4769"/>
                    <a:pt x="12686" y="8369"/>
                    <a:pt x="11829" y="10987"/>
                  </a:cubicBezTo>
                  <a:cubicBezTo>
                    <a:pt x="10971" y="13605"/>
                    <a:pt x="9600" y="15242"/>
                    <a:pt x="8400" y="16715"/>
                  </a:cubicBezTo>
                  <a:cubicBezTo>
                    <a:pt x="7200" y="18187"/>
                    <a:pt x="6171" y="19496"/>
                    <a:pt x="6514" y="20315"/>
                  </a:cubicBezTo>
                  <a:cubicBezTo>
                    <a:pt x="6857" y="21133"/>
                    <a:pt x="8571" y="21460"/>
                    <a:pt x="11314" y="20969"/>
                  </a:cubicBezTo>
                  <a:cubicBezTo>
                    <a:pt x="14057" y="20478"/>
                    <a:pt x="17829" y="19169"/>
                    <a:pt x="21600" y="178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7136141" y="3290582"/>
              <a:ext cx="140959" cy="200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10" fill="norm" stroke="1" extrusionOk="0">
                  <a:moveTo>
                    <a:pt x="189" y="2564"/>
                  </a:moveTo>
                  <a:cubicBezTo>
                    <a:pt x="1142" y="1664"/>
                    <a:pt x="2095" y="764"/>
                    <a:pt x="4001" y="314"/>
                  </a:cubicBezTo>
                  <a:cubicBezTo>
                    <a:pt x="5907" y="-136"/>
                    <a:pt x="8766" y="-136"/>
                    <a:pt x="10354" y="539"/>
                  </a:cubicBezTo>
                  <a:cubicBezTo>
                    <a:pt x="11942" y="1214"/>
                    <a:pt x="12260" y="2564"/>
                    <a:pt x="10354" y="5602"/>
                  </a:cubicBezTo>
                  <a:cubicBezTo>
                    <a:pt x="8448" y="8639"/>
                    <a:pt x="4319" y="13364"/>
                    <a:pt x="2095" y="16289"/>
                  </a:cubicBezTo>
                  <a:cubicBezTo>
                    <a:pt x="-128" y="19214"/>
                    <a:pt x="-446" y="20339"/>
                    <a:pt x="507" y="20902"/>
                  </a:cubicBezTo>
                  <a:cubicBezTo>
                    <a:pt x="1460" y="21464"/>
                    <a:pt x="3683" y="21464"/>
                    <a:pt x="7336" y="20789"/>
                  </a:cubicBezTo>
                  <a:cubicBezTo>
                    <a:pt x="10989" y="20114"/>
                    <a:pt x="16072" y="18764"/>
                    <a:pt x="21154" y="174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0" y="4870450"/>
              <a:ext cx="11925300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" y="21323"/>
                    <a:pt x="153" y="21046"/>
                    <a:pt x="268" y="20815"/>
                  </a:cubicBezTo>
                  <a:cubicBezTo>
                    <a:pt x="383" y="20585"/>
                    <a:pt x="537" y="20400"/>
                    <a:pt x="671" y="20215"/>
                  </a:cubicBezTo>
                  <a:cubicBezTo>
                    <a:pt x="805" y="20031"/>
                    <a:pt x="920" y="19846"/>
                    <a:pt x="1054" y="19569"/>
                  </a:cubicBezTo>
                  <a:cubicBezTo>
                    <a:pt x="1188" y="19292"/>
                    <a:pt x="1342" y="18923"/>
                    <a:pt x="1480" y="18554"/>
                  </a:cubicBezTo>
                  <a:cubicBezTo>
                    <a:pt x="1618" y="18185"/>
                    <a:pt x="1741" y="17815"/>
                    <a:pt x="1905" y="17354"/>
                  </a:cubicBezTo>
                  <a:cubicBezTo>
                    <a:pt x="2070" y="16892"/>
                    <a:pt x="2277" y="16338"/>
                    <a:pt x="2459" y="15785"/>
                  </a:cubicBezTo>
                  <a:cubicBezTo>
                    <a:pt x="2642" y="15231"/>
                    <a:pt x="2799" y="14677"/>
                    <a:pt x="2960" y="14169"/>
                  </a:cubicBezTo>
                  <a:cubicBezTo>
                    <a:pt x="3121" y="13662"/>
                    <a:pt x="3286" y="13200"/>
                    <a:pt x="3420" y="12831"/>
                  </a:cubicBezTo>
                  <a:cubicBezTo>
                    <a:pt x="3554" y="12462"/>
                    <a:pt x="3658" y="12185"/>
                    <a:pt x="3751" y="11954"/>
                  </a:cubicBezTo>
                  <a:cubicBezTo>
                    <a:pt x="3845" y="11723"/>
                    <a:pt x="3930" y="11538"/>
                    <a:pt x="4024" y="11308"/>
                  </a:cubicBezTo>
                  <a:cubicBezTo>
                    <a:pt x="4118" y="11077"/>
                    <a:pt x="4221" y="10800"/>
                    <a:pt x="4327" y="10569"/>
                  </a:cubicBezTo>
                  <a:cubicBezTo>
                    <a:pt x="4432" y="10338"/>
                    <a:pt x="4539" y="10154"/>
                    <a:pt x="4645" y="9923"/>
                  </a:cubicBezTo>
                  <a:cubicBezTo>
                    <a:pt x="4750" y="9692"/>
                    <a:pt x="4854" y="9415"/>
                    <a:pt x="4967" y="9185"/>
                  </a:cubicBezTo>
                  <a:cubicBezTo>
                    <a:pt x="5080" y="8954"/>
                    <a:pt x="5203" y="8769"/>
                    <a:pt x="5323" y="8538"/>
                  </a:cubicBezTo>
                  <a:cubicBezTo>
                    <a:pt x="5444" y="8308"/>
                    <a:pt x="5563" y="8031"/>
                    <a:pt x="5676" y="7800"/>
                  </a:cubicBezTo>
                  <a:cubicBezTo>
                    <a:pt x="5789" y="7569"/>
                    <a:pt x="5896" y="7385"/>
                    <a:pt x="6015" y="7154"/>
                  </a:cubicBezTo>
                  <a:cubicBezTo>
                    <a:pt x="6134" y="6923"/>
                    <a:pt x="6265" y="6646"/>
                    <a:pt x="6393" y="6369"/>
                  </a:cubicBezTo>
                  <a:cubicBezTo>
                    <a:pt x="6521" y="6092"/>
                    <a:pt x="6648" y="5815"/>
                    <a:pt x="6780" y="5538"/>
                  </a:cubicBezTo>
                  <a:cubicBezTo>
                    <a:pt x="6912" y="5262"/>
                    <a:pt x="7050" y="4985"/>
                    <a:pt x="7181" y="4754"/>
                  </a:cubicBezTo>
                  <a:cubicBezTo>
                    <a:pt x="7311" y="4523"/>
                    <a:pt x="7434" y="4338"/>
                    <a:pt x="7568" y="4108"/>
                  </a:cubicBezTo>
                  <a:cubicBezTo>
                    <a:pt x="7702" y="3877"/>
                    <a:pt x="7848" y="3600"/>
                    <a:pt x="7992" y="3369"/>
                  </a:cubicBezTo>
                  <a:cubicBezTo>
                    <a:pt x="8135" y="3138"/>
                    <a:pt x="8277" y="2954"/>
                    <a:pt x="8423" y="2769"/>
                  </a:cubicBezTo>
                  <a:cubicBezTo>
                    <a:pt x="8569" y="2585"/>
                    <a:pt x="8718" y="2400"/>
                    <a:pt x="8860" y="2215"/>
                  </a:cubicBezTo>
                  <a:cubicBezTo>
                    <a:pt x="9002" y="2031"/>
                    <a:pt x="9136" y="1846"/>
                    <a:pt x="9284" y="1662"/>
                  </a:cubicBezTo>
                  <a:cubicBezTo>
                    <a:pt x="9431" y="1477"/>
                    <a:pt x="9592" y="1292"/>
                    <a:pt x="9750" y="1154"/>
                  </a:cubicBezTo>
                  <a:cubicBezTo>
                    <a:pt x="9907" y="1015"/>
                    <a:pt x="10060" y="923"/>
                    <a:pt x="10217" y="831"/>
                  </a:cubicBezTo>
                  <a:cubicBezTo>
                    <a:pt x="10374" y="738"/>
                    <a:pt x="10535" y="646"/>
                    <a:pt x="10689" y="554"/>
                  </a:cubicBezTo>
                  <a:cubicBezTo>
                    <a:pt x="10842" y="462"/>
                    <a:pt x="10988" y="369"/>
                    <a:pt x="11147" y="277"/>
                  </a:cubicBezTo>
                  <a:cubicBezTo>
                    <a:pt x="11306" y="185"/>
                    <a:pt x="11479" y="92"/>
                    <a:pt x="11647" y="46"/>
                  </a:cubicBezTo>
                  <a:cubicBezTo>
                    <a:pt x="11816" y="0"/>
                    <a:pt x="11981" y="0"/>
                    <a:pt x="12150" y="0"/>
                  </a:cubicBezTo>
                  <a:cubicBezTo>
                    <a:pt x="12318" y="0"/>
                    <a:pt x="12491" y="0"/>
                    <a:pt x="12656" y="0"/>
                  </a:cubicBezTo>
                  <a:cubicBezTo>
                    <a:pt x="12820" y="0"/>
                    <a:pt x="12978" y="0"/>
                    <a:pt x="13148" y="0"/>
                  </a:cubicBezTo>
                  <a:cubicBezTo>
                    <a:pt x="13319" y="0"/>
                    <a:pt x="13503" y="0"/>
                    <a:pt x="13683" y="0"/>
                  </a:cubicBezTo>
                  <a:cubicBezTo>
                    <a:pt x="13863" y="0"/>
                    <a:pt x="14040" y="0"/>
                    <a:pt x="14220" y="46"/>
                  </a:cubicBezTo>
                  <a:cubicBezTo>
                    <a:pt x="14400" y="92"/>
                    <a:pt x="14584" y="185"/>
                    <a:pt x="14760" y="277"/>
                  </a:cubicBezTo>
                  <a:cubicBezTo>
                    <a:pt x="14937" y="369"/>
                    <a:pt x="15105" y="462"/>
                    <a:pt x="15286" y="600"/>
                  </a:cubicBezTo>
                  <a:cubicBezTo>
                    <a:pt x="15466" y="738"/>
                    <a:pt x="15658" y="923"/>
                    <a:pt x="15843" y="1062"/>
                  </a:cubicBezTo>
                  <a:cubicBezTo>
                    <a:pt x="16029" y="1200"/>
                    <a:pt x="16210" y="1292"/>
                    <a:pt x="16394" y="1431"/>
                  </a:cubicBezTo>
                  <a:cubicBezTo>
                    <a:pt x="16578" y="1569"/>
                    <a:pt x="16765" y="1754"/>
                    <a:pt x="16944" y="1938"/>
                  </a:cubicBezTo>
                  <a:cubicBezTo>
                    <a:pt x="17122" y="2123"/>
                    <a:pt x="17291" y="2308"/>
                    <a:pt x="17469" y="2492"/>
                  </a:cubicBezTo>
                  <a:cubicBezTo>
                    <a:pt x="17647" y="2677"/>
                    <a:pt x="17835" y="2862"/>
                    <a:pt x="18015" y="3046"/>
                  </a:cubicBezTo>
                  <a:cubicBezTo>
                    <a:pt x="18196" y="3231"/>
                    <a:pt x="18368" y="3415"/>
                    <a:pt x="18541" y="3600"/>
                  </a:cubicBezTo>
                  <a:cubicBezTo>
                    <a:pt x="18713" y="3785"/>
                    <a:pt x="18886" y="3969"/>
                    <a:pt x="19047" y="4200"/>
                  </a:cubicBezTo>
                  <a:cubicBezTo>
                    <a:pt x="19208" y="4431"/>
                    <a:pt x="19357" y="4708"/>
                    <a:pt x="19514" y="4985"/>
                  </a:cubicBezTo>
                  <a:cubicBezTo>
                    <a:pt x="19672" y="5262"/>
                    <a:pt x="19836" y="5538"/>
                    <a:pt x="19992" y="5815"/>
                  </a:cubicBezTo>
                  <a:cubicBezTo>
                    <a:pt x="20147" y="6092"/>
                    <a:pt x="20293" y="6369"/>
                    <a:pt x="20496" y="6785"/>
                  </a:cubicBezTo>
                  <a:cubicBezTo>
                    <a:pt x="20699" y="7200"/>
                    <a:pt x="20960" y="7754"/>
                    <a:pt x="21153" y="8215"/>
                  </a:cubicBezTo>
                  <a:cubicBezTo>
                    <a:pt x="21347" y="8677"/>
                    <a:pt x="21473" y="9046"/>
                    <a:pt x="21600" y="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54086" y="5573488"/>
              <a:ext cx="218622" cy="36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79" fill="norm" stroke="1" extrusionOk="0">
                  <a:moveTo>
                    <a:pt x="10022" y="3438"/>
                  </a:moveTo>
                  <a:cubicBezTo>
                    <a:pt x="9816" y="2821"/>
                    <a:pt x="9610" y="2204"/>
                    <a:pt x="9302" y="1587"/>
                  </a:cubicBezTo>
                  <a:cubicBezTo>
                    <a:pt x="8993" y="970"/>
                    <a:pt x="8582" y="353"/>
                    <a:pt x="7862" y="106"/>
                  </a:cubicBezTo>
                  <a:cubicBezTo>
                    <a:pt x="7142" y="-141"/>
                    <a:pt x="6113" y="-18"/>
                    <a:pt x="4776" y="1155"/>
                  </a:cubicBezTo>
                  <a:cubicBezTo>
                    <a:pt x="3439" y="2328"/>
                    <a:pt x="1793" y="4549"/>
                    <a:pt x="867" y="7388"/>
                  </a:cubicBezTo>
                  <a:cubicBezTo>
                    <a:pt x="-58" y="10227"/>
                    <a:pt x="-264" y="13683"/>
                    <a:pt x="353" y="16152"/>
                  </a:cubicBezTo>
                  <a:cubicBezTo>
                    <a:pt x="970" y="18620"/>
                    <a:pt x="2410" y="20101"/>
                    <a:pt x="4159" y="20780"/>
                  </a:cubicBezTo>
                  <a:cubicBezTo>
                    <a:pt x="5907" y="21459"/>
                    <a:pt x="7965" y="21336"/>
                    <a:pt x="10742" y="19916"/>
                  </a:cubicBezTo>
                  <a:cubicBezTo>
                    <a:pt x="13519" y="18497"/>
                    <a:pt x="17016" y="15781"/>
                    <a:pt x="18970" y="12696"/>
                  </a:cubicBezTo>
                  <a:cubicBezTo>
                    <a:pt x="20925" y="9610"/>
                    <a:pt x="21336" y="6154"/>
                    <a:pt x="21233" y="4056"/>
                  </a:cubicBezTo>
                  <a:cubicBezTo>
                    <a:pt x="21130" y="1957"/>
                    <a:pt x="20513" y="1217"/>
                    <a:pt x="18250" y="1834"/>
                  </a:cubicBezTo>
                  <a:cubicBezTo>
                    <a:pt x="15987" y="2451"/>
                    <a:pt x="12079" y="4426"/>
                    <a:pt x="8170" y="6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93699" y="5784850"/>
              <a:ext cx="905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371" y="0"/>
                  </a:moveTo>
                  <a:cubicBezTo>
                    <a:pt x="-120" y="1938"/>
                    <a:pt x="-611" y="3877"/>
                    <a:pt x="2334" y="6785"/>
                  </a:cubicBezTo>
                  <a:cubicBezTo>
                    <a:pt x="5280" y="9692"/>
                    <a:pt x="11662" y="13569"/>
                    <a:pt x="15344" y="16200"/>
                  </a:cubicBezTo>
                  <a:cubicBezTo>
                    <a:pt x="19025" y="18831"/>
                    <a:pt x="20007" y="20215"/>
                    <a:pt x="209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629155" y="5867400"/>
              <a:ext cx="65303" cy="8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173" fill="norm" stroke="1" extrusionOk="0">
                  <a:moveTo>
                    <a:pt x="9964" y="0"/>
                  </a:moveTo>
                  <a:cubicBezTo>
                    <a:pt x="6589" y="1054"/>
                    <a:pt x="3214" y="2107"/>
                    <a:pt x="1526" y="4215"/>
                  </a:cubicBezTo>
                  <a:cubicBezTo>
                    <a:pt x="-161" y="6322"/>
                    <a:pt x="-161" y="9483"/>
                    <a:pt x="176" y="12380"/>
                  </a:cubicBezTo>
                  <a:cubicBezTo>
                    <a:pt x="514" y="15278"/>
                    <a:pt x="1189" y="17912"/>
                    <a:pt x="3551" y="19493"/>
                  </a:cubicBezTo>
                  <a:cubicBezTo>
                    <a:pt x="5914" y="21073"/>
                    <a:pt x="9964" y="21600"/>
                    <a:pt x="13002" y="20810"/>
                  </a:cubicBezTo>
                  <a:cubicBezTo>
                    <a:pt x="16039" y="20020"/>
                    <a:pt x="18064" y="17912"/>
                    <a:pt x="19414" y="15541"/>
                  </a:cubicBezTo>
                  <a:cubicBezTo>
                    <a:pt x="20764" y="13171"/>
                    <a:pt x="21439" y="10537"/>
                    <a:pt x="20089" y="8956"/>
                  </a:cubicBezTo>
                  <a:cubicBezTo>
                    <a:pt x="18739" y="7376"/>
                    <a:pt x="15364" y="6849"/>
                    <a:pt x="11989" y="6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749300" y="5746750"/>
              <a:ext cx="88900" cy="21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0"/>
                  </a:moveTo>
                  <a:cubicBezTo>
                    <a:pt x="2057" y="4919"/>
                    <a:pt x="4114" y="9838"/>
                    <a:pt x="5143" y="12832"/>
                  </a:cubicBezTo>
                  <a:cubicBezTo>
                    <a:pt x="6171" y="15826"/>
                    <a:pt x="6171" y="16895"/>
                    <a:pt x="6171" y="17964"/>
                  </a:cubicBezTo>
                  <a:cubicBezTo>
                    <a:pt x="6171" y="19034"/>
                    <a:pt x="6171" y="20103"/>
                    <a:pt x="5914" y="20103"/>
                  </a:cubicBezTo>
                  <a:cubicBezTo>
                    <a:pt x="5657" y="20103"/>
                    <a:pt x="5143" y="19034"/>
                    <a:pt x="5143" y="17964"/>
                  </a:cubicBezTo>
                  <a:cubicBezTo>
                    <a:pt x="5143" y="16895"/>
                    <a:pt x="5657" y="15826"/>
                    <a:pt x="6686" y="14863"/>
                  </a:cubicBezTo>
                  <a:cubicBezTo>
                    <a:pt x="7714" y="13901"/>
                    <a:pt x="9257" y="13046"/>
                    <a:pt x="11314" y="12511"/>
                  </a:cubicBezTo>
                  <a:cubicBezTo>
                    <a:pt x="13371" y="11976"/>
                    <a:pt x="15943" y="11762"/>
                    <a:pt x="18000" y="12832"/>
                  </a:cubicBezTo>
                  <a:cubicBezTo>
                    <a:pt x="20057" y="13901"/>
                    <a:pt x="21600" y="16253"/>
                    <a:pt x="21600" y="17857"/>
                  </a:cubicBezTo>
                  <a:cubicBezTo>
                    <a:pt x="21600" y="19461"/>
                    <a:pt x="20057" y="20317"/>
                    <a:pt x="18000" y="20851"/>
                  </a:cubicBezTo>
                  <a:cubicBezTo>
                    <a:pt x="15943" y="21386"/>
                    <a:pt x="13371" y="21600"/>
                    <a:pt x="11314" y="21279"/>
                  </a:cubicBezTo>
                  <a:cubicBezTo>
                    <a:pt x="9257" y="20958"/>
                    <a:pt x="7714" y="20103"/>
                    <a:pt x="7971" y="19354"/>
                  </a:cubicBezTo>
                  <a:cubicBezTo>
                    <a:pt x="8229" y="18606"/>
                    <a:pt x="10286" y="17964"/>
                    <a:pt x="12343" y="17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901143" y="5817542"/>
              <a:ext cx="47685" cy="12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1152" fill="norm" stroke="1" extrusionOk="0">
                  <a:moveTo>
                    <a:pt x="19137" y="7525"/>
                  </a:moveTo>
                  <a:cubicBezTo>
                    <a:pt x="20037" y="5695"/>
                    <a:pt x="20937" y="3864"/>
                    <a:pt x="19587" y="2400"/>
                  </a:cubicBezTo>
                  <a:cubicBezTo>
                    <a:pt x="18237" y="935"/>
                    <a:pt x="14637" y="-163"/>
                    <a:pt x="11487" y="20"/>
                  </a:cubicBezTo>
                  <a:cubicBezTo>
                    <a:pt x="8337" y="203"/>
                    <a:pt x="5637" y="1668"/>
                    <a:pt x="3387" y="3315"/>
                  </a:cubicBezTo>
                  <a:cubicBezTo>
                    <a:pt x="1137" y="4962"/>
                    <a:pt x="-663" y="6793"/>
                    <a:pt x="237" y="9173"/>
                  </a:cubicBezTo>
                  <a:cubicBezTo>
                    <a:pt x="1137" y="11552"/>
                    <a:pt x="4737" y="14481"/>
                    <a:pt x="9237" y="16495"/>
                  </a:cubicBezTo>
                  <a:cubicBezTo>
                    <a:pt x="13737" y="18508"/>
                    <a:pt x="19137" y="19606"/>
                    <a:pt x="19137" y="20339"/>
                  </a:cubicBezTo>
                  <a:cubicBezTo>
                    <a:pt x="19137" y="21071"/>
                    <a:pt x="13737" y="21437"/>
                    <a:pt x="9687" y="20888"/>
                  </a:cubicBezTo>
                  <a:cubicBezTo>
                    <a:pt x="5637" y="20339"/>
                    <a:pt x="2937" y="18874"/>
                    <a:pt x="237" y="17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257300" y="5670550"/>
              <a:ext cx="133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301750" y="57912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066640" y="5386536"/>
              <a:ext cx="124110" cy="39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506" fill="norm" stroke="1" extrusionOk="0">
                  <a:moveTo>
                    <a:pt x="20762" y="1277"/>
                  </a:moveTo>
                  <a:cubicBezTo>
                    <a:pt x="20408" y="706"/>
                    <a:pt x="20054" y="135"/>
                    <a:pt x="18992" y="20"/>
                  </a:cubicBezTo>
                  <a:cubicBezTo>
                    <a:pt x="17929" y="-94"/>
                    <a:pt x="16159" y="249"/>
                    <a:pt x="13326" y="1563"/>
                  </a:cubicBezTo>
                  <a:cubicBezTo>
                    <a:pt x="10493" y="2877"/>
                    <a:pt x="6598" y="5163"/>
                    <a:pt x="3765" y="7963"/>
                  </a:cubicBezTo>
                  <a:cubicBezTo>
                    <a:pt x="932" y="10763"/>
                    <a:pt x="-838" y="14077"/>
                    <a:pt x="401" y="16420"/>
                  </a:cubicBezTo>
                  <a:cubicBezTo>
                    <a:pt x="1641" y="18763"/>
                    <a:pt x="5890" y="20135"/>
                    <a:pt x="8900" y="20820"/>
                  </a:cubicBezTo>
                  <a:cubicBezTo>
                    <a:pt x="11910" y="21506"/>
                    <a:pt x="13680" y="21506"/>
                    <a:pt x="15451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2261393" y="5399890"/>
              <a:ext cx="227807" cy="307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24" fill="norm" stroke="1" extrusionOk="0">
                  <a:moveTo>
                    <a:pt x="13125" y="2038"/>
                  </a:moveTo>
                  <a:cubicBezTo>
                    <a:pt x="13725" y="1156"/>
                    <a:pt x="14325" y="275"/>
                    <a:pt x="14125" y="54"/>
                  </a:cubicBezTo>
                  <a:cubicBezTo>
                    <a:pt x="13925" y="-166"/>
                    <a:pt x="12925" y="275"/>
                    <a:pt x="10725" y="1524"/>
                  </a:cubicBezTo>
                  <a:cubicBezTo>
                    <a:pt x="8525" y="2773"/>
                    <a:pt x="5125" y="4830"/>
                    <a:pt x="3125" y="7107"/>
                  </a:cubicBezTo>
                  <a:cubicBezTo>
                    <a:pt x="1125" y="9385"/>
                    <a:pt x="525" y="11883"/>
                    <a:pt x="225" y="13867"/>
                  </a:cubicBezTo>
                  <a:cubicBezTo>
                    <a:pt x="-75" y="15850"/>
                    <a:pt x="-75" y="17320"/>
                    <a:pt x="225" y="18495"/>
                  </a:cubicBezTo>
                  <a:cubicBezTo>
                    <a:pt x="525" y="19671"/>
                    <a:pt x="1125" y="20552"/>
                    <a:pt x="2525" y="20993"/>
                  </a:cubicBezTo>
                  <a:cubicBezTo>
                    <a:pt x="3925" y="21434"/>
                    <a:pt x="6125" y="21434"/>
                    <a:pt x="9425" y="20993"/>
                  </a:cubicBezTo>
                  <a:cubicBezTo>
                    <a:pt x="12725" y="20552"/>
                    <a:pt x="17125" y="19671"/>
                    <a:pt x="21525" y="18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2292350" y="5575300"/>
              <a:ext cx="133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4400"/>
                    <a:pt x="7543" y="7200"/>
                    <a:pt x="11143" y="3600"/>
                  </a:cubicBezTo>
                  <a:cubicBezTo>
                    <a:pt x="14743" y="0"/>
                    <a:pt x="181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2539999" y="558800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2628899" y="5613400"/>
              <a:ext cx="190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2851150" y="5562600"/>
              <a:ext cx="2349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7" y="16457"/>
                    <a:pt x="7395" y="11314"/>
                    <a:pt x="10995" y="7714"/>
                  </a:cubicBezTo>
                  <a:cubicBezTo>
                    <a:pt x="14595" y="4114"/>
                    <a:pt x="1809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3222395" y="5425282"/>
              <a:ext cx="186395" cy="256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0976" fill="norm" stroke="1" extrusionOk="0">
                  <a:moveTo>
                    <a:pt x="12488" y="2915"/>
                  </a:moveTo>
                  <a:cubicBezTo>
                    <a:pt x="12488" y="1879"/>
                    <a:pt x="12488" y="842"/>
                    <a:pt x="11894" y="323"/>
                  </a:cubicBezTo>
                  <a:cubicBezTo>
                    <a:pt x="11301" y="-195"/>
                    <a:pt x="10114" y="-195"/>
                    <a:pt x="8215" y="1101"/>
                  </a:cubicBezTo>
                  <a:cubicBezTo>
                    <a:pt x="6316" y="2397"/>
                    <a:pt x="3705" y="4989"/>
                    <a:pt x="2044" y="7667"/>
                  </a:cubicBezTo>
                  <a:cubicBezTo>
                    <a:pt x="382" y="10346"/>
                    <a:pt x="-330" y="13111"/>
                    <a:pt x="145" y="15530"/>
                  </a:cubicBezTo>
                  <a:cubicBezTo>
                    <a:pt x="619" y="17949"/>
                    <a:pt x="2281" y="20023"/>
                    <a:pt x="5129" y="20714"/>
                  </a:cubicBezTo>
                  <a:cubicBezTo>
                    <a:pt x="7978" y="21405"/>
                    <a:pt x="12013" y="20714"/>
                    <a:pt x="15099" y="18813"/>
                  </a:cubicBezTo>
                  <a:cubicBezTo>
                    <a:pt x="18184" y="16912"/>
                    <a:pt x="20321" y="13802"/>
                    <a:pt x="20795" y="10864"/>
                  </a:cubicBezTo>
                  <a:cubicBezTo>
                    <a:pt x="21270" y="7927"/>
                    <a:pt x="20083" y="5162"/>
                    <a:pt x="18896" y="3693"/>
                  </a:cubicBezTo>
                  <a:cubicBezTo>
                    <a:pt x="17710" y="2224"/>
                    <a:pt x="16523" y="2051"/>
                    <a:pt x="15336" y="2051"/>
                  </a:cubicBezTo>
                  <a:cubicBezTo>
                    <a:pt x="14149" y="2051"/>
                    <a:pt x="12962" y="2224"/>
                    <a:pt x="12250" y="2656"/>
                  </a:cubicBezTo>
                  <a:cubicBezTo>
                    <a:pt x="11538" y="3088"/>
                    <a:pt x="11301" y="3779"/>
                    <a:pt x="11063" y="4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3479800" y="5626100"/>
              <a:ext cx="317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3575050" y="5645150"/>
              <a:ext cx="254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800"/>
                    <a:pt x="3600" y="9600"/>
                    <a:pt x="7200" y="13200"/>
                  </a:cubicBezTo>
                  <a:cubicBezTo>
                    <a:pt x="10800" y="16800"/>
                    <a:pt x="16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3644899" y="5359400"/>
              <a:ext cx="13780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600" fill="norm" stroke="1" extrusionOk="0">
                  <a:moveTo>
                    <a:pt x="0" y="0"/>
                  </a:moveTo>
                  <a:cubicBezTo>
                    <a:pt x="6353" y="2075"/>
                    <a:pt x="12706" y="4149"/>
                    <a:pt x="16518" y="6590"/>
                  </a:cubicBezTo>
                  <a:cubicBezTo>
                    <a:pt x="20329" y="9031"/>
                    <a:pt x="21600" y="11837"/>
                    <a:pt x="20012" y="14400"/>
                  </a:cubicBezTo>
                  <a:cubicBezTo>
                    <a:pt x="18424" y="16963"/>
                    <a:pt x="13976" y="19281"/>
                    <a:pt x="95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803650" y="5197215"/>
              <a:ext cx="152400" cy="124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7184"/>
                  </a:moveTo>
                  <a:cubicBezTo>
                    <a:pt x="0" y="5354"/>
                    <a:pt x="0" y="3523"/>
                    <a:pt x="1050" y="2242"/>
                  </a:cubicBezTo>
                  <a:cubicBezTo>
                    <a:pt x="2100" y="960"/>
                    <a:pt x="4200" y="228"/>
                    <a:pt x="6000" y="45"/>
                  </a:cubicBezTo>
                  <a:cubicBezTo>
                    <a:pt x="7800" y="-138"/>
                    <a:pt x="9300" y="228"/>
                    <a:pt x="10200" y="1326"/>
                  </a:cubicBezTo>
                  <a:cubicBezTo>
                    <a:pt x="11100" y="2425"/>
                    <a:pt x="11400" y="4255"/>
                    <a:pt x="10800" y="6818"/>
                  </a:cubicBezTo>
                  <a:cubicBezTo>
                    <a:pt x="10200" y="9381"/>
                    <a:pt x="8700" y="12676"/>
                    <a:pt x="7350" y="15055"/>
                  </a:cubicBezTo>
                  <a:cubicBezTo>
                    <a:pt x="6000" y="17435"/>
                    <a:pt x="4800" y="18899"/>
                    <a:pt x="4950" y="19815"/>
                  </a:cubicBezTo>
                  <a:cubicBezTo>
                    <a:pt x="5100" y="20730"/>
                    <a:pt x="6600" y="21096"/>
                    <a:pt x="9600" y="21279"/>
                  </a:cubicBezTo>
                  <a:cubicBezTo>
                    <a:pt x="12600" y="21462"/>
                    <a:pt x="17100" y="21462"/>
                    <a:pt x="2160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279650" y="5829300"/>
              <a:ext cx="14414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5" y="20229"/>
                    <a:pt x="2030" y="18857"/>
                    <a:pt x="3140" y="17486"/>
                  </a:cubicBezTo>
                  <a:cubicBezTo>
                    <a:pt x="4250" y="16114"/>
                    <a:pt x="5456" y="14743"/>
                    <a:pt x="6645" y="13371"/>
                  </a:cubicBezTo>
                  <a:cubicBezTo>
                    <a:pt x="7834" y="12000"/>
                    <a:pt x="9008" y="10629"/>
                    <a:pt x="10213" y="9429"/>
                  </a:cubicBezTo>
                  <a:cubicBezTo>
                    <a:pt x="11419" y="8229"/>
                    <a:pt x="12656" y="7200"/>
                    <a:pt x="13924" y="6343"/>
                  </a:cubicBezTo>
                  <a:cubicBezTo>
                    <a:pt x="15193" y="5486"/>
                    <a:pt x="16493" y="4800"/>
                    <a:pt x="17778" y="3771"/>
                  </a:cubicBezTo>
                  <a:cubicBezTo>
                    <a:pt x="19063" y="2743"/>
                    <a:pt x="20331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783958" y="6014694"/>
              <a:ext cx="168793" cy="2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283" fill="norm" stroke="1" extrusionOk="0">
                  <a:moveTo>
                    <a:pt x="21265" y="381"/>
                  </a:moveTo>
                  <a:cubicBezTo>
                    <a:pt x="18598" y="65"/>
                    <a:pt x="15932" y="-250"/>
                    <a:pt x="13398" y="302"/>
                  </a:cubicBezTo>
                  <a:cubicBezTo>
                    <a:pt x="10865" y="854"/>
                    <a:pt x="8465" y="2273"/>
                    <a:pt x="6198" y="5032"/>
                  </a:cubicBezTo>
                  <a:cubicBezTo>
                    <a:pt x="3932" y="7791"/>
                    <a:pt x="1798" y="11890"/>
                    <a:pt x="732" y="14649"/>
                  </a:cubicBezTo>
                  <a:cubicBezTo>
                    <a:pt x="-335" y="17408"/>
                    <a:pt x="-335" y="18827"/>
                    <a:pt x="1398" y="19773"/>
                  </a:cubicBezTo>
                  <a:cubicBezTo>
                    <a:pt x="3132" y="20719"/>
                    <a:pt x="6598" y="21192"/>
                    <a:pt x="9932" y="21271"/>
                  </a:cubicBezTo>
                  <a:cubicBezTo>
                    <a:pt x="13265" y="21350"/>
                    <a:pt x="16465" y="21035"/>
                    <a:pt x="19665" y="20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781299" y="621030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060700" y="6267450"/>
              <a:ext cx="127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429"/>
                    <a:pt x="0" y="6857"/>
                    <a:pt x="3600" y="10457"/>
                  </a:cubicBezTo>
                  <a:cubicBezTo>
                    <a:pt x="7200" y="14057"/>
                    <a:pt x="14400" y="17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162300" y="624840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203700" y="5854700"/>
              <a:ext cx="215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6200"/>
                    <a:pt x="1694" y="10800"/>
                    <a:pt x="5294" y="7200"/>
                  </a:cubicBezTo>
                  <a:cubicBezTo>
                    <a:pt x="8894" y="3600"/>
                    <a:pt x="1524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347633" y="5759450"/>
              <a:ext cx="21167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086"/>
                    <a:pt x="12960" y="8173"/>
                    <a:pt x="8640" y="11578"/>
                  </a:cubicBezTo>
                  <a:cubicBezTo>
                    <a:pt x="4320" y="14984"/>
                    <a:pt x="0" y="17708"/>
                    <a:pt x="0" y="19265"/>
                  </a:cubicBezTo>
                  <a:cubicBezTo>
                    <a:pt x="0" y="20822"/>
                    <a:pt x="4320" y="21211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922220" y="5378450"/>
              <a:ext cx="157780" cy="37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95" fill="norm" stroke="1" extrusionOk="0">
                  <a:moveTo>
                    <a:pt x="21186" y="0"/>
                  </a:moveTo>
                  <a:cubicBezTo>
                    <a:pt x="17491" y="607"/>
                    <a:pt x="13797" y="1213"/>
                    <a:pt x="10386" y="2912"/>
                  </a:cubicBezTo>
                  <a:cubicBezTo>
                    <a:pt x="6975" y="4611"/>
                    <a:pt x="3849" y="7402"/>
                    <a:pt x="2002" y="10133"/>
                  </a:cubicBezTo>
                  <a:cubicBezTo>
                    <a:pt x="154" y="12863"/>
                    <a:pt x="-414" y="15533"/>
                    <a:pt x="297" y="17474"/>
                  </a:cubicBezTo>
                  <a:cubicBezTo>
                    <a:pt x="1007" y="19416"/>
                    <a:pt x="2997" y="20629"/>
                    <a:pt x="5697" y="21115"/>
                  </a:cubicBezTo>
                  <a:cubicBezTo>
                    <a:pt x="8397" y="21600"/>
                    <a:pt x="11807" y="21357"/>
                    <a:pt x="15218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113397" y="5402353"/>
              <a:ext cx="252354" cy="27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16" fill="norm" stroke="1" extrusionOk="0">
                  <a:moveTo>
                    <a:pt x="21460" y="115"/>
                  </a:moveTo>
                  <a:cubicBezTo>
                    <a:pt x="19660" y="-48"/>
                    <a:pt x="17860" y="-210"/>
                    <a:pt x="15250" y="927"/>
                  </a:cubicBezTo>
                  <a:cubicBezTo>
                    <a:pt x="12640" y="2064"/>
                    <a:pt x="9220" y="4500"/>
                    <a:pt x="6520" y="7342"/>
                  </a:cubicBezTo>
                  <a:cubicBezTo>
                    <a:pt x="3820" y="10184"/>
                    <a:pt x="1840" y="13432"/>
                    <a:pt x="850" y="15543"/>
                  </a:cubicBezTo>
                  <a:cubicBezTo>
                    <a:pt x="-140" y="17655"/>
                    <a:pt x="-140" y="18629"/>
                    <a:pt x="220" y="19522"/>
                  </a:cubicBezTo>
                  <a:cubicBezTo>
                    <a:pt x="580" y="20416"/>
                    <a:pt x="1300" y="21228"/>
                    <a:pt x="4180" y="21309"/>
                  </a:cubicBezTo>
                  <a:cubicBezTo>
                    <a:pt x="7060" y="21390"/>
                    <a:pt x="12100" y="20740"/>
                    <a:pt x="17140" y="20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130799" y="5581650"/>
              <a:ext cx="158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384800" y="561340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467350" y="5637577"/>
              <a:ext cx="82550" cy="14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154"/>
                  </a:moveTo>
                  <a:cubicBezTo>
                    <a:pt x="2769" y="509"/>
                    <a:pt x="5538" y="-136"/>
                    <a:pt x="8031" y="25"/>
                  </a:cubicBezTo>
                  <a:cubicBezTo>
                    <a:pt x="10523" y="186"/>
                    <a:pt x="12738" y="1154"/>
                    <a:pt x="13292" y="3410"/>
                  </a:cubicBezTo>
                  <a:cubicBezTo>
                    <a:pt x="13846" y="5667"/>
                    <a:pt x="12738" y="9213"/>
                    <a:pt x="11077" y="11631"/>
                  </a:cubicBezTo>
                  <a:cubicBezTo>
                    <a:pt x="9415" y="14049"/>
                    <a:pt x="7200" y="15339"/>
                    <a:pt x="5815" y="16789"/>
                  </a:cubicBezTo>
                  <a:cubicBezTo>
                    <a:pt x="4431" y="18240"/>
                    <a:pt x="3877" y="19852"/>
                    <a:pt x="4985" y="20658"/>
                  </a:cubicBezTo>
                  <a:cubicBezTo>
                    <a:pt x="6092" y="21464"/>
                    <a:pt x="8862" y="21464"/>
                    <a:pt x="11908" y="21464"/>
                  </a:cubicBezTo>
                  <a:cubicBezTo>
                    <a:pt x="14954" y="21464"/>
                    <a:pt x="18277" y="21464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5702300" y="560070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004688" y="5416617"/>
              <a:ext cx="175803" cy="28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199" fill="norm" stroke="1" extrusionOk="0">
                  <a:moveTo>
                    <a:pt x="16299" y="4315"/>
                  </a:moveTo>
                  <a:cubicBezTo>
                    <a:pt x="15028" y="3995"/>
                    <a:pt x="13757" y="3675"/>
                    <a:pt x="11470" y="4555"/>
                  </a:cubicBezTo>
                  <a:cubicBezTo>
                    <a:pt x="9183" y="5435"/>
                    <a:pt x="5880" y="7515"/>
                    <a:pt x="3720" y="9835"/>
                  </a:cubicBezTo>
                  <a:cubicBezTo>
                    <a:pt x="1560" y="12155"/>
                    <a:pt x="543" y="14715"/>
                    <a:pt x="162" y="16475"/>
                  </a:cubicBezTo>
                  <a:cubicBezTo>
                    <a:pt x="-219" y="18235"/>
                    <a:pt x="35" y="19195"/>
                    <a:pt x="1306" y="19995"/>
                  </a:cubicBezTo>
                  <a:cubicBezTo>
                    <a:pt x="2576" y="20795"/>
                    <a:pt x="4863" y="21435"/>
                    <a:pt x="7659" y="21115"/>
                  </a:cubicBezTo>
                  <a:cubicBezTo>
                    <a:pt x="10454" y="20795"/>
                    <a:pt x="13757" y="19515"/>
                    <a:pt x="16172" y="16875"/>
                  </a:cubicBezTo>
                  <a:cubicBezTo>
                    <a:pt x="18586" y="14235"/>
                    <a:pt x="20110" y="10235"/>
                    <a:pt x="20746" y="7275"/>
                  </a:cubicBezTo>
                  <a:cubicBezTo>
                    <a:pt x="21381" y="4315"/>
                    <a:pt x="21127" y="2395"/>
                    <a:pt x="20365" y="1275"/>
                  </a:cubicBezTo>
                  <a:cubicBezTo>
                    <a:pt x="19602" y="155"/>
                    <a:pt x="18332" y="-165"/>
                    <a:pt x="17188" y="75"/>
                  </a:cubicBezTo>
                  <a:cubicBezTo>
                    <a:pt x="16045" y="315"/>
                    <a:pt x="15028" y="1115"/>
                    <a:pt x="14393" y="1995"/>
                  </a:cubicBezTo>
                  <a:cubicBezTo>
                    <a:pt x="13757" y="2875"/>
                    <a:pt x="13503" y="3835"/>
                    <a:pt x="13249" y="4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6216650" y="563880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6267450" y="5623257"/>
              <a:ext cx="139700" cy="11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2833"/>
                  </a:moveTo>
                  <a:cubicBezTo>
                    <a:pt x="1309" y="1676"/>
                    <a:pt x="2618" y="518"/>
                    <a:pt x="4091" y="133"/>
                  </a:cubicBezTo>
                  <a:cubicBezTo>
                    <a:pt x="5564" y="-253"/>
                    <a:pt x="7200" y="133"/>
                    <a:pt x="8509" y="2254"/>
                  </a:cubicBezTo>
                  <a:cubicBezTo>
                    <a:pt x="9818" y="4376"/>
                    <a:pt x="10800" y="8233"/>
                    <a:pt x="10964" y="11126"/>
                  </a:cubicBezTo>
                  <a:cubicBezTo>
                    <a:pt x="11127" y="14018"/>
                    <a:pt x="10473" y="15947"/>
                    <a:pt x="9327" y="17490"/>
                  </a:cubicBezTo>
                  <a:cubicBezTo>
                    <a:pt x="8182" y="19033"/>
                    <a:pt x="6545" y="20190"/>
                    <a:pt x="6545" y="20768"/>
                  </a:cubicBezTo>
                  <a:cubicBezTo>
                    <a:pt x="6545" y="21347"/>
                    <a:pt x="8182" y="21347"/>
                    <a:pt x="10964" y="20768"/>
                  </a:cubicBezTo>
                  <a:cubicBezTo>
                    <a:pt x="13745" y="20190"/>
                    <a:pt x="17673" y="19033"/>
                    <a:pt x="2160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6438900" y="5334000"/>
              <a:ext cx="9391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600" fill="norm" stroke="1" extrusionOk="0">
                  <a:moveTo>
                    <a:pt x="0" y="0"/>
                  </a:moveTo>
                  <a:cubicBezTo>
                    <a:pt x="5974" y="2514"/>
                    <a:pt x="11949" y="5029"/>
                    <a:pt x="15855" y="7657"/>
                  </a:cubicBezTo>
                  <a:cubicBezTo>
                    <a:pt x="19762" y="10286"/>
                    <a:pt x="21600" y="13029"/>
                    <a:pt x="19532" y="15371"/>
                  </a:cubicBezTo>
                  <a:cubicBezTo>
                    <a:pt x="17464" y="17714"/>
                    <a:pt x="11489" y="19657"/>
                    <a:pt x="5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6584950" y="5194300"/>
              <a:ext cx="952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86"/>
                    <a:pt x="4800" y="1371"/>
                    <a:pt x="6480" y="3429"/>
                  </a:cubicBezTo>
                  <a:cubicBezTo>
                    <a:pt x="8160" y="5486"/>
                    <a:pt x="9120" y="8914"/>
                    <a:pt x="8880" y="11657"/>
                  </a:cubicBezTo>
                  <a:cubicBezTo>
                    <a:pt x="8640" y="14400"/>
                    <a:pt x="7200" y="16457"/>
                    <a:pt x="7680" y="17829"/>
                  </a:cubicBezTo>
                  <a:cubicBezTo>
                    <a:pt x="8160" y="19200"/>
                    <a:pt x="10560" y="19886"/>
                    <a:pt x="13200" y="20400"/>
                  </a:cubicBezTo>
                  <a:cubicBezTo>
                    <a:pt x="15840" y="20914"/>
                    <a:pt x="18720" y="21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5124450" y="5893163"/>
              <a:ext cx="1200150" cy="5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5" fill="norm" stroke="1" extrusionOk="0">
                  <a:moveTo>
                    <a:pt x="0" y="18382"/>
                  </a:moveTo>
                  <a:cubicBezTo>
                    <a:pt x="838" y="19925"/>
                    <a:pt x="1676" y="21468"/>
                    <a:pt x="2800" y="20311"/>
                  </a:cubicBezTo>
                  <a:cubicBezTo>
                    <a:pt x="3924" y="19154"/>
                    <a:pt x="5333" y="15297"/>
                    <a:pt x="6781" y="12211"/>
                  </a:cubicBezTo>
                  <a:cubicBezTo>
                    <a:pt x="8229" y="9125"/>
                    <a:pt x="9714" y="6811"/>
                    <a:pt x="11238" y="4882"/>
                  </a:cubicBezTo>
                  <a:cubicBezTo>
                    <a:pt x="12762" y="2954"/>
                    <a:pt x="14324" y="1411"/>
                    <a:pt x="15962" y="639"/>
                  </a:cubicBezTo>
                  <a:cubicBezTo>
                    <a:pt x="17600" y="-132"/>
                    <a:pt x="19314" y="-132"/>
                    <a:pt x="20267" y="254"/>
                  </a:cubicBezTo>
                  <a:cubicBezTo>
                    <a:pt x="21219" y="639"/>
                    <a:pt x="21410" y="1411"/>
                    <a:pt x="21600" y="2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5515376" y="6035820"/>
              <a:ext cx="155174" cy="212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268" fill="norm" stroke="1" extrusionOk="0">
                  <a:moveTo>
                    <a:pt x="21113" y="939"/>
                  </a:moveTo>
                  <a:cubicBezTo>
                    <a:pt x="19961" y="303"/>
                    <a:pt x="18809" y="-332"/>
                    <a:pt x="16217" y="197"/>
                  </a:cubicBezTo>
                  <a:cubicBezTo>
                    <a:pt x="13625" y="727"/>
                    <a:pt x="9593" y="2421"/>
                    <a:pt x="6425" y="4856"/>
                  </a:cubicBezTo>
                  <a:cubicBezTo>
                    <a:pt x="3257" y="7292"/>
                    <a:pt x="953" y="10468"/>
                    <a:pt x="233" y="13327"/>
                  </a:cubicBezTo>
                  <a:cubicBezTo>
                    <a:pt x="-487" y="16186"/>
                    <a:pt x="377" y="18727"/>
                    <a:pt x="3977" y="19997"/>
                  </a:cubicBezTo>
                  <a:cubicBezTo>
                    <a:pt x="7577" y="21268"/>
                    <a:pt x="13913" y="21268"/>
                    <a:pt x="20249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5511800" y="61595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5727700" y="61595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5797549" y="6151143"/>
              <a:ext cx="146051" cy="13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7" fill="norm" stroke="1" extrusionOk="0">
                  <a:moveTo>
                    <a:pt x="0" y="4238"/>
                  </a:moveTo>
                  <a:cubicBezTo>
                    <a:pt x="939" y="2929"/>
                    <a:pt x="1878" y="1620"/>
                    <a:pt x="3130" y="801"/>
                  </a:cubicBezTo>
                  <a:cubicBezTo>
                    <a:pt x="4383" y="-17"/>
                    <a:pt x="5948" y="-344"/>
                    <a:pt x="7200" y="474"/>
                  </a:cubicBezTo>
                  <a:cubicBezTo>
                    <a:pt x="8452" y="1292"/>
                    <a:pt x="9391" y="3256"/>
                    <a:pt x="9391" y="6038"/>
                  </a:cubicBezTo>
                  <a:cubicBezTo>
                    <a:pt x="9391" y="8820"/>
                    <a:pt x="8452" y="12420"/>
                    <a:pt x="7357" y="14874"/>
                  </a:cubicBezTo>
                  <a:cubicBezTo>
                    <a:pt x="6261" y="17329"/>
                    <a:pt x="5009" y="18638"/>
                    <a:pt x="5322" y="19620"/>
                  </a:cubicBezTo>
                  <a:cubicBezTo>
                    <a:pt x="5635" y="20601"/>
                    <a:pt x="7513" y="21256"/>
                    <a:pt x="10487" y="21092"/>
                  </a:cubicBezTo>
                  <a:cubicBezTo>
                    <a:pt x="13461" y="20929"/>
                    <a:pt x="17530" y="19947"/>
                    <a:pt x="21600" y="18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6711950" y="585470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6800850" y="5765800"/>
              <a:ext cx="127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235"/>
                    <a:pt x="21600" y="8471"/>
                    <a:pt x="18000" y="12071"/>
                  </a:cubicBezTo>
                  <a:cubicBezTo>
                    <a:pt x="14400" y="15671"/>
                    <a:pt x="72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7259221" y="5437726"/>
              <a:ext cx="163930" cy="31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55" fill="norm" stroke="1" extrusionOk="0">
                  <a:moveTo>
                    <a:pt x="21175" y="2015"/>
                  </a:moveTo>
                  <a:cubicBezTo>
                    <a:pt x="20628" y="1295"/>
                    <a:pt x="20081" y="575"/>
                    <a:pt x="19124" y="215"/>
                  </a:cubicBezTo>
                  <a:cubicBezTo>
                    <a:pt x="18167" y="-145"/>
                    <a:pt x="16800" y="-145"/>
                    <a:pt x="14340" y="935"/>
                  </a:cubicBezTo>
                  <a:cubicBezTo>
                    <a:pt x="11879" y="2015"/>
                    <a:pt x="8324" y="4175"/>
                    <a:pt x="5590" y="6911"/>
                  </a:cubicBezTo>
                  <a:cubicBezTo>
                    <a:pt x="2856" y="9647"/>
                    <a:pt x="942" y="12959"/>
                    <a:pt x="259" y="15407"/>
                  </a:cubicBezTo>
                  <a:cubicBezTo>
                    <a:pt x="-425" y="17855"/>
                    <a:pt x="122" y="19439"/>
                    <a:pt x="3403" y="20303"/>
                  </a:cubicBezTo>
                  <a:cubicBezTo>
                    <a:pt x="6684" y="21167"/>
                    <a:pt x="12699" y="21311"/>
                    <a:pt x="18714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7462951" y="5459035"/>
              <a:ext cx="201499" cy="301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28" fill="norm" stroke="1" extrusionOk="0">
                  <a:moveTo>
                    <a:pt x="21419" y="585"/>
                  </a:moveTo>
                  <a:cubicBezTo>
                    <a:pt x="18494" y="138"/>
                    <a:pt x="15569" y="-309"/>
                    <a:pt x="13319" y="287"/>
                  </a:cubicBezTo>
                  <a:cubicBezTo>
                    <a:pt x="11069" y="883"/>
                    <a:pt x="9494" y="2521"/>
                    <a:pt x="7357" y="5575"/>
                  </a:cubicBezTo>
                  <a:cubicBezTo>
                    <a:pt x="5219" y="8629"/>
                    <a:pt x="2519" y="13098"/>
                    <a:pt x="1169" y="15779"/>
                  </a:cubicBezTo>
                  <a:cubicBezTo>
                    <a:pt x="-181" y="18461"/>
                    <a:pt x="-181" y="19354"/>
                    <a:pt x="269" y="20025"/>
                  </a:cubicBezTo>
                  <a:cubicBezTo>
                    <a:pt x="719" y="20695"/>
                    <a:pt x="1619" y="21142"/>
                    <a:pt x="3307" y="21217"/>
                  </a:cubicBezTo>
                  <a:cubicBezTo>
                    <a:pt x="4994" y="21291"/>
                    <a:pt x="7469" y="20993"/>
                    <a:pt x="9494" y="19950"/>
                  </a:cubicBezTo>
                  <a:cubicBezTo>
                    <a:pt x="11519" y="18908"/>
                    <a:pt x="13094" y="17120"/>
                    <a:pt x="14669" y="15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7486650" y="5600700"/>
              <a:ext cx="120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7677150" y="5679793"/>
              <a:ext cx="120650" cy="11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629"/>
                  </a:moveTo>
                  <a:cubicBezTo>
                    <a:pt x="1895" y="244"/>
                    <a:pt x="3789" y="-142"/>
                    <a:pt x="5684" y="51"/>
                  </a:cubicBezTo>
                  <a:cubicBezTo>
                    <a:pt x="7579" y="244"/>
                    <a:pt x="9474" y="1015"/>
                    <a:pt x="10042" y="3137"/>
                  </a:cubicBezTo>
                  <a:cubicBezTo>
                    <a:pt x="10611" y="5258"/>
                    <a:pt x="9853" y="8729"/>
                    <a:pt x="8526" y="11237"/>
                  </a:cubicBezTo>
                  <a:cubicBezTo>
                    <a:pt x="7200" y="13744"/>
                    <a:pt x="5305" y="15287"/>
                    <a:pt x="3789" y="16829"/>
                  </a:cubicBezTo>
                  <a:cubicBezTo>
                    <a:pt x="2274" y="18372"/>
                    <a:pt x="1137" y="19915"/>
                    <a:pt x="1516" y="20687"/>
                  </a:cubicBezTo>
                  <a:cubicBezTo>
                    <a:pt x="1895" y="21458"/>
                    <a:pt x="3789" y="21458"/>
                    <a:pt x="7389" y="20494"/>
                  </a:cubicBezTo>
                  <a:cubicBezTo>
                    <a:pt x="10989" y="19529"/>
                    <a:pt x="16295" y="17601"/>
                    <a:pt x="21600" y="15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7854949" y="566420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8045449" y="5632450"/>
              <a:ext cx="228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349531" y="5518150"/>
              <a:ext cx="201658" cy="20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188" fill="norm" stroke="1" extrusionOk="0">
                  <a:moveTo>
                    <a:pt x="11202" y="0"/>
                  </a:moveTo>
                  <a:cubicBezTo>
                    <a:pt x="9238" y="855"/>
                    <a:pt x="7274" y="1711"/>
                    <a:pt x="5311" y="4598"/>
                  </a:cubicBezTo>
                  <a:cubicBezTo>
                    <a:pt x="3347" y="7485"/>
                    <a:pt x="1383" y="12404"/>
                    <a:pt x="511" y="15505"/>
                  </a:cubicBezTo>
                  <a:cubicBezTo>
                    <a:pt x="-362" y="18606"/>
                    <a:pt x="-144" y="19889"/>
                    <a:pt x="1383" y="20638"/>
                  </a:cubicBezTo>
                  <a:cubicBezTo>
                    <a:pt x="2911" y="21386"/>
                    <a:pt x="5747" y="21600"/>
                    <a:pt x="9129" y="19782"/>
                  </a:cubicBezTo>
                  <a:cubicBezTo>
                    <a:pt x="12511" y="17964"/>
                    <a:pt x="16438" y="14115"/>
                    <a:pt x="18620" y="11121"/>
                  </a:cubicBezTo>
                  <a:cubicBezTo>
                    <a:pt x="20802" y="8127"/>
                    <a:pt x="21238" y="5988"/>
                    <a:pt x="20365" y="4063"/>
                  </a:cubicBezTo>
                  <a:cubicBezTo>
                    <a:pt x="19493" y="2139"/>
                    <a:pt x="17311" y="428"/>
                    <a:pt x="15020" y="214"/>
                  </a:cubicBezTo>
                  <a:cubicBezTo>
                    <a:pt x="12729" y="0"/>
                    <a:pt x="10329" y="1283"/>
                    <a:pt x="7929" y="2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547583" y="5710351"/>
              <a:ext cx="132868" cy="74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984" fill="norm" stroke="1" extrusionOk="0">
                  <a:moveTo>
                    <a:pt x="935" y="3118"/>
                  </a:moveTo>
                  <a:cubicBezTo>
                    <a:pt x="2285" y="1318"/>
                    <a:pt x="3635" y="-482"/>
                    <a:pt x="4647" y="118"/>
                  </a:cubicBezTo>
                  <a:cubicBezTo>
                    <a:pt x="5660" y="718"/>
                    <a:pt x="6335" y="3718"/>
                    <a:pt x="5997" y="6418"/>
                  </a:cubicBezTo>
                  <a:cubicBezTo>
                    <a:pt x="5660" y="9118"/>
                    <a:pt x="4310" y="11518"/>
                    <a:pt x="2791" y="13918"/>
                  </a:cubicBezTo>
                  <a:cubicBezTo>
                    <a:pt x="1272" y="16318"/>
                    <a:pt x="-415" y="18718"/>
                    <a:pt x="91" y="19918"/>
                  </a:cubicBezTo>
                  <a:cubicBezTo>
                    <a:pt x="597" y="21118"/>
                    <a:pt x="3297" y="21118"/>
                    <a:pt x="7179" y="20818"/>
                  </a:cubicBezTo>
                  <a:cubicBezTo>
                    <a:pt x="11060" y="20518"/>
                    <a:pt x="16122" y="19918"/>
                    <a:pt x="21185" y="19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8737600" y="570230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8845549" y="5435600"/>
              <a:ext cx="7679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3" h="21600" fill="norm" stroke="1" extrusionOk="0">
                  <a:moveTo>
                    <a:pt x="0" y="0"/>
                  </a:moveTo>
                  <a:cubicBezTo>
                    <a:pt x="4985" y="1200"/>
                    <a:pt x="9969" y="2400"/>
                    <a:pt x="14123" y="4500"/>
                  </a:cubicBezTo>
                  <a:cubicBezTo>
                    <a:pt x="18277" y="6600"/>
                    <a:pt x="21600" y="9600"/>
                    <a:pt x="19385" y="12600"/>
                  </a:cubicBezTo>
                  <a:cubicBezTo>
                    <a:pt x="17169" y="15600"/>
                    <a:pt x="9415" y="18600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8978900" y="5220879"/>
              <a:ext cx="114300" cy="17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943"/>
                  </a:moveTo>
                  <a:cubicBezTo>
                    <a:pt x="1200" y="1914"/>
                    <a:pt x="2400" y="886"/>
                    <a:pt x="4400" y="371"/>
                  </a:cubicBezTo>
                  <a:cubicBezTo>
                    <a:pt x="6400" y="-143"/>
                    <a:pt x="9200" y="-143"/>
                    <a:pt x="11000" y="500"/>
                  </a:cubicBezTo>
                  <a:cubicBezTo>
                    <a:pt x="12800" y="1143"/>
                    <a:pt x="13600" y="2428"/>
                    <a:pt x="12000" y="5257"/>
                  </a:cubicBezTo>
                  <a:cubicBezTo>
                    <a:pt x="10400" y="8086"/>
                    <a:pt x="6400" y="12457"/>
                    <a:pt x="4000" y="15286"/>
                  </a:cubicBezTo>
                  <a:cubicBezTo>
                    <a:pt x="1600" y="18114"/>
                    <a:pt x="800" y="19400"/>
                    <a:pt x="1400" y="20171"/>
                  </a:cubicBezTo>
                  <a:cubicBezTo>
                    <a:pt x="2000" y="20943"/>
                    <a:pt x="4000" y="21200"/>
                    <a:pt x="7600" y="21328"/>
                  </a:cubicBezTo>
                  <a:cubicBezTo>
                    <a:pt x="11200" y="21457"/>
                    <a:pt x="16400" y="21457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7480300" y="5912213"/>
              <a:ext cx="14351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1306" y="18473"/>
                    <a:pt x="2612" y="15593"/>
                    <a:pt x="3855" y="12713"/>
                  </a:cubicBezTo>
                  <a:cubicBezTo>
                    <a:pt x="5097" y="9833"/>
                    <a:pt x="6276" y="6953"/>
                    <a:pt x="7471" y="4793"/>
                  </a:cubicBezTo>
                  <a:cubicBezTo>
                    <a:pt x="8665" y="2633"/>
                    <a:pt x="9876" y="1193"/>
                    <a:pt x="11135" y="473"/>
                  </a:cubicBezTo>
                  <a:cubicBezTo>
                    <a:pt x="12393" y="-247"/>
                    <a:pt x="13699" y="-247"/>
                    <a:pt x="15101" y="1193"/>
                  </a:cubicBezTo>
                  <a:cubicBezTo>
                    <a:pt x="16503" y="2633"/>
                    <a:pt x="18000" y="5513"/>
                    <a:pt x="19099" y="7673"/>
                  </a:cubicBezTo>
                  <a:cubicBezTo>
                    <a:pt x="20198" y="9833"/>
                    <a:pt x="20899" y="11273"/>
                    <a:pt x="21600" y="12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7820328" y="6022264"/>
              <a:ext cx="191671" cy="266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261" fill="norm" stroke="1" extrusionOk="0">
                  <a:moveTo>
                    <a:pt x="19824" y="3348"/>
                  </a:moveTo>
                  <a:cubicBezTo>
                    <a:pt x="20521" y="2166"/>
                    <a:pt x="21218" y="985"/>
                    <a:pt x="20986" y="395"/>
                  </a:cubicBezTo>
                  <a:cubicBezTo>
                    <a:pt x="20753" y="-196"/>
                    <a:pt x="19592" y="-196"/>
                    <a:pt x="16921" y="901"/>
                  </a:cubicBezTo>
                  <a:cubicBezTo>
                    <a:pt x="14250" y="1998"/>
                    <a:pt x="10070" y="4191"/>
                    <a:pt x="6934" y="6638"/>
                  </a:cubicBezTo>
                  <a:cubicBezTo>
                    <a:pt x="3799" y="9085"/>
                    <a:pt x="1708" y="11785"/>
                    <a:pt x="663" y="13895"/>
                  </a:cubicBezTo>
                  <a:cubicBezTo>
                    <a:pt x="-382" y="16004"/>
                    <a:pt x="-382" y="17523"/>
                    <a:pt x="2057" y="18704"/>
                  </a:cubicBezTo>
                  <a:cubicBezTo>
                    <a:pt x="4495" y="19885"/>
                    <a:pt x="9373" y="20729"/>
                    <a:pt x="12508" y="21067"/>
                  </a:cubicBezTo>
                  <a:cubicBezTo>
                    <a:pt x="15644" y="21404"/>
                    <a:pt x="17037" y="21235"/>
                    <a:pt x="18431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7829550" y="617855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8039100" y="6194768"/>
              <a:ext cx="95250" cy="13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438"/>
                  </a:moveTo>
                  <a:cubicBezTo>
                    <a:pt x="1920" y="1442"/>
                    <a:pt x="3840" y="445"/>
                    <a:pt x="6240" y="112"/>
                  </a:cubicBezTo>
                  <a:cubicBezTo>
                    <a:pt x="8640" y="-220"/>
                    <a:pt x="11520" y="112"/>
                    <a:pt x="13680" y="2106"/>
                  </a:cubicBezTo>
                  <a:cubicBezTo>
                    <a:pt x="15840" y="4100"/>
                    <a:pt x="17280" y="7755"/>
                    <a:pt x="17040" y="10082"/>
                  </a:cubicBezTo>
                  <a:cubicBezTo>
                    <a:pt x="16800" y="12408"/>
                    <a:pt x="14880" y="13405"/>
                    <a:pt x="12720" y="14734"/>
                  </a:cubicBezTo>
                  <a:cubicBezTo>
                    <a:pt x="10560" y="16063"/>
                    <a:pt x="8160" y="17725"/>
                    <a:pt x="8160" y="18888"/>
                  </a:cubicBezTo>
                  <a:cubicBezTo>
                    <a:pt x="8160" y="20051"/>
                    <a:pt x="10560" y="20715"/>
                    <a:pt x="13200" y="21048"/>
                  </a:cubicBezTo>
                  <a:cubicBezTo>
                    <a:pt x="15840" y="21380"/>
                    <a:pt x="18720" y="21380"/>
                    <a:pt x="2160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8204200" y="6223000"/>
              <a:ext cx="381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9264650" y="5943600"/>
              <a:ext cx="2095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2" y="16200"/>
                    <a:pt x="4364" y="10800"/>
                    <a:pt x="7964" y="7200"/>
                  </a:cubicBezTo>
                  <a:cubicBezTo>
                    <a:pt x="11564" y="3600"/>
                    <a:pt x="1658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9360896" y="5892800"/>
              <a:ext cx="3075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20922" y="0"/>
                  </a:moveTo>
                  <a:cubicBezTo>
                    <a:pt x="10842" y="4800"/>
                    <a:pt x="762" y="9600"/>
                    <a:pt x="42" y="13200"/>
                  </a:cubicBezTo>
                  <a:cubicBezTo>
                    <a:pt x="-678" y="16800"/>
                    <a:pt x="7962" y="19200"/>
                    <a:pt x="166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9861558" y="5548403"/>
              <a:ext cx="190492" cy="31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16" fill="norm" stroke="1" extrusionOk="0">
                  <a:moveTo>
                    <a:pt x="21130" y="100"/>
                  </a:moveTo>
                  <a:cubicBezTo>
                    <a:pt x="18782" y="-42"/>
                    <a:pt x="16434" y="-184"/>
                    <a:pt x="13852" y="811"/>
                  </a:cubicBezTo>
                  <a:cubicBezTo>
                    <a:pt x="11269" y="1805"/>
                    <a:pt x="8452" y="3937"/>
                    <a:pt x="5869" y="6566"/>
                  </a:cubicBezTo>
                  <a:cubicBezTo>
                    <a:pt x="3287" y="9195"/>
                    <a:pt x="939" y="12321"/>
                    <a:pt x="234" y="14737"/>
                  </a:cubicBezTo>
                  <a:cubicBezTo>
                    <a:pt x="-470" y="17153"/>
                    <a:pt x="469" y="18858"/>
                    <a:pt x="2347" y="19853"/>
                  </a:cubicBezTo>
                  <a:cubicBezTo>
                    <a:pt x="4226" y="20848"/>
                    <a:pt x="7043" y="21132"/>
                    <a:pt x="986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0097952" y="5561541"/>
              <a:ext cx="195399" cy="27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53" fill="norm" stroke="1" extrusionOk="0">
                  <a:moveTo>
                    <a:pt x="21441" y="2556"/>
                  </a:moveTo>
                  <a:cubicBezTo>
                    <a:pt x="21441" y="1732"/>
                    <a:pt x="21441" y="907"/>
                    <a:pt x="20860" y="413"/>
                  </a:cubicBezTo>
                  <a:cubicBezTo>
                    <a:pt x="20280" y="-82"/>
                    <a:pt x="19118" y="-247"/>
                    <a:pt x="16447" y="577"/>
                  </a:cubicBezTo>
                  <a:cubicBezTo>
                    <a:pt x="13776" y="1402"/>
                    <a:pt x="9596" y="3216"/>
                    <a:pt x="6576" y="5854"/>
                  </a:cubicBezTo>
                  <a:cubicBezTo>
                    <a:pt x="3557" y="8492"/>
                    <a:pt x="1699" y="11955"/>
                    <a:pt x="770" y="14510"/>
                  </a:cubicBezTo>
                  <a:cubicBezTo>
                    <a:pt x="-159" y="17066"/>
                    <a:pt x="-159" y="18715"/>
                    <a:pt x="306" y="19787"/>
                  </a:cubicBezTo>
                  <a:cubicBezTo>
                    <a:pt x="770" y="20858"/>
                    <a:pt x="1699" y="21353"/>
                    <a:pt x="4022" y="21353"/>
                  </a:cubicBezTo>
                  <a:cubicBezTo>
                    <a:pt x="6344" y="21353"/>
                    <a:pt x="10060" y="20858"/>
                    <a:pt x="13776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0090150" y="572135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0299700" y="5734050"/>
              <a:ext cx="114300" cy="11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2314"/>
                  </a:moveTo>
                  <a:cubicBezTo>
                    <a:pt x="1600" y="1157"/>
                    <a:pt x="3200" y="0"/>
                    <a:pt x="4800" y="0"/>
                  </a:cubicBezTo>
                  <a:cubicBezTo>
                    <a:pt x="6400" y="0"/>
                    <a:pt x="8000" y="1157"/>
                    <a:pt x="9000" y="2893"/>
                  </a:cubicBezTo>
                  <a:cubicBezTo>
                    <a:pt x="10000" y="4629"/>
                    <a:pt x="10400" y="6943"/>
                    <a:pt x="9200" y="10221"/>
                  </a:cubicBezTo>
                  <a:cubicBezTo>
                    <a:pt x="8000" y="13500"/>
                    <a:pt x="5200" y="17743"/>
                    <a:pt x="5000" y="19671"/>
                  </a:cubicBezTo>
                  <a:cubicBezTo>
                    <a:pt x="4800" y="21600"/>
                    <a:pt x="7200" y="21214"/>
                    <a:pt x="10400" y="21021"/>
                  </a:cubicBezTo>
                  <a:cubicBezTo>
                    <a:pt x="13600" y="20829"/>
                    <a:pt x="17600" y="20829"/>
                    <a:pt x="2160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439399" y="5748451"/>
              <a:ext cx="95251" cy="10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2201"/>
                  </a:moveTo>
                  <a:cubicBezTo>
                    <a:pt x="1920" y="931"/>
                    <a:pt x="3840" y="-340"/>
                    <a:pt x="5520" y="84"/>
                  </a:cubicBezTo>
                  <a:cubicBezTo>
                    <a:pt x="7200" y="507"/>
                    <a:pt x="8640" y="2625"/>
                    <a:pt x="9360" y="4742"/>
                  </a:cubicBezTo>
                  <a:cubicBezTo>
                    <a:pt x="10080" y="6860"/>
                    <a:pt x="10080" y="8978"/>
                    <a:pt x="9360" y="10884"/>
                  </a:cubicBezTo>
                  <a:cubicBezTo>
                    <a:pt x="8640" y="12789"/>
                    <a:pt x="7200" y="14484"/>
                    <a:pt x="5520" y="15966"/>
                  </a:cubicBezTo>
                  <a:cubicBezTo>
                    <a:pt x="3840" y="17448"/>
                    <a:pt x="1920" y="18719"/>
                    <a:pt x="2160" y="19354"/>
                  </a:cubicBezTo>
                  <a:cubicBezTo>
                    <a:pt x="2400" y="19989"/>
                    <a:pt x="4800" y="19989"/>
                    <a:pt x="8400" y="20201"/>
                  </a:cubicBezTo>
                  <a:cubicBezTo>
                    <a:pt x="12000" y="20413"/>
                    <a:pt x="16800" y="20836"/>
                    <a:pt x="21600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687049" y="5740400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969377" y="5617856"/>
              <a:ext cx="200189" cy="21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944" fill="norm" stroke="1" extrusionOk="0">
                  <a:moveTo>
                    <a:pt x="17914" y="184"/>
                  </a:moveTo>
                  <a:cubicBezTo>
                    <a:pt x="16114" y="-21"/>
                    <a:pt x="14314" y="-227"/>
                    <a:pt x="12289" y="596"/>
                  </a:cubicBezTo>
                  <a:cubicBezTo>
                    <a:pt x="10264" y="1419"/>
                    <a:pt x="8014" y="3270"/>
                    <a:pt x="5989" y="5739"/>
                  </a:cubicBezTo>
                  <a:cubicBezTo>
                    <a:pt x="3964" y="8207"/>
                    <a:pt x="2164" y="11293"/>
                    <a:pt x="1151" y="13350"/>
                  </a:cubicBezTo>
                  <a:cubicBezTo>
                    <a:pt x="139" y="15407"/>
                    <a:pt x="-86" y="16436"/>
                    <a:pt x="26" y="17464"/>
                  </a:cubicBezTo>
                  <a:cubicBezTo>
                    <a:pt x="139" y="18493"/>
                    <a:pt x="589" y="19522"/>
                    <a:pt x="2501" y="20242"/>
                  </a:cubicBezTo>
                  <a:cubicBezTo>
                    <a:pt x="4414" y="20962"/>
                    <a:pt x="7789" y="21373"/>
                    <a:pt x="11052" y="20242"/>
                  </a:cubicBezTo>
                  <a:cubicBezTo>
                    <a:pt x="14314" y="19110"/>
                    <a:pt x="17464" y="16436"/>
                    <a:pt x="19264" y="13247"/>
                  </a:cubicBezTo>
                  <a:cubicBezTo>
                    <a:pt x="21064" y="10059"/>
                    <a:pt x="21514" y="6356"/>
                    <a:pt x="21177" y="4093"/>
                  </a:cubicBezTo>
                  <a:cubicBezTo>
                    <a:pt x="20839" y="1830"/>
                    <a:pt x="19714" y="1007"/>
                    <a:pt x="18589" y="802"/>
                  </a:cubicBezTo>
                  <a:cubicBezTo>
                    <a:pt x="17464" y="596"/>
                    <a:pt x="16339" y="1007"/>
                    <a:pt x="15214" y="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1174868" y="5780315"/>
              <a:ext cx="140833" cy="13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58" fill="norm" stroke="1" extrusionOk="0">
                  <a:moveTo>
                    <a:pt x="3074" y="9992"/>
                  </a:moveTo>
                  <a:cubicBezTo>
                    <a:pt x="3074" y="8277"/>
                    <a:pt x="3074" y="6563"/>
                    <a:pt x="3396" y="4849"/>
                  </a:cubicBezTo>
                  <a:cubicBezTo>
                    <a:pt x="3719" y="3135"/>
                    <a:pt x="4363" y="1420"/>
                    <a:pt x="5653" y="563"/>
                  </a:cubicBezTo>
                  <a:cubicBezTo>
                    <a:pt x="6943" y="-294"/>
                    <a:pt x="8877" y="-294"/>
                    <a:pt x="10005" y="1420"/>
                  </a:cubicBezTo>
                  <a:cubicBezTo>
                    <a:pt x="11134" y="3135"/>
                    <a:pt x="11456" y="6563"/>
                    <a:pt x="10166" y="9477"/>
                  </a:cubicBezTo>
                  <a:cubicBezTo>
                    <a:pt x="8877" y="12392"/>
                    <a:pt x="5975" y="14792"/>
                    <a:pt x="3719" y="16677"/>
                  </a:cubicBezTo>
                  <a:cubicBezTo>
                    <a:pt x="1462" y="18563"/>
                    <a:pt x="-150" y="19935"/>
                    <a:pt x="11" y="20620"/>
                  </a:cubicBezTo>
                  <a:cubicBezTo>
                    <a:pt x="172" y="21306"/>
                    <a:pt x="2107" y="21306"/>
                    <a:pt x="5975" y="20792"/>
                  </a:cubicBezTo>
                  <a:cubicBezTo>
                    <a:pt x="9844" y="20277"/>
                    <a:pt x="15647" y="19249"/>
                    <a:pt x="21450" y="18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1341100" y="5811192"/>
              <a:ext cx="133350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2352"/>
                  </a:moveTo>
                  <a:cubicBezTo>
                    <a:pt x="1371" y="1082"/>
                    <a:pt x="2743" y="-189"/>
                    <a:pt x="3943" y="23"/>
                  </a:cubicBezTo>
                  <a:cubicBezTo>
                    <a:pt x="5143" y="235"/>
                    <a:pt x="6171" y="1929"/>
                    <a:pt x="6857" y="3835"/>
                  </a:cubicBezTo>
                  <a:cubicBezTo>
                    <a:pt x="7543" y="5740"/>
                    <a:pt x="7886" y="7858"/>
                    <a:pt x="7543" y="9764"/>
                  </a:cubicBezTo>
                  <a:cubicBezTo>
                    <a:pt x="7200" y="11670"/>
                    <a:pt x="6171" y="13364"/>
                    <a:pt x="4800" y="15058"/>
                  </a:cubicBezTo>
                  <a:cubicBezTo>
                    <a:pt x="3429" y="16752"/>
                    <a:pt x="1714" y="18446"/>
                    <a:pt x="1886" y="19293"/>
                  </a:cubicBezTo>
                  <a:cubicBezTo>
                    <a:pt x="2057" y="20140"/>
                    <a:pt x="4114" y="20140"/>
                    <a:pt x="7714" y="20352"/>
                  </a:cubicBezTo>
                  <a:cubicBezTo>
                    <a:pt x="11314" y="20564"/>
                    <a:pt x="16457" y="20987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1506199" y="5581650"/>
              <a:ext cx="93135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73" y="0"/>
                  </a:moveTo>
                  <a:cubicBezTo>
                    <a:pt x="6873" y="2314"/>
                    <a:pt x="12273" y="4629"/>
                    <a:pt x="15955" y="6879"/>
                  </a:cubicBezTo>
                  <a:cubicBezTo>
                    <a:pt x="19636" y="9129"/>
                    <a:pt x="21600" y="11314"/>
                    <a:pt x="21600" y="13243"/>
                  </a:cubicBezTo>
                  <a:cubicBezTo>
                    <a:pt x="21600" y="15171"/>
                    <a:pt x="19636" y="16843"/>
                    <a:pt x="15709" y="18193"/>
                  </a:cubicBezTo>
                  <a:cubicBezTo>
                    <a:pt x="11782" y="19543"/>
                    <a:pt x="5891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1624404" y="5420455"/>
              <a:ext cx="167547" cy="18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95" fill="norm" stroke="1" extrusionOk="0">
                  <a:moveTo>
                    <a:pt x="1122" y="280"/>
                  </a:moveTo>
                  <a:cubicBezTo>
                    <a:pt x="2472" y="38"/>
                    <a:pt x="3822" y="-205"/>
                    <a:pt x="4767" y="280"/>
                  </a:cubicBezTo>
                  <a:cubicBezTo>
                    <a:pt x="5712" y="766"/>
                    <a:pt x="6252" y="1979"/>
                    <a:pt x="6252" y="3799"/>
                  </a:cubicBezTo>
                  <a:cubicBezTo>
                    <a:pt x="6252" y="5620"/>
                    <a:pt x="5712" y="8047"/>
                    <a:pt x="4902" y="9624"/>
                  </a:cubicBezTo>
                  <a:cubicBezTo>
                    <a:pt x="4092" y="11202"/>
                    <a:pt x="3012" y="11930"/>
                    <a:pt x="1932" y="12779"/>
                  </a:cubicBezTo>
                  <a:cubicBezTo>
                    <a:pt x="852" y="13629"/>
                    <a:pt x="-228" y="14599"/>
                    <a:pt x="42" y="15328"/>
                  </a:cubicBezTo>
                  <a:cubicBezTo>
                    <a:pt x="312" y="16056"/>
                    <a:pt x="1932" y="16541"/>
                    <a:pt x="5712" y="17512"/>
                  </a:cubicBezTo>
                  <a:cubicBezTo>
                    <a:pt x="9492" y="18483"/>
                    <a:pt x="15432" y="19939"/>
                    <a:pt x="21372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9944100" y="6001113"/>
              <a:ext cx="1377950" cy="8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3228"/>
                  </a:moveTo>
                  <a:cubicBezTo>
                    <a:pt x="1261" y="2674"/>
                    <a:pt x="2522" y="2120"/>
                    <a:pt x="3816" y="1567"/>
                  </a:cubicBezTo>
                  <a:cubicBezTo>
                    <a:pt x="5110" y="1013"/>
                    <a:pt x="6437" y="459"/>
                    <a:pt x="7681" y="182"/>
                  </a:cubicBezTo>
                  <a:cubicBezTo>
                    <a:pt x="8925" y="-95"/>
                    <a:pt x="10087" y="-95"/>
                    <a:pt x="11248" y="459"/>
                  </a:cubicBezTo>
                  <a:cubicBezTo>
                    <a:pt x="12409" y="1013"/>
                    <a:pt x="13571" y="2120"/>
                    <a:pt x="14914" y="4059"/>
                  </a:cubicBezTo>
                  <a:cubicBezTo>
                    <a:pt x="16258" y="5997"/>
                    <a:pt x="17784" y="8767"/>
                    <a:pt x="18929" y="11813"/>
                  </a:cubicBezTo>
                  <a:cubicBezTo>
                    <a:pt x="20074" y="14859"/>
                    <a:pt x="20837" y="18182"/>
                    <a:pt x="2160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0260551" y="6142831"/>
              <a:ext cx="153086" cy="251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397" fill="norm" stroke="1" extrusionOk="0">
                  <a:moveTo>
                    <a:pt x="20015" y="3577"/>
                  </a:moveTo>
                  <a:cubicBezTo>
                    <a:pt x="20591" y="2317"/>
                    <a:pt x="21167" y="1057"/>
                    <a:pt x="20591" y="427"/>
                  </a:cubicBezTo>
                  <a:cubicBezTo>
                    <a:pt x="20015" y="-203"/>
                    <a:pt x="18287" y="-203"/>
                    <a:pt x="15551" y="877"/>
                  </a:cubicBezTo>
                  <a:cubicBezTo>
                    <a:pt x="12815" y="1957"/>
                    <a:pt x="9071" y="4117"/>
                    <a:pt x="6047" y="6547"/>
                  </a:cubicBezTo>
                  <a:cubicBezTo>
                    <a:pt x="3023" y="8977"/>
                    <a:pt x="719" y="11677"/>
                    <a:pt x="143" y="13927"/>
                  </a:cubicBezTo>
                  <a:cubicBezTo>
                    <a:pt x="-433" y="16177"/>
                    <a:pt x="719" y="17977"/>
                    <a:pt x="3887" y="19147"/>
                  </a:cubicBezTo>
                  <a:cubicBezTo>
                    <a:pt x="7055" y="20317"/>
                    <a:pt x="12239" y="20857"/>
                    <a:pt x="17423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0223500" y="6297083"/>
              <a:ext cx="2095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0800"/>
                    <a:pt x="9164" y="0"/>
                    <a:pt x="12764" y="0"/>
                  </a:cubicBezTo>
                  <a:cubicBezTo>
                    <a:pt x="16364" y="0"/>
                    <a:pt x="1898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0439400" y="6342427"/>
              <a:ext cx="139700" cy="11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356"/>
                  </a:moveTo>
                  <a:cubicBezTo>
                    <a:pt x="3273" y="598"/>
                    <a:pt x="6545" y="-160"/>
                    <a:pt x="8836" y="29"/>
                  </a:cubicBezTo>
                  <a:cubicBezTo>
                    <a:pt x="11127" y="219"/>
                    <a:pt x="12436" y="1356"/>
                    <a:pt x="12764" y="3061"/>
                  </a:cubicBezTo>
                  <a:cubicBezTo>
                    <a:pt x="13091" y="4766"/>
                    <a:pt x="12436" y="7040"/>
                    <a:pt x="11455" y="9124"/>
                  </a:cubicBezTo>
                  <a:cubicBezTo>
                    <a:pt x="10473" y="11208"/>
                    <a:pt x="9164" y="13103"/>
                    <a:pt x="8182" y="14998"/>
                  </a:cubicBezTo>
                  <a:cubicBezTo>
                    <a:pt x="7200" y="16893"/>
                    <a:pt x="6545" y="18787"/>
                    <a:pt x="7036" y="19924"/>
                  </a:cubicBezTo>
                  <a:cubicBezTo>
                    <a:pt x="7527" y="21061"/>
                    <a:pt x="9164" y="21440"/>
                    <a:pt x="11782" y="21440"/>
                  </a:cubicBezTo>
                  <a:cubicBezTo>
                    <a:pt x="14400" y="21440"/>
                    <a:pt x="18000" y="21061"/>
                    <a:pt x="21600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0617200" y="6343650"/>
              <a:ext cx="146050" cy="11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0"/>
                  </a:moveTo>
                  <a:cubicBezTo>
                    <a:pt x="1565" y="386"/>
                    <a:pt x="3130" y="771"/>
                    <a:pt x="4539" y="1543"/>
                  </a:cubicBezTo>
                  <a:cubicBezTo>
                    <a:pt x="5948" y="2314"/>
                    <a:pt x="7200" y="3471"/>
                    <a:pt x="7200" y="5979"/>
                  </a:cubicBezTo>
                  <a:cubicBezTo>
                    <a:pt x="7200" y="8486"/>
                    <a:pt x="5948" y="12343"/>
                    <a:pt x="4852" y="15236"/>
                  </a:cubicBezTo>
                  <a:cubicBezTo>
                    <a:pt x="3757" y="18129"/>
                    <a:pt x="2817" y="20057"/>
                    <a:pt x="3130" y="20829"/>
                  </a:cubicBezTo>
                  <a:cubicBezTo>
                    <a:pt x="3443" y="21600"/>
                    <a:pt x="5009" y="21214"/>
                    <a:pt x="8296" y="20829"/>
                  </a:cubicBezTo>
                  <a:cubicBezTo>
                    <a:pt x="11583" y="20443"/>
                    <a:pt x="16591" y="20057"/>
                    <a:pt x="2160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47650" y="6877050"/>
              <a:ext cx="28194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1" y="20492"/>
                    <a:pt x="1362" y="19385"/>
                    <a:pt x="2043" y="18831"/>
                  </a:cubicBezTo>
                  <a:cubicBezTo>
                    <a:pt x="2724" y="18277"/>
                    <a:pt x="3405" y="18277"/>
                    <a:pt x="4030" y="18277"/>
                  </a:cubicBezTo>
                  <a:cubicBezTo>
                    <a:pt x="4654" y="18277"/>
                    <a:pt x="5222" y="18277"/>
                    <a:pt x="5854" y="18000"/>
                  </a:cubicBezTo>
                  <a:cubicBezTo>
                    <a:pt x="6486" y="17723"/>
                    <a:pt x="7184" y="17169"/>
                    <a:pt x="7824" y="16338"/>
                  </a:cubicBezTo>
                  <a:cubicBezTo>
                    <a:pt x="8465" y="15508"/>
                    <a:pt x="9049" y="14400"/>
                    <a:pt x="9778" y="13015"/>
                  </a:cubicBezTo>
                  <a:cubicBezTo>
                    <a:pt x="10508" y="11631"/>
                    <a:pt x="11384" y="9969"/>
                    <a:pt x="12105" y="8862"/>
                  </a:cubicBezTo>
                  <a:cubicBezTo>
                    <a:pt x="12827" y="7754"/>
                    <a:pt x="13395" y="7200"/>
                    <a:pt x="14084" y="6369"/>
                  </a:cubicBezTo>
                  <a:cubicBezTo>
                    <a:pt x="14773" y="5538"/>
                    <a:pt x="15584" y="4431"/>
                    <a:pt x="16354" y="3600"/>
                  </a:cubicBezTo>
                  <a:cubicBezTo>
                    <a:pt x="17124" y="2769"/>
                    <a:pt x="17854" y="2215"/>
                    <a:pt x="18584" y="1938"/>
                  </a:cubicBezTo>
                  <a:cubicBezTo>
                    <a:pt x="19314" y="1662"/>
                    <a:pt x="20043" y="1662"/>
                    <a:pt x="20546" y="1385"/>
                  </a:cubicBezTo>
                  <a:cubicBezTo>
                    <a:pt x="21049" y="1108"/>
                    <a:pt x="21324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33117" y="7232212"/>
              <a:ext cx="319334" cy="621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36" fill="norm" stroke="1" extrusionOk="0">
                  <a:moveTo>
                    <a:pt x="4386" y="3955"/>
                  </a:moveTo>
                  <a:cubicBezTo>
                    <a:pt x="3818" y="4174"/>
                    <a:pt x="3250" y="4393"/>
                    <a:pt x="2610" y="4430"/>
                  </a:cubicBezTo>
                  <a:cubicBezTo>
                    <a:pt x="1971" y="4466"/>
                    <a:pt x="1260" y="4320"/>
                    <a:pt x="834" y="4065"/>
                  </a:cubicBezTo>
                  <a:cubicBezTo>
                    <a:pt x="407" y="3810"/>
                    <a:pt x="265" y="3445"/>
                    <a:pt x="478" y="2897"/>
                  </a:cubicBezTo>
                  <a:cubicBezTo>
                    <a:pt x="692" y="2350"/>
                    <a:pt x="1260" y="1620"/>
                    <a:pt x="1828" y="1110"/>
                  </a:cubicBezTo>
                  <a:cubicBezTo>
                    <a:pt x="2397" y="599"/>
                    <a:pt x="2965" y="307"/>
                    <a:pt x="3605" y="124"/>
                  </a:cubicBezTo>
                  <a:cubicBezTo>
                    <a:pt x="4244" y="-58"/>
                    <a:pt x="4955" y="-131"/>
                    <a:pt x="5523" y="562"/>
                  </a:cubicBezTo>
                  <a:cubicBezTo>
                    <a:pt x="6092" y="1255"/>
                    <a:pt x="6518" y="2715"/>
                    <a:pt x="5878" y="4612"/>
                  </a:cubicBezTo>
                  <a:cubicBezTo>
                    <a:pt x="5239" y="6510"/>
                    <a:pt x="3534" y="8845"/>
                    <a:pt x="2326" y="10122"/>
                  </a:cubicBezTo>
                  <a:cubicBezTo>
                    <a:pt x="1118" y="11399"/>
                    <a:pt x="407" y="11618"/>
                    <a:pt x="123" y="11545"/>
                  </a:cubicBezTo>
                  <a:cubicBezTo>
                    <a:pt x="-161" y="11472"/>
                    <a:pt x="-19" y="11107"/>
                    <a:pt x="1260" y="10231"/>
                  </a:cubicBezTo>
                  <a:cubicBezTo>
                    <a:pt x="2539" y="9355"/>
                    <a:pt x="4955" y="7969"/>
                    <a:pt x="7442" y="6728"/>
                  </a:cubicBezTo>
                  <a:cubicBezTo>
                    <a:pt x="9928" y="5488"/>
                    <a:pt x="12486" y="4393"/>
                    <a:pt x="13978" y="3700"/>
                  </a:cubicBezTo>
                  <a:cubicBezTo>
                    <a:pt x="15471" y="3007"/>
                    <a:pt x="15897" y="2715"/>
                    <a:pt x="15044" y="3664"/>
                  </a:cubicBezTo>
                  <a:cubicBezTo>
                    <a:pt x="14192" y="4612"/>
                    <a:pt x="12060" y="6801"/>
                    <a:pt x="10426" y="9064"/>
                  </a:cubicBezTo>
                  <a:cubicBezTo>
                    <a:pt x="8792" y="11326"/>
                    <a:pt x="7655" y="13661"/>
                    <a:pt x="7015" y="15631"/>
                  </a:cubicBezTo>
                  <a:cubicBezTo>
                    <a:pt x="6376" y="17601"/>
                    <a:pt x="6234" y="19207"/>
                    <a:pt x="6447" y="20155"/>
                  </a:cubicBezTo>
                  <a:cubicBezTo>
                    <a:pt x="6660" y="21104"/>
                    <a:pt x="7228" y="21396"/>
                    <a:pt x="7868" y="21433"/>
                  </a:cubicBezTo>
                  <a:cubicBezTo>
                    <a:pt x="8507" y="21469"/>
                    <a:pt x="9218" y="21250"/>
                    <a:pt x="10071" y="20411"/>
                  </a:cubicBezTo>
                  <a:cubicBezTo>
                    <a:pt x="10923" y="19572"/>
                    <a:pt x="11918" y="18112"/>
                    <a:pt x="12415" y="17018"/>
                  </a:cubicBezTo>
                  <a:cubicBezTo>
                    <a:pt x="12913" y="15923"/>
                    <a:pt x="12913" y="15193"/>
                    <a:pt x="12486" y="14646"/>
                  </a:cubicBezTo>
                  <a:cubicBezTo>
                    <a:pt x="12060" y="14099"/>
                    <a:pt x="11207" y="13734"/>
                    <a:pt x="11207" y="13551"/>
                  </a:cubicBezTo>
                  <a:cubicBezTo>
                    <a:pt x="11207" y="13369"/>
                    <a:pt x="12060" y="13369"/>
                    <a:pt x="13907" y="13114"/>
                  </a:cubicBezTo>
                  <a:cubicBezTo>
                    <a:pt x="15755" y="12858"/>
                    <a:pt x="18597" y="12347"/>
                    <a:pt x="21439" y="11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876300" y="7245350"/>
              <a:ext cx="190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27"/>
                    <a:pt x="12000" y="8054"/>
                    <a:pt x="8400" y="11654"/>
                  </a:cubicBezTo>
                  <a:cubicBezTo>
                    <a:pt x="4800" y="15254"/>
                    <a:pt x="2400" y="184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825500" y="7263394"/>
              <a:ext cx="227689" cy="29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65" fill="norm" stroke="1" extrusionOk="0">
                  <a:moveTo>
                    <a:pt x="0" y="19514"/>
                  </a:moveTo>
                  <a:cubicBezTo>
                    <a:pt x="0" y="18742"/>
                    <a:pt x="0" y="17971"/>
                    <a:pt x="500" y="17508"/>
                  </a:cubicBezTo>
                  <a:cubicBezTo>
                    <a:pt x="1000" y="17045"/>
                    <a:pt x="2000" y="16891"/>
                    <a:pt x="4200" y="16428"/>
                  </a:cubicBezTo>
                  <a:cubicBezTo>
                    <a:pt x="6400" y="15965"/>
                    <a:pt x="9800" y="15194"/>
                    <a:pt x="12600" y="13805"/>
                  </a:cubicBezTo>
                  <a:cubicBezTo>
                    <a:pt x="15400" y="12416"/>
                    <a:pt x="17600" y="10411"/>
                    <a:pt x="19000" y="8482"/>
                  </a:cubicBezTo>
                  <a:cubicBezTo>
                    <a:pt x="20400" y="6554"/>
                    <a:pt x="21000" y="4702"/>
                    <a:pt x="21300" y="3159"/>
                  </a:cubicBezTo>
                  <a:cubicBezTo>
                    <a:pt x="21600" y="1616"/>
                    <a:pt x="21600" y="382"/>
                    <a:pt x="21200" y="74"/>
                  </a:cubicBezTo>
                  <a:cubicBezTo>
                    <a:pt x="20800" y="-235"/>
                    <a:pt x="20000" y="382"/>
                    <a:pt x="19200" y="2851"/>
                  </a:cubicBezTo>
                  <a:cubicBezTo>
                    <a:pt x="18400" y="5319"/>
                    <a:pt x="17600" y="9639"/>
                    <a:pt x="17400" y="13034"/>
                  </a:cubicBezTo>
                  <a:cubicBezTo>
                    <a:pt x="17200" y="16428"/>
                    <a:pt x="17600" y="18896"/>
                    <a:pt x="18000" y="21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61087" y="7512050"/>
              <a:ext cx="103043" cy="84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029" fill="norm" stroke="1" extrusionOk="0">
                  <a:moveTo>
                    <a:pt x="6350" y="0"/>
                  </a:moveTo>
                  <a:cubicBezTo>
                    <a:pt x="4622" y="1580"/>
                    <a:pt x="2894" y="3161"/>
                    <a:pt x="1814" y="5268"/>
                  </a:cubicBezTo>
                  <a:cubicBezTo>
                    <a:pt x="734" y="7376"/>
                    <a:pt x="302" y="10010"/>
                    <a:pt x="86" y="12644"/>
                  </a:cubicBezTo>
                  <a:cubicBezTo>
                    <a:pt x="-130" y="15278"/>
                    <a:pt x="-130" y="17912"/>
                    <a:pt x="2462" y="19493"/>
                  </a:cubicBezTo>
                  <a:cubicBezTo>
                    <a:pt x="5054" y="21073"/>
                    <a:pt x="10238" y="21600"/>
                    <a:pt x="13910" y="20283"/>
                  </a:cubicBezTo>
                  <a:cubicBezTo>
                    <a:pt x="17582" y="18966"/>
                    <a:pt x="19742" y="15805"/>
                    <a:pt x="20606" y="12907"/>
                  </a:cubicBezTo>
                  <a:cubicBezTo>
                    <a:pt x="21470" y="10010"/>
                    <a:pt x="21038" y="7376"/>
                    <a:pt x="19094" y="5532"/>
                  </a:cubicBezTo>
                  <a:cubicBezTo>
                    <a:pt x="17150" y="3688"/>
                    <a:pt x="13694" y="2634"/>
                    <a:pt x="10238" y="1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596221" y="7162799"/>
              <a:ext cx="86530" cy="37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378" fill="norm" stroke="1" extrusionOk="0">
                  <a:moveTo>
                    <a:pt x="16395" y="0"/>
                  </a:moveTo>
                  <a:cubicBezTo>
                    <a:pt x="13310" y="1086"/>
                    <a:pt x="10224" y="2172"/>
                    <a:pt x="7138" y="5008"/>
                  </a:cubicBezTo>
                  <a:cubicBezTo>
                    <a:pt x="4053" y="7844"/>
                    <a:pt x="967" y="12429"/>
                    <a:pt x="195" y="15446"/>
                  </a:cubicBezTo>
                  <a:cubicBezTo>
                    <a:pt x="-576" y="18463"/>
                    <a:pt x="967" y="19911"/>
                    <a:pt x="4310" y="20695"/>
                  </a:cubicBezTo>
                  <a:cubicBezTo>
                    <a:pt x="7653" y="21479"/>
                    <a:pt x="12795" y="21600"/>
                    <a:pt x="16138" y="20997"/>
                  </a:cubicBezTo>
                  <a:cubicBezTo>
                    <a:pt x="19481" y="20393"/>
                    <a:pt x="21024" y="19066"/>
                    <a:pt x="21024" y="18161"/>
                  </a:cubicBezTo>
                  <a:cubicBezTo>
                    <a:pt x="21024" y="17256"/>
                    <a:pt x="19481" y="16773"/>
                    <a:pt x="17938" y="16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534248" y="7319573"/>
              <a:ext cx="491403" cy="19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016" fill="norm" stroke="1" extrusionOk="0">
                  <a:moveTo>
                    <a:pt x="2045" y="8578"/>
                  </a:moveTo>
                  <a:cubicBezTo>
                    <a:pt x="1215" y="8346"/>
                    <a:pt x="384" y="8114"/>
                    <a:pt x="107" y="7533"/>
                  </a:cubicBezTo>
                  <a:cubicBezTo>
                    <a:pt x="-170" y="6952"/>
                    <a:pt x="107" y="6023"/>
                    <a:pt x="753" y="5326"/>
                  </a:cubicBezTo>
                  <a:cubicBezTo>
                    <a:pt x="1399" y="4630"/>
                    <a:pt x="2415" y="4165"/>
                    <a:pt x="3845" y="4978"/>
                  </a:cubicBezTo>
                  <a:cubicBezTo>
                    <a:pt x="5276" y="5791"/>
                    <a:pt x="7122" y="7881"/>
                    <a:pt x="8184" y="10436"/>
                  </a:cubicBezTo>
                  <a:cubicBezTo>
                    <a:pt x="9245" y="12991"/>
                    <a:pt x="9522" y="16010"/>
                    <a:pt x="9476" y="17985"/>
                  </a:cubicBezTo>
                  <a:cubicBezTo>
                    <a:pt x="9430" y="19959"/>
                    <a:pt x="9061" y="20888"/>
                    <a:pt x="8692" y="21004"/>
                  </a:cubicBezTo>
                  <a:cubicBezTo>
                    <a:pt x="8322" y="21120"/>
                    <a:pt x="7953" y="20423"/>
                    <a:pt x="7768" y="18681"/>
                  </a:cubicBezTo>
                  <a:cubicBezTo>
                    <a:pt x="7584" y="16939"/>
                    <a:pt x="7584" y="14152"/>
                    <a:pt x="7861" y="11365"/>
                  </a:cubicBezTo>
                  <a:cubicBezTo>
                    <a:pt x="8138" y="8578"/>
                    <a:pt x="8692" y="5791"/>
                    <a:pt x="9245" y="4165"/>
                  </a:cubicBezTo>
                  <a:cubicBezTo>
                    <a:pt x="9799" y="2539"/>
                    <a:pt x="10353" y="2075"/>
                    <a:pt x="10768" y="2423"/>
                  </a:cubicBezTo>
                  <a:cubicBezTo>
                    <a:pt x="11184" y="2772"/>
                    <a:pt x="11461" y="3933"/>
                    <a:pt x="11645" y="5791"/>
                  </a:cubicBezTo>
                  <a:cubicBezTo>
                    <a:pt x="11830" y="7649"/>
                    <a:pt x="11922" y="10204"/>
                    <a:pt x="11968" y="12062"/>
                  </a:cubicBezTo>
                  <a:cubicBezTo>
                    <a:pt x="12015" y="13920"/>
                    <a:pt x="12015" y="15081"/>
                    <a:pt x="12199" y="15197"/>
                  </a:cubicBezTo>
                  <a:cubicBezTo>
                    <a:pt x="12384" y="15314"/>
                    <a:pt x="12753" y="14385"/>
                    <a:pt x="12984" y="13339"/>
                  </a:cubicBezTo>
                  <a:cubicBezTo>
                    <a:pt x="13215" y="12294"/>
                    <a:pt x="13307" y="11133"/>
                    <a:pt x="13492" y="10088"/>
                  </a:cubicBezTo>
                  <a:cubicBezTo>
                    <a:pt x="13676" y="9043"/>
                    <a:pt x="13953" y="8114"/>
                    <a:pt x="14138" y="8346"/>
                  </a:cubicBezTo>
                  <a:cubicBezTo>
                    <a:pt x="14322" y="8578"/>
                    <a:pt x="14415" y="9972"/>
                    <a:pt x="14553" y="11249"/>
                  </a:cubicBezTo>
                  <a:cubicBezTo>
                    <a:pt x="14692" y="12526"/>
                    <a:pt x="14876" y="13688"/>
                    <a:pt x="15153" y="14617"/>
                  </a:cubicBezTo>
                  <a:cubicBezTo>
                    <a:pt x="15430" y="15546"/>
                    <a:pt x="15799" y="16243"/>
                    <a:pt x="16215" y="16591"/>
                  </a:cubicBezTo>
                  <a:cubicBezTo>
                    <a:pt x="16630" y="16939"/>
                    <a:pt x="17092" y="16939"/>
                    <a:pt x="17692" y="16126"/>
                  </a:cubicBezTo>
                  <a:cubicBezTo>
                    <a:pt x="18292" y="15314"/>
                    <a:pt x="19030" y="13688"/>
                    <a:pt x="19538" y="11830"/>
                  </a:cubicBezTo>
                  <a:cubicBezTo>
                    <a:pt x="20045" y="9972"/>
                    <a:pt x="20322" y="7881"/>
                    <a:pt x="20507" y="5675"/>
                  </a:cubicBezTo>
                  <a:cubicBezTo>
                    <a:pt x="20692" y="3468"/>
                    <a:pt x="20784" y="1146"/>
                    <a:pt x="20553" y="333"/>
                  </a:cubicBezTo>
                  <a:cubicBezTo>
                    <a:pt x="20322" y="-480"/>
                    <a:pt x="19768" y="217"/>
                    <a:pt x="19168" y="2191"/>
                  </a:cubicBezTo>
                  <a:cubicBezTo>
                    <a:pt x="18568" y="4165"/>
                    <a:pt x="17922" y="7417"/>
                    <a:pt x="17599" y="10320"/>
                  </a:cubicBezTo>
                  <a:cubicBezTo>
                    <a:pt x="17276" y="13223"/>
                    <a:pt x="17276" y="15778"/>
                    <a:pt x="17507" y="17288"/>
                  </a:cubicBezTo>
                  <a:cubicBezTo>
                    <a:pt x="17738" y="18797"/>
                    <a:pt x="18199" y="19262"/>
                    <a:pt x="18892" y="19494"/>
                  </a:cubicBezTo>
                  <a:cubicBezTo>
                    <a:pt x="19584" y="19726"/>
                    <a:pt x="20507" y="19726"/>
                    <a:pt x="21430" y="197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2222499" y="751205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2702261" y="7207249"/>
              <a:ext cx="219545" cy="35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195" fill="norm" stroke="1" extrusionOk="0">
                  <a:moveTo>
                    <a:pt x="14200" y="3067"/>
                  </a:moveTo>
                  <a:cubicBezTo>
                    <a:pt x="13392" y="2684"/>
                    <a:pt x="12585" y="2301"/>
                    <a:pt x="11676" y="2045"/>
                  </a:cubicBezTo>
                  <a:cubicBezTo>
                    <a:pt x="10768" y="1789"/>
                    <a:pt x="9758" y="1662"/>
                    <a:pt x="8446" y="2173"/>
                  </a:cubicBezTo>
                  <a:cubicBezTo>
                    <a:pt x="7134" y="2684"/>
                    <a:pt x="5519" y="3834"/>
                    <a:pt x="3904" y="6071"/>
                  </a:cubicBezTo>
                  <a:cubicBezTo>
                    <a:pt x="2289" y="8308"/>
                    <a:pt x="674" y="11631"/>
                    <a:pt x="170" y="14315"/>
                  </a:cubicBezTo>
                  <a:cubicBezTo>
                    <a:pt x="-335" y="16999"/>
                    <a:pt x="271" y="19044"/>
                    <a:pt x="2188" y="20194"/>
                  </a:cubicBezTo>
                  <a:cubicBezTo>
                    <a:pt x="4106" y="21344"/>
                    <a:pt x="7336" y="21600"/>
                    <a:pt x="10768" y="20450"/>
                  </a:cubicBezTo>
                  <a:cubicBezTo>
                    <a:pt x="14200" y="19299"/>
                    <a:pt x="17833" y="16743"/>
                    <a:pt x="19549" y="13612"/>
                  </a:cubicBezTo>
                  <a:cubicBezTo>
                    <a:pt x="21265" y="10480"/>
                    <a:pt x="21063" y="6774"/>
                    <a:pt x="20659" y="4537"/>
                  </a:cubicBezTo>
                  <a:cubicBezTo>
                    <a:pt x="20256" y="2301"/>
                    <a:pt x="19650" y="1534"/>
                    <a:pt x="18843" y="959"/>
                  </a:cubicBezTo>
                  <a:cubicBezTo>
                    <a:pt x="18035" y="383"/>
                    <a:pt x="17026" y="0"/>
                    <a:pt x="16117" y="0"/>
                  </a:cubicBezTo>
                  <a:cubicBezTo>
                    <a:pt x="15209" y="0"/>
                    <a:pt x="14401" y="383"/>
                    <a:pt x="14200" y="1278"/>
                  </a:cubicBezTo>
                  <a:cubicBezTo>
                    <a:pt x="13998" y="2173"/>
                    <a:pt x="14401" y="3579"/>
                    <a:pt x="14805" y="4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2940050" y="7480300"/>
              <a:ext cx="79128" cy="20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64" fill="norm" stroke="1" extrusionOk="0">
                  <a:moveTo>
                    <a:pt x="5116" y="0"/>
                  </a:moveTo>
                  <a:cubicBezTo>
                    <a:pt x="5116" y="4500"/>
                    <a:pt x="5116" y="9000"/>
                    <a:pt x="4832" y="12488"/>
                  </a:cubicBezTo>
                  <a:cubicBezTo>
                    <a:pt x="4547" y="15975"/>
                    <a:pt x="3979" y="18450"/>
                    <a:pt x="3695" y="19125"/>
                  </a:cubicBezTo>
                  <a:cubicBezTo>
                    <a:pt x="3411" y="19800"/>
                    <a:pt x="3411" y="18675"/>
                    <a:pt x="4263" y="16987"/>
                  </a:cubicBezTo>
                  <a:cubicBezTo>
                    <a:pt x="5116" y="15300"/>
                    <a:pt x="6821" y="13050"/>
                    <a:pt x="8526" y="11475"/>
                  </a:cubicBezTo>
                  <a:cubicBezTo>
                    <a:pt x="10232" y="9900"/>
                    <a:pt x="11937" y="9000"/>
                    <a:pt x="13926" y="9112"/>
                  </a:cubicBezTo>
                  <a:cubicBezTo>
                    <a:pt x="15916" y="9225"/>
                    <a:pt x="18189" y="10350"/>
                    <a:pt x="19611" y="12150"/>
                  </a:cubicBezTo>
                  <a:cubicBezTo>
                    <a:pt x="21032" y="13950"/>
                    <a:pt x="21600" y="16425"/>
                    <a:pt x="21032" y="18113"/>
                  </a:cubicBezTo>
                  <a:cubicBezTo>
                    <a:pt x="20463" y="19800"/>
                    <a:pt x="18758" y="20700"/>
                    <a:pt x="16484" y="21150"/>
                  </a:cubicBezTo>
                  <a:cubicBezTo>
                    <a:pt x="14211" y="21600"/>
                    <a:pt x="11368" y="21600"/>
                    <a:pt x="8526" y="20925"/>
                  </a:cubicBezTo>
                  <a:cubicBezTo>
                    <a:pt x="5684" y="20250"/>
                    <a:pt x="2842" y="18900"/>
                    <a:pt x="0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2794000" y="7467599"/>
              <a:ext cx="635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2857764" y="7575549"/>
              <a:ext cx="68792" cy="119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89" fill="norm" stroke="1" extrusionOk="0">
                  <a:moveTo>
                    <a:pt x="11700" y="4547"/>
                  </a:moveTo>
                  <a:cubicBezTo>
                    <a:pt x="8427" y="4547"/>
                    <a:pt x="5154" y="4547"/>
                    <a:pt x="3191" y="5495"/>
                  </a:cubicBezTo>
                  <a:cubicBezTo>
                    <a:pt x="1227" y="6442"/>
                    <a:pt x="573" y="8337"/>
                    <a:pt x="245" y="10232"/>
                  </a:cubicBezTo>
                  <a:cubicBezTo>
                    <a:pt x="-82" y="12126"/>
                    <a:pt x="-82" y="14021"/>
                    <a:pt x="245" y="15916"/>
                  </a:cubicBezTo>
                  <a:cubicBezTo>
                    <a:pt x="573" y="17811"/>
                    <a:pt x="1227" y="19705"/>
                    <a:pt x="3191" y="20653"/>
                  </a:cubicBezTo>
                  <a:cubicBezTo>
                    <a:pt x="5154" y="21600"/>
                    <a:pt x="8427" y="21600"/>
                    <a:pt x="11045" y="20842"/>
                  </a:cubicBezTo>
                  <a:cubicBezTo>
                    <a:pt x="13663" y="20084"/>
                    <a:pt x="15627" y="18568"/>
                    <a:pt x="17263" y="16295"/>
                  </a:cubicBezTo>
                  <a:cubicBezTo>
                    <a:pt x="18900" y="14021"/>
                    <a:pt x="20209" y="10989"/>
                    <a:pt x="20863" y="8526"/>
                  </a:cubicBezTo>
                  <a:cubicBezTo>
                    <a:pt x="21518" y="6063"/>
                    <a:pt x="21518" y="4168"/>
                    <a:pt x="19882" y="2842"/>
                  </a:cubicBezTo>
                  <a:cubicBezTo>
                    <a:pt x="18245" y="1516"/>
                    <a:pt x="14973" y="758"/>
                    <a:pt x="117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3067992" y="7559415"/>
              <a:ext cx="82133" cy="14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480" fill="norm" stroke="1" extrusionOk="0">
                  <a:moveTo>
                    <a:pt x="19199" y="1468"/>
                  </a:moveTo>
                  <a:cubicBezTo>
                    <a:pt x="16499" y="833"/>
                    <a:pt x="13799" y="198"/>
                    <a:pt x="11099" y="39"/>
                  </a:cubicBezTo>
                  <a:cubicBezTo>
                    <a:pt x="8399" y="-120"/>
                    <a:pt x="5699" y="198"/>
                    <a:pt x="3539" y="1151"/>
                  </a:cubicBezTo>
                  <a:cubicBezTo>
                    <a:pt x="1379" y="2104"/>
                    <a:pt x="-241" y="3692"/>
                    <a:pt x="29" y="4962"/>
                  </a:cubicBezTo>
                  <a:cubicBezTo>
                    <a:pt x="299" y="6233"/>
                    <a:pt x="2459" y="7186"/>
                    <a:pt x="5969" y="8456"/>
                  </a:cubicBezTo>
                  <a:cubicBezTo>
                    <a:pt x="9479" y="9727"/>
                    <a:pt x="14339" y="11315"/>
                    <a:pt x="17309" y="12904"/>
                  </a:cubicBezTo>
                  <a:cubicBezTo>
                    <a:pt x="20279" y="14492"/>
                    <a:pt x="21359" y="16080"/>
                    <a:pt x="20819" y="17351"/>
                  </a:cubicBezTo>
                  <a:cubicBezTo>
                    <a:pt x="20279" y="18621"/>
                    <a:pt x="18119" y="19574"/>
                    <a:pt x="14879" y="20209"/>
                  </a:cubicBezTo>
                  <a:cubicBezTo>
                    <a:pt x="11639" y="20845"/>
                    <a:pt x="7319" y="21162"/>
                    <a:pt x="2999" y="21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3639771" y="7353300"/>
              <a:ext cx="278180" cy="148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107" fill="norm" stroke="1" extrusionOk="0">
                  <a:moveTo>
                    <a:pt x="3342" y="14400"/>
                  </a:moveTo>
                  <a:cubicBezTo>
                    <a:pt x="2688" y="15300"/>
                    <a:pt x="2033" y="16200"/>
                    <a:pt x="1461" y="16050"/>
                  </a:cubicBezTo>
                  <a:cubicBezTo>
                    <a:pt x="888" y="15900"/>
                    <a:pt x="397" y="14700"/>
                    <a:pt x="151" y="13350"/>
                  </a:cubicBezTo>
                  <a:cubicBezTo>
                    <a:pt x="-94" y="12000"/>
                    <a:pt x="-94" y="10500"/>
                    <a:pt x="561" y="8700"/>
                  </a:cubicBezTo>
                  <a:cubicBezTo>
                    <a:pt x="1215" y="6900"/>
                    <a:pt x="2524" y="4800"/>
                    <a:pt x="3833" y="4500"/>
                  </a:cubicBezTo>
                  <a:cubicBezTo>
                    <a:pt x="5142" y="4200"/>
                    <a:pt x="6451" y="5700"/>
                    <a:pt x="8006" y="8850"/>
                  </a:cubicBezTo>
                  <a:cubicBezTo>
                    <a:pt x="9561" y="12000"/>
                    <a:pt x="11361" y="16800"/>
                    <a:pt x="12670" y="19200"/>
                  </a:cubicBezTo>
                  <a:cubicBezTo>
                    <a:pt x="13979" y="21600"/>
                    <a:pt x="14797" y="21600"/>
                    <a:pt x="15615" y="19950"/>
                  </a:cubicBezTo>
                  <a:cubicBezTo>
                    <a:pt x="16433" y="18300"/>
                    <a:pt x="17251" y="15000"/>
                    <a:pt x="18233" y="11400"/>
                  </a:cubicBezTo>
                  <a:cubicBezTo>
                    <a:pt x="19215" y="7800"/>
                    <a:pt x="20361" y="3900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4447896" y="7164182"/>
              <a:ext cx="412299" cy="35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19" fill="norm" stroke="1" extrusionOk="0">
                  <a:moveTo>
                    <a:pt x="2481" y="7785"/>
                  </a:moveTo>
                  <a:cubicBezTo>
                    <a:pt x="1824" y="7785"/>
                    <a:pt x="1166" y="7785"/>
                    <a:pt x="672" y="7535"/>
                  </a:cubicBezTo>
                  <a:cubicBezTo>
                    <a:pt x="179" y="7285"/>
                    <a:pt x="-150" y="6786"/>
                    <a:pt x="69" y="5600"/>
                  </a:cubicBezTo>
                  <a:cubicBezTo>
                    <a:pt x="289" y="4414"/>
                    <a:pt x="1056" y="2541"/>
                    <a:pt x="2207" y="1355"/>
                  </a:cubicBezTo>
                  <a:cubicBezTo>
                    <a:pt x="3359" y="168"/>
                    <a:pt x="4894" y="-331"/>
                    <a:pt x="6484" y="231"/>
                  </a:cubicBezTo>
                  <a:cubicBezTo>
                    <a:pt x="8073" y="793"/>
                    <a:pt x="9718" y="2416"/>
                    <a:pt x="11472" y="4788"/>
                  </a:cubicBezTo>
                  <a:cubicBezTo>
                    <a:pt x="13227" y="7160"/>
                    <a:pt x="15091" y="10282"/>
                    <a:pt x="16352" y="12779"/>
                  </a:cubicBezTo>
                  <a:cubicBezTo>
                    <a:pt x="17612" y="15276"/>
                    <a:pt x="18270" y="17149"/>
                    <a:pt x="18764" y="18460"/>
                  </a:cubicBezTo>
                  <a:cubicBezTo>
                    <a:pt x="19257" y="19771"/>
                    <a:pt x="19586" y="20520"/>
                    <a:pt x="20025" y="20894"/>
                  </a:cubicBezTo>
                  <a:cubicBezTo>
                    <a:pt x="20463" y="21269"/>
                    <a:pt x="21011" y="21269"/>
                    <a:pt x="21231" y="21144"/>
                  </a:cubicBezTo>
                  <a:cubicBezTo>
                    <a:pt x="21450" y="21019"/>
                    <a:pt x="21340" y="20770"/>
                    <a:pt x="21231" y="20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4560078" y="7080250"/>
              <a:ext cx="246873" cy="54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97" fill="norm" stroke="1" extrusionOk="0">
                  <a:moveTo>
                    <a:pt x="21350" y="0"/>
                  </a:moveTo>
                  <a:cubicBezTo>
                    <a:pt x="20435" y="667"/>
                    <a:pt x="19519" y="1334"/>
                    <a:pt x="17781" y="3169"/>
                  </a:cubicBezTo>
                  <a:cubicBezTo>
                    <a:pt x="16042" y="5004"/>
                    <a:pt x="13479" y="8006"/>
                    <a:pt x="10825" y="10800"/>
                  </a:cubicBezTo>
                  <a:cubicBezTo>
                    <a:pt x="8170" y="13594"/>
                    <a:pt x="5425" y="16179"/>
                    <a:pt x="3686" y="17805"/>
                  </a:cubicBezTo>
                  <a:cubicBezTo>
                    <a:pt x="1947" y="19432"/>
                    <a:pt x="1214" y="20099"/>
                    <a:pt x="665" y="20641"/>
                  </a:cubicBezTo>
                  <a:cubicBezTo>
                    <a:pt x="116" y="21183"/>
                    <a:pt x="-250" y="21600"/>
                    <a:pt x="208" y="21475"/>
                  </a:cubicBezTo>
                  <a:cubicBezTo>
                    <a:pt x="665" y="21350"/>
                    <a:pt x="1947" y="20683"/>
                    <a:pt x="3228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4870450" y="6944697"/>
              <a:ext cx="101600" cy="154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4682"/>
                  </a:moveTo>
                  <a:cubicBezTo>
                    <a:pt x="0" y="3223"/>
                    <a:pt x="0" y="1763"/>
                    <a:pt x="1125" y="888"/>
                  </a:cubicBezTo>
                  <a:cubicBezTo>
                    <a:pt x="2250" y="12"/>
                    <a:pt x="4500" y="-280"/>
                    <a:pt x="6300" y="304"/>
                  </a:cubicBezTo>
                  <a:cubicBezTo>
                    <a:pt x="8100" y="888"/>
                    <a:pt x="9450" y="2347"/>
                    <a:pt x="9675" y="4682"/>
                  </a:cubicBezTo>
                  <a:cubicBezTo>
                    <a:pt x="9900" y="7017"/>
                    <a:pt x="9000" y="10228"/>
                    <a:pt x="7875" y="12417"/>
                  </a:cubicBezTo>
                  <a:cubicBezTo>
                    <a:pt x="6750" y="14606"/>
                    <a:pt x="5400" y="15774"/>
                    <a:pt x="4275" y="17088"/>
                  </a:cubicBezTo>
                  <a:cubicBezTo>
                    <a:pt x="3150" y="18401"/>
                    <a:pt x="2250" y="19861"/>
                    <a:pt x="2925" y="20590"/>
                  </a:cubicBezTo>
                  <a:cubicBezTo>
                    <a:pt x="3600" y="21320"/>
                    <a:pt x="5850" y="21320"/>
                    <a:pt x="9225" y="21174"/>
                  </a:cubicBezTo>
                  <a:cubicBezTo>
                    <a:pt x="12600" y="21028"/>
                    <a:pt x="17100" y="20736"/>
                    <a:pt x="21600" y="20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5410199" y="6831468"/>
              <a:ext cx="31751" cy="146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fill="norm" stroke="1" extrusionOk="0">
                  <a:moveTo>
                    <a:pt x="12960" y="766"/>
                  </a:moveTo>
                  <a:cubicBezTo>
                    <a:pt x="14400" y="610"/>
                    <a:pt x="15840" y="454"/>
                    <a:pt x="16560" y="298"/>
                  </a:cubicBezTo>
                  <a:cubicBezTo>
                    <a:pt x="17280" y="141"/>
                    <a:pt x="17280" y="-15"/>
                    <a:pt x="15840" y="1"/>
                  </a:cubicBezTo>
                  <a:cubicBezTo>
                    <a:pt x="14400" y="16"/>
                    <a:pt x="11520" y="204"/>
                    <a:pt x="8640" y="798"/>
                  </a:cubicBezTo>
                  <a:cubicBezTo>
                    <a:pt x="5760" y="1392"/>
                    <a:pt x="2880" y="2392"/>
                    <a:pt x="1440" y="3502"/>
                  </a:cubicBezTo>
                  <a:cubicBezTo>
                    <a:pt x="0" y="4611"/>
                    <a:pt x="0" y="5830"/>
                    <a:pt x="0" y="6987"/>
                  </a:cubicBezTo>
                  <a:cubicBezTo>
                    <a:pt x="0" y="8144"/>
                    <a:pt x="0" y="9238"/>
                    <a:pt x="720" y="10347"/>
                  </a:cubicBezTo>
                  <a:cubicBezTo>
                    <a:pt x="1440" y="11457"/>
                    <a:pt x="2880" y="12582"/>
                    <a:pt x="3600" y="13833"/>
                  </a:cubicBezTo>
                  <a:cubicBezTo>
                    <a:pt x="4320" y="15083"/>
                    <a:pt x="4320" y="16459"/>
                    <a:pt x="7200" y="17771"/>
                  </a:cubicBezTo>
                  <a:cubicBezTo>
                    <a:pt x="10080" y="19084"/>
                    <a:pt x="15840" y="20335"/>
                    <a:pt x="21600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5839883" y="7082523"/>
              <a:ext cx="310322" cy="425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992" fill="norm" stroke="1" extrusionOk="0">
                  <a:moveTo>
                    <a:pt x="11887" y="2392"/>
                  </a:moveTo>
                  <a:cubicBezTo>
                    <a:pt x="11452" y="1870"/>
                    <a:pt x="11017" y="1349"/>
                    <a:pt x="10365" y="1088"/>
                  </a:cubicBezTo>
                  <a:cubicBezTo>
                    <a:pt x="9713" y="827"/>
                    <a:pt x="8843" y="827"/>
                    <a:pt x="7321" y="1870"/>
                  </a:cubicBezTo>
                  <a:cubicBezTo>
                    <a:pt x="5799" y="2914"/>
                    <a:pt x="3624" y="5001"/>
                    <a:pt x="2174" y="7557"/>
                  </a:cubicBezTo>
                  <a:cubicBezTo>
                    <a:pt x="725" y="10114"/>
                    <a:pt x="0" y="13140"/>
                    <a:pt x="0" y="15436"/>
                  </a:cubicBezTo>
                  <a:cubicBezTo>
                    <a:pt x="0" y="17731"/>
                    <a:pt x="725" y="19296"/>
                    <a:pt x="2174" y="20183"/>
                  </a:cubicBezTo>
                  <a:cubicBezTo>
                    <a:pt x="3624" y="21070"/>
                    <a:pt x="5799" y="21279"/>
                    <a:pt x="8408" y="20549"/>
                  </a:cubicBezTo>
                  <a:cubicBezTo>
                    <a:pt x="11017" y="19818"/>
                    <a:pt x="14062" y="18149"/>
                    <a:pt x="16454" y="15696"/>
                  </a:cubicBezTo>
                  <a:cubicBezTo>
                    <a:pt x="18846" y="13244"/>
                    <a:pt x="20585" y="10009"/>
                    <a:pt x="21093" y="7349"/>
                  </a:cubicBezTo>
                  <a:cubicBezTo>
                    <a:pt x="21600" y="4688"/>
                    <a:pt x="20875" y="2601"/>
                    <a:pt x="19353" y="1349"/>
                  </a:cubicBezTo>
                  <a:cubicBezTo>
                    <a:pt x="17831" y="96"/>
                    <a:pt x="15511" y="-321"/>
                    <a:pt x="13554" y="253"/>
                  </a:cubicBezTo>
                  <a:cubicBezTo>
                    <a:pt x="11597" y="827"/>
                    <a:pt x="10003" y="2392"/>
                    <a:pt x="9205" y="3905"/>
                  </a:cubicBezTo>
                  <a:cubicBezTo>
                    <a:pt x="8408" y="5418"/>
                    <a:pt x="8408" y="6879"/>
                    <a:pt x="8408" y="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5981700" y="7353300"/>
              <a:ext cx="133350" cy="25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0"/>
                  </a:moveTo>
                  <a:cubicBezTo>
                    <a:pt x="4114" y="4175"/>
                    <a:pt x="8229" y="8350"/>
                    <a:pt x="10800" y="11617"/>
                  </a:cubicBezTo>
                  <a:cubicBezTo>
                    <a:pt x="13371" y="14884"/>
                    <a:pt x="14400" y="17244"/>
                    <a:pt x="15771" y="18787"/>
                  </a:cubicBezTo>
                  <a:cubicBezTo>
                    <a:pt x="17143" y="20329"/>
                    <a:pt x="18857" y="21055"/>
                    <a:pt x="19886" y="21328"/>
                  </a:cubicBezTo>
                  <a:cubicBezTo>
                    <a:pt x="20914" y="21600"/>
                    <a:pt x="21257" y="21418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6199154" y="7488537"/>
              <a:ext cx="113258" cy="15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0932" fill="norm" stroke="1" extrusionOk="0">
                  <a:moveTo>
                    <a:pt x="13850" y="3958"/>
                  </a:moveTo>
                  <a:cubicBezTo>
                    <a:pt x="14243" y="2555"/>
                    <a:pt x="14636" y="1153"/>
                    <a:pt x="13654" y="451"/>
                  </a:cubicBezTo>
                  <a:cubicBezTo>
                    <a:pt x="12672" y="-250"/>
                    <a:pt x="10316" y="-250"/>
                    <a:pt x="7763" y="1293"/>
                  </a:cubicBezTo>
                  <a:cubicBezTo>
                    <a:pt x="5210" y="2836"/>
                    <a:pt x="2461" y="5921"/>
                    <a:pt x="1087" y="9147"/>
                  </a:cubicBezTo>
                  <a:cubicBezTo>
                    <a:pt x="-288" y="12373"/>
                    <a:pt x="-288" y="15740"/>
                    <a:pt x="694" y="17984"/>
                  </a:cubicBezTo>
                  <a:cubicBezTo>
                    <a:pt x="1676" y="20228"/>
                    <a:pt x="3639" y="21350"/>
                    <a:pt x="6977" y="20789"/>
                  </a:cubicBezTo>
                  <a:cubicBezTo>
                    <a:pt x="10316" y="20228"/>
                    <a:pt x="15028" y="17984"/>
                    <a:pt x="17777" y="15319"/>
                  </a:cubicBezTo>
                  <a:cubicBezTo>
                    <a:pt x="20527" y="12654"/>
                    <a:pt x="21312" y="9568"/>
                    <a:pt x="20919" y="7184"/>
                  </a:cubicBezTo>
                  <a:cubicBezTo>
                    <a:pt x="20527" y="4799"/>
                    <a:pt x="18956" y="3116"/>
                    <a:pt x="17385" y="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6382175" y="7359650"/>
              <a:ext cx="118773" cy="32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77" fill="norm" stroke="1" extrusionOk="0">
                  <a:moveTo>
                    <a:pt x="3335" y="0"/>
                  </a:moveTo>
                  <a:cubicBezTo>
                    <a:pt x="2198" y="1543"/>
                    <a:pt x="1061" y="3086"/>
                    <a:pt x="682" y="6312"/>
                  </a:cubicBezTo>
                  <a:cubicBezTo>
                    <a:pt x="303" y="9538"/>
                    <a:pt x="682" y="14447"/>
                    <a:pt x="682" y="17392"/>
                  </a:cubicBezTo>
                  <a:cubicBezTo>
                    <a:pt x="682" y="20338"/>
                    <a:pt x="303" y="21319"/>
                    <a:pt x="113" y="21460"/>
                  </a:cubicBezTo>
                  <a:cubicBezTo>
                    <a:pt x="-76" y="21600"/>
                    <a:pt x="-76" y="20899"/>
                    <a:pt x="492" y="19356"/>
                  </a:cubicBezTo>
                  <a:cubicBezTo>
                    <a:pt x="1061" y="17813"/>
                    <a:pt x="2198" y="15429"/>
                    <a:pt x="3335" y="13956"/>
                  </a:cubicBezTo>
                  <a:cubicBezTo>
                    <a:pt x="4471" y="12483"/>
                    <a:pt x="5608" y="11922"/>
                    <a:pt x="7124" y="11642"/>
                  </a:cubicBezTo>
                  <a:cubicBezTo>
                    <a:pt x="8640" y="11361"/>
                    <a:pt x="10535" y="11361"/>
                    <a:pt x="12998" y="11922"/>
                  </a:cubicBezTo>
                  <a:cubicBezTo>
                    <a:pt x="15461" y="12483"/>
                    <a:pt x="18492" y="13605"/>
                    <a:pt x="20008" y="14587"/>
                  </a:cubicBezTo>
                  <a:cubicBezTo>
                    <a:pt x="21524" y="15569"/>
                    <a:pt x="21524" y="16410"/>
                    <a:pt x="20766" y="17112"/>
                  </a:cubicBezTo>
                  <a:cubicBezTo>
                    <a:pt x="20008" y="17813"/>
                    <a:pt x="18492" y="18374"/>
                    <a:pt x="16598" y="18725"/>
                  </a:cubicBezTo>
                  <a:cubicBezTo>
                    <a:pt x="14703" y="19075"/>
                    <a:pt x="12429" y="19216"/>
                    <a:pt x="10345" y="19286"/>
                  </a:cubicBezTo>
                  <a:cubicBezTo>
                    <a:pt x="8261" y="19356"/>
                    <a:pt x="6366" y="19356"/>
                    <a:pt x="5987" y="18865"/>
                  </a:cubicBezTo>
                  <a:cubicBezTo>
                    <a:pt x="5608" y="18374"/>
                    <a:pt x="6745" y="17392"/>
                    <a:pt x="7882" y="16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6544415" y="7480300"/>
              <a:ext cx="79767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49" fill="norm" stroke="1" extrusionOk="0">
                  <a:moveTo>
                    <a:pt x="15591" y="5274"/>
                  </a:moveTo>
                  <a:cubicBezTo>
                    <a:pt x="16698" y="4019"/>
                    <a:pt x="17806" y="2763"/>
                    <a:pt x="16698" y="1758"/>
                  </a:cubicBezTo>
                  <a:cubicBezTo>
                    <a:pt x="15591" y="753"/>
                    <a:pt x="12267" y="0"/>
                    <a:pt x="9498" y="0"/>
                  </a:cubicBezTo>
                  <a:cubicBezTo>
                    <a:pt x="6729" y="0"/>
                    <a:pt x="4514" y="753"/>
                    <a:pt x="3129" y="2009"/>
                  </a:cubicBezTo>
                  <a:cubicBezTo>
                    <a:pt x="1744" y="3265"/>
                    <a:pt x="1191" y="5023"/>
                    <a:pt x="3406" y="6781"/>
                  </a:cubicBezTo>
                  <a:cubicBezTo>
                    <a:pt x="5621" y="8540"/>
                    <a:pt x="10606" y="10298"/>
                    <a:pt x="14483" y="11805"/>
                  </a:cubicBezTo>
                  <a:cubicBezTo>
                    <a:pt x="18360" y="13312"/>
                    <a:pt x="21129" y="14567"/>
                    <a:pt x="20852" y="16074"/>
                  </a:cubicBezTo>
                  <a:cubicBezTo>
                    <a:pt x="20575" y="17581"/>
                    <a:pt x="17252" y="19340"/>
                    <a:pt x="13375" y="20344"/>
                  </a:cubicBezTo>
                  <a:cubicBezTo>
                    <a:pt x="9498" y="21349"/>
                    <a:pt x="5067" y="21600"/>
                    <a:pt x="2575" y="21098"/>
                  </a:cubicBezTo>
                  <a:cubicBezTo>
                    <a:pt x="83" y="20595"/>
                    <a:pt x="-471" y="19340"/>
                    <a:pt x="360" y="17958"/>
                  </a:cubicBezTo>
                  <a:cubicBezTo>
                    <a:pt x="1191" y="16577"/>
                    <a:pt x="3406" y="15070"/>
                    <a:pt x="5621" y="13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6858000" y="732790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200"/>
                    <a:pt x="6171" y="10800"/>
                    <a:pt x="9771" y="7200"/>
                  </a:cubicBezTo>
                  <a:cubicBezTo>
                    <a:pt x="13371" y="3600"/>
                    <a:pt x="174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6845299" y="7429500"/>
              <a:ext cx="171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567083" y="7139516"/>
              <a:ext cx="413120" cy="426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33" fill="norm" stroke="1" extrusionOk="0">
                  <a:moveTo>
                    <a:pt x="20278" y="855"/>
                  </a:moveTo>
                  <a:cubicBezTo>
                    <a:pt x="20829" y="428"/>
                    <a:pt x="21380" y="0"/>
                    <a:pt x="21490" y="0"/>
                  </a:cubicBezTo>
                  <a:cubicBezTo>
                    <a:pt x="21600" y="0"/>
                    <a:pt x="21269" y="428"/>
                    <a:pt x="19616" y="1657"/>
                  </a:cubicBezTo>
                  <a:cubicBezTo>
                    <a:pt x="17963" y="2887"/>
                    <a:pt x="14988" y="4919"/>
                    <a:pt x="12288" y="6523"/>
                  </a:cubicBezTo>
                  <a:cubicBezTo>
                    <a:pt x="9588" y="8127"/>
                    <a:pt x="7163" y="9303"/>
                    <a:pt x="5731" y="10105"/>
                  </a:cubicBezTo>
                  <a:cubicBezTo>
                    <a:pt x="4298" y="10907"/>
                    <a:pt x="3857" y="11335"/>
                    <a:pt x="3912" y="11655"/>
                  </a:cubicBezTo>
                  <a:cubicBezTo>
                    <a:pt x="3967" y="11976"/>
                    <a:pt x="4518" y="12190"/>
                    <a:pt x="5731" y="12297"/>
                  </a:cubicBezTo>
                  <a:cubicBezTo>
                    <a:pt x="6943" y="12404"/>
                    <a:pt x="8816" y="12404"/>
                    <a:pt x="10084" y="12618"/>
                  </a:cubicBezTo>
                  <a:cubicBezTo>
                    <a:pt x="11351" y="12832"/>
                    <a:pt x="12012" y="13259"/>
                    <a:pt x="12012" y="13687"/>
                  </a:cubicBezTo>
                  <a:cubicBezTo>
                    <a:pt x="12012" y="14115"/>
                    <a:pt x="11351" y="14543"/>
                    <a:pt x="9698" y="15398"/>
                  </a:cubicBezTo>
                  <a:cubicBezTo>
                    <a:pt x="8045" y="16253"/>
                    <a:pt x="5400" y="17537"/>
                    <a:pt x="3802" y="18339"/>
                  </a:cubicBezTo>
                  <a:cubicBezTo>
                    <a:pt x="2204" y="19141"/>
                    <a:pt x="1653" y="19461"/>
                    <a:pt x="1102" y="19889"/>
                  </a:cubicBezTo>
                  <a:cubicBezTo>
                    <a:pt x="551" y="20317"/>
                    <a:pt x="0" y="20851"/>
                    <a:pt x="0" y="21172"/>
                  </a:cubicBezTo>
                  <a:cubicBezTo>
                    <a:pt x="0" y="21493"/>
                    <a:pt x="551" y="21600"/>
                    <a:pt x="2424" y="21493"/>
                  </a:cubicBezTo>
                  <a:cubicBezTo>
                    <a:pt x="4298" y="21386"/>
                    <a:pt x="7494" y="21065"/>
                    <a:pt x="10469" y="20958"/>
                  </a:cubicBezTo>
                  <a:cubicBezTo>
                    <a:pt x="13445" y="20851"/>
                    <a:pt x="16200" y="20958"/>
                    <a:pt x="18955" y="2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8122620" y="7150100"/>
              <a:ext cx="35463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19497" y="0"/>
                  </a:moveTo>
                  <a:cubicBezTo>
                    <a:pt x="16685" y="1414"/>
                    <a:pt x="13873" y="2829"/>
                    <a:pt x="11253" y="3921"/>
                  </a:cubicBezTo>
                  <a:cubicBezTo>
                    <a:pt x="8633" y="5014"/>
                    <a:pt x="6205" y="5786"/>
                    <a:pt x="4479" y="6364"/>
                  </a:cubicBezTo>
                  <a:cubicBezTo>
                    <a:pt x="2754" y="6943"/>
                    <a:pt x="1731" y="7329"/>
                    <a:pt x="1028" y="7779"/>
                  </a:cubicBezTo>
                  <a:cubicBezTo>
                    <a:pt x="325" y="8229"/>
                    <a:pt x="-58" y="8743"/>
                    <a:pt x="197" y="9129"/>
                  </a:cubicBezTo>
                  <a:cubicBezTo>
                    <a:pt x="453" y="9514"/>
                    <a:pt x="1348" y="9771"/>
                    <a:pt x="3201" y="9964"/>
                  </a:cubicBezTo>
                  <a:cubicBezTo>
                    <a:pt x="5054" y="10157"/>
                    <a:pt x="7866" y="10286"/>
                    <a:pt x="9655" y="10350"/>
                  </a:cubicBezTo>
                  <a:cubicBezTo>
                    <a:pt x="11445" y="10414"/>
                    <a:pt x="12212" y="10414"/>
                    <a:pt x="12915" y="10479"/>
                  </a:cubicBezTo>
                  <a:cubicBezTo>
                    <a:pt x="13618" y="10543"/>
                    <a:pt x="14257" y="10671"/>
                    <a:pt x="14321" y="10929"/>
                  </a:cubicBezTo>
                  <a:cubicBezTo>
                    <a:pt x="14384" y="11186"/>
                    <a:pt x="13873" y="11571"/>
                    <a:pt x="12084" y="12536"/>
                  </a:cubicBezTo>
                  <a:cubicBezTo>
                    <a:pt x="10294" y="13500"/>
                    <a:pt x="7227" y="15043"/>
                    <a:pt x="5374" y="16007"/>
                  </a:cubicBezTo>
                  <a:cubicBezTo>
                    <a:pt x="3521" y="16971"/>
                    <a:pt x="2881" y="17357"/>
                    <a:pt x="2115" y="17807"/>
                  </a:cubicBezTo>
                  <a:cubicBezTo>
                    <a:pt x="1348" y="18257"/>
                    <a:pt x="453" y="18771"/>
                    <a:pt x="134" y="19350"/>
                  </a:cubicBezTo>
                  <a:cubicBezTo>
                    <a:pt x="-186" y="19929"/>
                    <a:pt x="70" y="20571"/>
                    <a:pt x="900" y="20957"/>
                  </a:cubicBezTo>
                  <a:cubicBezTo>
                    <a:pt x="1731" y="21343"/>
                    <a:pt x="3137" y="21471"/>
                    <a:pt x="6013" y="21471"/>
                  </a:cubicBezTo>
                  <a:cubicBezTo>
                    <a:pt x="8889" y="21471"/>
                    <a:pt x="13234" y="21343"/>
                    <a:pt x="16046" y="21343"/>
                  </a:cubicBezTo>
                  <a:cubicBezTo>
                    <a:pt x="18858" y="21343"/>
                    <a:pt x="20136" y="21471"/>
                    <a:pt x="214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7613650" y="7689849"/>
              <a:ext cx="1905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00"/>
                  </a:moveTo>
                  <a:cubicBezTo>
                    <a:pt x="1200" y="2700"/>
                    <a:pt x="2400" y="1800"/>
                    <a:pt x="3720" y="1950"/>
                  </a:cubicBezTo>
                  <a:cubicBezTo>
                    <a:pt x="5040" y="2100"/>
                    <a:pt x="6480" y="3300"/>
                    <a:pt x="7680" y="6450"/>
                  </a:cubicBezTo>
                  <a:cubicBezTo>
                    <a:pt x="8880" y="9600"/>
                    <a:pt x="9840" y="14700"/>
                    <a:pt x="9840" y="17700"/>
                  </a:cubicBezTo>
                  <a:cubicBezTo>
                    <a:pt x="9840" y="20700"/>
                    <a:pt x="8880" y="21600"/>
                    <a:pt x="7920" y="21600"/>
                  </a:cubicBezTo>
                  <a:cubicBezTo>
                    <a:pt x="6960" y="21600"/>
                    <a:pt x="6000" y="20700"/>
                    <a:pt x="6000" y="17700"/>
                  </a:cubicBezTo>
                  <a:cubicBezTo>
                    <a:pt x="6000" y="14700"/>
                    <a:pt x="6960" y="9600"/>
                    <a:pt x="9720" y="6300"/>
                  </a:cubicBezTo>
                  <a:cubicBezTo>
                    <a:pt x="12480" y="3000"/>
                    <a:pt x="17040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8237277" y="7651234"/>
              <a:ext cx="182823" cy="136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076" fill="norm" stroke="1" extrusionOk="0">
                  <a:moveTo>
                    <a:pt x="17720" y="3025"/>
                  </a:moveTo>
                  <a:cubicBezTo>
                    <a:pt x="16975" y="1716"/>
                    <a:pt x="16230" y="407"/>
                    <a:pt x="15237" y="79"/>
                  </a:cubicBezTo>
                  <a:cubicBezTo>
                    <a:pt x="14244" y="-248"/>
                    <a:pt x="13003" y="407"/>
                    <a:pt x="10644" y="2534"/>
                  </a:cubicBezTo>
                  <a:cubicBezTo>
                    <a:pt x="8285" y="4661"/>
                    <a:pt x="4810" y="8261"/>
                    <a:pt x="2823" y="10879"/>
                  </a:cubicBezTo>
                  <a:cubicBezTo>
                    <a:pt x="837" y="13497"/>
                    <a:pt x="341" y="15134"/>
                    <a:pt x="92" y="16770"/>
                  </a:cubicBezTo>
                  <a:cubicBezTo>
                    <a:pt x="-156" y="18407"/>
                    <a:pt x="-156" y="20043"/>
                    <a:pt x="3444" y="20697"/>
                  </a:cubicBezTo>
                  <a:cubicBezTo>
                    <a:pt x="7044" y="21352"/>
                    <a:pt x="14244" y="21025"/>
                    <a:pt x="21444" y="2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8818323" y="6884458"/>
              <a:ext cx="222376" cy="363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57" fill="norm" stroke="1" extrusionOk="0">
                  <a:moveTo>
                    <a:pt x="20159" y="1436"/>
                  </a:moveTo>
                  <a:cubicBezTo>
                    <a:pt x="20764" y="937"/>
                    <a:pt x="21370" y="437"/>
                    <a:pt x="21168" y="188"/>
                  </a:cubicBezTo>
                  <a:cubicBezTo>
                    <a:pt x="20966" y="-62"/>
                    <a:pt x="19957" y="-62"/>
                    <a:pt x="18241" y="188"/>
                  </a:cubicBezTo>
                  <a:cubicBezTo>
                    <a:pt x="16525" y="437"/>
                    <a:pt x="14103" y="937"/>
                    <a:pt x="12185" y="1624"/>
                  </a:cubicBezTo>
                  <a:cubicBezTo>
                    <a:pt x="10267" y="2310"/>
                    <a:pt x="8854" y="3184"/>
                    <a:pt x="7643" y="4558"/>
                  </a:cubicBezTo>
                  <a:cubicBezTo>
                    <a:pt x="6432" y="5931"/>
                    <a:pt x="5422" y="7804"/>
                    <a:pt x="4211" y="10176"/>
                  </a:cubicBezTo>
                  <a:cubicBezTo>
                    <a:pt x="3000" y="12548"/>
                    <a:pt x="1587" y="15420"/>
                    <a:pt x="779" y="17355"/>
                  </a:cubicBezTo>
                  <a:cubicBezTo>
                    <a:pt x="-28" y="19291"/>
                    <a:pt x="-230" y="20289"/>
                    <a:pt x="275" y="20851"/>
                  </a:cubicBezTo>
                  <a:cubicBezTo>
                    <a:pt x="779" y="21413"/>
                    <a:pt x="1991" y="21538"/>
                    <a:pt x="4312" y="21413"/>
                  </a:cubicBezTo>
                  <a:cubicBezTo>
                    <a:pt x="6634" y="21288"/>
                    <a:pt x="10065" y="20914"/>
                    <a:pt x="12387" y="20539"/>
                  </a:cubicBezTo>
                  <a:cubicBezTo>
                    <a:pt x="14708" y="20165"/>
                    <a:pt x="15920" y="19790"/>
                    <a:pt x="17131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8845549" y="71120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690189" y="6832133"/>
              <a:ext cx="174411" cy="47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24" fill="norm" stroke="1" extrusionOk="0">
                  <a:moveTo>
                    <a:pt x="21188" y="893"/>
                  </a:moveTo>
                  <a:cubicBezTo>
                    <a:pt x="20417" y="505"/>
                    <a:pt x="19645" y="118"/>
                    <a:pt x="18617" y="21"/>
                  </a:cubicBezTo>
                  <a:cubicBezTo>
                    <a:pt x="17588" y="-76"/>
                    <a:pt x="16302" y="118"/>
                    <a:pt x="13988" y="1425"/>
                  </a:cubicBezTo>
                  <a:cubicBezTo>
                    <a:pt x="11674" y="2733"/>
                    <a:pt x="8331" y="5154"/>
                    <a:pt x="5631" y="7673"/>
                  </a:cubicBezTo>
                  <a:cubicBezTo>
                    <a:pt x="2931" y="10191"/>
                    <a:pt x="874" y="12807"/>
                    <a:pt x="231" y="14937"/>
                  </a:cubicBezTo>
                  <a:cubicBezTo>
                    <a:pt x="-412" y="17068"/>
                    <a:pt x="359" y="18715"/>
                    <a:pt x="1645" y="19732"/>
                  </a:cubicBezTo>
                  <a:cubicBezTo>
                    <a:pt x="2931" y="20749"/>
                    <a:pt x="4731" y="21137"/>
                    <a:pt x="6531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9061450" y="7137400"/>
              <a:ext cx="139700" cy="11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6821"/>
                  </a:moveTo>
                  <a:cubicBezTo>
                    <a:pt x="982" y="5305"/>
                    <a:pt x="1964" y="3789"/>
                    <a:pt x="3273" y="3221"/>
                  </a:cubicBezTo>
                  <a:cubicBezTo>
                    <a:pt x="4582" y="2653"/>
                    <a:pt x="6218" y="3032"/>
                    <a:pt x="7691" y="3789"/>
                  </a:cubicBezTo>
                  <a:cubicBezTo>
                    <a:pt x="9164" y="4547"/>
                    <a:pt x="10473" y="5684"/>
                    <a:pt x="11291" y="8147"/>
                  </a:cubicBezTo>
                  <a:cubicBezTo>
                    <a:pt x="12109" y="10611"/>
                    <a:pt x="12436" y="14400"/>
                    <a:pt x="11782" y="17053"/>
                  </a:cubicBezTo>
                  <a:cubicBezTo>
                    <a:pt x="11127" y="19705"/>
                    <a:pt x="9491" y="21221"/>
                    <a:pt x="8018" y="21411"/>
                  </a:cubicBezTo>
                  <a:cubicBezTo>
                    <a:pt x="6545" y="21600"/>
                    <a:pt x="5236" y="20463"/>
                    <a:pt x="4745" y="18568"/>
                  </a:cubicBezTo>
                  <a:cubicBezTo>
                    <a:pt x="4255" y="16674"/>
                    <a:pt x="4582" y="14021"/>
                    <a:pt x="7527" y="10800"/>
                  </a:cubicBezTo>
                  <a:cubicBezTo>
                    <a:pt x="10473" y="7579"/>
                    <a:pt x="16036" y="3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9224062" y="7158165"/>
              <a:ext cx="116788" cy="112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76" fill="norm" stroke="1" extrusionOk="0">
                  <a:moveTo>
                    <a:pt x="12025" y="4476"/>
                  </a:moveTo>
                  <a:cubicBezTo>
                    <a:pt x="12025" y="2476"/>
                    <a:pt x="12025" y="476"/>
                    <a:pt x="11253" y="76"/>
                  </a:cubicBezTo>
                  <a:cubicBezTo>
                    <a:pt x="10482" y="-324"/>
                    <a:pt x="8939" y="876"/>
                    <a:pt x="7011" y="3276"/>
                  </a:cubicBezTo>
                  <a:cubicBezTo>
                    <a:pt x="5082" y="5676"/>
                    <a:pt x="2768" y="9276"/>
                    <a:pt x="1418" y="12076"/>
                  </a:cubicBezTo>
                  <a:cubicBezTo>
                    <a:pt x="68" y="14876"/>
                    <a:pt x="-318" y="16876"/>
                    <a:pt x="261" y="18476"/>
                  </a:cubicBezTo>
                  <a:cubicBezTo>
                    <a:pt x="839" y="20076"/>
                    <a:pt x="2382" y="21276"/>
                    <a:pt x="6046" y="21276"/>
                  </a:cubicBezTo>
                  <a:cubicBezTo>
                    <a:pt x="9711" y="21276"/>
                    <a:pt x="15496" y="20076"/>
                    <a:pt x="21282" y="18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9518650" y="708025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9912350" y="6951254"/>
              <a:ext cx="197399" cy="25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239" fill="norm" stroke="1" extrusionOk="0">
                  <a:moveTo>
                    <a:pt x="15006" y="165"/>
                  </a:moveTo>
                  <a:cubicBezTo>
                    <a:pt x="13415" y="-10"/>
                    <a:pt x="11823" y="-186"/>
                    <a:pt x="10118" y="429"/>
                  </a:cubicBezTo>
                  <a:cubicBezTo>
                    <a:pt x="8413" y="1043"/>
                    <a:pt x="6594" y="2448"/>
                    <a:pt x="4888" y="5082"/>
                  </a:cubicBezTo>
                  <a:cubicBezTo>
                    <a:pt x="3183" y="7716"/>
                    <a:pt x="1592" y="11580"/>
                    <a:pt x="796" y="13951"/>
                  </a:cubicBezTo>
                  <a:cubicBezTo>
                    <a:pt x="0" y="16321"/>
                    <a:pt x="0" y="17199"/>
                    <a:pt x="0" y="18077"/>
                  </a:cubicBezTo>
                  <a:cubicBezTo>
                    <a:pt x="0" y="18955"/>
                    <a:pt x="0" y="19834"/>
                    <a:pt x="568" y="20448"/>
                  </a:cubicBezTo>
                  <a:cubicBezTo>
                    <a:pt x="1137" y="21063"/>
                    <a:pt x="2274" y="21414"/>
                    <a:pt x="4547" y="21151"/>
                  </a:cubicBezTo>
                  <a:cubicBezTo>
                    <a:pt x="6821" y="20887"/>
                    <a:pt x="10232" y="20009"/>
                    <a:pt x="13301" y="17990"/>
                  </a:cubicBezTo>
                  <a:cubicBezTo>
                    <a:pt x="16371" y="15970"/>
                    <a:pt x="19099" y="12809"/>
                    <a:pt x="20349" y="10351"/>
                  </a:cubicBezTo>
                  <a:cubicBezTo>
                    <a:pt x="21600" y="7892"/>
                    <a:pt x="21373" y="6136"/>
                    <a:pt x="20349" y="4819"/>
                  </a:cubicBezTo>
                  <a:cubicBezTo>
                    <a:pt x="19326" y="3502"/>
                    <a:pt x="17507" y="2624"/>
                    <a:pt x="16257" y="2448"/>
                  </a:cubicBezTo>
                  <a:cubicBezTo>
                    <a:pt x="15006" y="2273"/>
                    <a:pt x="14324" y="2799"/>
                    <a:pt x="13642" y="3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0115550" y="7169150"/>
              <a:ext cx="120650" cy="10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4985"/>
                  </a:moveTo>
                  <a:cubicBezTo>
                    <a:pt x="1895" y="4985"/>
                    <a:pt x="3789" y="4985"/>
                    <a:pt x="5305" y="6023"/>
                  </a:cubicBezTo>
                  <a:cubicBezTo>
                    <a:pt x="6821" y="7062"/>
                    <a:pt x="7958" y="9138"/>
                    <a:pt x="8716" y="11631"/>
                  </a:cubicBezTo>
                  <a:cubicBezTo>
                    <a:pt x="9474" y="14123"/>
                    <a:pt x="9853" y="17031"/>
                    <a:pt x="9095" y="18900"/>
                  </a:cubicBezTo>
                  <a:cubicBezTo>
                    <a:pt x="8337" y="20769"/>
                    <a:pt x="6442" y="21600"/>
                    <a:pt x="5495" y="20769"/>
                  </a:cubicBezTo>
                  <a:cubicBezTo>
                    <a:pt x="4547" y="19938"/>
                    <a:pt x="4547" y="17446"/>
                    <a:pt x="5495" y="14331"/>
                  </a:cubicBezTo>
                  <a:cubicBezTo>
                    <a:pt x="6442" y="11215"/>
                    <a:pt x="8337" y="7477"/>
                    <a:pt x="11179" y="4985"/>
                  </a:cubicBezTo>
                  <a:cubicBezTo>
                    <a:pt x="14021" y="2492"/>
                    <a:pt x="17811" y="1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0250915" y="7182794"/>
              <a:ext cx="80535" cy="12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439" fill="norm" stroke="1" extrusionOk="0">
                  <a:moveTo>
                    <a:pt x="19411" y="3079"/>
                  </a:moveTo>
                  <a:cubicBezTo>
                    <a:pt x="17750" y="1639"/>
                    <a:pt x="16088" y="199"/>
                    <a:pt x="14150" y="19"/>
                  </a:cubicBezTo>
                  <a:cubicBezTo>
                    <a:pt x="12211" y="-161"/>
                    <a:pt x="9996" y="919"/>
                    <a:pt x="7504" y="3079"/>
                  </a:cubicBezTo>
                  <a:cubicBezTo>
                    <a:pt x="5011" y="5239"/>
                    <a:pt x="2242" y="8479"/>
                    <a:pt x="858" y="11359"/>
                  </a:cubicBezTo>
                  <a:cubicBezTo>
                    <a:pt x="-527" y="14239"/>
                    <a:pt x="-527" y="16759"/>
                    <a:pt x="3073" y="18379"/>
                  </a:cubicBezTo>
                  <a:cubicBezTo>
                    <a:pt x="6673" y="19999"/>
                    <a:pt x="13873" y="20719"/>
                    <a:pt x="21073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0433050" y="6959600"/>
              <a:ext cx="98277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7" h="21600" fill="norm" stroke="1" extrusionOk="0">
                  <a:moveTo>
                    <a:pt x="6612" y="0"/>
                  </a:moveTo>
                  <a:cubicBezTo>
                    <a:pt x="10139" y="916"/>
                    <a:pt x="13665" y="1833"/>
                    <a:pt x="16531" y="3993"/>
                  </a:cubicBezTo>
                  <a:cubicBezTo>
                    <a:pt x="19396" y="6153"/>
                    <a:pt x="21600" y="9556"/>
                    <a:pt x="19837" y="12567"/>
                  </a:cubicBezTo>
                  <a:cubicBezTo>
                    <a:pt x="18073" y="15578"/>
                    <a:pt x="12343" y="18196"/>
                    <a:pt x="8376" y="19636"/>
                  </a:cubicBezTo>
                  <a:cubicBezTo>
                    <a:pt x="4408" y="21076"/>
                    <a:pt x="2204" y="21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0623550" y="6859322"/>
              <a:ext cx="107950" cy="13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4929"/>
                  </a:moveTo>
                  <a:cubicBezTo>
                    <a:pt x="0" y="3215"/>
                    <a:pt x="0" y="1500"/>
                    <a:pt x="1271" y="643"/>
                  </a:cubicBezTo>
                  <a:cubicBezTo>
                    <a:pt x="2541" y="-214"/>
                    <a:pt x="5082" y="-214"/>
                    <a:pt x="7200" y="643"/>
                  </a:cubicBezTo>
                  <a:cubicBezTo>
                    <a:pt x="9318" y="1500"/>
                    <a:pt x="11012" y="3215"/>
                    <a:pt x="11224" y="5786"/>
                  </a:cubicBezTo>
                  <a:cubicBezTo>
                    <a:pt x="11435" y="8357"/>
                    <a:pt x="10165" y="11786"/>
                    <a:pt x="8682" y="14186"/>
                  </a:cubicBezTo>
                  <a:cubicBezTo>
                    <a:pt x="7200" y="16586"/>
                    <a:pt x="5506" y="17957"/>
                    <a:pt x="5718" y="18815"/>
                  </a:cubicBezTo>
                  <a:cubicBezTo>
                    <a:pt x="5929" y="19672"/>
                    <a:pt x="8047" y="20015"/>
                    <a:pt x="11012" y="20357"/>
                  </a:cubicBezTo>
                  <a:cubicBezTo>
                    <a:pt x="13976" y="20700"/>
                    <a:pt x="17788" y="21043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8826500" y="7416800"/>
              <a:ext cx="1454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3" y="7200"/>
                    <a:pt x="2327" y="14400"/>
                    <a:pt x="3459" y="16200"/>
                  </a:cubicBezTo>
                  <a:cubicBezTo>
                    <a:pt x="4590" y="18000"/>
                    <a:pt x="5691" y="14400"/>
                    <a:pt x="6901" y="12600"/>
                  </a:cubicBezTo>
                  <a:cubicBezTo>
                    <a:pt x="8112" y="10800"/>
                    <a:pt x="9432" y="10800"/>
                    <a:pt x="10737" y="10800"/>
                  </a:cubicBezTo>
                  <a:cubicBezTo>
                    <a:pt x="12042" y="10800"/>
                    <a:pt x="13331" y="10800"/>
                    <a:pt x="14652" y="10800"/>
                  </a:cubicBezTo>
                  <a:cubicBezTo>
                    <a:pt x="15972" y="10800"/>
                    <a:pt x="17324" y="10800"/>
                    <a:pt x="18409" y="10800"/>
                  </a:cubicBezTo>
                  <a:cubicBezTo>
                    <a:pt x="19493" y="10800"/>
                    <a:pt x="20311" y="10800"/>
                    <a:pt x="20798" y="10800"/>
                  </a:cubicBezTo>
                  <a:cubicBezTo>
                    <a:pt x="21286" y="10800"/>
                    <a:pt x="21443" y="10800"/>
                    <a:pt x="21521" y="12600"/>
                  </a:cubicBezTo>
                  <a:cubicBezTo>
                    <a:pt x="21600" y="14400"/>
                    <a:pt x="21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9192492" y="7519105"/>
              <a:ext cx="262659" cy="23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163" fill="norm" stroke="1" extrusionOk="0">
                  <a:moveTo>
                    <a:pt x="21443" y="519"/>
                  </a:moveTo>
                  <a:cubicBezTo>
                    <a:pt x="20579" y="130"/>
                    <a:pt x="19715" y="-259"/>
                    <a:pt x="17987" y="227"/>
                  </a:cubicBezTo>
                  <a:cubicBezTo>
                    <a:pt x="16259" y="714"/>
                    <a:pt x="13667" y="2076"/>
                    <a:pt x="10816" y="4314"/>
                  </a:cubicBezTo>
                  <a:cubicBezTo>
                    <a:pt x="7965" y="6552"/>
                    <a:pt x="4854" y="9665"/>
                    <a:pt x="3040" y="11709"/>
                  </a:cubicBezTo>
                  <a:cubicBezTo>
                    <a:pt x="1225" y="13752"/>
                    <a:pt x="707" y="14725"/>
                    <a:pt x="361" y="15795"/>
                  </a:cubicBezTo>
                  <a:cubicBezTo>
                    <a:pt x="16" y="16865"/>
                    <a:pt x="-157" y="18033"/>
                    <a:pt x="189" y="18909"/>
                  </a:cubicBezTo>
                  <a:cubicBezTo>
                    <a:pt x="534" y="19784"/>
                    <a:pt x="1398" y="20368"/>
                    <a:pt x="3299" y="20757"/>
                  </a:cubicBezTo>
                  <a:cubicBezTo>
                    <a:pt x="5200" y="21146"/>
                    <a:pt x="8137" y="21341"/>
                    <a:pt x="11161" y="20952"/>
                  </a:cubicBezTo>
                  <a:cubicBezTo>
                    <a:pt x="14185" y="20563"/>
                    <a:pt x="17296" y="19590"/>
                    <a:pt x="20406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9226549" y="76581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9442450" y="7677150"/>
              <a:ext cx="190500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7688"/>
                  </a:moveTo>
                  <a:cubicBezTo>
                    <a:pt x="720" y="6224"/>
                    <a:pt x="1440" y="4759"/>
                    <a:pt x="3000" y="3661"/>
                  </a:cubicBezTo>
                  <a:cubicBezTo>
                    <a:pt x="4560" y="2563"/>
                    <a:pt x="6960" y="1831"/>
                    <a:pt x="8640" y="2197"/>
                  </a:cubicBezTo>
                  <a:cubicBezTo>
                    <a:pt x="10320" y="2563"/>
                    <a:pt x="11280" y="4027"/>
                    <a:pt x="11760" y="6956"/>
                  </a:cubicBezTo>
                  <a:cubicBezTo>
                    <a:pt x="12240" y="9885"/>
                    <a:pt x="12240" y="14278"/>
                    <a:pt x="11880" y="17207"/>
                  </a:cubicBezTo>
                  <a:cubicBezTo>
                    <a:pt x="11520" y="20136"/>
                    <a:pt x="10800" y="21600"/>
                    <a:pt x="10200" y="21417"/>
                  </a:cubicBezTo>
                  <a:cubicBezTo>
                    <a:pt x="9600" y="21234"/>
                    <a:pt x="9120" y="19403"/>
                    <a:pt x="9840" y="16108"/>
                  </a:cubicBezTo>
                  <a:cubicBezTo>
                    <a:pt x="10560" y="12814"/>
                    <a:pt x="12480" y="8054"/>
                    <a:pt x="14640" y="5125"/>
                  </a:cubicBezTo>
                  <a:cubicBezTo>
                    <a:pt x="16800" y="2197"/>
                    <a:pt x="19200" y="10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9623274" y="7697144"/>
              <a:ext cx="162076" cy="15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66" fill="norm" stroke="1" extrusionOk="0">
                  <a:moveTo>
                    <a:pt x="13727" y="2566"/>
                  </a:moveTo>
                  <a:cubicBezTo>
                    <a:pt x="12896" y="1366"/>
                    <a:pt x="12066" y="166"/>
                    <a:pt x="10958" y="16"/>
                  </a:cubicBezTo>
                  <a:cubicBezTo>
                    <a:pt x="9850" y="-134"/>
                    <a:pt x="8466" y="766"/>
                    <a:pt x="6527" y="2566"/>
                  </a:cubicBezTo>
                  <a:cubicBezTo>
                    <a:pt x="4589" y="4366"/>
                    <a:pt x="2096" y="7066"/>
                    <a:pt x="850" y="9166"/>
                  </a:cubicBezTo>
                  <a:cubicBezTo>
                    <a:pt x="-396" y="11266"/>
                    <a:pt x="-396" y="12766"/>
                    <a:pt x="1681" y="14566"/>
                  </a:cubicBezTo>
                  <a:cubicBezTo>
                    <a:pt x="3758" y="16366"/>
                    <a:pt x="7912" y="18466"/>
                    <a:pt x="11512" y="19666"/>
                  </a:cubicBezTo>
                  <a:cubicBezTo>
                    <a:pt x="15112" y="20866"/>
                    <a:pt x="18158" y="21166"/>
                    <a:pt x="21204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" name="Drawing"/>
          <p:cNvGrpSpPr/>
          <p:nvPr/>
        </p:nvGrpSpPr>
        <p:grpSpPr>
          <a:xfrm>
            <a:off x="336550" y="1803530"/>
            <a:ext cx="12395200" cy="7950071"/>
            <a:chOff x="0" y="0"/>
            <a:chExt cx="12395200" cy="7950069"/>
          </a:xfrm>
        </p:grpSpPr>
        <p:sp>
          <p:nvSpPr>
            <p:cNvPr id="800" name="Line"/>
            <p:cNvSpPr/>
            <p:nvPr/>
          </p:nvSpPr>
          <p:spPr>
            <a:xfrm>
              <a:off x="952500" y="304669"/>
              <a:ext cx="508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00"/>
                    <a:pt x="7200" y="7200"/>
                    <a:pt x="10800" y="10800"/>
                  </a:cubicBezTo>
                  <a:cubicBezTo>
                    <a:pt x="14400" y="14400"/>
                    <a:pt x="18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919620" y="257887"/>
              <a:ext cx="282935" cy="40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43" fill="norm" stroke="1" extrusionOk="0">
                  <a:moveTo>
                    <a:pt x="1976" y="4465"/>
                  </a:moveTo>
                  <a:cubicBezTo>
                    <a:pt x="1030" y="3018"/>
                    <a:pt x="84" y="1570"/>
                    <a:pt x="5" y="791"/>
                  </a:cubicBezTo>
                  <a:cubicBezTo>
                    <a:pt x="-74" y="11"/>
                    <a:pt x="714" y="-100"/>
                    <a:pt x="3079" y="67"/>
                  </a:cubicBezTo>
                  <a:cubicBezTo>
                    <a:pt x="5444" y="234"/>
                    <a:pt x="9386" y="679"/>
                    <a:pt x="12776" y="1848"/>
                  </a:cubicBezTo>
                  <a:cubicBezTo>
                    <a:pt x="16165" y="3018"/>
                    <a:pt x="19003" y="4910"/>
                    <a:pt x="20265" y="7026"/>
                  </a:cubicBezTo>
                  <a:cubicBezTo>
                    <a:pt x="21526" y="9141"/>
                    <a:pt x="21211" y="11479"/>
                    <a:pt x="20028" y="13595"/>
                  </a:cubicBezTo>
                  <a:cubicBezTo>
                    <a:pt x="18846" y="15710"/>
                    <a:pt x="16796" y="17603"/>
                    <a:pt x="14589" y="18884"/>
                  </a:cubicBezTo>
                  <a:cubicBezTo>
                    <a:pt x="12381" y="20164"/>
                    <a:pt x="10017" y="20832"/>
                    <a:pt x="8440" y="21166"/>
                  </a:cubicBezTo>
                  <a:cubicBezTo>
                    <a:pt x="6863" y="21500"/>
                    <a:pt x="6075" y="21500"/>
                    <a:pt x="5996" y="21333"/>
                  </a:cubicBezTo>
                  <a:cubicBezTo>
                    <a:pt x="5917" y="21166"/>
                    <a:pt x="6548" y="20832"/>
                    <a:pt x="7573" y="20554"/>
                  </a:cubicBezTo>
                  <a:cubicBezTo>
                    <a:pt x="8598" y="20275"/>
                    <a:pt x="10017" y="20053"/>
                    <a:pt x="11435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244600" y="590419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358900" y="457069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377950" y="514219"/>
              <a:ext cx="146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715341" y="222119"/>
              <a:ext cx="126160" cy="38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501" fill="norm" stroke="1" extrusionOk="0">
                  <a:moveTo>
                    <a:pt x="21105" y="701"/>
                  </a:moveTo>
                  <a:cubicBezTo>
                    <a:pt x="19689" y="350"/>
                    <a:pt x="18272" y="0"/>
                    <a:pt x="15439" y="0"/>
                  </a:cubicBezTo>
                  <a:cubicBezTo>
                    <a:pt x="12607" y="0"/>
                    <a:pt x="8357" y="350"/>
                    <a:pt x="6056" y="1401"/>
                  </a:cubicBezTo>
                  <a:cubicBezTo>
                    <a:pt x="3754" y="2452"/>
                    <a:pt x="3400" y="4203"/>
                    <a:pt x="3754" y="5663"/>
                  </a:cubicBezTo>
                  <a:cubicBezTo>
                    <a:pt x="4108" y="7122"/>
                    <a:pt x="5171" y="8290"/>
                    <a:pt x="5702" y="9165"/>
                  </a:cubicBezTo>
                  <a:cubicBezTo>
                    <a:pt x="6233" y="10041"/>
                    <a:pt x="6233" y="10625"/>
                    <a:pt x="5348" y="11034"/>
                  </a:cubicBezTo>
                  <a:cubicBezTo>
                    <a:pt x="4462" y="11442"/>
                    <a:pt x="2692" y="11676"/>
                    <a:pt x="1984" y="12084"/>
                  </a:cubicBezTo>
                  <a:cubicBezTo>
                    <a:pt x="1275" y="12493"/>
                    <a:pt x="1630" y="13077"/>
                    <a:pt x="2515" y="13544"/>
                  </a:cubicBezTo>
                  <a:cubicBezTo>
                    <a:pt x="3400" y="14011"/>
                    <a:pt x="4816" y="14361"/>
                    <a:pt x="5702" y="14828"/>
                  </a:cubicBezTo>
                  <a:cubicBezTo>
                    <a:pt x="6587" y="15295"/>
                    <a:pt x="6941" y="15879"/>
                    <a:pt x="6056" y="16755"/>
                  </a:cubicBezTo>
                  <a:cubicBezTo>
                    <a:pt x="5171" y="17630"/>
                    <a:pt x="3046" y="18798"/>
                    <a:pt x="1630" y="19674"/>
                  </a:cubicBezTo>
                  <a:cubicBezTo>
                    <a:pt x="213" y="20549"/>
                    <a:pt x="-495" y="21133"/>
                    <a:pt x="390" y="21366"/>
                  </a:cubicBezTo>
                  <a:cubicBezTo>
                    <a:pt x="1275" y="21600"/>
                    <a:pt x="3754" y="21483"/>
                    <a:pt x="6233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905000" y="311019"/>
              <a:ext cx="2095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2720"/>
                    <a:pt x="6982" y="5440"/>
                    <a:pt x="10582" y="9040"/>
                  </a:cubicBezTo>
                  <a:cubicBezTo>
                    <a:pt x="14182" y="12640"/>
                    <a:pt x="17891" y="17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962150" y="279269"/>
              <a:ext cx="1587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745"/>
                    <a:pt x="15840" y="3491"/>
                    <a:pt x="12384" y="6327"/>
                  </a:cubicBezTo>
                  <a:cubicBezTo>
                    <a:pt x="8928" y="9164"/>
                    <a:pt x="4896" y="13091"/>
                    <a:pt x="2736" y="15818"/>
                  </a:cubicBezTo>
                  <a:cubicBezTo>
                    <a:pt x="576" y="18545"/>
                    <a:pt x="288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2273300" y="545969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2406650" y="609469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819400" y="590419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429000" y="253869"/>
              <a:ext cx="2476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000"/>
                    <a:pt x="4800" y="4000"/>
                    <a:pt x="7477" y="7000"/>
                  </a:cubicBezTo>
                  <a:cubicBezTo>
                    <a:pt x="10154" y="10000"/>
                    <a:pt x="13108" y="14000"/>
                    <a:pt x="15046" y="16600"/>
                  </a:cubicBezTo>
                  <a:cubicBezTo>
                    <a:pt x="16985" y="19200"/>
                    <a:pt x="17908" y="20400"/>
                    <a:pt x="18831" y="21000"/>
                  </a:cubicBezTo>
                  <a:cubicBezTo>
                    <a:pt x="19754" y="21600"/>
                    <a:pt x="2067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505200" y="228469"/>
              <a:ext cx="1587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0"/>
                    <a:pt x="18720" y="0"/>
                    <a:pt x="16992" y="1006"/>
                  </a:cubicBezTo>
                  <a:cubicBezTo>
                    <a:pt x="15264" y="2012"/>
                    <a:pt x="13248" y="4024"/>
                    <a:pt x="10944" y="6829"/>
                  </a:cubicBezTo>
                  <a:cubicBezTo>
                    <a:pt x="8640" y="9635"/>
                    <a:pt x="6048" y="13235"/>
                    <a:pt x="4176" y="15829"/>
                  </a:cubicBezTo>
                  <a:cubicBezTo>
                    <a:pt x="2304" y="18424"/>
                    <a:pt x="1152" y="20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3734777" y="528027"/>
              <a:ext cx="132373" cy="140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116" fill="norm" stroke="1" extrusionOk="0">
                  <a:moveTo>
                    <a:pt x="1899" y="4598"/>
                  </a:moveTo>
                  <a:cubicBezTo>
                    <a:pt x="1899" y="9045"/>
                    <a:pt x="1899" y="13492"/>
                    <a:pt x="1556" y="16510"/>
                  </a:cubicBezTo>
                  <a:cubicBezTo>
                    <a:pt x="1213" y="19528"/>
                    <a:pt x="528" y="21116"/>
                    <a:pt x="185" y="21116"/>
                  </a:cubicBezTo>
                  <a:cubicBezTo>
                    <a:pt x="-158" y="21116"/>
                    <a:pt x="-158" y="19528"/>
                    <a:pt x="1385" y="15875"/>
                  </a:cubicBezTo>
                  <a:cubicBezTo>
                    <a:pt x="2928" y="12222"/>
                    <a:pt x="6013" y="6504"/>
                    <a:pt x="8756" y="3328"/>
                  </a:cubicBezTo>
                  <a:cubicBezTo>
                    <a:pt x="11499" y="151"/>
                    <a:pt x="13899" y="-484"/>
                    <a:pt x="15613" y="310"/>
                  </a:cubicBezTo>
                  <a:cubicBezTo>
                    <a:pt x="17328" y="1104"/>
                    <a:pt x="18356" y="3328"/>
                    <a:pt x="19213" y="6504"/>
                  </a:cubicBezTo>
                  <a:cubicBezTo>
                    <a:pt x="20071" y="9681"/>
                    <a:pt x="20756" y="13810"/>
                    <a:pt x="21442" y="17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3987800" y="179593"/>
              <a:ext cx="104561" cy="531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522" fill="norm" stroke="1" extrusionOk="0">
                  <a:moveTo>
                    <a:pt x="2541" y="1465"/>
                  </a:moveTo>
                  <a:cubicBezTo>
                    <a:pt x="2118" y="951"/>
                    <a:pt x="1694" y="436"/>
                    <a:pt x="2753" y="179"/>
                  </a:cubicBezTo>
                  <a:cubicBezTo>
                    <a:pt x="3812" y="-78"/>
                    <a:pt x="6353" y="-78"/>
                    <a:pt x="8894" y="308"/>
                  </a:cubicBezTo>
                  <a:cubicBezTo>
                    <a:pt x="11435" y="693"/>
                    <a:pt x="13976" y="1465"/>
                    <a:pt x="15247" y="2536"/>
                  </a:cubicBezTo>
                  <a:cubicBezTo>
                    <a:pt x="16518" y="3608"/>
                    <a:pt x="16518" y="4979"/>
                    <a:pt x="15459" y="6093"/>
                  </a:cubicBezTo>
                  <a:cubicBezTo>
                    <a:pt x="14400" y="7208"/>
                    <a:pt x="12282" y="8065"/>
                    <a:pt x="10588" y="8665"/>
                  </a:cubicBezTo>
                  <a:cubicBezTo>
                    <a:pt x="8894" y="9265"/>
                    <a:pt x="7624" y="9608"/>
                    <a:pt x="7412" y="10251"/>
                  </a:cubicBezTo>
                  <a:cubicBezTo>
                    <a:pt x="7200" y="10893"/>
                    <a:pt x="8047" y="11836"/>
                    <a:pt x="10588" y="13336"/>
                  </a:cubicBezTo>
                  <a:cubicBezTo>
                    <a:pt x="13129" y="14836"/>
                    <a:pt x="17365" y="16893"/>
                    <a:pt x="19482" y="18136"/>
                  </a:cubicBezTo>
                  <a:cubicBezTo>
                    <a:pt x="21600" y="19379"/>
                    <a:pt x="21600" y="19808"/>
                    <a:pt x="18000" y="20236"/>
                  </a:cubicBezTo>
                  <a:cubicBezTo>
                    <a:pt x="14400" y="20665"/>
                    <a:pt x="7200" y="21093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405768" y="431669"/>
              <a:ext cx="274182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4077" y="21600"/>
                  </a:moveTo>
                  <a:cubicBezTo>
                    <a:pt x="3246" y="21600"/>
                    <a:pt x="2415" y="21600"/>
                    <a:pt x="1585" y="19600"/>
                  </a:cubicBezTo>
                  <a:cubicBezTo>
                    <a:pt x="754" y="17600"/>
                    <a:pt x="-77" y="13600"/>
                    <a:pt x="6" y="10000"/>
                  </a:cubicBezTo>
                  <a:cubicBezTo>
                    <a:pt x="89" y="6400"/>
                    <a:pt x="1086" y="3200"/>
                    <a:pt x="2997" y="3800"/>
                  </a:cubicBezTo>
                  <a:cubicBezTo>
                    <a:pt x="4908" y="4400"/>
                    <a:pt x="7732" y="8800"/>
                    <a:pt x="9477" y="11800"/>
                  </a:cubicBezTo>
                  <a:cubicBezTo>
                    <a:pt x="11221" y="14800"/>
                    <a:pt x="11886" y="16400"/>
                    <a:pt x="13298" y="15600"/>
                  </a:cubicBezTo>
                  <a:cubicBezTo>
                    <a:pt x="14711" y="14800"/>
                    <a:pt x="16871" y="11600"/>
                    <a:pt x="18366" y="8600"/>
                  </a:cubicBezTo>
                  <a:cubicBezTo>
                    <a:pt x="19861" y="5600"/>
                    <a:pt x="20692" y="2800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4432300" y="260219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4413249" y="15861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4508500" y="266569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4508500" y="164969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4555835" y="0"/>
              <a:ext cx="129457" cy="361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35" fill="norm" stroke="1" extrusionOk="0">
                  <a:moveTo>
                    <a:pt x="19076" y="14975"/>
                  </a:moveTo>
                  <a:cubicBezTo>
                    <a:pt x="18047" y="14475"/>
                    <a:pt x="17019" y="13976"/>
                    <a:pt x="14790" y="13726"/>
                  </a:cubicBezTo>
                  <a:cubicBezTo>
                    <a:pt x="12562" y="13476"/>
                    <a:pt x="9133" y="13476"/>
                    <a:pt x="6219" y="14538"/>
                  </a:cubicBezTo>
                  <a:cubicBezTo>
                    <a:pt x="3304" y="15599"/>
                    <a:pt x="904" y="17721"/>
                    <a:pt x="219" y="19095"/>
                  </a:cubicBezTo>
                  <a:cubicBezTo>
                    <a:pt x="-467" y="20468"/>
                    <a:pt x="562" y="21092"/>
                    <a:pt x="1933" y="21280"/>
                  </a:cubicBezTo>
                  <a:cubicBezTo>
                    <a:pt x="3304" y="21467"/>
                    <a:pt x="5019" y="21217"/>
                    <a:pt x="7762" y="19906"/>
                  </a:cubicBezTo>
                  <a:cubicBezTo>
                    <a:pt x="10504" y="18595"/>
                    <a:pt x="14276" y="16223"/>
                    <a:pt x="16676" y="12977"/>
                  </a:cubicBezTo>
                  <a:cubicBezTo>
                    <a:pt x="19076" y="9731"/>
                    <a:pt x="20104" y="5610"/>
                    <a:pt x="20619" y="3238"/>
                  </a:cubicBezTo>
                  <a:cubicBezTo>
                    <a:pt x="21133" y="866"/>
                    <a:pt x="21133" y="242"/>
                    <a:pt x="20276" y="54"/>
                  </a:cubicBezTo>
                  <a:cubicBezTo>
                    <a:pt x="19419" y="-133"/>
                    <a:pt x="17704" y="117"/>
                    <a:pt x="15476" y="1490"/>
                  </a:cubicBezTo>
                  <a:cubicBezTo>
                    <a:pt x="13247" y="2864"/>
                    <a:pt x="10504" y="5361"/>
                    <a:pt x="10676" y="8295"/>
                  </a:cubicBezTo>
                  <a:cubicBezTo>
                    <a:pt x="10847" y="11229"/>
                    <a:pt x="13933" y="14600"/>
                    <a:pt x="17019" y="17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959350" y="228469"/>
              <a:ext cx="1778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73"/>
                    <a:pt x="7200" y="7347"/>
                    <a:pt x="10800" y="10947"/>
                  </a:cubicBezTo>
                  <a:cubicBezTo>
                    <a:pt x="14400" y="14547"/>
                    <a:pt x="18000" y="18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4927600" y="158619"/>
              <a:ext cx="2222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822"/>
                    <a:pt x="15429" y="5643"/>
                    <a:pt x="12137" y="8708"/>
                  </a:cubicBezTo>
                  <a:cubicBezTo>
                    <a:pt x="8846" y="11773"/>
                    <a:pt x="5349" y="15081"/>
                    <a:pt x="3291" y="17270"/>
                  </a:cubicBezTo>
                  <a:cubicBezTo>
                    <a:pt x="1234" y="19459"/>
                    <a:pt x="617" y="20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6858942" y="192185"/>
              <a:ext cx="150633" cy="48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06" fill="norm" stroke="1" extrusionOk="0">
                  <a:moveTo>
                    <a:pt x="5124" y="7526"/>
                  </a:moveTo>
                  <a:cubicBezTo>
                    <a:pt x="5416" y="10062"/>
                    <a:pt x="5708" y="12597"/>
                    <a:pt x="5854" y="14476"/>
                  </a:cubicBezTo>
                  <a:cubicBezTo>
                    <a:pt x="6000" y="16354"/>
                    <a:pt x="6000" y="17575"/>
                    <a:pt x="5708" y="18655"/>
                  </a:cubicBezTo>
                  <a:cubicBezTo>
                    <a:pt x="5416" y="19735"/>
                    <a:pt x="4832" y="20674"/>
                    <a:pt x="4102" y="20721"/>
                  </a:cubicBezTo>
                  <a:cubicBezTo>
                    <a:pt x="3373" y="20768"/>
                    <a:pt x="2497" y="19922"/>
                    <a:pt x="1621" y="17762"/>
                  </a:cubicBezTo>
                  <a:cubicBezTo>
                    <a:pt x="746" y="15602"/>
                    <a:pt x="-130" y="12128"/>
                    <a:pt x="16" y="9169"/>
                  </a:cubicBezTo>
                  <a:cubicBezTo>
                    <a:pt x="162" y="6211"/>
                    <a:pt x="1329" y="3769"/>
                    <a:pt x="2643" y="2314"/>
                  </a:cubicBezTo>
                  <a:cubicBezTo>
                    <a:pt x="3956" y="858"/>
                    <a:pt x="5416" y="389"/>
                    <a:pt x="7021" y="154"/>
                  </a:cubicBezTo>
                  <a:cubicBezTo>
                    <a:pt x="8627" y="-81"/>
                    <a:pt x="10378" y="-81"/>
                    <a:pt x="12421" y="389"/>
                  </a:cubicBezTo>
                  <a:cubicBezTo>
                    <a:pt x="14465" y="858"/>
                    <a:pt x="16800" y="1797"/>
                    <a:pt x="18551" y="3676"/>
                  </a:cubicBezTo>
                  <a:cubicBezTo>
                    <a:pt x="20302" y="5554"/>
                    <a:pt x="21470" y="8371"/>
                    <a:pt x="20302" y="11001"/>
                  </a:cubicBezTo>
                  <a:cubicBezTo>
                    <a:pt x="19135" y="13630"/>
                    <a:pt x="15632" y="16072"/>
                    <a:pt x="12713" y="17762"/>
                  </a:cubicBezTo>
                  <a:cubicBezTo>
                    <a:pt x="9794" y="19453"/>
                    <a:pt x="7459" y="20392"/>
                    <a:pt x="5416" y="20909"/>
                  </a:cubicBezTo>
                  <a:cubicBezTo>
                    <a:pt x="3373" y="21425"/>
                    <a:pt x="1621" y="21519"/>
                    <a:pt x="746" y="21284"/>
                  </a:cubicBezTo>
                  <a:cubicBezTo>
                    <a:pt x="-130" y="21049"/>
                    <a:pt x="-130" y="20486"/>
                    <a:pt x="308" y="20016"/>
                  </a:cubicBezTo>
                  <a:cubicBezTo>
                    <a:pt x="746" y="19547"/>
                    <a:pt x="1621" y="19171"/>
                    <a:pt x="2497" y="18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7029450" y="594252"/>
              <a:ext cx="120650" cy="14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4925"/>
                  </a:moveTo>
                  <a:cubicBezTo>
                    <a:pt x="0" y="3404"/>
                    <a:pt x="0" y="1883"/>
                    <a:pt x="1516" y="970"/>
                  </a:cubicBezTo>
                  <a:cubicBezTo>
                    <a:pt x="3032" y="57"/>
                    <a:pt x="6063" y="-247"/>
                    <a:pt x="8337" y="209"/>
                  </a:cubicBezTo>
                  <a:cubicBezTo>
                    <a:pt x="10611" y="666"/>
                    <a:pt x="12126" y="1883"/>
                    <a:pt x="12316" y="4012"/>
                  </a:cubicBezTo>
                  <a:cubicBezTo>
                    <a:pt x="12505" y="6142"/>
                    <a:pt x="11368" y="9184"/>
                    <a:pt x="9663" y="11466"/>
                  </a:cubicBezTo>
                  <a:cubicBezTo>
                    <a:pt x="7958" y="13747"/>
                    <a:pt x="5684" y="15268"/>
                    <a:pt x="3979" y="16790"/>
                  </a:cubicBezTo>
                  <a:cubicBezTo>
                    <a:pt x="2274" y="18311"/>
                    <a:pt x="1137" y="19832"/>
                    <a:pt x="1516" y="20592"/>
                  </a:cubicBezTo>
                  <a:cubicBezTo>
                    <a:pt x="1895" y="21353"/>
                    <a:pt x="3789" y="21353"/>
                    <a:pt x="7389" y="20136"/>
                  </a:cubicBezTo>
                  <a:cubicBezTo>
                    <a:pt x="10989" y="18919"/>
                    <a:pt x="16295" y="16485"/>
                    <a:pt x="21600" y="14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7346950" y="431669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7353300" y="539619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7675627" y="216255"/>
              <a:ext cx="166623" cy="52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59" fill="norm" stroke="1" extrusionOk="0">
                  <a:moveTo>
                    <a:pt x="21254" y="2054"/>
                  </a:moveTo>
                  <a:cubicBezTo>
                    <a:pt x="21254" y="1622"/>
                    <a:pt x="21254" y="1190"/>
                    <a:pt x="19634" y="758"/>
                  </a:cubicBezTo>
                  <a:cubicBezTo>
                    <a:pt x="18014" y="326"/>
                    <a:pt x="14774" y="-106"/>
                    <a:pt x="11939" y="24"/>
                  </a:cubicBezTo>
                  <a:cubicBezTo>
                    <a:pt x="9104" y="153"/>
                    <a:pt x="6674" y="844"/>
                    <a:pt x="5999" y="1795"/>
                  </a:cubicBezTo>
                  <a:cubicBezTo>
                    <a:pt x="5324" y="2745"/>
                    <a:pt x="6404" y="3955"/>
                    <a:pt x="7754" y="4948"/>
                  </a:cubicBezTo>
                  <a:cubicBezTo>
                    <a:pt x="9104" y="5942"/>
                    <a:pt x="10724" y="6720"/>
                    <a:pt x="11264" y="7324"/>
                  </a:cubicBezTo>
                  <a:cubicBezTo>
                    <a:pt x="11804" y="7929"/>
                    <a:pt x="11264" y="8361"/>
                    <a:pt x="10319" y="8707"/>
                  </a:cubicBezTo>
                  <a:cubicBezTo>
                    <a:pt x="9374" y="9052"/>
                    <a:pt x="8024" y="9312"/>
                    <a:pt x="7619" y="9657"/>
                  </a:cubicBezTo>
                  <a:cubicBezTo>
                    <a:pt x="7214" y="10003"/>
                    <a:pt x="7754" y="10435"/>
                    <a:pt x="8699" y="10737"/>
                  </a:cubicBezTo>
                  <a:cubicBezTo>
                    <a:pt x="9644" y="11040"/>
                    <a:pt x="10994" y="11212"/>
                    <a:pt x="11804" y="11558"/>
                  </a:cubicBezTo>
                  <a:cubicBezTo>
                    <a:pt x="12614" y="11904"/>
                    <a:pt x="12884" y="12422"/>
                    <a:pt x="11534" y="13416"/>
                  </a:cubicBezTo>
                  <a:cubicBezTo>
                    <a:pt x="10184" y="14409"/>
                    <a:pt x="7214" y="15878"/>
                    <a:pt x="5054" y="17044"/>
                  </a:cubicBezTo>
                  <a:cubicBezTo>
                    <a:pt x="2894" y="18211"/>
                    <a:pt x="1544" y="19075"/>
                    <a:pt x="734" y="19766"/>
                  </a:cubicBezTo>
                  <a:cubicBezTo>
                    <a:pt x="-76" y="20457"/>
                    <a:pt x="-346" y="20976"/>
                    <a:pt x="599" y="21235"/>
                  </a:cubicBezTo>
                  <a:cubicBezTo>
                    <a:pt x="1544" y="21494"/>
                    <a:pt x="3704" y="21494"/>
                    <a:pt x="5459" y="21408"/>
                  </a:cubicBezTo>
                  <a:cubicBezTo>
                    <a:pt x="7214" y="21321"/>
                    <a:pt x="8564" y="21148"/>
                    <a:pt x="9914" y="20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8020050" y="272919"/>
              <a:ext cx="1270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4871"/>
                    <a:pt x="9360" y="9741"/>
                    <a:pt x="12960" y="13341"/>
                  </a:cubicBezTo>
                  <a:cubicBezTo>
                    <a:pt x="16560" y="16941"/>
                    <a:pt x="19080" y="192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8075556" y="317369"/>
              <a:ext cx="134995" cy="370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65" fill="norm" stroke="1" extrusionOk="0">
                  <a:moveTo>
                    <a:pt x="21193" y="0"/>
                  </a:moveTo>
                  <a:cubicBezTo>
                    <a:pt x="16208" y="4027"/>
                    <a:pt x="11224" y="8054"/>
                    <a:pt x="7735" y="11105"/>
                  </a:cubicBezTo>
                  <a:cubicBezTo>
                    <a:pt x="4245" y="14156"/>
                    <a:pt x="2251" y="16231"/>
                    <a:pt x="1088" y="17878"/>
                  </a:cubicBezTo>
                  <a:cubicBezTo>
                    <a:pt x="-75" y="19525"/>
                    <a:pt x="-407" y="20746"/>
                    <a:pt x="590" y="21173"/>
                  </a:cubicBezTo>
                  <a:cubicBezTo>
                    <a:pt x="1587" y="21600"/>
                    <a:pt x="3913" y="21234"/>
                    <a:pt x="6239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8210550" y="603119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8318500" y="666619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8629650" y="64756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8775700" y="647569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9131300" y="293990"/>
              <a:ext cx="146050" cy="1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2742"/>
                  </a:moveTo>
                  <a:cubicBezTo>
                    <a:pt x="939" y="1749"/>
                    <a:pt x="1878" y="756"/>
                    <a:pt x="3130" y="260"/>
                  </a:cubicBezTo>
                  <a:cubicBezTo>
                    <a:pt x="4383" y="-237"/>
                    <a:pt x="5948" y="-237"/>
                    <a:pt x="7983" y="2246"/>
                  </a:cubicBezTo>
                  <a:cubicBezTo>
                    <a:pt x="10017" y="4729"/>
                    <a:pt x="12522" y="9694"/>
                    <a:pt x="14870" y="13294"/>
                  </a:cubicBezTo>
                  <a:cubicBezTo>
                    <a:pt x="17217" y="16894"/>
                    <a:pt x="19409" y="19129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9250732" y="323719"/>
              <a:ext cx="7741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21352" y="0"/>
                  </a:moveTo>
                  <a:cubicBezTo>
                    <a:pt x="19017" y="1680"/>
                    <a:pt x="16682" y="3360"/>
                    <a:pt x="13471" y="6360"/>
                  </a:cubicBezTo>
                  <a:cubicBezTo>
                    <a:pt x="10260" y="9360"/>
                    <a:pt x="6174" y="13680"/>
                    <a:pt x="3547" y="16200"/>
                  </a:cubicBezTo>
                  <a:cubicBezTo>
                    <a:pt x="920" y="18720"/>
                    <a:pt x="-248" y="19440"/>
                    <a:pt x="44" y="20040"/>
                  </a:cubicBezTo>
                  <a:cubicBezTo>
                    <a:pt x="336" y="20640"/>
                    <a:pt x="2087" y="21120"/>
                    <a:pt x="38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9351017" y="616232"/>
              <a:ext cx="97783" cy="12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879" fill="norm" stroke="1" extrusionOk="0">
                  <a:moveTo>
                    <a:pt x="550" y="5158"/>
                  </a:moveTo>
                  <a:cubicBezTo>
                    <a:pt x="550" y="8642"/>
                    <a:pt x="550" y="12126"/>
                    <a:pt x="550" y="15087"/>
                  </a:cubicBezTo>
                  <a:cubicBezTo>
                    <a:pt x="550" y="18049"/>
                    <a:pt x="550" y="20487"/>
                    <a:pt x="320" y="20836"/>
                  </a:cubicBezTo>
                  <a:cubicBezTo>
                    <a:pt x="91" y="21184"/>
                    <a:pt x="-369" y="19442"/>
                    <a:pt x="550" y="16481"/>
                  </a:cubicBezTo>
                  <a:cubicBezTo>
                    <a:pt x="1469" y="13519"/>
                    <a:pt x="3767" y="9339"/>
                    <a:pt x="5605" y="6552"/>
                  </a:cubicBezTo>
                  <a:cubicBezTo>
                    <a:pt x="7444" y="3765"/>
                    <a:pt x="8822" y="2371"/>
                    <a:pt x="10661" y="1326"/>
                  </a:cubicBezTo>
                  <a:cubicBezTo>
                    <a:pt x="12499" y="281"/>
                    <a:pt x="14797" y="-416"/>
                    <a:pt x="16405" y="281"/>
                  </a:cubicBezTo>
                  <a:cubicBezTo>
                    <a:pt x="18014" y="978"/>
                    <a:pt x="18933" y="3068"/>
                    <a:pt x="19622" y="6726"/>
                  </a:cubicBezTo>
                  <a:cubicBezTo>
                    <a:pt x="20312" y="10384"/>
                    <a:pt x="20771" y="15610"/>
                    <a:pt x="21231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9569450" y="217487"/>
              <a:ext cx="79465" cy="512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28" fill="norm" stroke="1" extrusionOk="0">
                  <a:moveTo>
                    <a:pt x="0" y="995"/>
                  </a:moveTo>
                  <a:cubicBezTo>
                    <a:pt x="1705" y="550"/>
                    <a:pt x="3411" y="106"/>
                    <a:pt x="5400" y="17"/>
                  </a:cubicBezTo>
                  <a:cubicBezTo>
                    <a:pt x="7389" y="-72"/>
                    <a:pt x="9663" y="195"/>
                    <a:pt x="11937" y="772"/>
                  </a:cubicBezTo>
                  <a:cubicBezTo>
                    <a:pt x="14211" y="1350"/>
                    <a:pt x="16484" y="2239"/>
                    <a:pt x="16768" y="3172"/>
                  </a:cubicBezTo>
                  <a:cubicBezTo>
                    <a:pt x="17053" y="4106"/>
                    <a:pt x="15347" y="5084"/>
                    <a:pt x="13074" y="5972"/>
                  </a:cubicBezTo>
                  <a:cubicBezTo>
                    <a:pt x="10800" y="6861"/>
                    <a:pt x="7958" y="7661"/>
                    <a:pt x="5968" y="8328"/>
                  </a:cubicBezTo>
                  <a:cubicBezTo>
                    <a:pt x="3979" y="8995"/>
                    <a:pt x="2842" y="9528"/>
                    <a:pt x="4547" y="10372"/>
                  </a:cubicBezTo>
                  <a:cubicBezTo>
                    <a:pt x="6253" y="11217"/>
                    <a:pt x="10800" y="12372"/>
                    <a:pt x="14495" y="13750"/>
                  </a:cubicBezTo>
                  <a:cubicBezTo>
                    <a:pt x="18189" y="15128"/>
                    <a:pt x="21032" y="16728"/>
                    <a:pt x="21316" y="18061"/>
                  </a:cubicBezTo>
                  <a:cubicBezTo>
                    <a:pt x="21600" y="19395"/>
                    <a:pt x="19326" y="20461"/>
                    <a:pt x="16484" y="20995"/>
                  </a:cubicBezTo>
                  <a:cubicBezTo>
                    <a:pt x="13642" y="21528"/>
                    <a:pt x="10232" y="21528"/>
                    <a:pt x="6821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9280435" y="904448"/>
              <a:ext cx="193766" cy="1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628" fill="norm" stroke="1" extrusionOk="0">
                  <a:moveTo>
                    <a:pt x="1771" y="20628"/>
                  </a:moveTo>
                  <a:cubicBezTo>
                    <a:pt x="832" y="12528"/>
                    <a:pt x="-107" y="4428"/>
                    <a:pt x="10" y="1728"/>
                  </a:cubicBezTo>
                  <a:cubicBezTo>
                    <a:pt x="128" y="-972"/>
                    <a:pt x="1302" y="1728"/>
                    <a:pt x="4236" y="1728"/>
                  </a:cubicBezTo>
                  <a:cubicBezTo>
                    <a:pt x="7171" y="1728"/>
                    <a:pt x="11867" y="-972"/>
                    <a:pt x="15036" y="378"/>
                  </a:cubicBezTo>
                  <a:cubicBezTo>
                    <a:pt x="18206" y="1728"/>
                    <a:pt x="19850" y="7128"/>
                    <a:pt x="21493" y="12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9296400" y="93331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3714750" y="825369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3765550" y="926969"/>
              <a:ext cx="120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863931" y="476247"/>
              <a:ext cx="384969" cy="110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447" fill="norm" stroke="1" extrusionOk="0">
                  <a:moveTo>
                    <a:pt x="4116" y="20006"/>
                  </a:moveTo>
                  <a:cubicBezTo>
                    <a:pt x="3526" y="20006"/>
                    <a:pt x="2936" y="20006"/>
                    <a:pt x="2228" y="20202"/>
                  </a:cubicBezTo>
                  <a:cubicBezTo>
                    <a:pt x="1519" y="20398"/>
                    <a:pt x="693" y="20791"/>
                    <a:pt x="280" y="19809"/>
                  </a:cubicBezTo>
                  <a:cubicBezTo>
                    <a:pt x="-133" y="18827"/>
                    <a:pt x="-133" y="16471"/>
                    <a:pt x="575" y="12740"/>
                  </a:cubicBezTo>
                  <a:cubicBezTo>
                    <a:pt x="1283" y="9009"/>
                    <a:pt x="2700" y="3904"/>
                    <a:pt x="4234" y="1547"/>
                  </a:cubicBezTo>
                  <a:cubicBezTo>
                    <a:pt x="5769" y="-809"/>
                    <a:pt x="7421" y="-416"/>
                    <a:pt x="8837" y="2333"/>
                  </a:cubicBezTo>
                  <a:cubicBezTo>
                    <a:pt x="10254" y="5082"/>
                    <a:pt x="11434" y="10187"/>
                    <a:pt x="12260" y="13526"/>
                  </a:cubicBezTo>
                  <a:cubicBezTo>
                    <a:pt x="13087" y="16864"/>
                    <a:pt x="13559" y="18435"/>
                    <a:pt x="14090" y="19220"/>
                  </a:cubicBezTo>
                  <a:cubicBezTo>
                    <a:pt x="14621" y="20006"/>
                    <a:pt x="15211" y="20006"/>
                    <a:pt x="16451" y="17846"/>
                  </a:cubicBezTo>
                  <a:cubicBezTo>
                    <a:pt x="17690" y="15686"/>
                    <a:pt x="19578" y="11366"/>
                    <a:pt x="21467" y="7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9982200" y="228469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9975850" y="171319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0075369" y="145919"/>
              <a:ext cx="33831" cy="20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087" fill="norm" stroke="1" extrusionOk="0">
                  <a:moveTo>
                    <a:pt x="20308" y="14547"/>
                  </a:moveTo>
                  <a:cubicBezTo>
                    <a:pt x="12684" y="17412"/>
                    <a:pt x="5061" y="20278"/>
                    <a:pt x="1884" y="20939"/>
                  </a:cubicBezTo>
                  <a:cubicBezTo>
                    <a:pt x="-1292" y="21600"/>
                    <a:pt x="-21" y="20057"/>
                    <a:pt x="2520" y="16200"/>
                  </a:cubicBezTo>
                  <a:cubicBezTo>
                    <a:pt x="5061" y="12343"/>
                    <a:pt x="8873" y="6171"/>
                    <a:pt x="126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0152127" y="7216"/>
              <a:ext cx="134344" cy="37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70" fill="norm" stroke="1" extrusionOk="0">
                  <a:moveTo>
                    <a:pt x="16189" y="12832"/>
                  </a:moveTo>
                  <a:cubicBezTo>
                    <a:pt x="15192" y="12355"/>
                    <a:pt x="14196" y="11878"/>
                    <a:pt x="12700" y="11699"/>
                  </a:cubicBezTo>
                  <a:cubicBezTo>
                    <a:pt x="11205" y="11520"/>
                    <a:pt x="9211" y="11639"/>
                    <a:pt x="6885" y="12892"/>
                  </a:cubicBezTo>
                  <a:cubicBezTo>
                    <a:pt x="4559" y="14145"/>
                    <a:pt x="1900" y="16532"/>
                    <a:pt x="737" y="18083"/>
                  </a:cubicBezTo>
                  <a:cubicBezTo>
                    <a:pt x="-426" y="19635"/>
                    <a:pt x="-94" y="20351"/>
                    <a:pt x="903" y="20828"/>
                  </a:cubicBezTo>
                  <a:cubicBezTo>
                    <a:pt x="1900" y="21305"/>
                    <a:pt x="3562" y="21544"/>
                    <a:pt x="6719" y="20768"/>
                  </a:cubicBezTo>
                  <a:cubicBezTo>
                    <a:pt x="9876" y="19993"/>
                    <a:pt x="14528" y="18203"/>
                    <a:pt x="17186" y="15219"/>
                  </a:cubicBezTo>
                  <a:cubicBezTo>
                    <a:pt x="19845" y="12236"/>
                    <a:pt x="20509" y="8059"/>
                    <a:pt x="20842" y="5553"/>
                  </a:cubicBezTo>
                  <a:cubicBezTo>
                    <a:pt x="21174" y="3047"/>
                    <a:pt x="21174" y="2211"/>
                    <a:pt x="20842" y="1436"/>
                  </a:cubicBezTo>
                  <a:cubicBezTo>
                    <a:pt x="20509" y="660"/>
                    <a:pt x="19845" y="-56"/>
                    <a:pt x="19014" y="4"/>
                  </a:cubicBezTo>
                  <a:cubicBezTo>
                    <a:pt x="18183" y="63"/>
                    <a:pt x="17186" y="899"/>
                    <a:pt x="16688" y="3226"/>
                  </a:cubicBezTo>
                  <a:cubicBezTo>
                    <a:pt x="16189" y="5553"/>
                    <a:pt x="16189" y="9372"/>
                    <a:pt x="16522" y="11758"/>
                  </a:cubicBezTo>
                  <a:cubicBezTo>
                    <a:pt x="16854" y="14145"/>
                    <a:pt x="17519" y="15100"/>
                    <a:pt x="18183" y="16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642599" y="177669"/>
              <a:ext cx="1016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018"/>
                    <a:pt x="10800" y="10036"/>
                    <a:pt x="14400" y="13636"/>
                  </a:cubicBezTo>
                  <a:cubicBezTo>
                    <a:pt x="18000" y="17236"/>
                    <a:pt x="19800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0688045" y="264452"/>
              <a:ext cx="123889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0351" y="1054"/>
                  </a:moveTo>
                  <a:cubicBezTo>
                    <a:pt x="20711" y="527"/>
                    <a:pt x="21071" y="0"/>
                    <a:pt x="21071" y="0"/>
                  </a:cubicBezTo>
                  <a:cubicBezTo>
                    <a:pt x="21071" y="0"/>
                    <a:pt x="20711" y="527"/>
                    <a:pt x="18371" y="2529"/>
                  </a:cubicBezTo>
                  <a:cubicBezTo>
                    <a:pt x="16031" y="4531"/>
                    <a:pt x="11711" y="8008"/>
                    <a:pt x="8111" y="11169"/>
                  </a:cubicBezTo>
                  <a:cubicBezTo>
                    <a:pt x="4511" y="14330"/>
                    <a:pt x="1631" y="17175"/>
                    <a:pt x="551" y="18860"/>
                  </a:cubicBezTo>
                  <a:cubicBezTo>
                    <a:pt x="-529" y="20546"/>
                    <a:pt x="191" y="21073"/>
                    <a:pt x="9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940050" y="1695047"/>
              <a:ext cx="241300" cy="45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2391"/>
                  </a:moveTo>
                  <a:cubicBezTo>
                    <a:pt x="0" y="1896"/>
                    <a:pt x="0" y="1400"/>
                    <a:pt x="0" y="905"/>
                  </a:cubicBezTo>
                  <a:cubicBezTo>
                    <a:pt x="0" y="409"/>
                    <a:pt x="0" y="-86"/>
                    <a:pt x="284" y="13"/>
                  </a:cubicBezTo>
                  <a:cubicBezTo>
                    <a:pt x="568" y="112"/>
                    <a:pt x="1137" y="806"/>
                    <a:pt x="1800" y="2738"/>
                  </a:cubicBezTo>
                  <a:cubicBezTo>
                    <a:pt x="2463" y="4670"/>
                    <a:pt x="3221" y="7841"/>
                    <a:pt x="3789" y="11011"/>
                  </a:cubicBezTo>
                  <a:cubicBezTo>
                    <a:pt x="4358" y="14182"/>
                    <a:pt x="4737" y="17353"/>
                    <a:pt x="4926" y="19186"/>
                  </a:cubicBezTo>
                  <a:cubicBezTo>
                    <a:pt x="5116" y="21019"/>
                    <a:pt x="5116" y="21514"/>
                    <a:pt x="4832" y="21514"/>
                  </a:cubicBezTo>
                  <a:cubicBezTo>
                    <a:pt x="4547" y="21514"/>
                    <a:pt x="3979" y="21019"/>
                    <a:pt x="3316" y="20176"/>
                  </a:cubicBezTo>
                  <a:cubicBezTo>
                    <a:pt x="2653" y="19334"/>
                    <a:pt x="1895" y="18145"/>
                    <a:pt x="1516" y="17303"/>
                  </a:cubicBezTo>
                  <a:cubicBezTo>
                    <a:pt x="1137" y="16461"/>
                    <a:pt x="1137" y="15965"/>
                    <a:pt x="1516" y="15916"/>
                  </a:cubicBezTo>
                  <a:cubicBezTo>
                    <a:pt x="1895" y="15866"/>
                    <a:pt x="2653" y="16263"/>
                    <a:pt x="3505" y="16461"/>
                  </a:cubicBezTo>
                  <a:cubicBezTo>
                    <a:pt x="4358" y="16659"/>
                    <a:pt x="5305" y="16659"/>
                    <a:pt x="6726" y="16114"/>
                  </a:cubicBezTo>
                  <a:cubicBezTo>
                    <a:pt x="8147" y="15569"/>
                    <a:pt x="10042" y="14479"/>
                    <a:pt x="11558" y="12696"/>
                  </a:cubicBezTo>
                  <a:cubicBezTo>
                    <a:pt x="13074" y="10912"/>
                    <a:pt x="14211" y="8435"/>
                    <a:pt x="14968" y="6800"/>
                  </a:cubicBezTo>
                  <a:cubicBezTo>
                    <a:pt x="15726" y="5165"/>
                    <a:pt x="16105" y="4373"/>
                    <a:pt x="16579" y="3580"/>
                  </a:cubicBezTo>
                  <a:cubicBezTo>
                    <a:pt x="17053" y="2787"/>
                    <a:pt x="17621" y="1995"/>
                    <a:pt x="17905" y="1896"/>
                  </a:cubicBezTo>
                  <a:cubicBezTo>
                    <a:pt x="18189" y="1797"/>
                    <a:pt x="18189" y="2391"/>
                    <a:pt x="18189" y="4521"/>
                  </a:cubicBezTo>
                  <a:cubicBezTo>
                    <a:pt x="18189" y="6652"/>
                    <a:pt x="18189" y="10318"/>
                    <a:pt x="18758" y="12844"/>
                  </a:cubicBezTo>
                  <a:cubicBezTo>
                    <a:pt x="19326" y="15371"/>
                    <a:pt x="20463" y="16758"/>
                    <a:pt x="21600" y="18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188205" y="2000119"/>
              <a:ext cx="81988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600" fill="norm" stroke="1" extrusionOk="0">
                  <a:moveTo>
                    <a:pt x="7971" y="4629"/>
                  </a:moveTo>
                  <a:cubicBezTo>
                    <a:pt x="5271" y="7714"/>
                    <a:pt x="2571" y="10800"/>
                    <a:pt x="1221" y="13114"/>
                  </a:cubicBezTo>
                  <a:cubicBezTo>
                    <a:pt x="-129" y="15429"/>
                    <a:pt x="-129" y="16971"/>
                    <a:pt x="141" y="18514"/>
                  </a:cubicBezTo>
                  <a:cubicBezTo>
                    <a:pt x="411" y="20057"/>
                    <a:pt x="951" y="21600"/>
                    <a:pt x="4191" y="21600"/>
                  </a:cubicBezTo>
                  <a:cubicBezTo>
                    <a:pt x="7431" y="21600"/>
                    <a:pt x="13371" y="20057"/>
                    <a:pt x="16881" y="17280"/>
                  </a:cubicBezTo>
                  <a:cubicBezTo>
                    <a:pt x="20391" y="14503"/>
                    <a:pt x="21471" y="10491"/>
                    <a:pt x="20661" y="7406"/>
                  </a:cubicBezTo>
                  <a:cubicBezTo>
                    <a:pt x="19851" y="4320"/>
                    <a:pt x="17151" y="2160"/>
                    <a:pt x="14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397250" y="1803269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429000" y="201281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3917950" y="1733419"/>
              <a:ext cx="234950" cy="436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0"/>
                  </a:moveTo>
                  <a:cubicBezTo>
                    <a:pt x="3697" y="3026"/>
                    <a:pt x="7395" y="6052"/>
                    <a:pt x="10703" y="9443"/>
                  </a:cubicBezTo>
                  <a:cubicBezTo>
                    <a:pt x="14011" y="12835"/>
                    <a:pt x="16930" y="16591"/>
                    <a:pt x="18584" y="18783"/>
                  </a:cubicBezTo>
                  <a:cubicBezTo>
                    <a:pt x="20238" y="20974"/>
                    <a:pt x="20627" y="21600"/>
                    <a:pt x="20919" y="21496"/>
                  </a:cubicBezTo>
                  <a:cubicBezTo>
                    <a:pt x="21211" y="21391"/>
                    <a:pt x="21405" y="20557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935544" y="1771519"/>
              <a:ext cx="230057" cy="48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21" fill="norm" stroke="1" extrusionOk="0">
                  <a:moveTo>
                    <a:pt x="21342" y="0"/>
                  </a:moveTo>
                  <a:cubicBezTo>
                    <a:pt x="20360" y="0"/>
                    <a:pt x="19378" y="0"/>
                    <a:pt x="18004" y="986"/>
                  </a:cubicBezTo>
                  <a:cubicBezTo>
                    <a:pt x="16629" y="1972"/>
                    <a:pt x="14862" y="3944"/>
                    <a:pt x="12702" y="6292"/>
                  </a:cubicBezTo>
                  <a:cubicBezTo>
                    <a:pt x="10542" y="8640"/>
                    <a:pt x="7989" y="11363"/>
                    <a:pt x="5829" y="13758"/>
                  </a:cubicBezTo>
                  <a:cubicBezTo>
                    <a:pt x="3669" y="16153"/>
                    <a:pt x="1902" y="18219"/>
                    <a:pt x="920" y="19534"/>
                  </a:cubicBezTo>
                  <a:cubicBezTo>
                    <a:pt x="-62" y="20849"/>
                    <a:pt x="-258" y="21412"/>
                    <a:pt x="331" y="21506"/>
                  </a:cubicBezTo>
                  <a:cubicBezTo>
                    <a:pt x="920" y="21600"/>
                    <a:pt x="2295" y="21224"/>
                    <a:pt x="3669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565649" y="1765169"/>
              <a:ext cx="444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62"/>
                    <a:pt x="11314" y="524"/>
                    <a:pt x="7714" y="2487"/>
                  </a:cubicBezTo>
                  <a:cubicBezTo>
                    <a:pt x="4114" y="4451"/>
                    <a:pt x="2057" y="8116"/>
                    <a:pt x="1029" y="11585"/>
                  </a:cubicBezTo>
                  <a:cubicBezTo>
                    <a:pt x="0" y="15055"/>
                    <a:pt x="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400550" y="2127119"/>
              <a:ext cx="361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7" y="16200"/>
                    <a:pt x="7074" y="10800"/>
                    <a:pt x="10674" y="7200"/>
                  </a:cubicBezTo>
                  <a:cubicBezTo>
                    <a:pt x="14274" y="3600"/>
                    <a:pt x="1793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883150" y="1720719"/>
              <a:ext cx="1460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2090"/>
                    <a:pt x="5635" y="4181"/>
                    <a:pt x="9235" y="7781"/>
                  </a:cubicBezTo>
                  <a:cubicBezTo>
                    <a:pt x="12835" y="11381"/>
                    <a:pt x="17217" y="164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5018237" y="1752469"/>
              <a:ext cx="99864" cy="41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25" fill="norm" stroke="1" extrusionOk="0">
                  <a:moveTo>
                    <a:pt x="21231" y="0"/>
                  </a:moveTo>
                  <a:cubicBezTo>
                    <a:pt x="18081" y="3196"/>
                    <a:pt x="14931" y="6392"/>
                    <a:pt x="11331" y="9533"/>
                  </a:cubicBezTo>
                  <a:cubicBezTo>
                    <a:pt x="7731" y="12673"/>
                    <a:pt x="3681" y="15759"/>
                    <a:pt x="1656" y="17798"/>
                  </a:cubicBezTo>
                  <a:cubicBezTo>
                    <a:pt x="-369" y="19837"/>
                    <a:pt x="-369" y="20829"/>
                    <a:pt x="756" y="21214"/>
                  </a:cubicBezTo>
                  <a:cubicBezTo>
                    <a:pt x="1881" y="21600"/>
                    <a:pt x="4131" y="21380"/>
                    <a:pt x="6381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3392621" y="2563152"/>
              <a:ext cx="115527" cy="497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17043" y="4228"/>
                  </a:moveTo>
                  <a:cubicBezTo>
                    <a:pt x="18200" y="3125"/>
                    <a:pt x="19357" y="2022"/>
                    <a:pt x="20129" y="1241"/>
                  </a:cubicBezTo>
                  <a:cubicBezTo>
                    <a:pt x="20900" y="460"/>
                    <a:pt x="21286" y="0"/>
                    <a:pt x="20900" y="0"/>
                  </a:cubicBezTo>
                  <a:cubicBezTo>
                    <a:pt x="20515" y="0"/>
                    <a:pt x="19357" y="460"/>
                    <a:pt x="16465" y="2068"/>
                  </a:cubicBezTo>
                  <a:cubicBezTo>
                    <a:pt x="13572" y="3677"/>
                    <a:pt x="8943" y="6434"/>
                    <a:pt x="5665" y="9375"/>
                  </a:cubicBezTo>
                  <a:cubicBezTo>
                    <a:pt x="2386" y="12317"/>
                    <a:pt x="457" y="15442"/>
                    <a:pt x="72" y="17510"/>
                  </a:cubicBezTo>
                  <a:cubicBezTo>
                    <a:pt x="-314" y="19578"/>
                    <a:pt x="843" y="20589"/>
                    <a:pt x="3736" y="21094"/>
                  </a:cubicBezTo>
                  <a:cubicBezTo>
                    <a:pt x="6629" y="21600"/>
                    <a:pt x="11257" y="21600"/>
                    <a:pt x="15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3516680" y="2876419"/>
              <a:ext cx="67238" cy="11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241" fill="norm" stroke="1" extrusionOk="0">
                  <a:moveTo>
                    <a:pt x="12158" y="1223"/>
                  </a:moveTo>
                  <a:cubicBezTo>
                    <a:pt x="8886" y="2038"/>
                    <a:pt x="5613" y="2853"/>
                    <a:pt x="3322" y="5502"/>
                  </a:cubicBezTo>
                  <a:cubicBezTo>
                    <a:pt x="1031" y="8151"/>
                    <a:pt x="-278" y="12634"/>
                    <a:pt x="49" y="15691"/>
                  </a:cubicBezTo>
                  <a:cubicBezTo>
                    <a:pt x="377" y="18747"/>
                    <a:pt x="2340" y="20377"/>
                    <a:pt x="4958" y="20989"/>
                  </a:cubicBezTo>
                  <a:cubicBezTo>
                    <a:pt x="7577" y="21600"/>
                    <a:pt x="10849" y="21192"/>
                    <a:pt x="13795" y="18747"/>
                  </a:cubicBezTo>
                  <a:cubicBezTo>
                    <a:pt x="16740" y="16302"/>
                    <a:pt x="19358" y="11819"/>
                    <a:pt x="20340" y="8558"/>
                  </a:cubicBezTo>
                  <a:cubicBezTo>
                    <a:pt x="21322" y="5298"/>
                    <a:pt x="20667" y="3260"/>
                    <a:pt x="18704" y="2038"/>
                  </a:cubicBezTo>
                  <a:cubicBezTo>
                    <a:pt x="16740" y="815"/>
                    <a:pt x="13467" y="408"/>
                    <a:pt x="101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575050" y="2800219"/>
              <a:ext cx="152400" cy="15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10508"/>
                  </a:moveTo>
                  <a:cubicBezTo>
                    <a:pt x="3000" y="9632"/>
                    <a:pt x="6000" y="8757"/>
                    <a:pt x="8250" y="8757"/>
                  </a:cubicBezTo>
                  <a:cubicBezTo>
                    <a:pt x="10500" y="8757"/>
                    <a:pt x="12000" y="9632"/>
                    <a:pt x="13050" y="11530"/>
                  </a:cubicBezTo>
                  <a:cubicBezTo>
                    <a:pt x="14100" y="13427"/>
                    <a:pt x="14700" y="16346"/>
                    <a:pt x="14550" y="18389"/>
                  </a:cubicBezTo>
                  <a:cubicBezTo>
                    <a:pt x="14400" y="20432"/>
                    <a:pt x="13500" y="21600"/>
                    <a:pt x="12900" y="21016"/>
                  </a:cubicBezTo>
                  <a:cubicBezTo>
                    <a:pt x="12300" y="20432"/>
                    <a:pt x="12000" y="18097"/>
                    <a:pt x="12750" y="14741"/>
                  </a:cubicBezTo>
                  <a:cubicBezTo>
                    <a:pt x="13500" y="11384"/>
                    <a:pt x="15300" y="7005"/>
                    <a:pt x="16950" y="4378"/>
                  </a:cubicBezTo>
                  <a:cubicBezTo>
                    <a:pt x="18600" y="1751"/>
                    <a:pt x="20100" y="8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4111360" y="2724019"/>
              <a:ext cx="2884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4850" y="502"/>
                    <a:pt x="8678" y="1005"/>
                    <a:pt x="4821" y="3265"/>
                  </a:cubicBezTo>
                  <a:cubicBezTo>
                    <a:pt x="964" y="5526"/>
                    <a:pt x="-579" y="9544"/>
                    <a:pt x="192" y="12893"/>
                  </a:cubicBezTo>
                  <a:cubicBezTo>
                    <a:pt x="964" y="16242"/>
                    <a:pt x="4050" y="18921"/>
                    <a:pt x="7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4095750" y="2667373"/>
              <a:ext cx="146185" cy="33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41" fill="norm" stroke="1" extrusionOk="0">
                  <a:moveTo>
                    <a:pt x="0" y="7304"/>
                  </a:moveTo>
                  <a:cubicBezTo>
                    <a:pt x="0" y="5266"/>
                    <a:pt x="0" y="3228"/>
                    <a:pt x="463" y="1870"/>
                  </a:cubicBezTo>
                  <a:cubicBezTo>
                    <a:pt x="926" y="511"/>
                    <a:pt x="1851" y="-168"/>
                    <a:pt x="4320" y="36"/>
                  </a:cubicBezTo>
                  <a:cubicBezTo>
                    <a:pt x="6789" y="240"/>
                    <a:pt x="10800" y="1326"/>
                    <a:pt x="14503" y="4111"/>
                  </a:cubicBezTo>
                  <a:cubicBezTo>
                    <a:pt x="18206" y="6896"/>
                    <a:pt x="21600" y="11379"/>
                    <a:pt x="21291" y="14504"/>
                  </a:cubicBezTo>
                  <a:cubicBezTo>
                    <a:pt x="20983" y="17628"/>
                    <a:pt x="16971" y="19394"/>
                    <a:pt x="13269" y="20345"/>
                  </a:cubicBezTo>
                  <a:cubicBezTo>
                    <a:pt x="9566" y="21296"/>
                    <a:pt x="6171" y="21432"/>
                    <a:pt x="3857" y="21296"/>
                  </a:cubicBezTo>
                  <a:cubicBezTo>
                    <a:pt x="1543" y="21160"/>
                    <a:pt x="309" y="20753"/>
                    <a:pt x="617" y="20413"/>
                  </a:cubicBezTo>
                  <a:cubicBezTo>
                    <a:pt x="926" y="20074"/>
                    <a:pt x="2777" y="19802"/>
                    <a:pt x="4629" y="19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4279336" y="2971669"/>
              <a:ext cx="1961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82"/>
                    <a:pt x="2735" y="10165"/>
                    <a:pt x="575" y="13765"/>
                  </a:cubicBezTo>
                  <a:cubicBezTo>
                    <a:pt x="-1585" y="17365"/>
                    <a:pt x="2735" y="1948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4654550" y="2692269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44"/>
                    <a:pt x="16800" y="10888"/>
                    <a:pt x="13200" y="14488"/>
                  </a:cubicBezTo>
                  <a:cubicBezTo>
                    <a:pt x="9600" y="18088"/>
                    <a:pt x="4800" y="198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4514850" y="2965319"/>
              <a:ext cx="228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4400"/>
                    <a:pt x="12400" y="7200"/>
                    <a:pt x="16000" y="3600"/>
                  </a:cubicBezTo>
                  <a:cubicBezTo>
                    <a:pt x="19600" y="0"/>
                    <a:pt x="20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4997449" y="2662698"/>
              <a:ext cx="123562" cy="353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468" fill="norm" stroke="1" extrusionOk="0">
                  <a:moveTo>
                    <a:pt x="6374" y="3339"/>
                  </a:moveTo>
                  <a:cubicBezTo>
                    <a:pt x="6374" y="8225"/>
                    <a:pt x="6374" y="13111"/>
                    <a:pt x="6020" y="15875"/>
                  </a:cubicBezTo>
                  <a:cubicBezTo>
                    <a:pt x="5666" y="18639"/>
                    <a:pt x="4957" y="19282"/>
                    <a:pt x="4426" y="19218"/>
                  </a:cubicBezTo>
                  <a:cubicBezTo>
                    <a:pt x="3895" y="19154"/>
                    <a:pt x="3541" y="18382"/>
                    <a:pt x="3187" y="15747"/>
                  </a:cubicBezTo>
                  <a:cubicBezTo>
                    <a:pt x="2833" y="13111"/>
                    <a:pt x="2479" y="8611"/>
                    <a:pt x="2302" y="6039"/>
                  </a:cubicBezTo>
                  <a:cubicBezTo>
                    <a:pt x="2125" y="3468"/>
                    <a:pt x="2125" y="2825"/>
                    <a:pt x="2833" y="2118"/>
                  </a:cubicBezTo>
                  <a:cubicBezTo>
                    <a:pt x="3541" y="1411"/>
                    <a:pt x="4957" y="639"/>
                    <a:pt x="6728" y="254"/>
                  </a:cubicBezTo>
                  <a:cubicBezTo>
                    <a:pt x="8498" y="-132"/>
                    <a:pt x="10623" y="-132"/>
                    <a:pt x="12925" y="639"/>
                  </a:cubicBezTo>
                  <a:cubicBezTo>
                    <a:pt x="15226" y="1411"/>
                    <a:pt x="17705" y="2954"/>
                    <a:pt x="19298" y="4818"/>
                  </a:cubicBezTo>
                  <a:cubicBezTo>
                    <a:pt x="20892" y="6682"/>
                    <a:pt x="21600" y="8868"/>
                    <a:pt x="18590" y="11375"/>
                  </a:cubicBezTo>
                  <a:cubicBezTo>
                    <a:pt x="15580" y="13882"/>
                    <a:pt x="8852" y="16711"/>
                    <a:pt x="5134" y="18447"/>
                  </a:cubicBezTo>
                  <a:cubicBezTo>
                    <a:pt x="1416" y="20182"/>
                    <a:pt x="708" y="20825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5111749" y="2934512"/>
              <a:ext cx="215901" cy="11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8222"/>
                  </a:moveTo>
                  <a:cubicBezTo>
                    <a:pt x="212" y="6222"/>
                    <a:pt x="424" y="4222"/>
                    <a:pt x="953" y="2622"/>
                  </a:cubicBezTo>
                  <a:cubicBezTo>
                    <a:pt x="1482" y="1022"/>
                    <a:pt x="2329" y="-178"/>
                    <a:pt x="3600" y="22"/>
                  </a:cubicBezTo>
                  <a:cubicBezTo>
                    <a:pt x="4871" y="222"/>
                    <a:pt x="6565" y="1822"/>
                    <a:pt x="7412" y="3822"/>
                  </a:cubicBezTo>
                  <a:cubicBezTo>
                    <a:pt x="8259" y="5822"/>
                    <a:pt x="8259" y="8222"/>
                    <a:pt x="7941" y="10222"/>
                  </a:cubicBezTo>
                  <a:cubicBezTo>
                    <a:pt x="7624" y="12222"/>
                    <a:pt x="6988" y="13822"/>
                    <a:pt x="6353" y="15622"/>
                  </a:cubicBezTo>
                  <a:cubicBezTo>
                    <a:pt x="5718" y="17422"/>
                    <a:pt x="5082" y="19422"/>
                    <a:pt x="5718" y="20422"/>
                  </a:cubicBezTo>
                  <a:cubicBezTo>
                    <a:pt x="6353" y="21422"/>
                    <a:pt x="8259" y="21422"/>
                    <a:pt x="11118" y="20222"/>
                  </a:cubicBezTo>
                  <a:cubicBezTo>
                    <a:pt x="13976" y="19022"/>
                    <a:pt x="17788" y="16622"/>
                    <a:pt x="21600" y="14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289550" y="2597019"/>
              <a:ext cx="153774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fill="norm" stroke="1" extrusionOk="0">
                  <a:moveTo>
                    <a:pt x="0" y="0"/>
                  </a:moveTo>
                  <a:cubicBezTo>
                    <a:pt x="5254" y="2263"/>
                    <a:pt x="10508" y="4526"/>
                    <a:pt x="14595" y="6737"/>
                  </a:cubicBezTo>
                  <a:cubicBezTo>
                    <a:pt x="18681" y="8949"/>
                    <a:pt x="21600" y="11109"/>
                    <a:pt x="21162" y="13577"/>
                  </a:cubicBezTo>
                  <a:cubicBezTo>
                    <a:pt x="20724" y="16046"/>
                    <a:pt x="16930" y="18823"/>
                    <a:pt x="13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6794500" y="1911219"/>
              <a:ext cx="133350" cy="187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0"/>
                  </a:moveTo>
                  <a:cubicBezTo>
                    <a:pt x="2743" y="6553"/>
                    <a:pt x="5486" y="13106"/>
                    <a:pt x="7543" y="16867"/>
                  </a:cubicBezTo>
                  <a:cubicBezTo>
                    <a:pt x="9600" y="20629"/>
                    <a:pt x="10971" y="21600"/>
                    <a:pt x="12000" y="21479"/>
                  </a:cubicBezTo>
                  <a:cubicBezTo>
                    <a:pt x="13029" y="21357"/>
                    <a:pt x="13714" y="20144"/>
                    <a:pt x="14229" y="17717"/>
                  </a:cubicBezTo>
                  <a:cubicBezTo>
                    <a:pt x="14743" y="15290"/>
                    <a:pt x="15086" y="11649"/>
                    <a:pt x="15429" y="8980"/>
                  </a:cubicBezTo>
                  <a:cubicBezTo>
                    <a:pt x="15771" y="6310"/>
                    <a:pt x="16114" y="4611"/>
                    <a:pt x="17143" y="4004"/>
                  </a:cubicBezTo>
                  <a:cubicBezTo>
                    <a:pt x="18171" y="3398"/>
                    <a:pt x="19886" y="3883"/>
                    <a:pt x="21600" y="4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6956335" y="1924927"/>
              <a:ext cx="126215" cy="227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505" fill="norm" stroke="1" extrusionOk="0">
                  <a:moveTo>
                    <a:pt x="10107" y="2905"/>
                  </a:moveTo>
                  <a:cubicBezTo>
                    <a:pt x="9753" y="1905"/>
                    <a:pt x="9399" y="905"/>
                    <a:pt x="8159" y="405"/>
                  </a:cubicBezTo>
                  <a:cubicBezTo>
                    <a:pt x="6920" y="-95"/>
                    <a:pt x="4795" y="-95"/>
                    <a:pt x="3025" y="205"/>
                  </a:cubicBezTo>
                  <a:cubicBezTo>
                    <a:pt x="1254" y="505"/>
                    <a:pt x="-162" y="1105"/>
                    <a:pt x="15" y="2605"/>
                  </a:cubicBezTo>
                  <a:cubicBezTo>
                    <a:pt x="192" y="4105"/>
                    <a:pt x="1963" y="6505"/>
                    <a:pt x="5149" y="8405"/>
                  </a:cubicBezTo>
                  <a:cubicBezTo>
                    <a:pt x="8336" y="10305"/>
                    <a:pt x="12940" y="11705"/>
                    <a:pt x="15949" y="12705"/>
                  </a:cubicBezTo>
                  <a:cubicBezTo>
                    <a:pt x="18959" y="13705"/>
                    <a:pt x="20376" y="14305"/>
                    <a:pt x="20907" y="15105"/>
                  </a:cubicBezTo>
                  <a:cubicBezTo>
                    <a:pt x="21438" y="15905"/>
                    <a:pt x="21084" y="16905"/>
                    <a:pt x="18251" y="18005"/>
                  </a:cubicBezTo>
                  <a:cubicBezTo>
                    <a:pt x="15418" y="19105"/>
                    <a:pt x="10107" y="20305"/>
                    <a:pt x="4795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7219950" y="2063619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8185655" y="1720719"/>
              <a:ext cx="183645" cy="41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10" fill="norm" stroke="1" extrusionOk="0">
                  <a:moveTo>
                    <a:pt x="5155" y="0"/>
                  </a:moveTo>
                  <a:cubicBezTo>
                    <a:pt x="5155" y="4985"/>
                    <a:pt x="5155" y="9969"/>
                    <a:pt x="5279" y="13182"/>
                  </a:cubicBezTo>
                  <a:cubicBezTo>
                    <a:pt x="5403" y="16394"/>
                    <a:pt x="5651" y="17834"/>
                    <a:pt x="5775" y="18942"/>
                  </a:cubicBezTo>
                  <a:cubicBezTo>
                    <a:pt x="5900" y="20049"/>
                    <a:pt x="5900" y="20825"/>
                    <a:pt x="5279" y="21212"/>
                  </a:cubicBezTo>
                  <a:cubicBezTo>
                    <a:pt x="4658" y="21600"/>
                    <a:pt x="3417" y="21600"/>
                    <a:pt x="2548" y="21268"/>
                  </a:cubicBezTo>
                  <a:cubicBezTo>
                    <a:pt x="1679" y="20935"/>
                    <a:pt x="1182" y="20271"/>
                    <a:pt x="810" y="19662"/>
                  </a:cubicBezTo>
                  <a:cubicBezTo>
                    <a:pt x="438" y="19052"/>
                    <a:pt x="189" y="18498"/>
                    <a:pt x="65" y="17834"/>
                  </a:cubicBezTo>
                  <a:cubicBezTo>
                    <a:pt x="-59" y="17169"/>
                    <a:pt x="-59" y="16394"/>
                    <a:pt x="562" y="15895"/>
                  </a:cubicBezTo>
                  <a:cubicBezTo>
                    <a:pt x="1182" y="15397"/>
                    <a:pt x="2424" y="15175"/>
                    <a:pt x="4907" y="14068"/>
                  </a:cubicBezTo>
                  <a:cubicBezTo>
                    <a:pt x="7389" y="12960"/>
                    <a:pt x="11113" y="10966"/>
                    <a:pt x="13720" y="9083"/>
                  </a:cubicBezTo>
                  <a:cubicBezTo>
                    <a:pt x="16327" y="7200"/>
                    <a:pt x="17817" y="5428"/>
                    <a:pt x="18810" y="4209"/>
                  </a:cubicBezTo>
                  <a:cubicBezTo>
                    <a:pt x="19803" y="2991"/>
                    <a:pt x="20300" y="2326"/>
                    <a:pt x="20672" y="2437"/>
                  </a:cubicBezTo>
                  <a:cubicBezTo>
                    <a:pt x="21044" y="2548"/>
                    <a:pt x="21293" y="3434"/>
                    <a:pt x="21417" y="6369"/>
                  </a:cubicBezTo>
                  <a:cubicBezTo>
                    <a:pt x="21541" y="9305"/>
                    <a:pt x="21541" y="14289"/>
                    <a:pt x="21541" y="19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8426450" y="2063619"/>
              <a:ext cx="317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133"/>
                    <a:pt x="5760" y="12267"/>
                    <a:pt x="9360" y="15867"/>
                  </a:cubicBezTo>
                  <a:cubicBezTo>
                    <a:pt x="12960" y="19467"/>
                    <a:pt x="1728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8623300" y="1892169"/>
              <a:ext cx="1" cy="69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8616950" y="2076319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8966200" y="1792312"/>
              <a:ext cx="247650" cy="345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3427"/>
                  </a:moveTo>
                  <a:cubicBezTo>
                    <a:pt x="0" y="2772"/>
                    <a:pt x="0" y="2117"/>
                    <a:pt x="92" y="1463"/>
                  </a:cubicBezTo>
                  <a:cubicBezTo>
                    <a:pt x="185" y="808"/>
                    <a:pt x="369" y="154"/>
                    <a:pt x="831" y="23"/>
                  </a:cubicBezTo>
                  <a:cubicBezTo>
                    <a:pt x="1292" y="-108"/>
                    <a:pt x="2031" y="285"/>
                    <a:pt x="3877" y="2052"/>
                  </a:cubicBezTo>
                  <a:cubicBezTo>
                    <a:pt x="5723" y="3819"/>
                    <a:pt x="8677" y="6961"/>
                    <a:pt x="11538" y="10168"/>
                  </a:cubicBezTo>
                  <a:cubicBezTo>
                    <a:pt x="14400" y="13376"/>
                    <a:pt x="17169" y="16648"/>
                    <a:pt x="18831" y="18612"/>
                  </a:cubicBezTo>
                  <a:cubicBezTo>
                    <a:pt x="20492" y="20576"/>
                    <a:pt x="21046" y="21230"/>
                    <a:pt x="21323" y="21361"/>
                  </a:cubicBezTo>
                  <a:cubicBezTo>
                    <a:pt x="21600" y="21492"/>
                    <a:pt x="21600" y="21099"/>
                    <a:pt x="21600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9033885" y="1777869"/>
              <a:ext cx="173616" cy="411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14" fill="norm" stroke="1" extrusionOk="0">
                  <a:moveTo>
                    <a:pt x="21346" y="0"/>
                  </a:moveTo>
                  <a:cubicBezTo>
                    <a:pt x="18744" y="1653"/>
                    <a:pt x="16141" y="3306"/>
                    <a:pt x="12888" y="6116"/>
                  </a:cubicBezTo>
                  <a:cubicBezTo>
                    <a:pt x="9635" y="8927"/>
                    <a:pt x="5732" y="12894"/>
                    <a:pt x="3519" y="15153"/>
                  </a:cubicBezTo>
                  <a:cubicBezTo>
                    <a:pt x="1307" y="17412"/>
                    <a:pt x="787" y="17963"/>
                    <a:pt x="397" y="18790"/>
                  </a:cubicBezTo>
                  <a:cubicBezTo>
                    <a:pt x="6" y="19616"/>
                    <a:pt x="-254" y="20718"/>
                    <a:pt x="397" y="21159"/>
                  </a:cubicBezTo>
                  <a:cubicBezTo>
                    <a:pt x="1047" y="21600"/>
                    <a:pt x="2609" y="21380"/>
                    <a:pt x="417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9569450" y="1803269"/>
              <a:ext cx="825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62"/>
                    <a:pt x="16062" y="524"/>
                    <a:pt x="13292" y="1898"/>
                  </a:cubicBezTo>
                  <a:cubicBezTo>
                    <a:pt x="10523" y="3273"/>
                    <a:pt x="7754" y="5760"/>
                    <a:pt x="5538" y="9229"/>
                  </a:cubicBezTo>
                  <a:cubicBezTo>
                    <a:pt x="3323" y="12698"/>
                    <a:pt x="1662" y="17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9417050" y="2139819"/>
              <a:ext cx="349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7" y="17486"/>
                    <a:pt x="4975" y="13371"/>
                    <a:pt x="8575" y="9771"/>
                  </a:cubicBezTo>
                  <a:cubicBezTo>
                    <a:pt x="12175" y="6171"/>
                    <a:pt x="1688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449578" y="1758819"/>
              <a:ext cx="361173" cy="60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39" fill="norm" stroke="1" extrusionOk="0">
                  <a:moveTo>
                    <a:pt x="21428" y="0"/>
                  </a:moveTo>
                  <a:cubicBezTo>
                    <a:pt x="19795" y="2274"/>
                    <a:pt x="18163" y="4547"/>
                    <a:pt x="15965" y="6935"/>
                  </a:cubicBezTo>
                  <a:cubicBezTo>
                    <a:pt x="13768" y="9322"/>
                    <a:pt x="11005" y="11823"/>
                    <a:pt x="8556" y="13869"/>
                  </a:cubicBezTo>
                  <a:cubicBezTo>
                    <a:pt x="6107" y="15916"/>
                    <a:pt x="3972" y="17507"/>
                    <a:pt x="2654" y="18568"/>
                  </a:cubicBezTo>
                  <a:cubicBezTo>
                    <a:pt x="1335" y="19629"/>
                    <a:pt x="833" y="20160"/>
                    <a:pt x="456" y="20615"/>
                  </a:cubicBezTo>
                  <a:cubicBezTo>
                    <a:pt x="79" y="21069"/>
                    <a:pt x="-172" y="21448"/>
                    <a:pt x="142" y="21524"/>
                  </a:cubicBezTo>
                  <a:cubicBezTo>
                    <a:pt x="456" y="21600"/>
                    <a:pt x="1335" y="21373"/>
                    <a:pt x="2026" y="21107"/>
                  </a:cubicBezTo>
                  <a:cubicBezTo>
                    <a:pt x="2716" y="20842"/>
                    <a:pt x="3219" y="20539"/>
                    <a:pt x="3721" y="20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9982200" y="1790569"/>
              <a:ext cx="1079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5760"/>
                    <a:pt x="6776" y="11520"/>
                    <a:pt x="9106" y="15120"/>
                  </a:cubicBezTo>
                  <a:cubicBezTo>
                    <a:pt x="11435" y="18720"/>
                    <a:pt x="12706" y="20160"/>
                    <a:pt x="14612" y="20880"/>
                  </a:cubicBezTo>
                  <a:cubicBezTo>
                    <a:pt x="16518" y="21600"/>
                    <a:pt x="1905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0007600" y="1860419"/>
              <a:ext cx="1651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657"/>
                    <a:pt x="14954" y="7314"/>
                    <a:pt x="12600" y="10286"/>
                  </a:cubicBezTo>
                  <a:cubicBezTo>
                    <a:pt x="10246" y="13257"/>
                    <a:pt x="8862" y="15543"/>
                    <a:pt x="6923" y="17314"/>
                  </a:cubicBezTo>
                  <a:cubicBezTo>
                    <a:pt x="4985" y="19086"/>
                    <a:pt x="2492" y="20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0" y="3384419"/>
              <a:ext cx="12395200" cy="8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60"/>
                  </a:moveTo>
                  <a:cubicBezTo>
                    <a:pt x="89" y="1760"/>
                    <a:pt x="177" y="1760"/>
                    <a:pt x="288" y="1760"/>
                  </a:cubicBezTo>
                  <a:cubicBezTo>
                    <a:pt x="398" y="1760"/>
                    <a:pt x="531" y="1760"/>
                    <a:pt x="675" y="1760"/>
                  </a:cubicBezTo>
                  <a:cubicBezTo>
                    <a:pt x="819" y="1760"/>
                    <a:pt x="974" y="1760"/>
                    <a:pt x="1121" y="1733"/>
                  </a:cubicBezTo>
                  <a:cubicBezTo>
                    <a:pt x="1269" y="1707"/>
                    <a:pt x="1409" y="1653"/>
                    <a:pt x="1534" y="1600"/>
                  </a:cubicBezTo>
                  <a:cubicBezTo>
                    <a:pt x="1660" y="1547"/>
                    <a:pt x="1770" y="1493"/>
                    <a:pt x="1887" y="1440"/>
                  </a:cubicBezTo>
                  <a:cubicBezTo>
                    <a:pt x="2003" y="1387"/>
                    <a:pt x="2125" y="1333"/>
                    <a:pt x="2257" y="1280"/>
                  </a:cubicBezTo>
                  <a:cubicBezTo>
                    <a:pt x="2390" y="1227"/>
                    <a:pt x="2534" y="1173"/>
                    <a:pt x="2678" y="1120"/>
                  </a:cubicBezTo>
                  <a:cubicBezTo>
                    <a:pt x="2822" y="1067"/>
                    <a:pt x="2966" y="1013"/>
                    <a:pt x="3119" y="960"/>
                  </a:cubicBezTo>
                  <a:cubicBezTo>
                    <a:pt x="3272" y="907"/>
                    <a:pt x="3434" y="853"/>
                    <a:pt x="3559" y="800"/>
                  </a:cubicBezTo>
                  <a:cubicBezTo>
                    <a:pt x="3685" y="747"/>
                    <a:pt x="3773" y="693"/>
                    <a:pt x="3862" y="640"/>
                  </a:cubicBezTo>
                  <a:cubicBezTo>
                    <a:pt x="3950" y="587"/>
                    <a:pt x="4039" y="533"/>
                    <a:pt x="4127" y="507"/>
                  </a:cubicBezTo>
                  <a:cubicBezTo>
                    <a:pt x="4216" y="480"/>
                    <a:pt x="4305" y="480"/>
                    <a:pt x="4395" y="480"/>
                  </a:cubicBezTo>
                  <a:cubicBezTo>
                    <a:pt x="4485" y="480"/>
                    <a:pt x="4577" y="480"/>
                    <a:pt x="4679" y="453"/>
                  </a:cubicBezTo>
                  <a:cubicBezTo>
                    <a:pt x="4780" y="427"/>
                    <a:pt x="4891" y="373"/>
                    <a:pt x="4987" y="347"/>
                  </a:cubicBezTo>
                  <a:cubicBezTo>
                    <a:pt x="5083" y="320"/>
                    <a:pt x="5164" y="320"/>
                    <a:pt x="5260" y="293"/>
                  </a:cubicBezTo>
                  <a:cubicBezTo>
                    <a:pt x="5356" y="267"/>
                    <a:pt x="5466" y="213"/>
                    <a:pt x="5579" y="187"/>
                  </a:cubicBezTo>
                  <a:cubicBezTo>
                    <a:pt x="5691" y="160"/>
                    <a:pt x="5806" y="160"/>
                    <a:pt x="5918" y="160"/>
                  </a:cubicBezTo>
                  <a:cubicBezTo>
                    <a:pt x="6031" y="160"/>
                    <a:pt x="6141" y="160"/>
                    <a:pt x="6311" y="133"/>
                  </a:cubicBezTo>
                  <a:cubicBezTo>
                    <a:pt x="6481" y="107"/>
                    <a:pt x="6709" y="53"/>
                    <a:pt x="6881" y="27"/>
                  </a:cubicBezTo>
                  <a:cubicBezTo>
                    <a:pt x="7052" y="0"/>
                    <a:pt x="7167" y="0"/>
                    <a:pt x="7287" y="0"/>
                  </a:cubicBezTo>
                  <a:cubicBezTo>
                    <a:pt x="7407" y="0"/>
                    <a:pt x="7532" y="0"/>
                    <a:pt x="7652" y="0"/>
                  </a:cubicBezTo>
                  <a:cubicBezTo>
                    <a:pt x="7772" y="0"/>
                    <a:pt x="7886" y="0"/>
                    <a:pt x="8008" y="0"/>
                  </a:cubicBezTo>
                  <a:cubicBezTo>
                    <a:pt x="8130" y="0"/>
                    <a:pt x="8259" y="0"/>
                    <a:pt x="8388" y="0"/>
                  </a:cubicBezTo>
                  <a:cubicBezTo>
                    <a:pt x="8517" y="0"/>
                    <a:pt x="8646" y="0"/>
                    <a:pt x="8777" y="27"/>
                  </a:cubicBezTo>
                  <a:cubicBezTo>
                    <a:pt x="8908" y="53"/>
                    <a:pt x="9041" y="107"/>
                    <a:pt x="9168" y="133"/>
                  </a:cubicBezTo>
                  <a:cubicBezTo>
                    <a:pt x="9295" y="160"/>
                    <a:pt x="9417" y="160"/>
                    <a:pt x="9550" y="187"/>
                  </a:cubicBezTo>
                  <a:cubicBezTo>
                    <a:pt x="9682" y="213"/>
                    <a:pt x="9826" y="267"/>
                    <a:pt x="9966" y="320"/>
                  </a:cubicBezTo>
                  <a:cubicBezTo>
                    <a:pt x="10107" y="373"/>
                    <a:pt x="10243" y="427"/>
                    <a:pt x="10383" y="480"/>
                  </a:cubicBezTo>
                  <a:cubicBezTo>
                    <a:pt x="10523" y="533"/>
                    <a:pt x="10667" y="587"/>
                    <a:pt x="10807" y="640"/>
                  </a:cubicBezTo>
                  <a:cubicBezTo>
                    <a:pt x="10948" y="693"/>
                    <a:pt x="11084" y="747"/>
                    <a:pt x="11230" y="800"/>
                  </a:cubicBezTo>
                  <a:cubicBezTo>
                    <a:pt x="11375" y="853"/>
                    <a:pt x="11530" y="907"/>
                    <a:pt x="11683" y="987"/>
                  </a:cubicBezTo>
                  <a:cubicBezTo>
                    <a:pt x="11836" y="1067"/>
                    <a:pt x="11988" y="1173"/>
                    <a:pt x="12144" y="1280"/>
                  </a:cubicBezTo>
                  <a:cubicBezTo>
                    <a:pt x="12301" y="1387"/>
                    <a:pt x="12464" y="1493"/>
                    <a:pt x="12618" y="1600"/>
                  </a:cubicBezTo>
                  <a:cubicBezTo>
                    <a:pt x="12773" y="1707"/>
                    <a:pt x="12921" y="1813"/>
                    <a:pt x="13080" y="1947"/>
                  </a:cubicBezTo>
                  <a:cubicBezTo>
                    <a:pt x="13238" y="2080"/>
                    <a:pt x="13408" y="2240"/>
                    <a:pt x="13576" y="2400"/>
                  </a:cubicBezTo>
                  <a:cubicBezTo>
                    <a:pt x="13743" y="2560"/>
                    <a:pt x="13909" y="2720"/>
                    <a:pt x="14077" y="2907"/>
                  </a:cubicBezTo>
                  <a:cubicBezTo>
                    <a:pt x="14245" y="3093"/>
                    <a:pt x="14415" y="3307"/>
                    <a:pt x="14575" y="3520"/>
                  </a:cubicBezTo>
                  <a:cubicBezTo>
                    <a:pt x="14736" y="3733"/>
                    <a:pt x="14887" y="3947"/>
                    <a:pt x="15051" y="4187"/>
                  </a:cubicBezTo>
                  <a:cubicBezTo>
                    <a:pt x="15215" y="4427"/>
                    <a:pt x="15392" y="4693"/>
                    <a:pt x="15562" y="4960"/>
                  </a:cubicBezTo>
                  <a:cubicBezTo>
                    <a:pt x="15732" y="5227"/>
                    <a:pt x="15894" y="5493"/>
                    <a:pt x="16058" y="5787"/>
                  </a:cubicBezTo>
                  <a:cubicBezTo>
                    <a:pt x="16222" y="6080"/>
                    <a:pt x="16388" y="6400"/>
                    <a:pt x="16543" y="6720"/>
                  </a:cubicBezTo>
                  <a:cubicBezTo>
                    <a:pt x="16698" y="7040"/>
                    <a:pt x="16842" y="7360"/>
                    <a:pt x="16995" y="7680"/>
                  </a:cubicBezTo>
                  <a:cubicBezTo>
                    <a:pt x="17148" y="8000"/>
                    <a:pt x="17310" y="8320"/>
                    <a:pt x="17467" y="8667"/>
                  </a:cubicBezTo>
                  <a:cubicBezTo>
                    <a:pt x="17624" y="9013"/>
                    <a:pt x="17775" y="9387"/>
                    <a:pt x="17924" y="9760"/>
                  </a:cubicBezTo>
                  <a:cubicBezTo>
                    <a:pt x="18074" y="10133"/>
                    <a:pt x="18221" y="10507"/>
                    <a:pt x="18361" y="10880"/>
                  </a:cubicBezTo>
                  <a:cubicBezTo>
                    <a:pt x="18502" y="11253"/>
                    <a:pt x="18634" y="11627"/>
                    <a:pt x="18839" y="12187"/>
                  </a:cubicBezTo>
                  <a:cubicBezTo>
                    <a:pt x="19044" y="12747"/>
                    <a:pt x="19320" y="13493"/>
                    <a:pt x="19525" y="14080"/>
                  </a:cubicBezTo>
                  <a:cubicBezTo>
                    <a:pt x="19730" y="14667"/>
                    <a:pt x="19863" y="15093"/>
                    <a:pt x="19984" y="15520"/>
                  </a:cubicBezTo>
                  <a:cubicBezTo>
                    <a:pt x="20106" y="15947"/>
                    <a:pt x="20217" y="16373"/>
                    <a:pt x="20390" y="17013"/>
                  </a:cubicBezTo>
                  <a:cubicBezTo>
                    <a:pt x="20564" y="17653"/>
                    <a:pt x="20800" y="18507"/>
                    <a:pt x="21012" y="19307"/>
                  </a:cubicBezTo>
                  <a:cubicBezTo>
                    <a:pt x="21224" y="20107"/>
                    <a:pt x="21412" y="208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59909" y="3895541"/>
              <a:ext cx="127958" cy="35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82" fill="norm" stroke="1" extrusionOk="0">
                  <a:moveTo>
                    <a:pt x="13616" y="1728"/>
                  </a:moveTo>
                  <a:cubicBezTo>
                    <a:pt x="12554" y="1217"/>
                    <a:pt x="11491" y="706"/>
                    <a:pt x="10429" y="770"/>
                  </a:cubicBezTo>
                  <a:cubicBezTo>
                    <a:pt x="9367" y="834"/>
                    <a:pt x="8304" y="1473"/>
                    <a:pt x="6534" y="3709"/>
                  </a:cubicBezTo>
                  <a:cubicBezTo>
                    <a:pt x="4763" y="5946"/>
                    <a:pt x="2285" y="9780"/>
                    <a:pt x="1045" y="12720"/>
                  </a:cubicBezTo>
                  <a:cubicBezTo>
                    <a:pt x="-194" y="15660"/>
                    <a:pt x="-194" y="17705"/>
                    <a:pt x="337" y="18983"/>
                  </a:cubicBezTo>
                  <a:cubicBezTo>
                    <a:pt x="868" y="20261"/>
                    <a:pt x="1931" y="20772"/>
                    <a:pt x="3524" y="21092"/>
                  </a:cubicBezTo>
                  <a:cubicBezTo>
                    <a:pt x="5117" y="21411"/>
                    <a:pt x="7242" y="21539"/>
                    <a:pt x="9721" y="21092"/>
                  </a:cubicBezTo>
                  <a:cubicBezTo>
                    <a:pt x="12199" y="20644"/>
                    <a:pt x="15032" y="19622"/>
                    <a:pt x="17334" y="17257"/>
                  </a:cubicBezTo>
                  <a:cubicBezTo>
                    <a:pt x="19636" y="14893"/>
                    <a:pt x="21406" y="11186"/>
                    <a:pt x="21406" y="8375"/>
                  </a:cubicBezTo>
                  <a:cubicBezTo>
                    <a:pt x="21406" y="5563"/>
                    <a:pt x="19636" y="3646"/>
                    <a:pt x="18042" y="2240"/>
                  </a:cubicBezTo>
                  <a:cubicBezTo>
                    <a:pt x="16449" y="834"/>
                    <a:pt x="15032" y="-61"/>
                    <a:pt x="12908" y="3"/>
                  </a:cubicBezTo>
                  <a:cubicBezTo>
                    <a:pt x="10783" y="67"/>
                    <a:pt x="7950" y="1089"/>
                    <a:pt x="5117" y="2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393699" y="4140069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755707" y="3831188"/>
              <a:ext cx="126943" cy="384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27" fill="norm" stroke="1" extrusionOk="0">
                  <a:moveTo>
                    <a:pt x="21236" y="1635"/>
                  </a:moveTo>
                  <a:cubicBezTo>
                    <a:pt x="20528" y="1048"/>
                    <a:pt x="19820" y="461"/>
                    <a:pt x="18580" y="167"/>
                  </a:cubicBezTo>
                  <a:cubicBezTo>
                    <a:pt x="17341" y="-126"/>
                    <a:pt x="15570" y="-126"/>
                    <a:pt x="13092" y="931"/>
                  </a:cubicBezTo>
                  <a:cubicBezTo>
                    <a:pt x="10613" y="1987"/>
                    <a:pt x="7426" y="4100"/>
                    <a:pt x="4947" y="7035"/>
                  </a:cubicBezTo>
                  <a:cubicBezTo>
                    <a:pt x="2469" y="9970"/>
                    <a:pt x="698" y="13726"/>
                    <a:pt x="167" y="16191"/>
                  </a:cubicBezTo>
                  <a:cubicBezTo>
                    <a:pt x="-364" y="18657"/>
                    <a:pt x="344" y="19831"/>
                    <a:pt x="2646" y="20535"/>
                  </a:cubicBezTo>
                  <a:cubicBezTo>
                    <a:pt x="4947" y="21239"/>
                    <a:pt x="8843" y="21474"/>
                    <a:pt x="12029" y="21239"/>
                  </a:cubicBezTo>
                  <a:cubicBezTo>
                    <a:pt x="15216" y="21004"/>
                    <a:pt x="17695" y="20300"/>
                    <a:pt x="20174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890058" y="4068491"/>
              <a:ext cx="83937" cy="1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0779" fill="norm" stroke="1" extrusionOk="0">
                  <a:moveTo>
                    <a:pt x="12381" y="4692"/>
                  </a:moveTo>
                  <a:cubicBezTo>
                    <a:pt x="10274" y="3228"/>
                    <a:pt x="8166" y="1764"/>
                    <a:pt x="6059" y="1947"/>
                  </a:cubicBezTo>
                  <a:cubicBezTo>
                    <a:pt x="3952" y="2130"/>
                    <a:pt x="1844" y="3960"/>
                    <a:pt x="791" y="5974"/>
                  </a:cubicBezTo>
                  <a:cubicBezTo>
                    <a:pt x="-263" y="7987"/>
                    <a:pt x="-263" y="10184"/>
                    <a:pt x="791" y="12747"/>
                  </a:cubicBezTo>
                  <a:cubicBezTo>
                    <a:pt x="1844" y="15309"/>
                    <a:pt x="3952" y="18238"/>
                    <a:pt x="6322" y="19703"/>
                  </a:cubicBezTo>
                  <a:cubicBezTo>
                    <a:pt x="8693" y="21167"/>
                    <a:pt x="11327" y="21167"/>
                    <a:pt x="14225" y="19520"/>
                  </a:cubicBezTo>
                  <a:cubicBezTo>
                    <a:pt x="17122" y="17872"/>
                    <a:pt x="20283" y="14577"/>
                    <a:pt x="20810" y="10916"/>
                  </a:cubicBezTo>
                  <a:cubicBezTo>
                    <a:pt x="21337" y="7255"/>
                    <a:pt x="19230" y="3228"/>
                    <a:pt x="16859" y="1398"/>
                  </a:cubicBezTo>
                  <a:cubicBezTo>
                    <a:pt x="14488" y="-433"/>
                    <a:pt x="11854" y="-67"/>
                    <a:pt x="9220" y="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028699" y="4018535"/>
              <a:ext cx="196851" cy="19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2823"/>
                  </a:moveTo>
                  <a:cubicBezTo>
                    <a:pt x="697" y="6916"/>
                    <a:pt x="1394" y="11008"/>
                    <a:pt x="1742" y="13623"/>
                  </a:cubicBezTo>
                  <a:cubicBezTo>
                    <a:pt x="2090" y="16238"/>
                    <a:pt x="2090" y="17375"/>
                    <a:pt x="2090" y="17375"/>
                  </a:cubicBezTo>
                  <a:cubicBezTo>
                    <a:pt x="2090" y="17375"/>
                    <a:pt x="2090" y="16238"/>
                    <a:pt x="2323" y="14419"/>
                  </a:cubicBezTo>
                  <a:cubicBezTo>
                    <a:pt x="2555" y="12600"/>
                    <a:pt x="3019" y="10099"/>
                    <a:pt x="3368" y="8280"/>
                  </a:cubicBezTo>
                  <a:cubicBezTo>
                    <a:pt x="3716" y="6461"/>
                    <a:pt x="3948" y="5324"/>
                    <a:pt x="4645" y="4756"/>
                  </a:cubicBezTo>
                  <a:cubicBezTo>
                    <a:pt x="5342" y="4187"/>
                    <a:pt x="6503" y="4187"/>
                    <a:pt x="7316" y="5552"/>
                  </a:cubicBezTo>
                  <a:cubicBezTo>
                    <a:pt x="8129" y="6916"/>
                    <a:pt x="8594" y="9644"/>
                    <a:pt x="8942" y="11691"/>
                  </a:cubicBezTo>
                  <a:cubicBezTo>
                    <a:pt x="9290" y="13737"/>
                    <a:pt x="9523" y="15101"/>
                    <a:pt x="9639" y="15215"/>
                  </a:cubicBezTo>
                  <a:cubicBezTo>
                    <a:pt x="9755" y="15328"/>
                    <a:pt x="9755" y="14192"/>
                    <a:pt x="10219" y="11918"/>
                  </a:cubicBezTo>
                  <a:cubicBezTo>
                    <a:pt x="10684" y="9644"/>
                    <a:pt x="11613" y="6234"/>
                    <a:pt x="12426" y="4074"/>
                  </a:cubicBezTo>
                  <a:cubicBezTo>
                    <a:pt x="13239" y="1914"/>
                    <a:pt x="13935" y="1004"/>
                    <a:pt x="14865" y="436"/>
                  </a:cubicBezTo>
                  <a:cubicBezTo>
                    <a:pt x="15794" y="-133"/>
                    <a:pt x="16955" y="-360"/>
                    <a:pt x="17768" y="1118"/>
                  </a:cubicBezTo>
                  <a:cubicBezTo>
                    <a:pt x="18581" y="2596"/>
                    <a:pt x="19045" y="5779"/>
                    <a:pt x="19626" y="9417"/>
                  </a:cubicBezTo>
                  <a:cubicBezTo>
                    <a:pt x="20206" y="13055"/>
                    <a:pt x="20903" y="17147"/>
                    <a:pt x="2160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253066" y="3981754"/>
              <a:ext cx="70662" cy="487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43" fill="norm" stroke="1" extrusionOk="0">
                  <a:moveTo>
                    <a:pt x="6988" y="4729"/>
                  </a:moveTo>
                  <a:cubicBezTo>
                    <a:pt x="6988" y="8547"/>
                    <a:pt x="6988" y="12364"/>
                    <a:pt x="6988" y="14831"/>
                  </a:cubicBezTo>
                  <a:cubicBezTo>
                    <a:pt x="6988" y="17298"/>
                    <a:pt x="6988" y="18416"/>
                    <a:pt x="6671" y="19440"/>
                  </a:cubicBezTo>
                  <a:cubicBezTo>
                    <a:pt x="6353" y="20464"/>
                    <a:pt x="5718" y="21395"/>
                    <a:pt x="5400" y="21441"/>
                  </a:cubicBezTo>
                  <a:cubicBezTo>
                    <a:pt x="5082" y="21488"/>
                    <a:pt x="5082" y="20650"/>
                    <a:pt x="4447" y="18648"/>
                  </a:cubicBezTo>
                  <a:cubicBezTo>
                    <a:pt x="3812" y="16647"/>
                    <a:pt x="2541" y="13481"/>
                    <a:pt x="1588" y="10455"/>
                  </a:cubicBezTo>
                  <a:cubicBezTo>
                    <a:pt x="635" y="7429"/>
                    <a:pt x="0" y="4543"/>
                    <a:pt x="0" y="2867"/>
                  </a:cubicBezTo>
                  <a:cubicBezTo>
                    <a:pt x="0" y="1191"/>
                    <a:pt x="635" y="726"/>
                    <a:pt x="2541" y="400"/>
                  </a:cubicBezTo>
                  <a:cubicBezTo>
                    <a:pt x="4447" y="74"/>
                    <a:pt x="7624" y="-112"/>
                    <a:pt x="10165" y="74"/>
                  </a:cubicBezTo>
                  <a:cubicBezTo>
                    <a:pt x="12706" y="260"/>
                    <a:pt x="14612" y="819"/>
                    <a:pt x="16518" y="1890"/>
                  </a:cubicBezTo>
                  <a:cubicBezTo>
                    <a:pt x="18424" y="2960"/>
                    <a:pt x="20329" y="4543"/>
                    <a:pt x="20965" y="5614"/>
                  </a:cubicBezTo>
                  <a:cubicBezTo>
                    <a:pt x="21600" y="6685"/>
                    <a:pt x="20965" y="7243"/>
                    <a:pt x="19376" y="7755"/>
                  </a:cubicBezTo>
                  <a:cubicBezTo>
                    <a:pt x="17788" y="8267"/>
                    <a:pt x="15247" y="8733"/>
                    <a:pt x="13024" y="8779"/>
                  </a:cubicBezTo>
                  <a:cubicBezTo>
                    <a:pt x="10800" y="8826"/>
                    <a:pt x="8894" y="8454"/>
                    <a:pt x="6988" y="8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358900" y="3804049"/>
              <a:ext cx="247650" cy="39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9967"/>
                  </a:moveTo>
                  <a:cubicBezTo>
                    <a:pt x="369" y="11920"/>
                    <a:pt x="738" y="13873"/>
                    <a:pt x="1015" y="15194"/>
                  </a:cubicBezTo>
                  <a:cubicBezTo>
                    <a:pt x="1292" y="16516"/>
                    <a:pt x="1477" y="17205"/>
                    <a:pt x="2031" y="17665"/>
                  </a:cubicBezTo>
                  <a:cubicBezTo>
                    <a:pt x="2585" y="18124"/>
                    <a:pt x="3508" y="18354"/>
                    <a:pt x="4246" y="18182"/>
                  </a:cubicBezTo>
                  <a:cubicBezTo>
                    <a:pt x="4985" y="18009"/>
                    <a:pt x="5538" y="17435"/>
                    <a:pt x="6000" y="16516"/>
                  </a:cubicBezTo>
                  <a:cubicBezTo>
                    <a:pt x="6462" y="15596"/>
                    <a:pt x="6831" y="14333"/>
                    <a:pt x="7108" y="13413"/>
                  </a:cubicBezTo>
                  <a:cubicBezTo>
                    <a:pt x="7385" y="12494"/>
                    <a:pt x="7569" y="11920"/>
                    <a:pt x="7662" y="11920"/>
                  </a:cubicBezTo>
                  <a:cubicBezTo>
                    <a:pt x="7754" y="11920"/>
                    <a:pt x="7754" y="12494"/>
                    <a:pt x="7754" y="13241"/>
                  </a:cubicBezTo>
                  <a:cubicBezTo>
                    <a:pt x="7754" y="13988"/>
                    <a:pt x="7754" y="14907"/>
                    <a:pt x="8677" y="15654"/>
                  </a:cubicBezTo>
                  <a:cubicBezTo>
                    <a:pt x="9600" y="16401"/>
                    <a:pt x="11446" y="16975"/>
                    <a:pt x="12923" y="16630"/>
                  </a:cubicBezTo>
                  <a:cubicBezTo>
                    <a:pt x="14400" y="16286"/>
                    <a:pt x="15508" y="15022"/>
                    <a:pt x="16431" y="12782"/>
                  </a:cubicBezTo>
                  <a:cubicBezTo>
                    <a:pt x="17354" y="10541"/>
                    <a:pt x="18092" y="7324"/>
                    <a:pt x="18554" y="5371"/>
                  </a:cubicBezTo>
                  <a:cubicBezTo>
                    <a:pt x="19015" y="3418"/>
                    <a:pt x="19200" y="2728"/>
                    <a:pt x="19292" y="1924"/>
                  </a:cubicBezTo>
                  <a:cubicBezTo>
                    <a:pt x="19385" y="1120"/>
                    <a:pt x="19385" y="201"/>
                    <a:pt x="19108" y="28"/>
                  </a:cubicBezTo>
                  <a:cubicBezTo>
                    <a:pt x="18831" y="-144"/>
                    <a:pt x="18277" y="430"/>
                    <a:pt x="17538" y="2556"/>
                  </a:cubicBezTo>
                  <a:cubicBezTo>
                    <a:pt x="16800" y="4682"/>
                    <a:pt x="15877" y="8358"/>
                    <a:pt x="15323" y="11518"/>
                  </a:cubicBezTo>
                  <a:cubicBezTo>
                    <a:pt x="14769" y="14677"/>
                    <a:pt x="14585" y="17320"/>
                    <a:pt x="14862" y="18928"/>
                  </a:cubicBezTo>
                  <a:cubicBezTo>
                    <a:pt x="15138" y="20537"/>
                    <a:pt x="15877" y="21111"/>
                    <a:pt x="16800" y="21284"/>
                  </a:cubicBezTo>
                  <a:cubicBezTo>
                    <a:pt x="17723" y="21456"/>
                    <a:pt x="18831" y="21226"/>
                    <a:pt x="19662" y="20767"/>
                  </a:cubicBezTo>
                  <a:cubicBezTo>
                    <a:pt x="20492" y="20307"/>
                    <a:pt x="21046" y="19618"/>
                    <a:pt x="21600" y="18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490133" y="3968619"/>
              <a:ext cx="160868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7053"/>
                  </a:moveTo>
                  <a:cubicBezTo>
                    <a:pt x="2274" y="19326"/>
                    <a:pt x="0" y="21600"/>
                    <a:pt x="0" y="21600"/>
                  </a:cubicBezTo>
                  <a:cubicBezTo>
                    <a:pt x="0" y="21600"/>
                    <a:pt x="2274" y="19326"/>
                    <a:pt x="6253" y="15347"/>
                  </a:cubicBezTo>
                  <a:cubicBezTo>
                    <a:pt x="10232" y="11368"/>
                    <a:pt x="15916" y="56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642697" y="3950622"/>
              <a:ext cx="173403" cy="17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915" fill="norm" stroke="1" extrusionOk="0">
                  <a:moveTo>
                    <a:pt x="4144" y="9671"/>
                  </a:moveTo>
                  <a:cubicBezTo>
                    <a:pt x="5445" y="9671"/>
                    <a:pt x="6747" y="9671"/>
                    <a:pt x="8178" y="8791"/>
                  </a:cubicBezTo>
                  <a:cubicBezTo>
                    <a:pt x="9609" y="7912"/>
                    <a:pt x="11171" y="6154"/>
                    <a:pt x="12081" y="4396"/>
                  </a:cubicBezTo>
                  <a:cubicBezTo>
                    <a:pt x="12992" y="2638"/>
                    <a:pt x="13253" y="880"/>
                    <a:pt x="12732" y="252"/>
                  </a:cubicBezTo>
                  <a:cubicBezTo>
                    <a:pt x="12212" y="-376"/>
                    <a:pt x="10910" y="126"/>
                    <a:pt x="8698" y="2261"/>
                  </a:cubicBezTo>
                  <a:cubicBezTo>
                    <a:pt x="6486" y="4396"/>
                    <a:pt x="3363" y="8164"/>
                    <a:pt x="1672" y="10801"/>
                  </a:cubicBezTo>
                  <a:cubicBezTo>
                    <a:pt x="-20" y="13438"/>
                    <a:pt x="-280" y="14945"/>
                    <a:pt x="240" y="16703"/>
                  </a:cubicBezTo>
                  <a:cubicBezTo>
                    <a:pt x="761" y="18461"/>
                    <a:pt x="2062" y="20471"/>
                    <a:pt x="5706" y="20847"/>
                  </a:cubicBezTo>
                  <a:cubicBezTo>
                    <a:pt x="9349" y="21224"/>
                    <a:pt x="15334" y="19968"/>
                    <a:pt x="21320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2432961" y="3747311"/>
              <a:ext cx="202290" cy="37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91" fill="norm" stroke="1" extrusionOk="0">
                  <a:moveTo>
                    <a:pt x="21503" y="670"/>
                  </a:moveTo>
                  <a:cubicBezTo>
                    <a:pt x="19253" y="308"/>
                    <a:pt x="17003" y="-54"/>
                    <a:pt x="14640" y="6"/>
                  </a:cubicBezTo>
                  <a:cubicBezTo>
                    <a:pt x="12278" y="67"/>
                    <a:pt x="9803" y="549"/>
                    <a:pt x="7778" y="1273"/>
                  </a:cubicBezTo>
                  <a:cubicBezTo>
                    <a:pt x="5753" y="1997"/>
                    <a:pt x="4178" y="2963"/>
                    <a:pt x="2940" y="5255"/>
                  </a:cubicBezTo>
                  <a:cubicBezTo>
                    <a:pt x="1703" y="7548"/>
                    <a:pt x="803" y="11168"/>
                    <a:pt x="353" y="13883"/>
                  </a:cubicBezTo>
                  <a:cubicBezTo>
                    <a:pt x="-97" y="16599"/>
                    <a:pt x="-97" y="18409"/>
                    <a:pt x="240" y="19615"/>
                  </a:cubicBezTo>
                  <a:cubicBezTo>
                    <a:pt x="578" y="20822"/>
                    <a:pt x="1253" y="21425"/>
                    <a:pt x="3840" y="21486"/>
                  </a:cubicBezTo>
                  <a:cubicBezTo>
                    <a:pt x="6428" y="21546"/>
                    <a:pt x="10928" y="21063"/>
                    <a:pt x="13628" y="20641"/>
                  </a:cubicBezTo>
                  <a:cubicBezTo>
                    <a:pt x="16328" y="20219"/>
                    <a:pt x="17228" y="19857"/>
                    <a:pt x="18128" y="19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2451099" y="3955919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5840"/>
                    <a:pt x="10165" y="10080"/>
                    <a:pt x="13765" y="6480"/>
                  </a:cubicBezTo>
                  <a:cubicBezTo>
                    <a:pt x="17365" y="2880"/>
                    <a:pt x="194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2635249" y="3987669"/>
              <a:ext cx="177801" cy="14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2738"/>
                  </a:moveTo>
                  <a:cubicBezTo>
                    <a:pt x="1286" y="2434"/>
                    <a:pt x="2571" y="2130"/>
                    <a:pt x="4371" y="3803"/>
                  </a:cubicBezTo>
                  <a:cubicBezTo>
                    <a:pt x="6171" y="5476"/>
                    <a:pt x="8486" y="9127"/>
                    <a:pt x="9771" y="12017"/>
                  </a:cubicBezTo>
                  <a:cubicBezTo>
                    <a:pt x="11057" y="14907"/>
                    <a:pt x="11314" y="17037"/>
                    <a:pt x="11057" y="18710"/>
                  </a:cubicBezTo>
                  <a:cubicBezTo>
                    <a:pt x="10800" y="20383"/>
                    <a:pt x="10029" y="21600"/>
                    <a:pt x="9514" y="21296"/>
                  </a:cubicBezTo>
                  <a:cubicBezTo>
                    <a:pt x="9000" y="20992"/>
                    <a:pt x="8743" y="19166"/>
                    <a:pt x="8871" y="16580"/>
                  </a:cubicBezTo>
                  <a:cubicBezTo>
                    <a:pt x="9000" y="13994"/>
                    <a:pt x="9514" y="10648"/>
                    <a:pt x="11700" y="7758"/>
                  </a:cubicBezTo>
                  <a:cubicBezTo>
                    <a:pt x="13886" y="4868"/>
                    <a:pt x="17743" y="2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2807642" y="4021121"/>
              <a:ext cx="176859" cy="11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95" fill="norm" stroke="1" extrusionOk="0">
                  <a:moveTo>
                    <a:pt x="8371" y="1969"/>
                  </a:moveTo>
                  <a:cubicBezTo>
                    <a:pt x="7342" y="832"/>
                    <a:pt x="6314" y="-305"/>
                    <a:pt x="5156" y="74"/>
                  </a:cubicBezTo>
                  <a:cubicBezTo>
                    <a:pt x="3999" y="453"/>
                    <a:pt x="2714" y="2348"/>
                    <a:pt x="1685" y="5758"/>
                  </a:cubicBezTo>
                  <a:cubicBezTo>
                    <a:pt x="656" y="9169"/>
                    <a:pt x="-115" y="14095"/>
                    <a:pt x="14" y="17127"/>
                  </a:cubicBezTo>
                  <a:cubicBezTo>
                    <a:pt x="142" y="20158"/>
                    <a:pt x="1171" y="21295"/>
                    <a:pt x="4899" y="21295"/>
                  </a:cubicBezTo>
                  <a:cubicBezTo>
                    <a:pt x="8628" y="21295"/>
                    <a:pt x="15056" y="20158"/>
                    <a:pt x="21485" y="1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3509115" y="3747409"/>
              <a:ext cx="358036" cy="38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23" fill="norm" stroke="1" extrusionOk="0">
                  <a:moveTo>
                    <a:pt x="11963" y="3816"/>
                  </a:moveTo>
                  <a:cubicBezTo>
                    <a:pt x="11327" y="2759"/>
                    <a:pt x="10692" y="1703"/>
                    <a:pt x="10057" y="1057"/>
                  </a:cubicBezTo>
                  <a:cubicBezTo>
                    <a:pt x="9421" y="412"/>
                    <a:pt x="8786" y="177"/>
                    <a:pt x="8151" y="59"/>
                  </a:cubicBezTo>
                  <a:cubicBezTo>
                    <a:pt x="7516" y="-58"/>
                    <a:pt x="6880" y="-58"/>
                    <a:pt x="6181" y="588"/>
                  </a:cubicBezTo>
                  <a:cubicBezTo>
                    <a:pt x="5483" y="1233"/>
                    <a:pt x="4720" y="2525"/>
                    <a:pt x="4212" y="4931"/>
                  </a:cubicBezTo>
                  <a:cubicBezTo>
                    <a:pt x="3704" y="7338"/>
                    <a:pt x="3450" y="10859"/>
                    <a:pt x="3640" y="13559"/>
                  </a:cubicBezTo>
                  <a:cubicBezTo>
                    <a:pt x="3831" y="16259"/>
                    <a:pt x="4466" y="18138"/>
                    <a:pt x="4784" y="19370"/>
                  </a:cubicBezTo>
                  <a:cubicBezTo>
                    <a:pt x="5101" y="20603"/>
                    <a:pt x="5101" y="21190"/>
                    <a:pt x="4784" y="21366"/>
                  </a:cubicBezTo>
                  <a:cubicBezTo>
                    <a:pt x="4466" y="21542"/>
                    <a:pt x="3831" y="21307"/>
                    <a:pt x="3005" y="20720"/>
                  </a:cubicBezTo>
                  <a:cubicBezTo>
                    <a:pt x="2179" y="20133"/>
                    <a:pt x="1163" y="19194"/>
                    <a:pt x="591" y="18372"/>
                  </a:cubicBezTo>
                  <a:cubicBezTo>
                    <a:pt x="19" y="17551"/>
                    <a:pt x="-108" y="16846"/>
                    <a:pt x="83" y="16318"/>
                  </a:cubicBezTo>
                  <a:cubicBezTo>
                    <a:pt x="273" y="15790"/>
                    <a:pt x="781" y="15438"/>
                    <a:pt x="1925" y="15203"/>
                  </a:cubicBezTo>
                  <a:cubicBezTo>
                    <a:pt x="3068" y="14968"/>
                    <a:pt x="4847" y="14851"/>
                    <a:pt x="6054" y="14792"/>
                  </a:cubicBezTo>
                  <a:cubicBezTo>
                    <a:pt x="7261" y="14733"/>
                    <a:pt x="7897" y="14733"/>
                    <a:pt x="8596" y="14733"/>
                  </a:cubicBezTo>
                  <a:cubicBezTo>
                    <a:pt x="9294" y="14733"/>
                    <a:pt x="10057" y="14733"/>
                    <a:pt x="10438" y="15027"/>
                  </a:cubicBezTo>
                  <a:cubicBezTo>
                    <a:pt x="10819" y="15320"/>
                    <a:pt x="10819" y="15907"/>
                    <a:pt x="10756" y="16494"/>
                  </a:cubicBezTo>
                  <a:cubicBezTo>
                    <a:pt x="10692" y="17081"/>
                    <a:pt x="10565" y="17668"/>
                    <a:pt x="10819" y="17962"/>
                  </a:cubicBezTo>
                  <a:cubicBezTo>
                    <a:pt x="11073" y="18255"/>
                    <a:pt x="11708" y="18255"/>
                    <a:pt x="12217" y="17962"/>
                  </a:cubicBezTo>
                  <a:cubicBezTo>
                    <a:pt x="12725" y="17668"/>
                    <a:pt x="13106" y="17081"/>
                    <a:pt x="13233" y="16318"/>
                  </a:cubicBezTo>
                  <a:cubicBezTo>
                    <a:pt x="13360" y="15555"/>
                    <a:pt x="13233" y="14616"/>
                    <a:pt x="12979" y="13853"/>
                  </a:cubicBezTo>
                  <a:cubicBezTo>
                    <a:pt x="12725" y="13090"/>
                    <a:pt x="12344" y="12503"/>
                    <a:pt x="12407" y="12385"/>
                  </a:cubicBezTo>
                  <a:cubicBezTo>
                    <a:pt x="12471" y="12268"/>
                    <a:pt x="12979" y="12620"/>
                    <a:pt x="13996" y="13383"/>
                  </a:cubicBezTo>
                  <a:cubicBezTo>
                    <a:pt x="15012" y="14146"/>
                    <a:pt x="16537" y="15320"/>
                    <a:pt x="17490" y="16318"/>
                  </a:cubicBezTo>
                  <a:cubicBezTo>
                    <a:pt x="18443" y="17316"/>
                    <a:pt x="18824" y="18138"/>
                    <a:pt x="18887" y="18079"/>
                  </a:cubicBezTo>
                  <a:cubicBezTo>
                    <a:pt x="18951" y="18020"/>
                    <a:pt x="18697" y="17081"/>
                    <a:pt x="18633" y="16025"/>
                  </a:cubicBezTo>
                  <a:cubicBezTo>
                    <a:pt x="18570" y="14968"/>
                    <a:pt x="18697" y="13794"/>
                    <a:pt x="19205" y="12855"/>
                  </a:cubicBezTo>
                  <a:cubicBezTo>
                    <a:pt x="19713" y="11916"/>
                    <a:pt x="20603" y="11212"/>
                    <a:pt x="21492" y="10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277697" y="3756952"/>
              <a:ext cx="408604" cy="373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15" fill="norm" stroke="1" extrusionOk="0">
                  <a:moveTo>
                    <a:pt x="6762" y="13302"/>
                  </a:moveTo>
                  <a:cubicBezTo>
                    <a:pt x="6319" y="12814"/>
                    <a:pt x="5876" y="12325"/>
                    <a:pt x="4989" y="12264"/>
                  </a:cubicBezTo>
                  <a:cubicBezTo>
                    <a:pt x="4103" y="12203"/>
                    <a:pt x="2774" y="12569"/>
                    <a:pt x="1832" y="13546"/>
                  </a:cubicBezTo>
                  <a:cubicBezTo>
                    <a:pt x="891" y="14522"/>
                    <a:pt x="337" y="16108"/>
                    <a:pt x="116" y="17207"/>
                  </a:cubicBezTo>
                  <a:cubicBezTo>
                    <a:pt x="-106" y="18305"/>
                    <a:pt x="5" y="18915"/>
                    <a:pt x="337" y="19220"/>
                  </a:cubicBezTo>
                  <a:cubicBezTo>
                    <a:pt x="669" y="19525"/>
                    <a:pt x="1223" y="19525"/>
                    <a:pt x="2165" y="18854"/>
                  </a:cubicBezTo>
                  <a:cubicBezTo>
                    <a:pt x="3106" y="18183"/>
                    <a:pt x="4436" y="16841"/>
                    <a:pt x="5322" y="15986"/>
                  </a:cubicBezTo>
                  <a:cubicBezTo>
                    <a:pt x="6208" y="15132"/>
                    <a:pt x="6651" y="14766"/>
                    <a:pt x="6928" y="14949"/>
                  </a:cubicBezTo>
                  <a:cubicBezTo>
                    <a:pt x="7205" y="15132"/>
                    <a:pt x="7316" y="15864"/>
                    <a:pt x="7648" y="16231"/>
                  </a:cubicBezTo>
                  <a:cubicBezTo>
                    <a:pt x="7980" y="16597"/>
                    <a:pt x="8534" y="16597"/>
                    <a:pt x="9254" y="16231"/>
                  </a:cubicBezTo>
                  <a:cubicBezTo>
                    <a:pt x="9974" y="15864"/>
                    <a:pt x="10860" y="15132"/>
                    <a:pt x="11746" y="13302"/>
                  </a:cubicBezTo>
                  <a:cubicBezTo>
                    <a:pt x="12632" y="11471"/>
                    <a:pt x="13519" y="8542"/>
                    <a:pt x="13962" y="6712"/>
                  </a:cubicBezTo>
                  <a:cubicBezTo>
                    <a:pt x="14405" y="4881"/>
                    <a:pt x="14405" y="4149"/>
                    <a:pt x="14516" y="3173"/>
                  </a:cubicBezTo>
                  <a:cubicBezTo>
                    <a:pt x="14626" y="2197"/>
                    <a:pt x="14848" y="976"/>
                    <a:pt x="14792" y="610"/>
                  </a:cubicBezTo>
                  <a:cubicBezTo>
                    <a:pt x="14737" y="244"/>
                    <a:pt x="14405" y="732"/>
                    <a:pt x="13740" y="2746"/>
                  </a:cubicBezTo>
                  <a:cubicBezTo>
                    <a:pt x="13076" y="4759"/>
                    <a:pt x="12079" y="8298"/>
                    <a:pt x="11580" y="11532"/>
                  </a:cubicBezTo>
                  <a:cubicBezTo>
                    <a:pt x="11082" y="14766"/>
                    <a:pt x="11082" y="17695"/>
                    <a:pt x="11303" y="19342"/>
                  </a:cubicBezTo>
                  <a:cubicBezTo>
                    <a:pt x="11525" y="20990"/>
                    <a:pt x="11968" y="21356"/>
                    <a:pt x="12466" y="21478"/>
                  </a:cubicBezTo>
                  <a:cubicBezTo>
                    <a:pt x="12965" y="21600"/>
                    <a:pt x="13519" y="21478"/>
                    <a:pt x="14460" y="20258"/>
                  </a:cubicBezTo>
                  <a:cubicBezTo>
                    <a:pt x="15402" y="19037"/>
                    <a:pt x="16731" y="16719"/>
                    <a:pt x="17894" y="13485"/>
                  </a:cubicBezTo>
                  <a:cubicBezTo>
                    <a:pt x="19057" y="10251"/>
                    <a:pt x="20054" y="6102"/>
                    <a:pt x="20663" y="3539"/>
                  </a:cubicBezTo>
                  <a:cubicBezTo>
                    <a:pt x="21272" y="976"/>
                    <a:pt x="21494" y="0"/>
                    <a:pt x="21272" y="0"/>
                  </a:cubicBezTo>
                  <a:cubicBezTo>
                    <a:pt x="21051" y="0"/>
                    <a:pt x="20386" y="976"/>
                    <a:pt x="19722" y="3173"/>
                  </a:cubicBezTo>
                  <a:cubicBezTo>
                    <a:pt x="19057" y="5369"/>
                    <a:pt x="18392" y="8786"/>
                    <a:pt x="18669" y="11532"/>
                  </a:cubicBezTo>
                  <a:cubicBezTo>
                    <a:pt x="18946" y="14278"/>
                    <a:pt x="20165" y="16353"/>
                    <a:pt x="21383" y="1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5283199" y="3917819"/>
              <a:ext cx="203201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3812"/>
                  </a:moveTo>
                  <a:cubicBezTo>
                    <a:pt x="900" y="2287"/>
                    <a:pt x="1800" y="762"/>
                    <a:pt x="3600" y="381"/>
                  </a:cubicBezTo>
                  <a:cubicBezTo>
                    <a:pt x="5400" y="0"/>
                    <a:pt x="8100" y="762"/>
                    <a:pt x="9900" y="3939"/>
                  </a:cubicBezTo>
                  <a:cubicBezTo>
                    <a:pt x="11700" y="7115"/>
                    <a:pt x="12600" y="12706"/>
                    <a:pt x="12488" y="16264"/>
                  </a:cubicBezTo>
                  <a:cubicBezTo>
                    <a:pt x="12375" y="19821"/>
                    <a:pt x="11250" y="21346"/>
                    <a:pt x="10462" y="21473"/>
                  </a:cubicBezTo>
                  <a:cubicBezTo>
                    <a:pt x="9675" y="21600"/>
                    <a:pt x="9225" y="20329"/>
                    <a:pt x="9337" y="17534"/>
                  </a:cubicBezTo>
                  <a:cubicBezTo>
                    <a:pt x="9450" y="14739"/>
                    <a:pt x="10125" y="10419"/>
                    <a:pt x="12262" y="7242"/>
                  </a:cubicBezTo>
                  <a:cubicBezTo>
                    <a:pt x="14400" y="4066"/>
                    <a:pt x="18000" y="20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5472562" y="3941792"/>
              <a:ext cx="128138" cy="140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0725" fill="norm" stroke="1" extrusionOk="0">
                  <a:moveTo>
                    <a:pt x="21090" y="1150"/>
                  </a:moveTo>
                  <a:cubicBezTo>
                    <a:pt x="19696" y="211"/>
                    <a:pt x="18303" y="-728"/>
                    <a:pt x="14819" y="837"/>
                  </a:cubicBezTo>
                  <a:cubicBezTo>
                    <a:pt x="11335" y="2402"/>
                    <a:pt x="5761" y="6472"/>
                    <a:pt x="2800" y="9446"/>
                  </a:cubicBezTo>
                  <a:cubicBezTo>
                    <a:pt x="-162" y="12420"/>
                    <a:pt x="-510" y="14298"/>
                    <a:pt x="535" y="16333"/>
                  </a:cubicBezTo>
                  <a:cubicBezTo>
                    <a:pt x="1580" y="18368"/>
                    <a:pt x="4019" y="20559"/>
                    <a:pt x="6806" y="20715"/>
                  </a:cubicBezTo>
                  <a:cubicBezTo>
                    <a:pt x="9593" y="20872"/>
                    <a:pt x="12729" y="18994"/>
                    <a:pt x="14819" y="16333"/>
                  </a:cubicBezTo>
                  <a:cubicBezTo>
                    <a:pt x="16909" y="13672"/>
                    <a:pt x="17955" y="10229"/>
                    <a:pt x="18825" y="7724"/>
                  </a:cubicBezTo>
                  <a:cubicBezTo>
                    <a:pt x="19696" y="5220"/>
                    <a:pt x="20393" y="3655"/>
                    <a:pt x="21090" y="2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5633392" y="3930519"/>
              <a:ext cx="234008" cy="14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030" fill="norm" stroke="1" extrusionOk="0">
                  <a:moveTo>
                    <a:pt x="1081" y="0"/>
                  </a:moveTo>
                  <a:cubicBezTo>
                    <a:pt x="497" y="3042"/>
                    <a:pt x="-87" y="6085"/>
                    <a:pt x="10" y="8975"/>
                  </a:cubicBezTo>
                  <a:cubicBezTo>
                    <a:pt x="108" y="11865"/>
                    <a:pt x="886" y="14603"/>
                    <a:pt x="1762" y="15972"/>
                  </a:cubicBezTo>
                  <a:cubicBezTo>
                    <a:pt x="2637" y="17341"/>
                    <a:pt x="3610" y="17341"/>
                    <a:pt x="4389" y="16580"/>
                  </a:cubicBezTo>
                  <a:cubicBezTo>
                    <a:pt x="5167" y="15820"/>
                    <a:pt x="5751" y="14299"/>
                    <a:pt x="5945" y="14299"/>
                  </a:cubicBezTo>
                  <a:cubicBezTo>
                    <a:pt x="6140" y="14299"/>
                    <a:pt x="5945" y="15820"/>
                    <a:pt x="6140" y="17189"/>
                  </a:cubicBezTo>
                  <a:cubicBezTo>
                    <a:pt x="6335" y="18558"/>
                    <a:pt x="6918" y="19775"/>
                    <a:pt x="7794" y="20535"/>
                  </a:cubicBezTo>
                  <a:cubicBezTo>
                    <a:pt x="8670" y="21296"/>
                    <a:pt x="9837" y="21600"/>
                    <a:pt x="12172" y="18254"/>
                  </a:cubicBezTo>
                  <a:cubicBezTo>
                    <a:pt x="14508" y="14907"/>
                    <a:pt x="18010" y="7910"/>
                    <a:pt x="21513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5851008" y="3943219"/>
              <a:ext cx="11521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21600" fill="norm" stroke="1" extrusionOk="0">
                  <a:moveTo>
                    <a:pt x="14056" y="1728"/>
                  </a:moveTo>
                  <a:cubicBezTo>
                    <a:pt x="12194" y="864"/>
                    <a:pt x="10332" y="0"/>
                    <a:pt x="7911" y="0"/>
                  </a:cubicBezTo>
                  <a:cubicBezTo>
                    <a:pt x="5491" y="0"/>
                    <a:pt x="2511" y="864"/>
                    <a:pt x="1022" y="2016"/>
                  </a:cubicBezTo>
                  <a:cubicBezTo>
                    <a:pt x="-468" y="3168"/>
                    <a:pt x="-468" y="4608"/>
                    <a:pt x="1953" y="6192"/>
                  </a:cubicBezTo>
                  <a:cubicBezTo>
                    <a:pt x="4373" y="7776"/>
                    <a:pt x="9215" y="9504"/>
                    <a:pt x="12566" y="10944"/>
                  </a:cubicBezTo>
                  <a:cubicBezTo>
                    <a:pt x="15918" y="12384"/>
                    <a:pt x="17780" y="13536"/>
                    <a:pt x="19084" y="15120"/>
                  </a:cubicBezTo>
                  <a:cubicBezTo>
                    <a:pt x="20387" y="16704"/>
                    <a:pt x="21132" y="18720"/>
                    <a:pt x="18525" y="19872"/>
                  </a:cubicBezTo>
                  <a:cubicBezTo>
                    <a:pt x="15918" y="21024"/>
                    <a:pt x="9960" y="21312"/>
                    <a:pt x="40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457950" y="3949569"/>
              <a:ext cx="177800" cy="17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3161"/>
                  </a:moveTo>
                  <a:cubicBezTo>
                    <a:pt x="771" y="2107"/>
                    <a:pt x="1543" y="1054"/>
                    <a:pt x="2571" y="790"/>
                  </a:cubicBezTo>
                  <a:cubicBezTo>
                    <a:pt x="3600" y="527"/>
                    <a:pt x="4886" y="1054"/>
                    <a:pt x="7457" y="3029"/>
                  </a:cubicBezTo>
                  <a:cubicBezTo>
                    <a:pt x="10029" y="5005"/>
                    <a:pt x="13886" y="8429"/>
                    <a:pt x="15814" y="11590"/>
                  </a:cubicBezTo>
                  <a:cubicBezTo>
                    <a:pt x="17743" y="14751"/>
                    <a:pt x="17743" y="17649"/>
                    <a:pt x="16971" y="19361"/>
                  </a:cubicBezTo>
                  <a:cubicBezTo>
                    <a:pt x="16200" y="21073"/>
                    <a:pt x="14657" y="21600"/>
                    <a:pt x="13500" y="20810"/>
                  </a:cubicBezTo>
                  <a:cubicBezTo>
                    <a:pt x="12343" y="20020"/>
                    <a:pt x="11571" y="17912"/>
                    <a:pt x="12086" y="14488"/>
                  </a:cubicBezTo>
                  <a:cubicBezTo>
                    <a:pt x="12600" y="11063"/>
                    <a:pt x="14400" y="6322"/>
                    <a:pt x="16200" y="3688"/>
                  </a:cubicBezTo>
                  <a:cubicBezTo>
                    <a:pt x="18000" y="1054"/>
                    <a:pt x="19800" y="5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7155252" y="3928708"/>
              <a:ext cx="140899" cy="25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217" fill="norm" stroke="1" extrusionOk="0">
                  <a:moveTo>
                    <a:pt x="21144" y="12470"/>
                  </a:moveTo>
                  <a:cubicBezTo>
                    <a:pt x="17015" y="11042"/>
                    <a:pt x="12885" y="9614"/>
                    <a:pt x="10503" y="7918"/>
                  </a:cubicBezTo>
                  <a:cubicBezTo>
                    <a:pt x="8120" y="6222"/>
                    <a:pt x="7485" y="4259"/>
                    <a:pt x="7485" y="2831"/>
                  </a:cubicBezTo>
                  <a:cubicBezTo>
                    <a:pt x="7485" y="1403"/>
                    <a:pt x="8120" y="510"/>
                    <a:pt x="10026" y="153"/>
                  </a:cubicBezTo>
                  <a:cubicBezTo>
                    <a:pt x="11932" y="-204"/>
                    <a:pt x="15109" y="-25"/>
                    <a:pt x="16697" y="1670"/>
                  </a:cubicBezTo>
                  <a:cubicBezTo>
                    <a:pt x="18285" y="3366"/>
                    <a:pt x="18285" y="6579"/>
                    <a:pt x="15903" y="9168"/>
                  </a:cubicBezTo>
                  <a:cubicBezTo>
                    <a:pt x="13520" y="11756"/>
                    <a:pt x="8756" y="13720"/>
                    <a:pt x="5738" y="14970"/>
                  </a:cubicBezTo>
                  <a:cubicBezTo>
                    <a:pt x="2720" y="16219"/>
                    <a:pt x="1450" y="16755"/>
                    <a:pt x="656" y="17647"/>
                  </a:cubicBezTo>
                  <a:cubicBezTo>
                    <a:pt x="-138" y="18540"/>
                    <a:pt x="-456" y="19789"/>
                    <a:pt x="1132" y="20503"/>
                  </a:cubicBezTo>
                  <a:cubicBezTo>
                    <a:pt x="2720" y="21217"/>
                    <a:pt x="6215" y="21396"/>
                    <a:pt x="9391" y="21039"/>
                  </a:cubicBezTo>
                  <a:cubicBezTo>
                    <a:pt x="12568" y="20682"/>
                    <a:pt x="15426" y="19789"/>
                    <a:pt x="18285" y="18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7616614" y="4005292"/>
              <a:ext cx="143086" cy="161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837" fill="norm" stroke="1" extrusionOk="0">
                  <a:moveTo>
                    <a:pt x="13849" y="1005"/>
                  </a:moveTo>
                  <a:cubicBezTo>
                    <a:pt x="12579" y="184"/>
                    <a:pt x="11308" y="-636"/>
                    <a:pt x="9244" y="731"/>
                  </a:cubicBezTo>
                  <a:cubicBezTo>
                    <a:pt x="7179" y="2098"/>
                    <a:pt x="4320" y="5653"/>
                    <a:pt x="2573" y="8797"/>
                  </a:cubicBezTo>
                  <a:cubicBezTo>
                    <a:pt x="826" y="11941"/>
                    <a:pt x="191" y="14675"/>
                    <a:pt x="32" y="16863"/>
                  </a:cubicBezTo>
                  <a:cubicBezTo>
                    <a:pt x="-127" y="19050"/>
                    <a:pt x="191" y="20691"/>
                    <a:pt x="3844" y="20827"/>
                  </a:cubicBezTo>
                  <a:cubicBezTo>
                    <a:pt x="7497" y="20964"/>
                    <a:pt x="14485" y="19597"/>
                    <a:pt x="21473" y="18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7738768" y="4057519"/>
              <a:ext cx="103483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21120" y="0"/>
                  </a:moveTo>
                  <a:cubicBezTo>
                    <a:pt x="16368" y="0"/>
                    <a:pt x="11616" y="0"/>
                    <a:pt x="7944" y="2204"/>
                  </a:cubicBezTo>
                  <a:cubicBezTo>
                    <a:pt x="4272" y="4408"/>
                    <a:pt x="1680" y="8816"/>
                    <a:pt x="600" y="12122"/>
                  </a:cubicBezTo>
                  <a:cubicBezTo>
                    <a:pt x="-480" y="15429"/>
                    <a:pt x="-48" y="17633"/>
                    <a:pt x="1464" y="19176"/>
                  </a:cubicBezTo>
                  <a:cubicBezTo>
                    <a:pt x="2976" y="20718"/>
                    <a:pt x="5568" y="21600"/>
                    <a:pt x="8376" y="21600"/>
                  </a:cubicBezTo>
                  <a:cubicBezTo>
                    <a:pt x="11184" y="21600"/>
                    <a:pt x="14208" y="20718"/>
                    <a:pt x="15720" y="17853"/>
                  </a:cubicBezTo>
                  <a:cubicBezTo>
                    <a:pt x="17232" y="14988"/>
                    <a:pt x="17232" y="10139"/>
                    <a:pt x="17232" y="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7899870" y="3863792"/>
              <a:ext cx="56681" cy="355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81" fill="norm" stroke="1" extrusionOk="0">
                  <a:moveTo>
                    <a:pt x="21422" y="2112"/>
                  </a:moveTo>
                  <a:cubicBezTo>
                    <a:pt x="21422" y="1089"/>
                    <a:pt x="21422" y="67"/>
                    <a:pt x="21022" y="3"/>
                  </a:cubicBezTo>
                  <a:cubicBezTo>
                    <a:pt x="20622" y="-61"/>
                    <a:pt x="19822" y="834"/>
                    <a:pt x="16622" y="3454"/>
                  </a:cubicBezTo>
                  <a:cubicBezTo>
                    <a:pt x="13422" y="6074"/>
                    <a:pt x="7822" y="10419"/>
                    <a:pt x="4622" y="13487"/>
                  </a:cubicBezTo>
                  <a:cubicBezTo>
                    <a:pt x="1422" y="16554"/>
                    <a:pt x="622" y="18344"/>
                    <a:pt x="222" y="19558"/>
                  </a:cubicBezTo>
                  <a:cubicBezTo>
                    <a:pt x="-178" y="20772"/>
                    <a:pt x="-178" y="21411"/>
                    <a:pt x="1422" y="21475"/>
                  </a:cubicBezTo>
                  <a:cubicBezTo>
                    <a:pt x="3022" y="21539"/>
                    <a:pt x="6222" y="21028"/>
                    <a:pt x="9422" y="20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979055" y="4051169"/>
              <a:ext cx="342393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56" fill="norm" stroke="1" extrusionOk="0">
                  <a:moveTo>
                    <a:pt x="2566" y="0"/>
                  </a:moveTo>
                  <a:cubicBezTo>
                    <a:pt x="1771" y="2469"/>
                    <a:pt x="976" y="4937"/>
                    <a:pt x="512" y="7097"/>
                  </a:cubicBezTo>
                  <a:cubicBezTo>
                    <a:pt x="49" y="9257"/>
                    <a:pt x="-84" y="11109"/>
                    <a:pt x="49" y="12651"/>
                  </a:cubicBezTo>
                  <a:cubicBezTo>
                    <a:pt x="181" y="14194"/>
                    <a:pt x="579" y="15429"/>
                    <a:pt x="1440" y="15429"/>
                  </a:cubicBezTo>
                  <a:cubicBezTo>
                    <a:pt x="2301" y="15429"/>
                    <a:pt x="3626" y="14194"/>
                    <a:pt x="4488" y="12806"/>
                  </a:cubicBezTo>
                  <a:cubicBezTo>
                    <a:pt x="5349" y="11417"/>
                    <a:pt x="5747" y="9874"/>
                    <a:pt x="6078" y="8331"/>
                  </a:cubicBezTo>
                  <a:cubicBezTo>
                    <a:pt x="6409" y="6789"/>
                    <a:pt x="6674" y="5246"/>
                    <a:pt x="6542" y="5091"/>
                  </a:cubicBezTo>
                  <a:cubicBezTo>
                    <a:pt x="6409" y="4937"/>
                    <a:pt x="5879" y="6171"/>
                    <a:pt x="5614" y="8023"/>
                  </a:cubicBezTo>
                  <a:cubicBezTo>
                    <a:pt x="5349" y="9874"/>
                    <a:pt x="5349" y="12343"/>
                    <a:pt x="5747" y="13886"/>
                  </a:cubicBezTo>
                  <a:cubicBezTo>
                    <a:pt x="6144" y="15429"/>
                    <a:pt x="6939" y="16046"/>
                    <a:pt x="7867" y="15120"/>
                  </a:cubicBezTo>
                  <a:cubicBezTo>
                    <a:pt x="8795" y="14194"/>
                    <a:pt x="9855" y="11726"/>
                    <a:pt x="10583" y="9874"/>
                  </a:cubicBezTo>
                  <a:cubicBezTo>
                    <a:pt x="11312" y="8023"/>
                    <a:pt x="11710" y="6789"/>
                    <a:pt x="12041" y="5400"/>
                  </a:cubicBezTo>
                  <a:cubicBezTo>
                    <a:pt x="12372" y="4011"/>
                    <a:pt x="12637" y="2469"/>
                    <a:pt x="12704" y="2469"/>
                  </a:cubicBezTo>
                  <a:cubicBezTo>
                    <a:pt x="12770" y="2469"/>
                    <a:pt x="12637" y="4011"/>
                    <a:pt x="12571" y="6789"/>
                  </a:cubicBezTo>
                  <a:cubicBezTo>
                    <a:pt x="12505" y="9566"/>
                    <a:pt x="12505" y="13577"/>
                    <a:pt x="12372" y="16509"/>
                  </a:cubicBezTo>
                  <a:cubicBezTo>
                    <a:pt x="12240" y="19440"/>
                    <a:pt x="11975" y="21291"/>
                    <a:pt x="11842" y="21446"/>
                  </a:cubicBezTo>
                  <a:cubicBezTo>
                    <a:pt x="11710" y="21600"/>
                    <a:pt x="11710" y="20057"/>
                    <a:pt x="12174" y="16663"/>
                  </a:cubicBezTo>
                  <a:cubicBezTo>
                    <a:pt x="12637" y="13269"/>
                    <a:pt x="13565" y="8023"/>
                    <a:pt x="14493" y="4937"/>
                  </a:cubicBezTo>
                  <a:cubicBezTo>
                    <a:pt x="15420" y="1851"/>
                    <a:pt x="16348" y="926"/>
                    <a:pt x="16812" y="1234"/>
                  </a:cubicBezTo>
                  <a:cubicBezTo>
                    <a:pt x="17276" y="1543"/>
                    <a:pt x="17276" y="3086"/>
                    <a:pt x="17276" y="4629"/>
                  </a:cubicBezTo>
                  <a:cubicBezTo>
                    <a:pt x="17276" y="6171"/>
                    <a:pt x="17276" y="7714"/>
                    <a:pt x="17209" y="9257"/>
                  </a:cubicBezTo>
                  <a:cubicBezTo>
                    <a:pt x="17143" y="10800"/>
                    <a:pt x="17010" y="12343"/>
                    <a:pt x="17077" y="12189"/>
                  </a:cubicBezTo>
                  <a:cubicBezTo>
                    <a:pt x="17143" y="12034"/>
                    <a:pt x="17408" y="10183"/>
                    <a:pt x="17739" y="8640"/>
                  </a:cubicBezTo>
                  <a:cubicBezTo>
                    <a:pt x="18071" y="7097"/>
                    <a:pt x="18468" y="5863"/>
                    <a:pt x="18932" y="4783"/>
                  </a:cubicBezTo>
                  <a:cubicBezTo>
                    <a:pt x="19396" y="3703"/>
                    <a:pt x="19926" y="2777"/>
                    <a:pt x="20390" y="2931"/>
                  </a:cubicBezTo>
                  <a:cubicBezTo>
                    <a:pt x="20853" y="3086"/>
                    <a:pt x="21251" y="4320"/>
                    <a:pt x="21383" y="6634"/>
                  </a:cubicBezTo>
                  <a:cubicBezTo>
                    <a:pt x="21516" y="8949"/>
                    <a:pt x="21383" y="12343"/>
                    <a:pt x="21118" y="15120"/>
                  </a:cubicBezTo>
                  <a:cubicBezTo>
                    <a:pt x="20853" y="17897"/>
                    <a:pt x="20456" y="20057"/>
                    <a:pt x="20323" y="20211"/>
                  </a:cubicBezTo>
                  <a:cubicBezTo>
                    <a:pt x="20191" y="20366"/>
                    <a:pt x="20323" y="18514"/>
                    <a:pt x="20456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8357821" y="4061091"/>
              <a:ext cx="102824" cy="13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205" fill="norm" stroke="1" extrusionOk="0">
                  <a:moveTo>
                    <a:pt x="6231" y="1478"/>
                  </a:moveTo>
                  <a:cubicBezTo>
                    <a:pt x="5367" y="6964"/>
                    <a:pt x="4503" y="12450"/>
                    <a:pt x="3423" y="16050"/>
                  </a:cubicBezTo>
                  <a:cubicBezTo>
                    <a:pt x="2343" y="19650"/>
                    <a:pt x="1047" y="21364"/>
                    <a:pt x="399" y="21193"/>
                  </a:cubicBezTo>
                  <a:cubicBezTo>
                    <a:pt x="-249" y="21021"/>
                    <a:pt x="-249" y="18964"/>
                    <a:pt x="1479" y="15535"/>
                  </a:cubicBezTo>
                  <a:cubicBezTo>
                    <a:pt x="3207" y="12107"/>
                    <a:pt x="6663" y="7307"/>
                    <a:pt x="9255" y="4393"/>
                  </a:cubicBezTo>
                  <a:cubicBezTo>
                    <a:pt x="11847" y="1478"/>
                    <a:pt x="13575" y="450"/>
                    <a:pt x="15519" y="107"/>
                  </a:cubicBezTo>
                  <a:cubicBezTo>
                    <a:pt x="17463" y="-236"/>
                    <a:pt x="19623" y="107"/>
                    <a:pt x="20487" y="3193"/>
                  </a:cubicBezTo>
                  <a:cubicBezTo>
                    <a:pt x="21351" y="6278"/>
                    <a:pt x="20919" y="12107"/>
                    <a:pt x="20487" y="15364"/>
                  </a:cubicBezTo>
                  <a:cubicBezTo>
                    <a:pt x="20055" y="18621"/>
                    <a:pt x="19623" y="19307"/>
                    <a:pt x="19191" y="19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8500844" y="4064304"/>
              <a:ext cx="74523" cy="139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0981" fill="norm" stroke="1" extrusionOk="0">
                  <a:moveTo>
                    <a:pt x="16260" y="5652"/>
                  </a:moveTo>
                  <a:cubicBezTo>
                    <a:pt x="17427" y="4064"/>
                    <a:pt x="18595" y="2476"/>
                    <a:pt x="16844" y="1364"/>
                  </a:cubicBezTo>
                  <a:cubicBezTo>
                    <a:pt x="15092" y="252"/>
                    <a:pt x="10422" y="-383"/>
                    <a:pt x="8087" y="252"/>
                  </a:cubicBezTo>
                  <a:cubicBezTo>
                    <a:pt x="5752" y="888"/>
                    <a:pt x="5752" y="2793"/>
                    <a:pt x="8087" y="5176"/>
                  </a:cubicBezTo>
                  <a:cubicBezTo>
                    <a:pt x="10422" y="7558"/>
                    <a:pt x="15092" y="10417"/>
                    <a:pt x="17719" y="12641"/>
                  </a:cubicBezTo>
                  <a:cubicBezTo>
                    <a:pt x="20346" y="14864"/>
                    <a:pt x="20930" y="16452"/>
                    <a:pt x="20346" y="17882"/>
                  </a:cubicBezTo>
                  <a:cubicBezTo>
                    <a:pt x="19762" y="19311"/>
                    <a:pt x="18011" y="20582"/>
                    <a:pt x="14216" y="20899"/>
                  </a:cubicBezTo>
                  <a:cubicBezTo>
                    <a:pt x="10422" y="21217"/>
                    <a:pt x="4584" y="20582"/>
                    <a:pt x="1957" y="19470"/>
                  </a:cubicBezTo>
                  <a:cubicBezTo>
                    <a:pt x="-670" y="18358"/>
                    <a:pt x="-86" y="16770"/>
                    <a:pt x="498" y="15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8766108" y="4084873"/>
              <a:ext cx="155643" cy="163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147" fill="norm" stroke="1" extrusionOk="0">
                  <a:moveTo>
                    <a:pt x="16857" y="3849"/>
                  </a:moveTo>
                  <a:cubicBezTo>
                    <a:pt x="16857" y="2482"/>
                    <a:pt x="16857" y="1115"/>
                    <a:pt x="15993" y="432"/>
                  </a:cubicBezTo>
                  <a:cubicBezTo>
                    <a:pt x="15129" y="-252"/>
                    <a:pt x="13401" y="-252"/>
                    <a:pt x="10521" y="1389"/>
                  </a:cubicBezTo>
                  <a:cubicBezTo>
                    <a:pt x="7641" y="3029"/>
                    <a:pt x="3609" y="6310"/>
                    <a:pt x="1593" y="9454"/>
                  </a:cubicBezTo>
                  <a:cubicBezTo>
                    <a:pt x="-423" y="12599"/>
                    <a:pt x="-423" y="15606"/>
                    <a:pt x="1017" y="17657"/>
                  </a:cubicBezTo>
                  <a:cubicBezTo>
                    <a:pt x="2457" y="19707"/>
                    <a:pt x="5337" y="20801"/>
                    <a:pt x="8937" y="21075"/>
                  </a:cubicBezTo>
                  <a:cubicBezTo>
                    <a:pt x="12537" y="21348"/>
                    <a:pt x="16857" y="20801"/>
                    <a:pt x="21177" y="20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90500" y="4730619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283"/>
                    <a:pt x="0" y="4566"/>
                    <a:pt x="3600" y="8166"/>
                  </a:cubicBezTo>
                  <a:cubicBezTo>
                    <a:pt x="7200" y="11766"/>
                    <a:pt x="14400" y="166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304800" y="4933819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715543" y="4713959"/>
              <a:ext cx="249679" cy="40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246" fill="norm" stroke="1" extrusionOk="0">
                  <a:moveTo>
                    <a:pt x="10431" y="3198"/>
                  </a:moveTo>
                  <a:cubicBezTo>
                    <a:pt x="10431" y="2644"/>
                    <a:pt x="10431" y="2090"/>
                    <a:pt x="10341" y="1537"/>
                  </a:cubicBezTo>
                  <a:cubicBezTo>
                    <a:pt x="10251" y="983"/>
                    <a:pt x="10071" y="429"/>
                    <a:pt x="9531" y="152"/>
                  </a:cubicBezTo>
                  <a:cubicBezTo>
                    <a:pt x="8991" y="-125"/>
                    <a:pt x="8091" y="-125"/>
                    <a:pt x="6921" y="1038"/>
                  </a:cubicBezTo>
                  <a:cubicBezTo>
                    <a:pt x="5751" y="2201"/>
                    <a:pt x="4311" y="4527"/>
                    <a:pt x="3051" y="7241"/>
                  </a:cubicBezTo>
                  <a:cubicBezTo>
                    <a:pt x="1791" y="9955"/>
                    <a:pt x="711" y="13057"/>
                    <a:pt x="261" y="15383"/>
                  </a:cubicBezTo>
                  <a:cubicBezTo>
                    <a:pt x="-189" y="17709"/>
                    <a:pt x="-9" y="19260"/>
                    <a:pt x="441" y="20201"/>
                  </a:cubicBezTo>
                  <a:cubicBezTo>
                    <a:pt x="891" y="21143"/>
                    <a:pt x="1611" y="21475"/>
                    <a:pt x="3321" y="21087"/>
                  </a:cubicBezTo>
                  <a:cubicBezTo>
                    <a:pt x="5031" y="20700"/>
                    <a:pt x="7731" y="19592"/>
                    <a:pt x="9891" y="18263"/>
                  </a:cubicBezTo>
                  <a:cubicBezTo>
                    <a:pt x="12051" y="16933"/>
                    <a:pt x="13671" y="15383"/>
                    <a:pt x="14571" y="14330"/>
                  </a:cubicBezTo>
                  <a:cubicBezTo>
                    <a:pt x="15471" y="13278"/>
                    <a:pt x="15651" y="12724"/>
                    <a:pt x="15381" y="12613"/>
                  </a:cubicBezTo>
                  <a:cubicBezTo>
                    <a:pt x="15111" y="12503"/>
                    <a:pt x="14391" y="12835"/>
                    <a:pt x="13851" y="13610"/>
                  </a:cubicBezTo>
                  <a:cubicBezTo>
                    <a:pt x="13311" y="14386"/>
                    <a:pt x="12951" y="15604"/>
                    <a:pt x="12951" y="16490"/>
                  </a:cubicBezTo>
                  <a:cubicBezTo>
                    <a:pt x="12951" y="17377"/>
                    <a:pt x="13311" y="17930"/>
                    <a:pt x="13851" y="18373"/>
                  </a:cubicBezTo>
                  <a:cubicBezTo>
                    <a:pt x="14391" y="18817"/>
                    <a:pt x="15111" y="19149"/>
                    <a:pt x="15921" y="19315"/>
                  </a:cubicBezTo>
                  <a:cubicBezTo>
                    <a:pt x="16731" y="19481"/>
                    <a:pt x="17631" y="19481"/>
                    <a:pt x="18441" y="19315"/>
                  </a:cubicBezTo>
                  <a:cubicBezTo>
                    <a:pt x="19251" y="19149"/>
                    <a:pt x="19971" y="18817"/>
                    <a:pt x="20511" y="17820"/>
                  </a:cubicBezTo>
                  <a:cubicBezTo>
                    <a:pt x="21051" y="16823"/>
                    <a:pt x="21411" y="15161"/>
                    <a:pt x="21141" y="13998"/>
                  </a:cubicBezTo>
                  <a:cubicBezTo>
                    <a:pt x="20871" y="12835"/>
                    <a:pt x="19971" y="12170"/>
                    <a:pt x="18801" y="11727"/>
                  </a:cubicBezTo>
                  <a:cubicBezTo>
                    <a:pt x="17631" y="11284"/>
                    <a:pt x="16191" y="11063"/>
                    <a:pt x="15561" y="11229"/>
                  </a:cubicBezTo>
                  <a:cubicBezTo>
                    <a:pt x="14931" y="11395"/>
                    <a:pt x="15111" y="11949"/>
                    <a:pt x="15291" y="12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022350" y="4934348"/>
              <a:ext cx="196850" cy="19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1322"/>
                  </a:moveTo>
                  <a:cubicBezTo>
                    <a:pt x="1161" y="3849"/>
                    <a:pt x="2323" y="6377"/>
                    <a:pt x="2903" y="8790"/>
                  </a:cubicBezTo>
                  <a:cubicBezTo>
                    <a:pt x="3484" y="11202"/>
                    <a:pt x="3484" y="13500"/>
                    <a:pt x="3368" y="15224"/>
                  </a:cubicBezTo>
                  <a:cubicBezTo>
                    <a:pt x="3252" y="16947"/>
                    <a:pt x="3019" y="18096"/>
                    <a:pt x="2787" y="18096"/>
                  </a:cubicBezTo>
                  <a:cubicBezTo>
                    <a:pt x="2555" y="18096"/>
                    <a:pt x="2323" y="16947"/>
                    <a:pt x="2439" y="14534"/>
                  </a:cubicBezTo>
                  <a:cubicBezTo>
                    <a:pt x="2555" y="12122"/>
                    <a:pt x="3019" y="8445"/>
                    <a:pt x="3600" y="6032"/>
                  </a:cubicBezTo>
                  <a:cubicBezTo>
                    <a:pt x="4181" y="3619"/>
                    <a:pt x="4877" y="2470"/>
                    <a:pt x="5806" y="1896"/>
                  </a:cubicBezTo>
                  <a:cubicBezTo>
                    <a:pt x="6735" y="1322"/>
                    <a:pt x="7897" y="1322"/>
                    <a:pt x="8942" y="2470"/>
                  </a:cubicBezTo>
                  <a:cubicBezTo>
                    <a:pt x="9987" y="3619"/>
                    <a:pt x="10916" y="5917"/>
                    <a:pt x="11613" y="7641"/>
                  </a:cubicBezTo>
                  <a:cubicBezTo>
                    <a:pt x="12310" y="9364"/>
                    <a:pt x="12774" y="10513"/>
                    <a:pt x="13006" y="10398"/>
                  </a:cubicBezTo>
                  <a:cubicBezTo>
                    <a:pt x="13239" y="10283"/>
                    <a:pt x="13239" y="8904"/>
                    <a:pt x="13587" y="7066"/>
                  </a:cubicBezTo>
                  <a:cubicBezTo>
                    <a:pt x="13935" y="5228"/>
                    <a:pt x="14632" y="2930"/>
                    <a:pt x="15561" y="1551"/>
                  </a:cubicBezTo>
                  <a:cubicBezTo>
                    <a:pt x="16490" y="173"/>
                    <a:pt x="17652" y="-287"/>
                    <a:pt x="18581" y="173"/>
                  </a:cubicBezTo>
                  <a:cubicBezTo>
                    <a:pt x="19510" y="632"/>
                    <a:pt x="20206" y="2011"/>
                    <a:pt x="20671" y="5687"/>
                  </a:cubicBezTo>
                  <a:cubicBezTo>
                    <a:pt x="21135" y="9364"/>
                    <a:pt x="21368" y="15339"/>
                    <a:pt x="21600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276349" y="4878406"/>
              <a:ext cx="130986" cy="49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44" fill="norm" stroke="1" extrusionOk="0">
                  <a:moveTo>
                    <a:pt x="0" y="4888"/>
                  </a:moveTo>
                  <a:cubicBezTo>
                    <a:pt x="343" y="8014"/>
                    <a:pt x="686" y="11139"/>
                    <a:pt x="857" y="13666"/>
                  </a:cubicBezTo>
                  <a:cubicBezTo>
                    <a:pt x="1029" y="16194"/>
                    <a:pt x="1029" y="18124"/>
                    <a:pt x="857" y="19411"/>
                  </a:cubicBezTo>
                  <a:cubicBezTo>
                    <a:pt x="686" y="20698"/>
                    <a:pt x="343" y="21341"/>
                    <a:pt x="171" y="21433"/>
                  </a:cubicBezTo>
                  <a:cubicBezTo>
                    <a:pt x="0" y="21525"/>
                    <a:pt x="0" y="21065"/>
                    <a:pt x="0" y="18905"/>
                  </a:cubicBezTo>
                  <a:cubicBezTo>
                    <a:pt x="0" y="16745"/>
                    <a:pt x="0" y="12885"/>
                    <a:pt x="514" y="9668"/>
                  </a:cubicBezTo>
                  <a:cubicBezTo>
                    <a:pt x="1029" y="6451"/>
                    <a:pt x="2057" y="3877"/>
                    <a:pt x="3600" y="2361"/>
                  </a:cubicBezTo>
                  <a:cubicBezTo>
                    <a:pt x="5143" y="844"/>
                    <a:pt x="7200" y="385"/>
                    <a:pt x="9429" y="155"/>
                  </a:cubicBezTo>
                  <a:cubicBezTo>
                    <a:pt x="11657" y="-75"/>
                    <a:pt x="14057" y="-75"/>
                    <a:pt x="16286" y="339"/>
                  </a:cubicBezTo>
                  <a:cubicBezTo>
                    <a:pt x="18514" y="752"/>
                    <a:pt x="20571" y="1579"/>
                    <a:pt x="21086" y="2820"/>
                  </a:cubicBezTo>
                  <a:cubicBezTo>
                    <a:pt x="21600" y="4061"/>
                    <a:pt x="20571" y="5716"/>
                    <a:pt x="18514" y="6865"/>
                  </a:cubicBezTo>
                  <a:cubicBezTo>
                    <a:pt x="16457" y="8014"/>
                    <a:pt x="13371" y="8657"/>
                    <a:pt x="10800" y="9025"/>
                  </a:cubicBezTo>
                  <a:cubicBezTo>
                    <a:pt x="8229" y="9392"/>
                    <a:pt x="6171" y="9484"/>
                    <a:pt x="5143" y="9116"/>
                  </a:cubicBezTo>
                  <a:cubicBezTo>
                    <a:pt x="4114" y="8749"/>
                    <a:pt x="4114" y="7922"/>
                    <a:pt x="4114" y="7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422400" y="4664695"/>
              <a:ext cx="431800" cy="42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13341"/>
                  </a:moveTo>
                  <a:cubicBezTo>
                    <a:pt x="529" y="13018"/>
                    <a:pt x="1059" y="12696"/>
                    <a:pt x="1376" y="12804"/>
                  </a:cubicBezTo>
                  <a:cubicBezTo>
                    <a:pt x="1694" y="12911"/>
                    <a:pt x="1800" y="13448"/>
                    <a:pt x="1853" y="14684"/>
                  </a:cubicBezTo>
                  <a:cubicBezTo>
                    <a:pt x="1906" y="15920"/>
                    <a:pt x="1906" y="17854"/>
                    <a:pt x="2012" y="19144"/>
                  </a:cubicBezTo>
                  <a:cubicBezTo>
                    <a:pt x="2118" y="20433"/>
                    <a:pt x="2329" y="21078"/>
                    <a:pt x="2700" y="21293"/>
                  </a:cubicBezTo>
                  <a:cubicBezTo>
                    <a:pt x="3071" y="21508"/>
                    <a:pt x="3600" y="21293"/>
                    <a:pt x="4076" y="20272"/>
                  </a:cubicBezTo>
                  <a:cubicBezTo>
                    <a:pt x="4553" y="19251"/>
                    <a:pt x="4976" y="17424"/>
                    <a:pt x="5294" y="16081"/>
                  </a:cubicBezTo>
                  <a:cubicBezTo>
                    <a:pt x="5612" y="14738"/>
                    <a:pt x="5824" y="13878"/>
                    <a:pt x="5929" y="13932"/>
                  </a:cubicBezTo>
                  <a:cubicBezTo>
                    <a:pt x="6035" y="13986"/>
                    <a:pt x="6035" y="14953"/>
                    <a:pt x="6194" y="15759"/>
                  </a:cubicBezTo>
                  <a:cubicBezTo>
                    <a:pt x="6353" y="16565"/>
                    <a:pt x="6671" y="17209"/>
                    <a:pt x="7094" y="17586"/>
                  </a:cubicBezTo>
                  <a:cubicBezTo>
                    <a:pt x="7518" y="17962"/>
                    <a:pt x="8047" y="18069"/>
                    <a:pt x="8524" y="17854"/>
                  </a:cubicBezTo>
                  <a:cubicBezTo>
                    <a:pt x="9000" y="17639"/>
                    <a:pt x="9424" y="17102"/>
                    <a:pt x="10324" y="15329"/>
                  </a:cubicBezTo>
                  <a:cubicBezTo>
                    <a:pt x="11224" y="13556"/>
                    <a:pt x="12600" y="10547"/>
                    <a:pt x="13606" y="8021"/>
                  </a:cubicBezTo>
                  <a:cubicBezTo>
                    <a:pt x="14612" y="5496"/>
                    <a:pt x="15247" y="3454"/>
                    <a:pt x="15618" y="2111"/>
                  </a:cubicBezTo>
                  <a:cubicBezTo>
                    <a:pt x="15988" y="768"/>
                    <a:pt x="16094" y="123"/>
                    <a:pt x="15988" y="15"/>
                  </a:cubicBezTo>
                  <a:cubicBezTo>
                    <a:pt x="15882" y="-92"/>
                    <a:pt x="15565" y="338"/>
                    <a:pt x="14982" y="1842"/>
                  </a:cubicBezTo>
                  <a:cubicBezTo>
                    <a:pt x="14400" y="3347"/>
                    <a:pt x="13553" y="5926"/>
                    <a:pt x="12971" y="8827"/>
                  </a:cubicBezTo>
                  <a:cubicBezTo>
                    <a:pt x="12388" y="11729"/>
                    <a:pt x="12071" y="14953"/>
                    <a:pt x="12018" y="16833"/>
                  </a:cubicBezTo>
                  <a:cubicBezTo>
                    <a:pt x="11965" y="18714"/>
                    <a:pt x="12176" y="19251"/>
                    <a:pt x="12547" y="19520"/>
                  </a:cubicBezTo>
                  <a:cubicBezTo>
                    <a:pt x="12918" y="19789"/>
                    <a:pt x="13447" y="19789"/>
                    <a:pt x="14347" y="18983"/>
                  </a:cubicBezTo>
                  <a:cubicBezTo>
                    <a:pt x="15247" y="18177"/>
                    <a:pt x="16518" y="16565"/>
                    <a:pt x="17259" y="15436"/>
                  </a:cubicBezTo>
                  <a:cubicBezTo>
                    <a:pt x="18000" y="14308"/>
                    <a:pt x="18212" y="13663"/>
                    <a:pt x="18371" y="13018"/>
                  </a:cubicBezTo>
                  <a:cubicBezTo>
                    <a:pt x="18529" y="12374"/>
                    <a:pt x="18635" y="11729"/>
                    <a:pt x="18424" y="11621"/>
                  </a:cubicBezTo>
                  <a:cubicBezTo>
                    <a:pt x="18212" y="11514"/>
                    <a:pt x="17682" y="11944"/>
                    <a:pt x="17047" y="13072"/>
                  </a:cubicBezTo>
                  <a:cubicBezTo>
                    <a:pt x="16412" y="14201"/>
                    <a:pt x="15671" y="16027"/>
                    <a:pt x="15300" y="17209"/>
                  </a:cubicBezTo>
                  <a:cubicBezTo>
                    <a:pt x="14929" y="18392"/>
                    <a:pt x="14929" y="18929"/>
                    <a:pt x="15459" y="19412"/>
                  </a:cubicBezTo>
                  <a:cubicBezTo>
                    <a:pt x="15988" y="19896"/>
                    <a:pt x="17047" y="20326"/>
                    <a:pt x="18159" y="20057"/>
                  </a:cubicBezTo>
                  <a:cubicBezTo>
                    <a:pt x="19271" y="19789"/>
                    <a:pt x="20435" y="18821"/>
                    <a:pt x="21600" y="17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612900" y="4730619"/>
              <a:ext cx="2349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6457"/>
                    <a:pt x="11676" y="11314"/>
                    <a:pt x="15276" y="7714"/>
                  </a:cubicBezTo>
                  <a:cubicBezTo>
                    <a:pt x="18876" y="4114"/>
                    <a:pt x="2023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2530338" y="4688412"/>
              <a:ext cx="212119" cy="449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160" fill="norm" stroke="1" extrusionOk="0">
                  <a:moveTo>
                    <a:pt x="17315" y="4076"/>
                  </a:moveTo>
                  <a:cubicBezTo>
                    <a:pt x="17315" y="3478"/>
                    <a:pt x="17315" y="2881"/>
                    <a:pt x="16895" y="2184"/>
                  </a:cubicBezTo>
                  <a:cubicBezTo>
                    <a:pt x="16476" y="1488"/>
                    <a:pt x="15637" y="691"/>
                    <a:pt x="14693" y="293"/>
                  </a:cubicBezTo>
                  <a:cubicBezTo>
                    <a:pt x="13749" y="-105"/>
                    <a:pt x="12701" y="-105"/>
                    <a:pt x="11338" y="343"/>
                  </a:cubicBezTo>
                  <a:cubicBezTo>
                    <a:pt x="9975" y="791"/>
                    <a:pt x="8297" y="1687"/>
                    <a:pt x="6305" y="3727"/>
                  </a:cubicBezTo>
                  <a:cubicBezTo>
                    <a:pt x="4313" y="5768"/>
                    <a:pt x="2006" y="8953"/>
                    <a:pt x="852" y="11939"/>
                  </a:cubicBezTo>
                  <a:cubicBezTo>
                    <a:pt x="-301" y="14925"/>
                    <a:pt x="-301" y="17713"/>
                    <a:pt x="957" y="19355"/>
                  </a:cubicBezTo>
                  <a:cubicBezTo>
                    <a:pt x="2216" y="20997"/>
                    <a:pt x="4732" y="21495"/>
                    <a:pt x="7668" y="20948"/>
                  </a:cubicBezTo>
                  <a:cubicBezTo>
                    <a:pt x="10604" y="20400"/>
                    <a:pt x="13959" y="18807"/>
                    <a:pt x="16371" y="16219"/>
                  </a:cubicBezTo>
                  <a:cubicBezTo>
                    <a:pt x="18782" y="13631"/>
                    <a:pt x="20250" y="10048"/>
                    <a:pt x="20775" y="7560"/>
                  </a:cubicBezTo>
                  <a:cubicBezTo>
                    <a:pt x="21299" y="5071"/>
                    <a:pt x="20880" y="3677"/>
                    <a:pt x="20355" y="2732"/>
                  </a:cubicBezTo>
                  <a:cubicBezTo>
                    <a:pt x="19831" y="1786"/>
                    <a:pt x="19202" y="1289"/>
                    <a:pt x="17629" y="1388"/>
                  </a:cubicBezTo>
                  <a:cubicBezTo>
                    <a:pt x="16056" y="1488"/>
                    <a:pt x="13540" y="2184"/>
                    <a:pt x="11757" y="3677"/>
                  </a:cubicBezTo>
                  <a:cubicBezTo>
                    <a:pt x="9975" y="5171"/>
                    <a:pt x="8926" y="7460"/>
                    <a:pt x="7878" y="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2635250" y="4965569"/>
              <a:ext cx="1333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4320"/>
                    <a:pt x="7543" y="8640"/>
                    <a:pt x="11143" y="12240"/>
                  </a:cubicBezTo>
                  <a:cubicBezTo>
                    <a:pt x="14743" y="15840"/>
                    <a:pt x="18171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2865702" y="5022719"/>
              <a:ext cx="89044" cy="15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459" fill="norm" stroke="1" extrusionOk="0">
                  <a:moveTo>
                    <a:pt x="17243" y="3551"/>
                  </a:moveTo>
                  <a:cubicBezTo>
                    <a:pt x="14788" y="3255"/>
                    <a:pt x="12334" y="2959"/>
                    <a:pt x="9388" y="4438"/>
                  </a:cubicBezTo>
                  <a:cubicBezTo>
                    <a:pt x="6443" y="5918"/>
                    <a:pt x="3006" y="9173"/>
                    <a:pt x="1288" y="11540"/>
                  </a:cubicBezTo>
                  <a:cubicBezTo>
                    <a:pt x="-430" y="13907"/>
                    <a:pt x="-430" y="15386"/>
                    <a:pt x="1288" y="17310"/>
                  </a:cubicBezTo>
                  <a:cubicBezTo>
                    <a:pt x="3006" y="19233"/>
                    <a:pt x="6443" y="21600"/>
                    <a:pt x="10125" y="21452"/>
                  </a:cubicBezTo>
                  <a:cubicBezTo>
                    <a:pt x="13806" y="21304"/>
                    <a:pt x="17734" y="18641"/>
                    <a:pt x="19452" y="14647"/>
                  </a:cubicBezTo>
                  <a:cubicBezTo>
                    <a:pt x="21170" y="10652"/>
                    <a:pt x="20679" y="5326"/>
                    <a:pt x="20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2990850" y="4940169"/>
              <a:ext cx="100689" cy="240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29" fill="norm" stroke="1" extrusionOk="0">
                  <a:moveTo>
                    <a:pt x="0" y="0"/>
                  </a:moveTo>
                  <a:cubicBezTo>
                    <a:pt x="1800" y="5116"/>
                    <a:pt x="3600" y="10232"/>
                    <a:pt x="4500" y="13263"/>
                  </a:cubicBezTo>
                  <a:cubicBezTo>
                    <a:pt x="5400" y="16295"/>
                    <a:pt x="5400" y="17242"/>
                    <a:pt x="5400" y="18284"/>
                  </a:cubicBezTo>
                  <a:cubicBezTo>
                    <a:pt x="5400" y="19326"/>
                    <a:pt x="5400" y="20463"/>
                    <a:pt x="5175" y="20463"/>
                  </a:cubicBezTo>
                  <a:cubicBezTo>
                    <a:pt x="4950" y="20463"/>
                    <a:pt x="4500" y="19326"/>
                    <a:pt x="4500" y="18284"/>
                  </a:cubicBezTo>
                  <a:cubicBezTo>
                    <a:pt x="4500" y="17242"/>
                    <a:pt x="4950" y="16295"/>
                    <a:pt x="6075" y="15537"/>
                  </a:cubicBezTo>
                  <a:cubicBezTo>
                    <a:pt x="7200" y="14779"/>
                    <a:pt x="9000" y="14211"/>
                    <a:pt x="11025" y="13926"/>
                  </a:cubicBezTo>
                  <a:cubicBezTo>
                    <a:pt x="13050" y="13642"/>
                    <a:pt x="15300" y="13642"/>
                    <a:pt x="17100" y="14021"/>
                  </a:cubicBezTo>
                  <a:cubicBezTo>
                    <a:pt x="18900" y="14400"/>
                    <a:pt x="20250" y="15158"/>
                    <a:pt x="20925" y="16011"/>
                  </a:cubicBezTo>
                  <a:cubicBezTo>
                    <a:pt x="21600" y="16863"/>
                    <a:pt x="21600" y="17811"/>
                    <a:pt x="20700" y="18568"/>
                  </a:cubicBezTo>
                  <a:cubicBezTo>
                    <a:pt x="19800" y="19326"/>
                    <a:pt x="18000" y="19895"/>
                    <a:pt x="15975" y="20368"/>
                  </a:cubicBezTo>
                  <a:cubicBezTo>
                    <a:pt x="13950" y="20842"/>
                    <a:pt x="11700" y="21221"/>
                    <a:pt x="9450" y="21411"/>
                  </a:cubicBezTo>
                  <a:cubicBezTo>
                    <a:pt x="7200" y="21600"/>
                    <a:pt x="4950" y="21600"/>
                    <a:pt x="3600" y="21126"/>
                  </a:cubicBezTo>
                  <a:cubicBezTo>
                    <a:pt x="2250" y="20653"/>
                    <a:pt x="1800" y="19705"/>
                    <a:pt x="2925" y="18474"/>
                  </a:cubicBezTo>
                  <a:cubicBezTo>
                    <a:pt x="4050" y="17242"/>
                    <a:pt x="6750" y="15726"/>
                    <a:pt x="9450" y="14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142034" y="5048119"/>
              <a:ext cx="5952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7" h="21600" fill="norm" stroke="1" extrusionOk="0">
                  <a:moveTo>
                    <a:pt x="17693" y="0"/>
                  </a:moveTo>
                  <a:cubicBezTo>
                    <a:pt x="13373" y="327"/>
                    <a:pt x="9053" y="655"/>
                    <a:pt x="5813" y="1473"/>
                  </a:cubicBezTo>
                  <a:cubicBezTo>
                    <a:pt x="2573" y="2291"/>
                    <a:pt x="413" y="3600"/>
                    <a:pt x="53" y="5073"/>
                  </a:cubicBezTo>
                  <a:cubicBezTo>
                    <a:pt x="-307" y="6545"/>
                    <a:pt x="1133" y="8182"/>
                    <a:pt x="5093" y="9982"/>
                  </a:cubicBezTo>
                  <a:cubicBezTo>
                    <a:pt x="9053" y="11782"/>
                    <a:pt x="15533" y="13745"/>
                    <a:pt x="18413" y="15545"/>
                  </a:cubicBezTo>
                  <a:cubicBezTo>
                    <a:pt x="21293" y="17345"/>
                    <a:pt x="20573" y="18982"/>
                    <a:pt x="17693" y="19964"/>
                  </a:cubicBezTo>
                  <a:cubicBezTo>
                    <a:pt x="14813" y="20945"/>
                    <a:pt x="9773" y="21273"/>
                    <a:pt x="47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581400" y="4927469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3511550" y="4984619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231512" y="4725218"/>
              <a:ext cx="275287" cy="38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36" fill="norm" stroke="1" extrusionOk="0">
                  <a:moveTo>
                    <a:pt x="20431" y="999"/>
                  </a:moveTo>
                  <a:cubicBezTo>
                    <a:pt x="20922" y="532"/>
                    <a:pt x="21413" y="65"/>
                    <a:pt x="21249" y="6"/>
                  </a:cubicBezTo>
                  <a:cubicBezTo>
                    <a:pt x="21086" y="-52"/>
                    <a:pt x="20268" y="298"/>
                    <a:pt x="17568" y="1758"/>
                  </a:cubicBezTo>
                  <a:cubicBezTo>
                    <a:pt x="14868" y="3217"/>
                    <a:pt x="10286" y="5786"/>
                    <a:pt x="7668" y="7304"/>
                  </a:cubicBezTo>
                  <a:cubicBezTo>
                    <a:pt x="5049" y="8822"/>
                    <a:pt x="4395" y="9289"/>
                    <a:pt x="3822" y="9814"/>
                  </a:cubicBezTo>
                  <a:cubicBezTo>
                    <a:pt x="3249" y="10339"/>
                    <a:pt x="2758" y="10923"/>
                    <a:pt x="2922" y="11332"/>
                  </a:cubicBezTo>
                  <a:cubicBezTo>
                    <a:pt x="3086" y="11740"/>
                    <a:pt x="3904" y="11974"/>
                    <a:pt x="4968" y="12091"/>
                  </a:cubicBezTo>
                  <a:cubicBezTo>
                    <a:pt x="6031" y="12207"/>
                    <a:pt x="7340" y="12207"/>
                    <a:pt x="8568" y="12324"/>
                  </a:cubicBezTo>
                  <a:cubicBezTo>
                    <a:pt x="9795" y="12441"/>
                    <a:pt x="10940" y="12674"/>
                    <a:pt x="11595" y="13083"/>
                  </a:cubicBezTo>
                  <a:cubicBezTo>
                    <a:pt x="12249" y="13492"/>
                    <a:pt x="12413" y="14076"/>
                    <a:pt x="12086" y="14484"/>
                  </a:cubicBezTo>
                  <a:cubicBezTo>
                    <a:pt x="11758" y="14893"/>
                    <a:pt x="10940" y="15126"/>
                    <a:pt x="8977" y="15944"/>
                  </a:cubicBezTo>
                  <a:cubicBezTo>
                    <a:pt x="7013" y="16761"/>
                    <a:pt x="3904" y="18162"/>
                    <a:pt x="2104" y="19154"/>
                  </a:cubicBezTo>
                  <a:cubicBezTo>
                    <a:pt x="304" y="20147"/>
                    <a:pt x="-187" y="20731"/>
                    <a:pt x="58" y="21081"/>
                  </a:cubicBezTo>
                  <a:cubicBezTo>
                    <a:pt x="304" y="21431"/>
                    <a:pt x="1286" y="21548"/>
                    <a:pt x="4149" y="21314"/>
                  </a:cubicBezTo>
                  <a:cubicBezTo>
                    <a:pt x="7013" y="21081"/>
                    <a:pt x="11758" y="20497"/>
                    <a:pt x="14868" y="19972"/>
                  </a:cubicBezTo>
                  <a:cubicBezTo>
                    <a:pt x="17977" y="19446"/>
                    <a:pt x="19449" y="18979"/>
                    <a:pt x="20922" y="18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4655494" y="4686169"/>
              <a:ext cx="291156" cy="38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05" fill="norm" stroke="1" extrusionOk="0">
                  <a:moveTo>
                    <a:pt x="18713" y="0"/>
                  </a:moveTo>
                  <a:cubicBezTo>
                    <a:pt x="14330" y="1985"/>
                    <a:pt x="9947" y="3970"/>
                    <a:pt x="6973" y="5254"/>
                  </a:cubicBezTo>
                  <a:cubicBezTo>
                    <a:pt x="4000" y="6538"/>
                    <a:pt x="2434" y="7122"/>
                    <a:pt x="1417" y="7648"/>
                  </a:cubicBezTo>
                  <a:cubicBezTo>
                    <a:pt x="400" y="8173"/>
                    <a:pt x="-70" y="8640"/>
                    <a:pt x="8" y="9049"/>
                  </a:cubicBezTo>
                  <a:cubicBezTo>
                    <a:pt x="87" y="9457"/>
                    <a:pt x="713" y="9808"/>
                    <a:pt x="2121" y="10216"/>
                  </a:cubicBezTo>
                  <a:cubicBezTo>
                    <a:pt x="3530" y="10625"/>
                    <a:pt x="5721" y="11092"/>
                    <a:pt x="7365" y="11559"/>
                  </a:cubicBezTo>
                  <a:cubicBezTo>
                    <a:pt x="9008" y="12026"/>
                    <a:pt x="10104" y="12493"/>
                    <a:pt x="10730" y="13018"/>
                  </a:cubicBezTo>
                  <a:cubicBezTo>
                    <a:pt x="11356" y="13544"/>
                    <a:pt x="11513" y="14128"/>
                    <a:pt x="11278" y="14653"/>
                  </a:cubicBezTo>
                  <a:cubicBezTo>
                    <a:pt x="11043" y="15178"/>
                    <a:pt x="10417" y="15645"/>
                    <a:pt x="8773" y="16463"/>
                  </a:cubicBezTo>
                  <a:cubicBezTo>
                    <a:pt x="7130" y="17280"/>
                    <a:pt x="4469" y="18448"/>
                    <a:pt x="2826" y="19323"/>
                  </a:cubicBezTo>
                  <a:cubicBezTo>
                    <a:pt x="1182" y="20199"/>
                    <a:pt x="556" y="20783"/>
                    <a:pt x="713" y="21133"/>
                  </a:cubicBezTo>
                  <a:cubicBezTo>
                    <a:pt x="869" y="21483"/>
                    <a:pt x="1808" y="21600"/>
                    <a:pt x="4469" y="21425"/>
                  </a:cubicBezTo>
                  <a:cubicBezTo>
                    <a:pt x="7130" y="21250"/>
                    <a:pt x="11513" y="20783"/>
                    <a:pt x="14643" y="20666"/>
                  </a:cubicBezTo>
                  <a:cubicBezTo>
                    <a:pt x="17773" y="20549"/>
                    <a:pt x="19652" y="20783"/>
                    <a:pt x="2153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4266068" y="5314819"/>
              <a:ext cx="204333" cy="153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14" fill="norm" stroke="1" extrusionOk="0">
                  <a:moveTo>
                    <a:pt x="2791" y="3503"/>
                  </a:moveTo>
                  <a:cubicBezTo>
                    <a:pt x="1455" y="3211"/>
                    <a:pt x="119" y="2919"/>
                    <a:pt x="7" y="2627"/>
                  </a:cubicBezTo>
                  <a:cubicBezTo>
                    <a:pt x="-104" y="2335"/>
                    <a:pt x="1009" y="2043"/>
                    <a:pt x="2568" y="2773"/>
                  </a:cubicBezTo>
                  <a:cubicBezTo>
                    <a:pt x="4127" y="3503"/>
                    <a:pt x="6131" y="5254"/>
                    <a:pt x="7467" y="7589"/>
                  </a:cubicBezTo>
                  <a:cubicBezTo>
                    <a:pt x="8803" y="9924"/>
                    <a:pt x="9471" y="12843"/>
                    <a:pt x="9917" y="15178"/>
                  </a:cubicBezTo>
                  <a:cubicBezTo>
                    <a:pt x="10362" y="17514"/>
                    <a:pt x="10585" y="19265"/>
                    <a:pt x="10139" y="20286"/>
                  </a:cubicBezTo>
                  <a:cubicBezTo>
                    <a:pt x="9694" y="21308"/>
                    <a:pt x="8581" y="21600"/>
                    <a:pt x="8024" y="20578"/>
                  </a:cubicBezTo>
                  <a:cubicBezTo>
                    <a:pt x="7467" y="19557"/>
                    <a:pt x="7467" y="17222"/>
                    <a:pt x="7912" y="14303"/>
                  </a:cubicBezTo>
                  <a:cubicBezTo>
                    <a:pt x="8358" y="11384"/>
                    <a:pt x="9249" y="7881"/>
                    <a:pt x="11587" y="5400"/>
                  </a:cubicBezTo>
                  <a:cubicBezTo>
                    <a:pt x="13925" y="2919"/>
                    <a:pt x="17710" y="1459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4761498" y="5274441"/>
              <a:ext cx="191502" cy="129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0309" fill="norm" stroke="1" extrusionOk="0">
                  <a:moveTo>
                    <a:pt x="14199" y="1355"/>
                  </a:moveTo>
                  <a:cubicBezTo>
                    <a:pt x="13259" y="358"/>
                    <a:pt x="12320" y="-639"/>
                    <a:pt x="10325" y="524"/>
                  </a:cubicBezTo>
                  <a:cubicBezTo>
                    <a:pt x="8329" y="1687"/>
                    <a:pt x="5277" y="5010"/>
                    <a:pt x="3399" y="7503"/>
                  </a:cubicBezTo>
                  <a:cubicBezTo>
                    <a:pt x="1520" y="9995"/>
                    <a:pt x="816" y="11656"/>
                    <a:pt x="346" y="13318"/>
                  </a:cubicBezTo>
                  <a:cubicBezTo>
                    <a:pt x="-123" y="14979"/>
                    <a:pt x="-358" y="16641"/>
                    <a:pt x="1285" y="18136"/>
                  </a:cubicBezTo>
                  <a:cubicBezTo>
                    <a:pt x="2929" y="19632"/>
                    <a:pt x="6451" y="20961"/>
                    <a:pt x="10090" y="19964"/>
                  </a:cubicBezTo>
                  <a:cubicBezTo>
                    <a:pt x="13729" y="18967"/>
                    <a:pt x="17485" y="15644"/>
                    <a:pt x="21242" y="12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5309545" y="4520794"/>
              <a:ext cx="140872" cy="34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54" fill="norm" stroke="1" extrusionOk="0">
                  <a:moveTo>
                    <a:pt x="20823" y="1993"/>
                  </a:moveTo>
                  <a:cubicBezTo>
                    <a:pt x="21140" y="1334"/>
                    <a:pt x="21458" y="676"/>
                    <a:pt x="20505" y="281"/>
                  </a:cubicBezTo>
                  <a:cubicBezTo>
                    <a:pt x="19552" y="-114"/>
                    <a:pt x="17329" y="-246"/>
                    <a:pt x="14152" y="939"/>
                  </a:cubicBezTo>
                  <a:cubicBezTo>
                    <a:pt x="10976" y="2125"/>
                    <a:pt x="6846" y="4627"/>
                    <a:pt x="4146" y="7459"/>
                  </a:cubicBezTo>
                  <a:cubicBezTo>
                    <a:pt x="1446" y="10291"/>
                    <a:pt x="176" y="13452"/>
                    <a:pt x="17" y="15756"/>
                  </a:cubicBezTo>
                  <a:cubicBezTo>
                    <a:pt x="-142" y="18061"/>
                    <a:pt x="811" y="19510"/>
                    <a:pt x="3193" y="20300"/>
                  </a:cubicBezTo>
                  <a:cubicBezTo>
                    <a:pt x="5576" y="21091"/>
                    <a:pt x="9387" y="21222"/>
                    <a:pt x="13199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5464507" y="4544528"/>
              <a:ext cx="163589" cy="248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279" fill="norm" stroke="1" extrusionOk="0">
                  <a:moveTo>
                    <a:pt x="20873" y="2889"/>
                  </a:moveTo>
                  <a:cubicBezTo>
                    <a:pt x="21147" y="1981"/>
                    <a:pt x="21420" y="1074"/>
                    <a:pt x="20463" y="529"/>
                  </a:cubicBezTo>
                  <a:cubicBezTo>
                    <a:pt x="19506" y="-15"/>
                    <a:pt x="17319" y="-197"/>
                    <a:pt x="15131" y="257"/>
                  </a:cubicBezTo>
                  <a:cubicBezTo>
                    <a:pt x="12944" y="711"/>
                    <a:pt x="10757" y="1800"/>
                    <a:pt x="8296" y="4250"/>
                  </a:cubicBezTo>
                  <a:cubicBezTo>
                    <a:pt x="5835" y="6700"/>
                    <a:pt x="3101" y="10512"/>
                    <a:pt x="1597" y="13144"/>
                  </a:cubicBezTo>
                  <a:cubicBezTo>
                    <a:pt x="93" y="15776"/>
                    <a:pt x="-180" y="17228"/>
                    <a:pt x="93" y="18408"/>
                  </a:cubicBezTo>
                  <a:cubicBezTo>
                    <a:pt x="367" y="19588"/>
                    <a:pt x="1187" y="20495"/>
                    <a:pt x="3785" y="20949"/>
                  </a:cubicBezTo>
                  <a:cubicBezTo>
                    <a:pt x="6382" y="21403"/>
                    <a:pt x="10757" y="21403"/>
                    <a:pt x="13901" y="20858"/>
                  </a:cubicBezTo>
                  <a:cubicBezTo>
                    <a:pt x="17045" y="20314"/>
                    <a:pt x="18959" y="19225"/>
                    <a:pt x="20873" y="18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5499100" y="4673469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5657849" y="4686169"/>
              <a:ext cx="152401" cy="12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2125"/>
                  </a:moveTo>
                  <a:cubicBezTo>
                    <a:pt x="2700" y="4603"/>
                    <a:pt x="5400" y="7082"/>
                    <a:pt x="7050" y="9207"/>
                  </a:cubicBezTo>
                  <a:cubicBezTo>
                    <a:pt x="8700" y="11331"/>
                    <a:pt x="9300" y="13102"/>
                    <a:pt x="9450" y="14872"/>
                  </a:cubicBezTo>
                  <a:cubicBezTo>
                    <a:pt x="9600" y="16643"/>
                    <a:pt x="9300" y="18413"/>
                    <a:pt x="8400" y="19652"/>
                  </a:cubicBezTo>
                  <a:cubicBezTo>
                    <a:pt x="7500" y="20892"/>
                    <a:pt x="6000" y="21600"/>
                    <a:pt x="5250" y="21069"/>
                  </a:cubicBezTo>
                  <a:cubicBezTo>
                    <a:pt x="4500" y="20538"/>
                    <a:pt x="4500" y="18767"/>
                    <a:pt x="5250" y="16289"/>
                  </a:cubicBezTo>
                  <a:cubicBezTo>
                    <a:pt x="6000" y="13810"/>
                    <a:pt x="7500" y="10623"/>
                    <a:pt x="10350" y="7790"/>
                  </a:cubicBezTo>
                  <a:cubicBezTo>
                    <a:pt x="13200" y="4957"/>
                    <a:pt x="17400" y="24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5819373" y="4690859"/>
              <a:ext cx="168677" cy="14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0801" fill="norm" stroke="1" extrusionOk="0">
                  <a:moveTo>
                    <a:pt x="11651" y="232"/>
                  </a:moveTo>
                  <a:cubicBezTo>
                    <a:pt x="10318" y="-64"/>
                    <a:pt x="8984" y="-360"/>
                    <a:pt x="6984" y="1267"/>
                  </a:cubicBezTo>
                  <a:cubicBezTo>
                    <a:pt x="4984" y="2895"/>
                    <a:pt x="2318" y="6445"/>
                    <a:pt x="984" y="9700"/>
                  </a:cubicBezTo>
                  <a:cubicBezTo>
                    <a:pt x="-349" y="12955"/>
                    <a:pt x="-349" y="15914"/>
                    <a:pt x="1118" y="17985"/>
                  </a:cubicBezTo>
                  <a:cubicBezTo>
                    <a:pt x="2584" y="20056"/>
                    <a:pt x="5518" y="21240"/>
                    <a:pt x="9118" y="20648"/>
                  </a:cubicBezTo>
                  <a:cubicBezTo>
                    <a:pt x="12718" y="20056"/>
                    <a:pt x="16984" y="17689"/>
                    <a:pt x="21251" y="15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6127750" y="469251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6383637" y="4552819"/>
              <a:ext cx="179419" cy="232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198" fill="norm" stroke="1" extrusionOk="0">
                  <a:moveTo>
                    <a:pt x="15245" y="3471"/>
                  </a:moveTo>
                  <a:cubicBezTo>
                    <a:pt x="14508" y="2700"/>
                    <a:pt x="13772" y="1929"/>
                    <a:pt x="11808" y="2121"/>
                  </a:cubicBezTo>
                  <a:cubicBezTo>
                    <a:pt x="9845" y="2314"/>
                    <a:pt x="6654" y="3471"/>
                    <a:pt x="4445" y="6268"/>
                  </a:cubicBezTo>
                  <a:cubicBezTo>
                    <a:pt x="2236" y="9064"/>
                    <a:pt x="1008" y="13500"/>
                    <a:pt x="395" y="16200"/>
                  </a:cubicBezTo>
                  <a:cubicBezTo>
                    <a:pt x="-219" y="18900"/>
                    <a:pt x="-219" y="19864"/>
                    <a:pt x="1131" y="20539"/>
                  </a:cubicBezTo>
                  <a:cubicBezTo>
                    <a:pt x="2481" y="21214"/>
                    <a:pt x="5181" y="21600"/>
                    <a:pt x="8617" y="20539"/>
                  </a:cubicBezTo>
                  <a:cubicBezTo>
                    <a:pt x="12054" y="19479"/>
                    <a:pt x="16226" y="16971"/>
                    <a:pt x="18558" y="14175"/>
                  </a:cubicBezTo>
                  <a:cubicBezTo>
                    <a:pt x="20890" y="11379"/>
                    <a:pt x="21381" y="8293"/>
                    <a:pt x="20154" y="5882"/>
                  </a:cubicBezTo>
                  <a:cubicBezTo>
                    <a:pt x="18926" y="3471"/>
                    <a:pt x="15981" y="1736"/>
                    <a:pt x="130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6616700" y="4717919"/>
              <a:ext cx="146050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3135"/>
                  </a:moveTo>
                  <a:cubicBezTo>
                    <a:pt x="1252" y="2090"/>
                    <a:pt x="2504" y="1045"/>
                    <a:pt x="3913" y="1219"/>
                  </a:cubicBezTo>
                  <a:cubicBezTo>
                    <a:pt x="5322" y="1394"/>
                    <a:pt x="6887" y="2787"/>
                    <a:pt x="7983" y="5923"/>
                  </a:cubicBezTo>
                  <a:cubicBezTo>
                    <a:pt x="9078" y="9058"/>
                    <a:pt x="9704" y="13935"/>
                    <a:pt x="9391" y="17071"/>
                  </a:cubicBezTo>
                  <a:cubicBezTo>
                    <a:pt x="9078" y="20206"/>
                    <a:pt x="7826" y="21600"/>
                    <a:pt x="7200" y="21426"/>
                  </a:cubicBezTo>
                  <a:cubicBezTo>
                    <a:pt x="6574" y="21252"/>
                    <a:pt x="6574" y="19510"/>
                    <a:pt x="7043" y="16723"/>
                  </a:cubicBezTo>
                  <a:cubicBezTo>
                    <a:pt x="7513" y="13935"/>
                    <a:pt x="8452" y="10103"/>
                    <a:pt x="10957" y="7142"/>
                  </a:cubicBezTo>
                  <a:cubicBezTo>
                    <a:pt x="13461" y="4181"/>
                    <a:pt x="17530" y="20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783777" y="4737964"/>
              <a:ext cx="118674" cy="117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043" fill="norm" stroke="1" extrusionOk="0">
                  <a:moveTo>
                    <a:pt x="15562" y="959"/>
                  </a:moveTo>
                  <a:cubicBezTo>
                    <a:pt x="12909" y="201"/>
                    <a:pt x="10257" y="-557"/>
                    <a:pt x="7604" y="580"/>
                  </a:cubicBezTo>
                  <a:cubicBezTo>
                    <a:pt x="4951" y="1717"/>
                    <a:pt x="2299" y="4748"/>
                    <a:pt x="972" y="7969"/>
                  </a:cubicBezTo>
                  <a:cubicBezTo>
                    <a:pt x="-354" y="11190"/>
                    <a:pt x="-354" y="14601"/>
                    <a:pt x="1162" y="17064"/>
                  </a:cubicBezTo>
                  <a:cubicBezTo>
                    <a:pt x="2678" y="19527"/>
                    <a:pt x="5709" y="21043"/>
                    <a:pt x="9309" y="21043"/>
                  </a:cubicBezTo>
                  <a:cubicBezTo>
                    <a:pt x="12909" y="21043"/>
                    <a:pt x="17078" y="19527"/>
                    <a:pt x="21246" y="18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972300" y="4565519"/>
              <a:ext cx="111456" cy="313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440" fill="norm" stroke="1" extrusionOk="0">
                  <a:moveTo>
                    <a:pt x="0" y="0"/>
                  </a:moveTo>
                  <a:cubicBezTo>
                    <a:pt x="6676" y="2174"/>
                    <a:pt x="13353" y="4349"/>
                    <a:pt x="17084" y="6886"/>
                  </a:cubicBezTo>
                  <a:cubicBezTo>
                    <a:pt x="20815" y="9423"/>
                    <a:pt x="21600" y="12322"/>
                    <a:pt x="19636" y="14787"/>
                  </a:cubicBezTo>
                  <a:cubicBezTo>
                    <a:pt x="17673" y="17251"/>
                    <a:pt x="12960" y="19281"/>
                    <a:pt x="9425" y="20368"/>
                  </a:cubicBezTo>
                  <a:cubicBezTo>
                    <a:pt x="5891" y="21455"/>
                    <a:pt x="3535" y="21600"/>
                    <a:pt x="2160" y="21310"/>
                  </a:cubicBezTo>
                  <a:cubicBezTo>
                    <a:pt x="785" y="21020"/>
                    <a:pt x="393" y="20295"/>
                    <a:pt x="0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7086600" y="4482969"/>
              <a:ext cx="139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4909" y="1333"/>
                  </a:cubicBezTo>
                  <a:cubicBezTo>
                    <a:pt x="6545" y="2667"/>
                    <a:pt x="8182" y="5333"/>
                    <a:pt x="8018" y="7733"/>
                  </a:cubicBezTo>
                  <a:cubicBezTo>
                    <a:pt x="7855" y="10133"/>
                    <a:pt x="5891" y="12267"/>
                    <a:pt x="4091" y="13733"/>
                  </a:cubicBezTo>
                  <a:cubicBezTo>
                    <a:pt x="2291" y="15200"/>
                    <a:pt x="655" y="16000"/>
                    <a:pt x="818" y="16800"/>
                  </a:cubicBezTo>
                  <a:cubicBezTo>
                    <a:pt x="982" y="17600"/>
                    <a:pt x="2945" y="18400"/>
                    <a:pt x="6709" y="19200"/>
                  </a:cubicBezTo>
                  <a:cubicBezTo>
                    <a:pt x="10473" y="20000"/>
                    <a:pt x="16036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435600" y="4980386"/>
              <a:ext cx="1346200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1" y="16904"/>
                    <a:pt x="2581" y="12209"/>
                    <a:pt x="3872" y="8922"/>
                  </a:cubicBezTo>
                  <a:cubicBezTo>
                    <a:pt x="5162" y="5635"/>
                    <a:pt x="6453" y="3757"/>
                    <a:pt x="7658" y="2348"/>
                  </a:cubicBezTo>
                  <a:cubicBezTo>
                    <a:pt x="8864" y="939"/>
                    <a:pt x="9985" y="0"/>
                    <a:pt x="11140" y="0"/>
                  </a:cubicBezTo>
                  <a:cubicBezTo>
                    <a:pt x="12294" y="0"/>
                    <a:pt x="13483" y="939"/>
                    <a:pt x="14858" y="3757"/>
                  </a:cubicBezTo>
                  <a:cubicBezTo>
                    <a:pt x="16234" y="6574"/>
                    <a:pt x="17796" y="11270"/>
                    <a:pt x="18951" y="14087"/>
                  </a:cubicBezTo>
                  <a:cubicBezTo>
                    <a:pt x="20106" y="16904"/>
                    <a:pt x="20853" y="17843"/>
                    <a:pt x="21600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5849761" y="5126978"/>
              <a:ext cx="227190" cy="27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03" fill="norm" stroke="1" extrusionOk="0">
                  <a:moveTo>
                    <a:pt x="20267" y="3750"/>
                  </a:moveTo>
                  <a:cubicBezTo>
                    <a:pt x="20467" y="2431"/>
                    <a:pt x="20667" y="1112"/>
                    <a:pt x="20067" y="453"/>
                  </a:cubicBezTo>
                  <a:cubicBezTo>
                    <a:pt x="19467" y="-207"/>
                    <a:pt x="18067" y="-207"/>
                    <a:pt x="15767" y="865"/>
                  </a:cubicBezTo>
                  <a:cubicBezTo>
                    <a:pt x="13467" y="1937"/>
                    <a:pt x="10267" y="4080"/>
                    <a:pt x="7467" y="6883"/>
                  </a:cubicBezTo>
                  <a:cubicBezTo>
                    <a:pt x="4667" y="9686"/>
                    <a:pt x="2267" y="13149"/>
                    <a:pt x="1067" y="15292"/>
                  </a:cubicBezTo>
                  <a:cubicBezTo>
                    <a:pt x="-133" y="17436"/>
                    <a:pt x="-133" y="18260"/>
                    <a:pt x="167" y="19002"/>
                  </a:cubicBezTo>
                  <a:cubicBezTo>
                    <a:pt x="467" y="19744"/>
                    <a:pt x="1067" y="20404"/>
                    <a:pt x="3067" y="20816"/>
                  </a:cubicBezTo>
                  <a:cubicBezTo>
                    <a:pt x="5067" y="21228"/>
                    <a:pt x="8467" y="21393"/>
                    <a:pt x="11767" y="20898"/>
                  </a:cubicBezTo>
                  <a:cubicBezTo>
                    <a:pt x="15067" y="20404"/>
                    <a:pt x="18267" y="19249"/>
                    <a:pt x="21467" y="18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899150" y="5270369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108700" y="5270369"/>
              <a:ext cx="152400" cy="14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1878"/>
                  </a:moveTo>
                  <a:cubicBezTo>
                    <a:pt x="3000" y="5635"/>
                    <a:pt x="6000" y="9391"/>
                    <a:pt x="7650" y="12052"/>
                  </a:cubicBezTo>
                  <a:cubicBezTo>
                    <a:pt x="9300" y="14713"/>
                    <a:pt x="9600" y="16278"/>
                    <a:pt x="9450" y="18000"/>
                  </a:cubicBezTo>
                  <a:cubicBezTo>
                    <a:pt x="9300" y="19722"/>
                    <a:pt x="8700" y="21600"/>
                    <a:pt x="7950" y="21443"/>
                  </a:cubicBezTo>
                  <a:cubicBezTo>
                    <a:pt x="7200" y="21287"/>
                    <a:pt x="6300" y="19096"/>
                    <a:pt x="5700" y="17061"/>
                  </a:cubicBezTo>
                  <a:cubicBezTo>
                    <a:pt x="5100" y="15026"/>
                    <a:pt x="4800" y="13148"/>
                    <a:pt x="7500" y="10330"/>
                  </a:cubicBezTo>
                  <a:cubicBezTo>
                    <a:pt x="10200" y="7513"/>
                    <a:pt x="15900" y="37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267271" y="5276719"/>
              <a:ext cx="177980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13584" y="1705"/>
                  </a:moveTo>
                  <a:cubicBezTo>
                    <a:pt x="12579" y="853"/>
                    <a:pt x="11575" y="0"/>
                    <a:pt x="10445" y="0"/>
                  </a:cubicBezTo>
                  <a:cubicBezTo>
                    <a:pt x="9314" y="0"/>
                    <a:pt x="8059" y="853"/>
                    <a:pt x="6175" y="3695"/>
                  </a:cubicBezTo>
                  <a:cubicBezTo>
                    <a:pt x="4291" y="6537"/>
                    <a:pt x="1779" y="11368"/>
                    <a:pt x="649" y="14495"/>
                  </a:cubicBezTo>
                  <a:cubicBezTo>
                    <a:pt x="-481" y="17621"/>
                    <a:pt x="-230" y="19042"/>
                    <a:pt x="2156" y="20037"/>
                  </a:cubicBezTo>
                  <a:cubicBezTo>
                    <a:pt x="4542" y="21032"/>
                    <a:pt x="9063" y="21600"/>
                    <a:pt x="12579" y="21600"/>
                  </a:cubicBezTo>
                  <a:cubicBezTo>
                    <a:pt x="16096" y="21600"/>
                    <a:pt x="18607" y="21032"/>
                    <a:pt x="21119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120650" y="6156376"/>
              <a:ext cx="279400" cy="30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2872"/>
                  </a:moveTo>
                  <a:cubicBezTo>
                    <a:pt x="327" y="2132"/>
                    <a:pt x="655" y="1392"/>
                    <a:pt x="2127" y="801"/>
                  </a:cubicBezTo>
                  <a:cubicBezTo>
                    <a:pt x="3600" y="209"/>
                    <a:pt x="6218" y="-235"/>
                    <a:pt x="8018" y="135"/>
                  </a:cubicBezTo>
                  <a:cubicBezTo>
                    <a:pt x="9818" y="505"/>
                    <a:pt x="10800" y="1688"/>
                    <a:pt x="10800" y="3981"/>
                  </a:cubicBezTo>
                  <a:cubicBezTo>
                    <a:pt x="10800" y="6275"/>
                    <a:pt x="9818" y="9677"/>
                    <a:pt x="8836" y="12192"/>
                  </a:cubicBezTo>
                  <a:cubicBezTo>
                    <a:pt x="7855" y="14707"/>
                    <a:pt x="6873" y="16335"/>
                    <a:pt x="6218" y="17666"/>
                  </a:cubicBezTo>
                  <a:cubicBezTo>
                    <a:pt x="5564" y="18998"/>
                    <a:pt x="5236" y="20033"/>
                    <a:pt x="5482" y="20625"/>
                  </a:cubicBezTo>
                  <a:cubicBezTo>
                    <a:pt x="5727" y="21217"/>
                    <a:pt x="6545" y="21365"/>
                    <a:pt x="9327" y="20995"/>
                  </a:cubicBezTo>
                  <a:cubicBezTo>
                    <a:pt x="12109" y="20625"/>
                    <a:pt x="16855" y="19738"/>
                    <a:pt x="21600" y="18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82600" y="6375269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824415" y="6017768"/>
              <a:ext cx="257531" cy="374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373" fill="norm" stroke="1" extrusionOk="0">
                  <a:moveTo>
                    <a:pt x="11493" y="3366"/>
                  </a:moveTo>
                  <a:cubicBezTo>
                    <a:pt x="11666" y="2763"/>
                    <a:pt x="11839" y="2160"/>
                    <a:pt x="11666" y="1556"/>
                  </a:cubicBezTo>
                  <a:cubicBezTo>
                    <a:pt x="11493" y="953"/>
                    <a:pt x="10975" y="350"/>
                    <a:pt x="10284" y="108"/>
                  </a:cubicBezTo>
                  <a:cubicBezTo>
                    <a:pt x="9592" y="-133"/>
                    <a:pt x="8728" y="-12"/>
                    <a:pt x="7260" y="893"/>
                  </a:cubicBezTo>
                  <a:cubicBezTo>
                    <a:pt x="5791" y="1798"/>
                    <a:pt x="3717" y="3487"/>
                    <a:pt x="2162" y="6202"/>
                  </a:cubicBezTo>
                  <a:cubicBezTo>
                    <a:pt x="607" y="8917"/>
                    <a:pt x="-430" y="12658"/>
                    <a:pt x="175" y="15373"/>
                  </a:cubicBezTo>
                  <a:cubicBezTo>
                    <a:pt x="780" y="18088"/>
                    <a:pt x="3026" y="19778"/>
                    <a:pt x="5100" y="20622"/>
                  </a:cubicBezTo>
                  <a:cubicBezTo>
                    <a:pt x="7173" y="21467"/>
                    <a:pt x="9074" y="21467"/>
                    <a:pt x="11061" y="20803"/>
                  </a:cubicBezTo>
                  <a:cubicBezTo>
                    <a:pt x="13048" y="20140"/>
                    <a:pt x="15122" y="18812"/>
                    <a:pt x="16418" y="17787"/>
                  </a:cubicBezTo>
                  <a:cubicBezTo>
                    <a:pt x="17714" y="16761"/>
                    <a:pt x="18232" y="16037"/>
                    <a:pt x="18492" y="15313"/>
                  </a:cubicBezTo>
                  <a:cubicBezTo>
                    <a:pt x="18751" y="14589"/>
                    <a:pt x="18751" y="13865"/>
                    <a:pt x="18319" y="13503"/>
                  </a:cubicBezTo>
                  <a:cubicBezTo>
                    <a:pt x="17887" y="13141"/>
                    <a:pt x="17023" y="13141"/>
                    <a:pt x="16332" y="13382"/>
                  </a:cubicBezTo>
                  <a:cubicBezTo>
                    <a:pt x="15640" y="13623"/>
                    <a:pt x="15122" y="14106"/>
                    <a:pt x="14604" y="14951"/>
                  </a:cubicBezTo>
                  <a:cubicBezTo>
                    <a:pt x="14085" y="15795"/>
                    <a:pt x="13567" y="17002"/>
                    <a:pt x="13394" y="17907"/>
                  </a:cubicBezTo>
                  <a:cubicBezTo>
                    <a:pt x="13221" y="18812"/>
                    <a:pt x="13394" y="19416"/>
                    <a:pt x="13826" y="19959"/>
                  </a:cubicBezTo>
                  <a:cubicBezTo>
                    <a:pt x="14258" y="20502"/>
                    <a:pt x="14949" y="20984"/>
                    <a:pt x="15813" y="21226"/>
                  </a:cubicBezTo>
                  <a:cubicBezTo>
                    <a:pt x="16677" y="21467"/>
                    <a:pt x="17714" y="21467"/>
                    <a:pt x="18751" y="20803"/>
                  </a:cubicBezTo>
                  <a:cubicBezTo>
                    <a:pt x="19788" y="20140"/>
                    <a:pt x="20824" y="18812"/>
                    <a:pt x="20997" y="17545"/>
                  </a:cubicBezTo>
                  <a:cubicBezTo>
                    <a:pt x="21170" y="16278"/>
                    <a:pt x="20479" y="15071"/>
                    <a:pt x="19788" y="13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155699" y="6209649"/>
              <a:ext cx="205318" cy="18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3006"/>
                  </a:moveTo>
                  <a:cubicBezTo>
                    <a:pt x="668" y="5460"/>
                    <a:pt x="1336" y="7915"/>
                    <a:pt x="1559" y="9879"/>
                  </a:cubicBezTo>
                  <a:cubicBezTo>
                    <a:pt x="1781" y="11842"/>
                    <a:pt x="1559" y="13315"/>
                    <a:pt x="1336" y="13438"/>
                  </a:cubicBezTo>
                  <a:cubicBezTo>
                    <a:pt x="1113" y="13560"/>
                    <a:pt x="891" y="12333"/>
                    <a:pt x="1113" y="10370"/>
                  </a:cubicBezTo>
                  <a:cubicBezTo>
                    <a:pt x="1336" y="8406"/>
                    <a:pt x="2004" y="5706"/>
                    <a:pt x="2784" y="3865"/>
                  </a:cubicBezTo>
                  <a:cubicBezTo>
                    <a:pt x="3563" y="2024"/>
                    <a:pt x="4454" y="1042"/>
                    <a:pt x="5456" y="797"/>
                  </a:cubicBezTo>
                  <a:cubicBezTo>
                    <a:pt x="6458" y="551"/>
                    <a:pt x="7571" y="1042"/>
                    <a:pt x="8462" y="2024"/>
                  </a:cubicBezTo>
                  <a:cubicBezTo>
                    <a:pt x="9353" y="3006"/>
                    <a:pt x="10021" y="4479"/>
                    <a:pt x="10466" y="6197"/>
                  </a:cubicBezTo>
                  <a:cubicBezTo>
                    <a:pt x="10911" y="7915"/>
                    <a:pt x="11134" y="9879"/>
                    <a:pt x="11468" y="10247"/>
                  </a:cubicBezTo>
                  <a:cubicBezTo>
                    <a:pt x="11802" y="10615"/>
                    <a:pt x="12247" y="9388"/>
                    <a:pt x="12804" y="7547"/>
                  </a:cubicBezTo>
                  <a:cubicBezTo>
                    <a:pt x="13361" y="5706"/>
                    <a:pt x="14029" y="3251"/>
                    <a:pt x="15031" y="1779"/>
                  </a:cubicBezTo>
                  <a:cubicBezTo>
                    <a:pt x="16033" y="306"/>
                    <a:pt x="17369" y="-185"/>
                    <a:pt x="18371" y="60"/>
                  </a:cubicBezTo>
                  <a:cubicBezTo>
                    <a:pt x="19373" y="306"/>
                    <a:pt x="20041" y="1288"/>
                    <a:pt x="20598" y="4356"/>
                  </a:cubicBezTo>
                  <a:cubicBezTo>
                    <a:pt x="21155" y="7424"/>
                    <a:pt x="21600" y="12579"/>
                    <a:pt x="21600" y="15770"/>
                  </a:cubicBezTo>
                  <a:cubicBezTo>
                    <a:pt x="21600" y="18960"/>
                    <a:pt x="21155" y="20188"/>
                    <a:pt x="20709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397610" y="6208950"/>
              <a:ext cx="147158" cy="44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56" fill="norm" stroke="1" extrusionOk="0">
                  <a:moveTo>
                    <a:pt x="6301" y="6260"/>
                  </a:moveTo>
                  <a:cubicBezTo>
                    <a:pt x="5084" y="5640"/>
                    <a:pt x="3867" y="5020"/>
                    <a:pt x="3258" y="5123"/>
                  </a:cubicBezTo>
                  <a:cubicBezTo>
                    <a:pt x="2650" y="5227"/>
                    <a:pt x="2650" y="6054"/>
                    <a:pt x="2954" y="8172"/>
                  </a:cubicBezTo>
                  <a:cubicBezTo>
                    <a:pt x="3258" y="10291"/>
                    <a:pt x="3867" y="13701"/>
                    <a:pt x="4019" y="15975"/>
                  </a:cubicBezTo>
                  <a:cubicBezTo>
                    <a:pt x="4171" y="18249"/>
                    <a:pt x="3867" y="19386"/>
                    <a:pt x="3258" y="20212"/>
                  </a:cubicBezTo>
                  <a:cubicBezTo>
                    <a:pt x="2650" y="21039"/>
                    <a:pt x="1737" y="21556"/>
                    <a:pt x="1129" y="21556"/>
                  </a:cubicBezTo>
                  <a:cubicBezTo>
                    <a:pt x="520" y="21556"/>
                    <a:pt x="216" y="21039"/>
                    <a:pt x="64" y="19076"/>
                  </a:cubicBezTo>
                  <a:cubicBezTo>
                    <a:pt x="-88" y="17112"/>
                    <a:pt x="-88" y="13701"/>
                    <a:pt x="1433" y="10653"/>
                  </a:cubicBezTo>
                  <a:cubicBezTo>
                    <a:pt x="2954" y="7604"/>
                    <a:pt x="5997" y="4917"/>
                    <a:pt x="8126" y="3315"/>
                  </a:cubicBezTo>
                  <a:cubicBezTo>
                    <a:pt x="10256" y="1713"/>
                    <a:pt x="11473" y="1196"/>
                    <a:pt x="12689" y="783"/>
                  </a:cubicBezTo>
                  <a:cubicBezTo>
                    <a:pt x="13906" y="369"/>
                    <a:pt x="15123" y="59"/>
                    <a:pt x="16492" y="8"/>
                  </a:cubicBezTo>
                  <a:cubicBezTo>
                    <a:pt x="17861" y="-44"/>
                    <a:pt x="19382" y="163"/>
                    <a:pt x="20295" y="524"/>
                  </a:cubicBezTo>
                  <a:cubicBezTo>
                    <a:pt x="21208" y="886"/>
                    <a:pt x="21512" y="1403"/>
                    <a:pt x="20599" y="2436"/>
                  </a:cubicBezTo>
                  <a:cubicBezTo>
                    <a:pt x="19687" y="3470"/>
                    <a:pt x="17557" y="5020"/>
                    <a:pt x="15884" y="6002"/>
                  </a:cubicBezTo>
                  <a:cubicBezTo>
                    <a:pt x="14211" y="6984"/>
                    <a:pt x="12994" y="7397"/>
                    <a:pt x="11625" y="7759"/>
                  </a:cubicBezTo>
                  <a:cubicBezTo>
                    <a:pt x="10256" y="8121"/>
                    <a:pt x="8735" y="8431"/>
                    <a:pt x="7366" y="8327"/>
                  </a:cubicBezTo>
                  <a:cubicBezTo>
                    <a:pt x="5997" y="8224"/>
                    <a:pt x="4780" y="7707"/>
                    <a:pt x="3563" y="7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593850" y="5968612"/>
              <a:ext cx="438150" cy="38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3824"/>
                  </a:moveTo>
                  <a:cubicBezTo>
                    <a:pt x="104" y="15004"/>
                    <a:pt x="209" y="16185"/>
                    <a:pt x="209" y="17129"/>
                  </a:cubicBezTo>
                  <a:cubicBezTo>
                    <a:pt x="209" y="18073"/>
                    <a:pt x="104" y="18781"/>
                    <a:pt x="104" y="19430"/>
                  </a:cubicBezTo>
                  <a:cubicBezTo>
                    <a:pt x="104" y="20080"/>
                    <a:pt x="209" y="20670"/>
                    <a:pt x="522" y="21024"/>
                  </a:cubicBezTo>
                  <a:cubicBezTo>
                    <a:pt x="835" y="21378"/>
                    <a:pt x="1357" y="21496"/>
                    <a:pt x="2035" y="20670"/>
                  </a:cubicBezTo>
                  <a:cubicBezTo>
                    <a:pt x="2713" y="19844"/>
                    <a:pt x="3548" y="18073"/>
                    <a:pt x="4122" y="16893"/>
                  </a:cubicBezTo>
                  <a:cubicBezTo>
                    <a:pt x="4696" y="15712"/>
                    <a:pt x="5009" y="15122"/>
                    <a:pt x="5217" y="15122"/>
                  </a:cubicBezTo>
                  <a:cubicBezTo>
                    <a:pt x="5426" y="15122"/>
                    <a:pt x="5530" y="15712"/>
                    <a:pt x="5583" y="16362"/>
                  </a:cubicBezTo>
                  <a:cubicBezTo>
                    <a:pt x="5635" y="17011"/>
                    <a:pt x="5635" y="17719"/>
                    <a:pt x="5739" y="18368"/>
                  </a:cubicBezTo>
                  <a:cubicBezTo>
                    <a:pt x="5843" y="19017"/>
                    <a:pt x="6052" y="19607"/>
                    <a:pt x="6417" y="19785"/>
                  </a:cubicBezTo>
                  <a:cubicBezTo>
                    <a:pt x="6783" y="19962"/>
                    <a:pt x="7304" y="19726"/>
                    <a:pt x="8035" y="18545"/>
                  </a:cubicBezTo>
                  <a:cubicBezTo>
                    <a:pt x="8765" y="17365"/>
                    <a:pt x="9704" y="15240"/>
                    <a:pt x="10696" y="12289"/>
                  </a:cubicBezTo>
                  <a:cubicBezTo>
                    <a:pt x="11687" y="9339"/>
                    <a:pt x="12730" y="5562"/>
                    <a:pt x="13357" y="3260"/>
                  </a:cubicBezTo>
                  <a:cubicBezTo>
                    <a:pt x="13983" y="958"/>
                    <a:pt x="14191" y="132"/>
                    <a:pt x="14191" y="14"/>
                  </a:cubicBezTo>
                  <a:cubicBezTo>
                    <a:pt x="14191" y="-104"/>
                    <a:pt x="13983" y="486"/>
                    <a:pt x="13513" y="2552"/>
                  </a:cubicBezTo>
                  <a:cubicBezTo>
                    <a:pt x="13043" y="4617"/>
                    <a:pt x="12313" y="8158"/>
                    <a:pt x="11948" y="10932"/>
                  </a:cubicBezTo>
                  <a:cubicBezTo>
                    <a:pt x="11583" y="13706"/>
                    <a:pt x="11583" y="15712"/>
                    <a:pt x="11739" y="17011"/>
                  </a:cubicBezTo>
                  <a:cubicBezTo>
                    <a:pt x="11896" y="18309"/>
                    <a:pt x="12209" y="18899"/>
                    <a:pt x="12678" y="19253"/>
                  </a:cubicBezTo>
                  <a:cubicBezTo>
                    <a:pt x="13148" y="19607"/>
                    <a:pt x="13774" y="19726"/>
                    <a:pt x="14557" y="19312"/>
                  </a:cubicBezTo>
                  <a:cubicBezTo>
                    <a:pt x="15339" y="18899"/>
                    <a:pt x="16278" y="17955"/>
                    <a:pt x="16904" y="17129"/>
                  </a:cubicBezTo>
                  <a:cubicBezTo>
                    <a:pt x="17530" y="16303"/>
                    <a:pt x="17843" y="15594"/>
                    <a:pt x="18052" y="14768"/>
                  </a:cubicBezTo>
                  <a:cubicBezTo>
                    <a:pt x="18261" y="13942"/>
                    <a:pt x="18365" y="12998"/>
                    <a:pt x="18209" y="12762"/>
                  </a:cubicBezTo>
                  <a:cubicBezTo>
                    <a:pt x="18052" y="12526"/>
                    <a:pt x="17635" y="12998"/>
                    <a:pt x="17113" y="14060"/>
                  </a:cubicBezTo>
                  <a:cubicBezTo>
                    <a:pt x="16591" y="15122"/>
                    <a:pt x="15965" y="16775"/>
                    <a:pt x="15652" y="17896"/>
                  </a:cubicBezTo>
                  <a:cubicBezTo>
                    <a:pt x="15339" y="19017"/>
                    <a:pt x="15339" y="19607"/>
                    <a:pt x="15496" y="20139"/>
                  </a:cubicBezTo>
                  <a:cubicBezTo>
                    <a:pt x="15652" y="20670"/>
                    <a:pt x="15965" y="21142"/>
                    <a:pt x="17009" y="20847"/>
                  </a:cubicBezTo>
                  <a:cubicBezTo>
                    <a:pt x="18052" y="20552"/>
                    <a:pt x="19826" y="19489"/>
                    <a:pt x="21600" y="1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797050" y="6045069"/>
              <a:ext cx="247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660641" y="6009683"/>
              <a:ext cx="171096" cy="40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43" fill="norm" stroke="1" extrusionOk="0">
                  <a:moveTo>
                    <a:pt x="14226" y="12681"/>
                  </a:moveTo>
                  <a:cubicBezTo>
                    <a:pt x="14226" y="12006"/>
                    <a:pt x="14226" y="11331"/>
                    <a:pt x="13567" y="10937"/>
                  </a:cubicBezTo>
                  <a:cubicBezTo>
                    <a:pt x="12909" y="10544"/>
                    <a:pt x="11592" y="10431"/>
                    <a:pt x="9748" y="10825"/>
                  </a:cubicBezTo>
                  <a:cubicBezTo>
                    <a:pt x="7904" y="11219"/>
                    <a:pt x="5533" y="12119"/>
                    <a:pt x="3689" y="13693"/>
                  </a:cubicBezTo>
                  <a:cubicBezTo>
                    <a:pt x="1845" y="15269"/>
                    <a:pt x="528" y="17519"/>
                    <a:pt x="133" y="18925"/>
                  </a:cubicBezTo>
                  <a:cubicBezTo>
                    <a:pt x="-262" y="20331"/>
                    <a:pt x="265" y="20894"/>
                    <a:pt x="1187" y="21175"/>
                  </a:cubicBezTo>
                  <a:cubicBezTo>
                    <a:pt x="2109" y="21456"/>
                    <a:pt x="3426" y="21456"/>
                    <a:pt x="5533" y="20612"/>
                  </a:cubicBezTo>
                  <a:cubicBezTo>
                    <a:pt x="7640" y="19768"/>
                    <a:pt x="10538" y="18081"/>
                    <a:pt x="13172" y="15212"/>
                  </a:cubicBezTo>
                  <a:cubicBezTo>
                    <a:pt x="15806" y="12343"/>
                    <a:pt x="18177" y="8293"/>
                    <a:pt x="19494" y="5931"/>
                  </a:cubicBezTo>
                  <a:cubicBezTo>
                    <a:pt x="20811" y="3569"/>
                    <a:pt x="21075" y="2894"/>
                    <a:pt x="21206" y="2050"/>
                  </a:cubicBezTo>
                  <a:cubicBezTo>
                    <a:pt x="21338" y="1206"/>
                    <a:pt x="21338" y="194"/>
                    <a:pt x="21075" y="25"/>
                  </a:cubicBezTo>
                  <a:cubicBezTo>
                    <a:pt x="20811" y="-144"/>
                    <a:pt x="20284" y="531"/>
                    <a:pt x="19626" y="2894"/>
                  </a:cubicBezTo>
                  <a:cubicBezTo>
                    <a:pt x="18967" y="5256"/>
                    <a:pt x="18177" y="9306"/>
                    <a:pt x="18309" y="12231"/>
                  </a:cubicBezTo>
                  <a:cubicBezTo>
                    <a:pt x="18440" y="15156"/>
                    <a:pt x="19494" y="16956"/>
                    <a:pt x="20548" y="18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957143" y="5958550"/>
              <a:ext cx="192458" cy="41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213" fill="norm" stroke="1" extrusionOk="0">
                  <a:moveTo>
                    <a:pt x="20893" y="2136"/>
                  </a:moveTo>
                  <a:cubicBezTo>
                    <a:pt x="19974" y="1383"/>
                    <a:pt x="19055" y="631"/>
                    <a:pt x="17906" y="255"/>
                  </a:cubicBezTo>
                  <a:cubicBezTo>
                    <a:pt x="16757" y="-121"/>
                    <a:pt x="15378" y="-121"/>
                    <a:pt x="13770" y="524"/>
                  </a:cubicBezTo>
                  <a:cubicBezTo>
                    <a:pt x="12161" y="1169"/>
                    <a:pt x="10323" y="2458"/>
                    <a:pt x="8829" y="4715"/>
                  </a:cubicBezTo>
                  <a:cubicBezTo>
                    <a:pt x="7336" y="6972"/>
                    <a:pt x="6187" y="10195"/>
                    <a:pt x="5727" y="12560"/>
                  </a:cubicBezTo>
                  <a:cubicBezTo>
                    <a:pt x="5267" y="14924"/>
                    <a:pt x="5497" y="16428"/>
                    <a:pt x="5957" y="17879"/>
                  </a:cubicBezTo>
                  <a:cubicBezTo>
                    <a:pt x="6416" y="19330"/>
                    <a:pt x="7106" y="20727"/>
                    <a:pt x="6991" y="21103"/>
                  </a:cubicBezTo>
                  <a:cubicBezTo>
                    <a:pt x="6876" y="21479"/>
                    <a:pt x="5957" y="20834"/>
                    <a:pt x="4693" y="19975"/>
                  </a:cubicBezTo>
                  <a:cubicBezTo>
                    <a:pt x="3429" y="19115"/>
                    <a:pt x="1821" y="18040"/>
                    <a:pt x="787" y="17127"/>
                  </a:cubicBezTo>
                  <a:cubicBezTo>
                    <a:pt x="-247" y="16213"/>
                    <a:pt x="-707" y="15461"/>
                    <a:pt x="2280" y="14655"/>
                  </a:cubicBezTo>
                  <a:cubicBezTo>
                    <a:pt x="5267" y="13849"/>
                    <a:pt x="11702" y="12989"/>
                    <a:pt x="18136" y="12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3206750" y="6178419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3187700" y="631811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559271" y="5903515"/>
              <a:ext cx="231680" cy="42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251" fill="norm" stroke="1" extrusionOk="0">
                  <a:moveTo>
                    <a:pt x="13710" y="15898"/>
                  </a:moveTo>
                  <a:cubicBezTo>
                    <a:pt x="13515" y="15371"/>
                    <a:pt x="13321" y="14844"/>
                    <a:pt x="12056" y="14370"/>
                  </a:cubicBezTo>
                  <a:cubicBezTo>
                    <a:pt x="10791" y="13896"/>
                    <a:pt x="8456" y="13474"/>
                    <a:pt x="6218" y="14370"/>
                  </a:cubicBezTo>
                  <a:cubicBezTo>
                    <a:pt x="3980" y="15265"/>
                    <a:pt x="1840" y="17478"/>
                    <a:pt x="769" y="18848"/>
                  </a:cubicBezTo>
                  <a:cubicBezTo>
                    <a:pt x="-301" y="20218"/>
                    <a:pt x="-301" y="20744"/>
                    <a:pt x="1061" y="21061"/>
                  </a:cubicBezTo>
                  <a:cubicBezTo>
                    <a:pt x="2423" y="21377"/>
                    <a:pt x="5148" y="21482"/>
                    <a:pt x="8164" y="19902"/>
                  </a:cubicBezTo>
                  <a:cubicBezTo>
                    <a:pt x="11180" y="18321"/>
                    <a:pt x="14488" y="15055"/>
                    <a:pt x="16629" y="11683"/>
                  </a:cubicBezTo>
                  <a:cubicBezTo>
                    <a:pt x="18769" y="8311"/>
                    <a:pt x="19742" y="4834"/>
                    <a:pt x="20229" y="2832"/>
                  </a:cubicBezTo>
                  <a:cubicBezTo>
                    <a:pt x="20715" y="830"/>
                    <a:pt x="20715" y="303"/>
                    <a:pt x="20229" y="93"/>
                  </a:cubicBezTo>
                  <a:cubicBezTo>
                    <a:pt x="19742" y="-118"/>
                    <a:pt x="18769" y="-13"/>
                    <a:pt x="17894" y="883"/>
                  </a:cubicBezTo>
                  <a:cubicBezTo>
                    <a:pt x="17018" y="1779"/>
                    <a:pt x="16240" y="3464"/>
                    <a:pt x="16142" y="6151"/>
                  </a:cubicBezTo>
                  <a:cubicBezTo>
                    <a:pt x="16045" y="8838"/>
                    <a:pt x="16629" y="12526"/>
                    <a:pt x="17115" y="14633"/>
                  </a:cubicBezTo>
                  <a:cubicBezTo>
                    <a:pt x="17602" y="16741"/>
                    <a:pt x="17991" y="17267"/>
                    <a:pt x="18672" y="17636"/>
                  </a:cubicBezTo>
                  <a:cubicBezTo>
                    <a:pt x="19353" y="18005"/>
                    <a:pt x="20326" y="18216"/>
                    <a:pt x="21299" y="18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3841750" y="6121327"/>
              <a:ext cx="281812" cy="34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49" fill="norm" stroke="1" extrusionOk="0">
                  <a:moveTo>
                    <a:pt x="0" y="3489"/>
                  </a:moveTo>
                  <a:cubicBezTo>
                    <a:pt x="806" y="3359"/>
                    <a:pt x="1612" y="3230"/>
                    <a:pt x="2337" y="2907"/>
                  </a:cubicBezTo>
                  <a:cubicBezTo>
                    <a:pt x="3063" y="2583"/>
                    <a:pt x="3707" y="2066"/>
                    <a:pt x="4191" y="1484"/>
                  </a:cubicBezTo>
                  <a:cubicBezTo>
                    <a:pt x="4675" y="902"/>
                    <a:pt x="4997" y="255"/>
                    <a:pt x="4755" y="61"/>
                  </a:cubicBezTo>
                  <a:cubicBezTo>
                    <a:pt x="4513" y="-133"/>
                    <a:pt x="3707" y="126"/>
                    <a:pt x="2821" y="966"/>
                  </a:cubicBezTo>
                  <a:cubicBezTo>
                    <a:pt x="1934" y="1807"/>
                    <a:pt x="967" y="3230"/>
                    <a:pt x="806" y="4653"/>
                  </a:cubicBezTo>
                  <a:cubicBezTo>
                    <a:pt x="645" y="6075"/>
                    <a:pt x="1290" y="7498"/>
                    <a:pt x="2982" y="8339"/>
                  </a:cubicBezTo>
                  <a:cubicBezTo>
                    <a:pt x="4675" y="9180"/>
                    <a:pt x="7415" y="9438"/>
                    <a:pt x="9913" y="8856"/>
                  </a:cubicBezTo>
                  <a:cubicBezTo>
                    <a:pt x="12412" y="8274"/>
                    <a:pt x="14669" y="6851"/>
                    <a:pt x="15958" y="5817"/>
                  </a:cubicBezTo>
                  <a:cubicBezTo>
                    <a:pt x="17248" y="4782"/>
                    <a:pt x="17570" y="4135"/>
                    <a:pt x="17490" y="3553"/>
                  </a:cubicBezTo>
                  <a:cubicBezTo>
                    <a:pt x="17409" y="2971"/>
                    <a:pt x="16925" y="2454"/>
                    <a:pt x="16281" y="2324"/>
                  </a:cubicBezTo>
                  <a:cubicBezTo>
                    <a:pt x="15636" y="2195"/>
                    <a:pt x="14830" y="2454"/>
                    <a:pt x="14185" y="2842"/>
                  </a:cubicBezTo>
                  <a:cubicBezTo>
                    <a:pt x="13540" y="3230"/>
                    <a:pt x="13057" y="3747"/>
                    <a:pt x="12815" y="4329"/>
                  </a:cubicBezTo>
                  <a:cubicBezTo>
                    <a:pt x="12573" y="4911"/>
                    <a:pt x="12573" y="5558"/>
                    <a:pt x="12896" y="5687"/>
                  </a:cubicBezTo>
                  <a:cubicBezTo>
                    <a:pt x="13218" y="5817"/>
                    <a:pt x="13863" y="5429"/>
                    <a:pt x="14427" y="4976"/>
                  </a:cubicBezTo>
                  <a:cubicBezTo>
                    <a:pt x="14991" y="4523"/>
                    <a:pt x="15475" y="4006"/>
                    <a:pt x="16119" y="3424"/>
                  </a:cubicBezTo>
                  <a:cubicBezTo>
                    <a:pt x="16764" y="2842"/>
                    <a:pt x="17570" y="2195"/>
                    <a:pt x="18215" y="2518"/>
                  </a:cubicBezTo>
                  <a:cubicBezTo>
                    <a:pt x="18860" y="2842"/>
                    <a:pt x="19343" y="4135"/>
                    <a:pt x="19907" y="6334"/>
                  </a:cubicBezTo>
                  <a:cubicBezTo>
                    <a:pt x="20472" y="8533"/>
                    <a:pt x="21116" y="11637"/>
                    <a:pt x="21358" y="13965"/>
                  </a:cubicBezTo>
                  <a:cubicBezTo>
                    <a:pt x="21600" y="16293"/>
                    <a:pt x="21439" y="17845"/>
                    <a:pt x="20633" y="19139"/>
                  </a:cubicBezTo>
                  <a:cubicBezTo>
                    <a:pt x="19827" y="20432"/>
                    <a:pt x="18376" y="21467"/>
                    <a:pt x="16522" y="21338"/>
                  </a:cubicBezTo>
                  <a:cubicBezTo>
                    <a:pt x="14669" y="21208"/>
                    <a:pt x="12412" y="19915"/>
                    <a:pt x="11284" y="18816"/>
                  </a:cubicBezTo>
                  <a:cubicBezTo>
                    <a:pt x="10155" y="17716"/>
                    <a:pt x="10155" y="16811"/>
                    <a:pt x="10155" y="15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4165600" y="6133969"/>
              <a:ext cx="184150" cy="1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953"/>
                  </a:moveTo>
                  <a:cubicBezTo>
                    <a:pt x="3228" y="2224"/>
                    <a:pt x="6455" y="3494"/>
                    <a:pt x="8566" y="6035"/>
                  </a:cubicBezTo>
                  <a:cubicBezTo>
                    <a:pt x="10676" y="8576"/>
                    <a:pt x="11669" y="12388"/>
                    <a:pt x="11917" y="15088"/>
                  </a:cubicBezTo>
                  <a:cubicBezTo>
                    <a:pt x="12166" y="17788"/>
                    <a:pt x="11669" y="19376"/>
                    <a:pt x="10800" y="20329"/>
                  </a:cubicBezTo>
                  <a:cubicBezTo>
                    <a:pt x="9931" y="21282"/>
                    <a:pt x="8690" y="21600"/>
                    <a:pt x="7945" y="20965"/>
                  </a:cubicBezTo>
                  <a:cubicBezTo>
                    <a:pt x="7200" y="20329"/>
                    <a:pt x="6952" y="18741"/>
                    <a:pt x="7821" y="15565"/>
                  </a:cubicBezTo>
                  <a:cubicBezTo>
                    <a:pt x="8690" y="12388"/>
                    <a:pt x="10676" y="7624"/>
                    <a:pt x="13159" y="4765"/>
                  </a:cubicBezTo>
                  <a:cubicBezTo>
                    <a:pt x="15641" y="1906"/>
                    <a:pt x="18621" y="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4348227" y="6105674"/>
              <a:ext cx="388874" cy="206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61" fill="norm" stroke="1" extrusionOk="0">
                  <a:moveTo>
                    <a:pt x="784" y="6914"/>
                  </a:moveTo>
                  <a:cubicBezTo>
                    <a:pt x="551" y="8016"/>
                    <a:pt x="317" y="9118"/>
                    <a:pt x="667" y="9008"/>
                  </a:cubicBezTo>
                  <a:cubicBezTo>
                    <a:pt x="1018" y="8898"/>
                    <a:pt x="1952" y="7575"/>
                    <a:pt x="2594" y="6363"/>
                  </a:cubicBezTo>
                  <a:cubicBezTo>
                    <a:pt x="3236" y="5151"/>
                    <a:pt x="3586" y="4049"/>
                    <a:pt x="3528" y="3828"/>
                  </a:cubicBezTo>
                  <a:cubicBezTo>
                    <a:pt x="3469" y="3608"/>
                    <a:pt x="3002" y="4269"/>
                    <a:pt x="2302" y="6253"/>
                  </a:cubicBezTo>
                  <a:cubicBezTo>
                    <a:pt x="1601" y="8237"/>
                    <a:pt x="667" y="11543"/>
                    <a:pt x="259" y="13747"/>
                  </a:cubicBezTo>
                  <a:cubicBezTo>
                    <a:pt x="-150" y="15951"/>
                    <a:pt x="-33" y="17053"/>
                    <a:pt x="317" y="17714"/>
                  </a:cubicBezTo>
                  <a:cubicBezTo>
                    <a:pt x="667" y="18375"/>
                    <a:pt x="1251" y="18596"/>
                    <a:pt x="2827" y="17273"/>
                  </a:cubicBezTo>
                  <a:cubicBezTo>
                    <a:pt x="4404" y="15951"/>
                    <a:pt x="6972" y="13085"/>
                    <a:pt x="8432" y="11212"/>
                  </a:cubicBezTo>
                  <a:cubicBezTo>
                    <a:pt x="9891" y="9339"/>
                    <a:pt x="10241" y="8457"/>
                    <a:pt x="10650" y="7465"/>
                  </a:cubicBezTo>
                  <a:cubicBezTo>
                    <a:pt x="11059" y="6473"/>
                    <a:pt x="11526" y="5371"/>
                    <a:pt x="11526" y="4490"/>
                  </a:cubicBezTo>
                  <a:cubicBezTo>
                    <a:pt x="11526" y="3608"/>
                    <a:pt x="11059" y="2947"/>
                    <a:pt x="10592" y="3057"/>
                  </a:cubicBezTo>
                  <a:cubicBezTo>
                    <a:pt x="10125" y="3167"/>
                    <a:pt x="9658" y="4049"/>
                    <a:pt x="9191" y="5812"/>
                  </a:cubicBezTo>
                  <a:cubicBezTo>
                    <a:pt x="8724" y="7575"/>
                    <a:pt x="8256" y="10220"/>
                    <a:pt x="8140" y="12094"/>
                  </a:cubicBezTo>
                  <a:cubicBezTo>
                    <a:pt x="8023" y="13967"/>
                    <a:pt x="8256" y="15069"/>
                    <a:pt x="8724" y="15841"/>
                  </a:cubicBezTo>
                  <a:cubicBezTo>
                    <a:pt x="9191" y="16612"/>
                    <a:pt x="9891" y="17053"/>
                    <a:pt x="11175" y="16612"/>
                  </a:cubicBezTo>
                  <a:cubicBezTo>
                    <a:pt x="12460" y="16171"/>
                    <a:pt x="14328" y="14849"/>
                    <a:pt x="15962" y="12645"/>
                  </a:cubicBezTo>
                  <a:cubicBezTo>
                    <a:pt x="17597" y="10441"/>
                    <a:pt x="18998" y="7355"/>
                    <a:pt x="19757" y="5151"/>
                  </a:cubicBezTo>
                  <a:cubicBezTo>
                    <a:pt x="20516" y="2947"/>
                    <a:pt x="20633" y="1624"/>
                    <a:pt x="20341" y="853"/>
                  </a:cubicBezTo>
                  <a:cubicBezTo>
                    <a:pt x="20049" y="81"/>
                    <a:pt x="19348" y="-139"/>
                    <a:pt x="18765" y="81"/>
                  </a:cubicBezTo>
                  <a:cubicBezTo>
                    <a:pt x="18181" y="302"/>
                    <a:pt x="17714" y="963"/>
                    <a:pt x="17480" y="1955"/>
                  </a:cubicBezTo>
                  <a:cubicBezTo>
                    <a:pt x="17247" y="2947"/>
                    <a:pt x="17247" y="4269"/>
                    <a:pt x="17831" y="6363"/>
                  </a:cubicBezTo>
                  <a:cubicBezTo>
                    <a:pt x="18414" y="8457"/>
                    <a:pt x="19582" y="11322"/>
                    <a:pt x="20341" y="13306"/>
                  </a:cubicBezTo>
                  <a:cubicBezTo>
                    <a:pt x="21100" y="15290"/>
                    <a:pt x="21450" y="16392"/>
                    <a:pt x="21450" y="17494"/>
                  </a:cubicBezTo>
                  <a:cubicBezTo>
                    <a:pt x="21450" y="18596"/>
                    <a:pt x="21100" y="19698"/>
                    <a:pt x="20282" y="20359"/>
                  </a:cubicBezTo>
                  <a:cubicBezTo>
                    <a:pt x="19465" y="21020"/>
                    <a:pt x="18181" y="21241"/>
                    <a:pt x="16896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5083904" y="5926762"/>
              <a:ext cx="313597" cy="56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02" fill="norm" stroke="1" extrusionOk="0">
                  <a:moveTo>
                    <a:pt x="4517" y="8101"/>
                  </a:moveTo>
                  <a:cubicBezTo>
                    <a:pt x="3937" y="7860"/>
                    <a:pt x="3357" y="7620"/>
                    <a:pt x="2777" y="7660"/>
                  </a:cubicBezTo>
                  <a:cubicBezTo>
                    <a:pt x="2197" y="7700"/>
                    <a:pt x="1618" y="8021"/>
                    <a:pt x="1038" y="8623"/>
                  </a:cubicBezTo>
                  <a:cubicBezTo>
                    <a:pt x="458" y="9225"/>
                    <a:pt x="-122" y="10109"/>
                    <a:pt x="23" y="10912"/>
                  </a:cubicBezTo>
                  <a:cubicBezTo>
                    <a:pt x="168" y="11715"/>
                    <a:pt x="1038" y="12437"/>
                    <a:pt x="1835" y="12799"/>
                  </a:cubicBezTo>
                  <a:cubicBezTo>
                    <a:pt x="2632" y="13160"/>
                    <a:pt x="3357" y="13160"/>
                    <a:pt x="3865" y="12959"/>
                  </a:cubicBezTo>
                  <a:cubicBezTo>
                    <a:pt x="4372" y="12759"/>
                    <a:pt x="4662" y="12357"/>
                    <a:pt x="4589" y="11474"/>
                  </a:cubicBezTo>
                  <a:cubicBezTo>
                    <a:pt x="4517" y="10591"/>
                    <a:pt x="4082" y="9225"/>
                    <a:pt x="4082" y="8101"/>
                  </a:cubicBezTo>
                  <a:cubicBezTo>
                    <a:pt x="4082" y="6977"/>
                    <a:pt x="4517" y="6094"/>
                    <a:pt x="6039" y="5050"/>
                  </a:cubicBezTo>
                  <a:cubicBezTo>
                    <a:pt x="7561" y="4006"/>
                    <a:pt x="10171" y="2802"/>
                    <a:pt x="11838" y="1999"/>
                  </a:cubicBezTo>
                  <a:cubicBezTo>
                    <a:pt x="13505" y="1196"/>
                    <a:pt x="14230" y="794"/>
                    <a:pt x="14955" y="473"/>
                  </a:cubicBezTo>
                  <a:cubicBezTo>
                    <a:pt x="15679" y="152"/>
                    <a:pt x="16404" y="-89"/>
                    <a:pt x="16549" y="31"/>
                  </a:cubicBezTo>
                  <a:cubicBezTo>
                    <a:pt x="16694" y="152"/>
                    <a:pt x="16259" y="634"/>
                    <a:pt x="15172" y="2039"/>
                  </a:cubicBezTo>
                  <a:cubicBezTo>
                    <a:pt x="14085" y="3444"/>
                    <a:pt x="12345" y="5773"/>
                    <a:pt x="10678" y="7941"/>
                  </a:cubicBezTo>
                  <a:cubicBezTo>
                    <a:pt x="9011" y="10109"/>
                    <a:pt x="7416" y="12116"/>
                    <a:pt x="6401" y="14124"/>
                  </a:cubicBezTo>
                  <a:cubicBezTo>
                    <a:pt x="5387" y="16131"/>
                    <a:pt x="4952" y="18139"/>
                    <a:pt x="4952" y="19343"/>
                  </a:cubicBezTo>
                  <a:cubicBezTo>
                    <a:pt x="4952" y="20547"/>
                    <a:pt x="5387" y="20949"/>
                    <a:pt x="6039" y="21190"/>
                  </a:cubicBezTo>
                  <a:cubicBezTo>
                    <a:pt x="6691" y="21431"/>
                    <a:pt x="7561" y="21511"/>
                    <a:pt x="8504" y="21190"/>
                  </a:cubicBezTo>
                  <a:cubicBezTo>
                    <a:pt x="9446" y="20869"/>
                    <a:pt x="10461" y="20146"/>
                    <a:pt x="11185" y="18982"/>
                  </a:cubicBezTo>
                  <a:cubicBezTo>
                    <a:pt x="11910" y="17817"/>
                    <a:pt x="12345" y="16211"/>
                    <a:pt x="12490" y="15208"/>
                  </a:cubicBezTo>
                  <a:cubicBezTo>
                    <a:pt x="12635" y="14204"/>
                    <a:pt x="12490" y="13802"/>
                    <a:pt x="12997" y="13401"/>
                  </a:cubicBezTo>
                  <a:cubicBezTo>
                    <a:pt x="13505" y="12999"/>
                    <a:pt x="14665" y="12598"/>
                    <a:pt x="16187" y="12277"/>
                  </a:cubicBezTo>
                  <a:cubicBezTo>
                    <a:pt x="17709" y="11956"/>
                    <a:pt x="19593" y="11715"/>
                    <a:pt x="21478" y="1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753100" y="5882785"/>
              <a:ext cx="215900" cy="420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16518" y="8199"/>
                  </a:moveTo>
                  <a:cubicBezTo>
                    <a:pt x="17788" y="6274"/>
                    <a:pt x="19059" y="4349"/>
                    <a:pt x="19694" y="3119"/>
                  </a:cubicBezTo>
                  <a:cubicBezTo>
                    <a:pt x="20329" y="1890"/>
                    <a:pt x="20329" y="1355"/>
                    <a:pt x="19482" y="820"/>
                  </a:cubicBezTo>
                  <a:cubicBezTo>
                    <a:pt x="18635" y="286"/>
                    <a:pt x="16941" y="-249"/>
                    <a:pt x="15247" y="125"/>
                  </a:cubicBezTo>
                  <a:cubicBezTo>
                    <a:pt x="13553" y="500"/>
                    <a:pt x="11859" y="1783"/>
                    <a:pt x="10694" y="4082"/>
                  </a:cubicBezTo>
                  <a:cubicBezTo>
                    <a:pt x="9529" y="6381"/>
                    <a:pt x="8894" y="9696"/>
                    <a:pt x="8682" y="12529"/>
                  </a:cubicBezTo>
                  <a:cubicBezTo>
                    <a:pt x="8471" y="15363"/>
                    <a:pt x="8682" y="17715"/>
                    <a:pt x="8682" y="19159"/>
                  </a:cubicBezTo>
                  <a:cubicBezTo>
                    <a:pt x="8682" y="20602"/>
                    <a:pt x="8471" y="21137"/>
                    <a:pt x="7941" y="21244"/>
                  </a:cubicBezTo>
                  <a:cubicBezTo>
                    <a:pt x="7412" y="21351"/>
                    <a:pt x="6565" y="21030"/>
                    <a:pt x="5400" y="20335"/>
                  </a:cubicBezTo>
                  <a:cubicBezTo>
                    <a:pt x="4235" y="19640"/>
                    <a:pt x="2753" y="18571"/>
                    <a:pt x="1694" y="17822"/>
                  </a:cubicBezTo>
                  <a:cubicBezTo>
                    <a:pt x="635" y="17074"/>
                    <a:pt x="0" y="16646"/>
                    <a:pt x="0" y="16165"/>
                  </a:cubicBezTo>
                  <a:cubicBezTo>
                    <a:pt x="0" y="15684"/>
                    <a:pt x="635" y="15149"/>
                    <a:pt x="3812" y="14507"/>
                  </a:cubicBezTo>
                  <a:cubicBezTo>
                    <a:pt x="6988" y="13866"/>
                    <a:pt x="12706" y="13117"/>
                    <a:pt x="16094" y="12797"/>
                  </a:cubicBezTo>
                  <a:cubicBezTo>
                    <a:pt x="19482" y="12476"/>
                    <a:pt x="20541" y="12583"/>
                    <a:pt x="21600" y="12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943599" y="5915360"/>
              <a:ext cx="601728" cy="36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81" fill="norm" stroke="1" extrusionOk="0">
                  <a:moveTo>
                    <a:pt x="0" y="13044"/>
                  </a:moveTo>
                  <a:cubicBezTo>
                    <a:pt x="834" y="14762"/>
                    <a:pt x="1667" y="16480"/>
                    <a:pt x="2084" y="17646"/>
                  </a:cubicBezTo>
                  <a:cubicBezTo>
                    <a:pt x="2501" y="18812"/>
                    <a:pt x="2501" y="19425"/>
                    <a:pt x="2387" y="19978"/>
                  </a:cubicBezTo>
                  <a:cubicBezTo>
                    <a:pt x="2274" y="20530"/>
                    <a:pt x="2046" y="21021"/>
                    <a:pt x="1743" y="21205"/>
                  </a:cubicBezTo>
                  <a:cubicBezTo>
                    <a:pt x="1440" y="21389"/>
                    <a:pt x="1061" y="21266"/>
                    <a:pt x="834" y="20530"/>
                  </a:cubicBezTo>
                  <a:cubicBezTo>
                    <a:pt x="606" y="19794"/>
                    <a:pt x="531" y="18444"/>
                    <a:pt x="985" y="17094"/>
                  </a:cubicBezTo>
                  <a:cubicBezTo>
                    <a:pt x="1440" y="15744"/>
                    <a:pt x="2425" y="14394"/>
                    <a:pt x="3373" y="13780"/>
                  </a:cubicBezTo>
                  <a:cubicBezTo>
                    <a:pt x="4320" y="13166"/>
                    <a:pt x="5229" y="13289"/>
                    <a:pt x="5722" y="13657"/>
                  </a:cubicBezTo>
                  <a:cubicBezTo>
                    <a:pt x="6215" y="14025"/>
                    <a:pt x="6291" y="14639"/>
                    <a:pt x="6480" y="14762"/>
                  </a:cubicBezTo>
                  <a:cubicBezTo>
                    <a:pt x="6669" y="14884"/>
                    <a:pt x="6973" y="14516"/>
                    <a:pt x="7124" y="14025"/>
                  </a:cubicBezTo>
                  <a:cubicBezTo>
                    <a:pt x="7276" y="13534"/>
                    <a:pt x="7276" y="12921"/>
                    <a:pt x="7086" y="12553"/>
                  </a:cubicBezTo>
                  <a:cubicBezTo>
                    <a:pt x="6897" y="12184"/>
                    <a:pt x="6518" y="12062"/>
                    <a:pt x="6101" y="12675"/>
                  </a:cubicBezTo>
                  <a:cubicBezTo>
                    <a:pt x="5684" y="13289"/>
                    <a:pt x="5229" y="14639"/>
                    <a:pt x="4964" y="15928"/>
                  </a:cubicBezTo>
                  <a:cubicBezTo>
                    <a:pt x="4699" y="17216"/>
                    <a:pt x="4623" y="18444"/>
                    <a:pt x="4699" y="19303"/>
                  </a:cubicBezTo>
                  <a:cubicBezTo>
                    <a:pt x="4775" y="20162"/>
                    <a:pt x="5002" y="20653"/>
                    <a:pt x="5722" y="20653"/>
                  </a:cubicBezTo>
                  <a:cubicBezTo>
                    <a:pt x="6442" y="20653"/>
                    <a:pt x="7655" y="20162"/>
                    <a:pt x="8602" y="19425"/>
                  </a:cubicBezTo>
                  <a:cubicBezTo>
                    <a:pt x="9549" y="18689"/>
                    <a:pt x="10232" y="17707"/>
                    <a:pt x="10648" y="16909"/>
                  </a:cubicBezTo>
                  <a:cubicBezTo>
                    <a:pt x="11065" y="16112"/>
                    <a:pt x="11217" y="15498"/>
                    <a:pt x="11217" y="15498"/>
                  </a:cubicBezTo>
                  <a:cubicBezTo>
                    <a:pt x="11217" y="15498"/>
                    <a:pt x="11065" y="16112"/>
                    <a:pt x="10989" y="16725"/>
                  </a:cubicBezTo>
                  <a:cubicBezTo>
                    <a:pt x="10914" y="17339"/>
                    <a:pt x="10914" y="17953"/>
                    <a:pt x="11065" y="18444"/>
                  </a:cubicBezTo>
                  <a:cubicBezTo>
                    <a:pt x="11217" y="18934"/>
                    <a:pt x="11520" y="19303"/>
                    <a:pt x="12126" y="19364"/>
                  </a:cubicBezTo>
                  <a:cubicBezTo>
                    <a:pt x="12733" y="19425"/>
                    <a:pt x="13642" y="19180"/>
                    <a:pt x="14779" y="18689"/>
                  </a:cubicBezTo>
                  <a:cubicBezTo>
                    <a:pt x="15916" y="18198"/>
                    <a:pt x="17280" y="17462"/>
                    <a:pt x="18076" y="16848"/>
                  </a:cubicBezTo>
                  <a:cubicBezTo>
                    <a:pt x="18872" y="16234"/>
                    <a:pt x="19099" y="15744"/>
                    <a:pt x="19251" y="15069"/>
                  </a:cubicBezTo>
                  <a:cubicBezTo>
                    <a:pt x="19402" y="14394"/>
                    <a:pt x="19478" y="13534"/>
                    <a:pt x="19326" y="12921"/>
                  </a:cubicBezTo>
                  <a:cubicBezTo>
                    <a:pt x="19175" y="12307"/>
                    <a:pt x="18796" y="11939"/>
                    <a:pt x="18341" y="11755"/>
                  </a:cubicBezTo>
                  <a:cubicBezTo>
                    <a:pt x="17886" y="11571"/>
                    <a:pt x="17356" y="11571"/>
                    <a:pt x="16749" y="12062"/>
                  </a:cubicBezTo>
                  <a:cubicBezTo>
                    <a:pt x="16143" y="12553"/>
                    <a:pt x="15461" y="13534"/>
                    <a:pt x="15006" y="14639"/>
                  </a:cubicBezTo>
                  <a:cubicBezTo>
                    <a:pt x="14552" y="15744"/>
                    <a:pt x="14324" y="16971"/>
                    <a:pt x="14286" y="17891"/>
                  </a:cubicBezTo>
                  <a:cubicBezTo>
                    <a:pt x="14248" y="18812"/>
                    <a:pt x="14400" y="19425"/>
                    <a:pt x="14741" y="19855"/>
                  </a:cubicBezTo>
                  <a:cubicBezTo>
                    <a:pt x="15082" y="20284"/>
                    <a:pt x="15613" y="20530"/>
                    <a:pt x="16067" y="20469"/>
                  </a:cubicBezTo>
                  <a:cubicBezTo>
                    <a:pt x="16522" y="20407"/>
                    <a:pt x="16901" y="20039"/>
                    <a:pt x="17469" y="18505"/>
                  </a:cubicBezTo>
                  <a:cubicBezTo>
                    <a:pt x="18038" y="16971"/>
                    <a:pt x="18796" y="14271"/>
                    <a:pt x="19516" y="11387"/>
                  </a:cubicBezTo>
                  <a:cubicBezTo>
                    <a:pt x="20236" y="8503"/>
                    <a:pt x="20918" y="5434"/>
                    <a:pt x="21259" y="3409"/>
                  </a:cubicBezTo>
                  <a:cubicBezTo>
                    <a:pt x="21600" y="1384"/>
                    <a:pt x="21600" y="403"/>
                    <a:pt x="21448" y="96"/>
                  </a:cubicBezTo>
                  <a:cubicBezTo>
                    <a:pt x="21297" y="-211"/>
                    <a:pt x="20994" y="157"/>
                    <a:pt x="20539" y="2121"/>
                  </a:cubicBezTo>
                  <a:cubicBezTo>
                    <a:pt x="20084" y="4084"/>
                    <a:pt x="19478" y="7644"/>
                    <a:pt x="19137" y="10282"/>
                  </a:cubicBezTo>
                  <a:cubicBezTo>
                    <a:pt x="18796" y="12921"/>
                    <a:pt x="18720" y="14639"/>
                    <a:pt x="18644" y="16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6210300" y="6086255"/>
              <a:ext cx="95250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6212"/>
                  </a:moveTo>
                  <a:cubicBezTo>
                    <a:pt x="3840" y="14461"/>
                    <a:pt x="7680" y="12709"/>
                    <a:pt x="10560" y="10520"/>
                  </a:cubicBezTo>
                  <a:cubicBezTo>
                    <a:pt x="13440" y="8331"/>
                    <a:pt x="15360" y="5704"/>
                    <a:pt x="16320" y="3661"/>
                  </a:cubicBezTo>
                  <a:cubicBezTo>
                    <a:pt x="17280" y="1617"/>
                    <a:pt x="17280" y="158"/>
                    <a:pt x="16080" y="12"/>
                  </a:cubicBezTo>
                  <a:cubicBezTo>
                    <a:pt x="14880" y="-134"/>
                    <a:pt x="12480" y="1034"/>
                    <a:pt x="10320" y="3223"/>
                  </a:cubicBezTo>
                  <a:cubicBezTo>
                    <a:pt x="8160" y="5412"/>
                    <a:pt x="6240" y="8623"/>
                    <a:pt x="6480" y="11688"/>
                  </a:cubicBezTo>
                  <a:cubicBezTo>
                    <a:pt x="6720" y="14752"/>
                    <a:pt x="9120" y="17671"/>
                    <a:pt x="12000" y="19277"/>
                  </a:cubicBezTo>
                  <a:cubicBezTo>
                    <a:pt x="14880" y="20882"/>
                    <a:pt x="18240" y="21174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498293" y="6140319"/>
              <a:ext cx="11016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1600" fill="norm" stroke="1" extrusionOk="0">
                  <a:moveTo>
                    <a:pt x="9009" y="2160"/>
                  </a:moveTo>
                  <a:cubicBezTo>
                    <a:pt x="5868" y="5400"/>
                    <a:pt x="2726" y="8640"/>
                    <a:pt x="1155" y="11160"/>
                  </a:cubicBezTo>
                  <a:cubicBezTo>
                    <a:pt x="-416" y="13680"/>
                    <a:pt x="-416" y="15480"/>
                    <a:pt x="1351" y="17460"/>
                  </a:cubicBezTo>
                  <a:cubicBezTo>
                    <a:pt x="3119" y="19440"/>
                    <a:pt x="6653" y="21600"/>
                    <a:pt x="10384" y="21600"/>
                  </a:cubicBezTo>
                  <a:cubicBezTo>
                    <a:pt x="14115" y="21600"/>
                    <a:pt x="18042" y="19440"/>
                    <a:pt x="19613" y="15840"/>
                  </a:cubicBezTo>
                  <a:cubicBezTo>
                    <a:pt x="21184" y="12240"/>
                    <a:pt x="20399" y="7200"/>
                    <a:pt x="18239" y="4320"/>
                  </a:cubicBezTo>
                  <a:cubicBezTo>
                    <a:pt x="16079" y="1440"/>
                    <a:pt x="12544" y="720"/>
                    <a:pt x="90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642100" y="6158027"/>
              <a:ext cx="237067" cy="134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11"/>
                  </a:moveTo>
                  <a:cubicBezTo>
                    <a:pt x="771" y="1208"/>
                    <a:pt x="1543" y="2204"/>
                    <a:pt x="2025" y="4531"/>
                  </a:cubicBezTo>
                  <a:cubicBezTo>
                    <a:pt x="2507" y="6857"/>
                    <a:pt x="2700" y="10512"/>
                    <a:pt x="2507" y="13004"/>
                  </a:cubicBezTo>
                  <a:cubicBezTo>
                    <a:pt x="2314" y="15497"/>
                    <a:pt x="1736" y="16826"/>
                    <a:pt x="1639" y="16660"/>
                  </a:cubicBezTo>
                  <a:cubicBezTo>
                    <a:pt x="1543" y="16494"/>
                    <a:pt x="1929" y="14832"/>
                    <a:pt x="2700" y="12672"/>
                  </a:cubicBezTo>
                  <a:cubicBezTo>
                    <a:pt x="3471" y="10512"/>
                    <a:pt x="4629" y="7854"/>
                    <a:pt x="5593" y="6026"/>
                  </a:cubicBezTo>
                  <a:cubicBezTo>
                    <a:pt x="6557" y="4198"/>
                    <a:pt x="7329" y="3201"/>
                    <a:pt x="8004" y="3368"/>
                  </a:cubicBezTo>
                  <a:cubicBezTo>
                    <a:pt x="8679" y="3534"/>
                    <a:pt x="9257" y="4863"/>
                    <a:pt x="9546" y="6358"/>
                  </a:cubicBezTo>
                  <a:cubicBezTo>
                    <a:pt x="9836" y="7854"/>
                    <a:pt x="9836" y="9515"/>
                    <a:pt x="9932" y="11177"/>
                  </a:cubicBezTo>
                  <a:cubicBezTo>
                    <a:pt x="10029" y="12838"/>
                    <a:pt x="10221" y="14500"/>
                    <a:pt x="10704" y="14832"/>
                  </a:cubicBezTo>
                  <a:cubicBezTo>
                    <a:pt x="11186" y="15164"/>
                    <a:pt x="11957" y="14168"/>
                    <a:pt x="12921" y="12340"/>
                  </a:cubicBezTo>
                  <a:cubicBezTo>
                    <a:pt x="13886" y="10512"/>
                    <a:pt x="15043" y="7854"/>
                    <a:pt x="16200" y="5528"/>
                  </a:cubicBezTo>
                  <a:cubicBezTo>
                    <a:pt x="17357" y="3201"/>
                    <a:pt x="18514" y="1208"/>
                    <a:pt x="19575" y="377"/>
                  </a:cubicBezTo>
                  <a:cubicBezTo>
                    <a:pt x="20636" y="-454"/>
                    <a:pt x="21600" y="-122"/>
                    <a:pt x="21600" y="3534"/>
                  </a:cubicBezTo>
                  <a:cubicBezTo>
                    <a:pt x="21600" y="7189"/>
                    <a:pt x="20636" y="14168"/>
                    <a:pt x="19671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39700" y="6859571"/>
              <a:ext cx="141712" cy="264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62" fill="norm" stroke="1" extrusionOk="0">
                  <a:moveTo>
                    <a:pt x="953" y="891"/>
                  </a:moveTo>
                  <a:cubicBezTo>
                    <a:pt x="2224" y="376"/>
                    <a:pt x="3494" y="-138"/>
                    <a:pt x="5559" y="33"/>
                  </a:cubicBezTo>
                  <a:cubicBezTo>
                    <a:pt x="7624" y="205"/>
                    <a:pt x="10482" y="1062"/>
                    <a:pt x="11912" y="2605"/>
                  </a:cubicBezTo>
                  <a:cubicBezTo>
                    <a:pt x="13341" y="4148"/>
                    <a:pt x="13341" y="6376"/>
                    <a:pt x="12865" y="7833"/>
                  </a:cubicBezTo>
                  <a:cubicBezTo>
                    <a:pt x="12388" y="9291"/>
                    <a:pt x="11435" y="9976"/>
                    <a:pt x="10324" y="10662"/>
                  </a:cubicBezTo>
                  <a:cubicBezTo>
                    <a:pt x="9212" y="11348"/>
                    <a:pt x="7941" y="12033"/>
                    <a:pt x="8100" y="12462"/>
                  </a:cubicBezTo>
                  <a:cubicBezTo>
                    <a:pt x="8259" y="12891"/>
                    <a:pt x="9847" y="13062"/>
                    <a:pt x="12229" y="13576"/>
                  </a:cubicBezTo>
                  <a:cubicBezTo>
                    <a:pt x="14612" y="14091"/>
                    <a:pt x="17788" y="14948"/>
                    <a:pt x="19535" y="15805"/>
                  </a:cubicBezTo>
                  <a:cubicBezTo>
                    <a:pt x="21282" y="16662"/>
                    <a:pt x="21600" y="17519"/>
                    <a:pt x="20965" y="18205"/>
                  </a:cubicBezTo>
                  <a:cubicBezTo>
                    <a:pt x="20329" y="18891"/>
                    <a:pt x="18741" y="19405"/>
                    <a:pt x="15088" y="19919"/>
                  </a:cubicBezTo>
                  <a:cubicBezTo>
                    <a:pt x="11435" y="20433"/>
                    <a:pt x="5718" y="20948"/>
                    <a:pt x="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00049" y="7099169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761999" y="6867748"/>
              <a:ext cx="122768" cy="57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9635"/>
                  </a:moveTo>
                  <a:cubicBezTo>
                    <a:pt x="745" y="12176"/>
                    <a:pt x="1490" y="14718"/>
                    <a:pt x="1862" y="16425"/>
                  </a:cubicBezTo>
                  <a:cubicBezTo>
                    <a:pt x="2234" y="18132"/>
                    <a:pt x="2234" y="19006"/>
                    <a:pt x="2234" y="19800"/>
                  </a:cubicBezTo>
                  <a:cubicBezTo>
                    <a:pt x="2234" y="20594"/>
                    <a:pt x="2234" y="21309"/>
                    <a:pt x="2048" y="21428"/>
                  </a:cubicBezTo>
                  <a:cubicBezTo>
                    <a:pt x="1862" y="21547"/>
                    <a:pt x="1490" y="21071"/>
                    <a:pt x="1117" y="19443"/>
                  </a:cubicBezTo>
                  <a:cubicBezTo>
                    <a:pt x="745" y="17815"/>
                    <a:pt x="372" y="15035"/>
                    <a:pt x="559" y="12256"/>
                  </a:cubicBezTo>
                  <a:cubicBezTo>
                    <a:pt x="745" y="9476"/>
                    <a:pt x="1490" y="6697"/>
                    <a:pt x="2793" y="4751"/>
                  </a:cubicBezTo>
                  <a:cubicBezTo>
                    <a:pt x="4097" y="2806"/>
                    <a:pt x="5959" y="1694"/>
                    <a:pt x="7634" y="1019"/>
                  </a:cubicBezTo>
                  <a:cubicBezTo>
                    <a:pt x="9310" y="344"/>
                    <a:pt x="10800" y="106"/>
                    <a:pt x="12476" y="26"/>
                  </a:cubicBezTo>
                  <a:cubicBezTo>
                    <a:pt x="14152" y="-53"/>
                    <a:pt x="16014" y="26"/>
                    <a:pt x="17876" y="543"/>
                  </a:cubicBezTo>
                  <a:cubicBezTo>
                    <a:pt x="19738" y="1059"/>
                    <a:pt x="21600" y="2012"/>
                    <a:pt x="21600" y="3441"/>
                  </a:cubicBezTo>
                  <a:cubicBezTo>
                    <a:pt x="21600" y="4871"/>
                    <a:pt x="19738" y="6776"/>
                    <a:pt x="16386" y="8047"/>
                  </a:cubicBezTo>
                  <a:cubicBezTo>
                    <a:pt x="13034" y="9318"/>
                    <a:pt x="8193" y="9953"/>
                    <a:pt x="3352" y="1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946149" y="7035669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800"/>
                    <a:pt x="2400" y="12000"/>
                    <a:pt x="6000" y="8400"/>
                  </a:cubicBezTo>
                  <a:cubicBezTo>
                    <a:pt x="9600" y="4800"/>
                    <a:pt x="156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117600" y="6915019"/>
              <a:ext cx="146050" cy="19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0"/>
                  </a:moveTo>
                  <a:cubicBezTo>
                    <a:pt x="2504" y="6271"/>
                    <a:pt x="5009" y="12542"/>
                    <a:pt x="6730" y="16258"/>
                  </a:cubicBezTo>
                  <a:cubicBezTo>
                    <a:pt x="8452" y="19974"/>
                    <a:pt x="9391" y="21135"/>
                    <a:pt x="10487" y="21368"/>
                  </a:cubicBezTo>
                  <a:cubicBezTo>
                    <a:pt x="11583" y="21600"/>
                    <a:pt x="12835" y="20903"/>
                    <a:pt x="14243" y="18116"/>
                  </a:cubicBezTo>
                  <a:cubicBezTo>
                    <a:pt x="15652" y="15329"/>
                    <a:pt x="17217" y="10452"/>
                    <a:pt x="18470" y="7432"/>
                  </a:cubicBezTo>
                  <a:cubicBezTo>
                    <a:pt x="19722" y="4413"/>
                    <a:pt x="20661" y="3252"/>
                    <a:pt x="21600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272016" y="6696698"/>
              <a:ext cx="658384" cy="389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00" fill="norm" stroke="1" extrusionOk="0">
                  <a:moveTo>
                    <a:pt x="4088" y="13794"/>
                  </a:moveTo>
                  <a:cubicBezTo>
                    <a:pt x="3396" y="13677"/>
                    <a:pt x="2703" y="13561"/>
                    <a:pt x="2011" y="14319"/>
                  </a:cubicBezTo>
                  <a:cubicBezTo>
                    <a:pt x="1319" y="15078"/>
                    <a:pt x="626" y="16713"/>
                    <a:pt x="280" y="17997"/>
                  </a:cubicBezTo>
                  <a:cubicBezTo>
                    <a:pt x="-66" y="19282"/>
                    <a:pt x="-66" y="20216"/>
                    <a:pt x="142" y="20741"/>
                  </a:cubicBezTo>
                  <a:cubicBezTo>
                    <a:pt x="349" y="21266"/>
                    <a:pt x="765" y="21383"/>
                    <a:pt x="1215" y="20975"/>
                  </a:cubicBezTo>
                  <a:cubicBezTo>
                    <a:pt x="1665" y="20566"/>
                    <a:pt x="2149" y="19632"/>
                    <a:pt x="2461" y="18815"/>
                  </a:cubicBezTo>
                  <a:cubicBezTo>
                    <a:pt x="2772" y="17997"/>
                    <a:pt x="2911" y="17297"/>
                    <a:pt x="3049" y="16363"/>
                  </a:cubicBezTo>
                  <a:cubicBezTo>
                    <a:pt x="3188" y="15429"/>
                    <a:pt x="3326" y="14261"/>
                    <a:pt x="3396" y="14028"/>
                  </a:cubicBezTo>
                  <a:cubicBezTo>
                    <a:pt x="3465" y="13794"/>
                    <a:pt x="3465" y="14495"/>
                    <a:pt x="3430" y="15487"/>
                  </a:cubicBezTo>
                  <a:cubicBezTo>
                    <a:pt x="3396" y="16479"/>
                    <a:pt x="3326" y="17764"/>
                    <a:pt x="3292" y="18698"/>
                  </a:cubicBezTo>
                  <a:cubicBezTo>
                    <a:pt x="3257" y="19632"/>
                    <a:pt x="3257" y="20216"/>
                    <a:pt x="3396" y="20683"/>
                  </a:cubicBezTo>
                  <a:cubicBezTo>
                    <a:pt x="3534" y="21150"/>
                    <a:pt x="3811" y="21500"/>
                    <a:pt x="4088" y="21500"/>
                  </a:cubicBezTo>
                  <a:cubicBezTo>
                    <a:pt x="4365" y="21500"/>
                    <a:pt x="4642" y="21150"/>
                    <a:pt x="5230" y="19223"/>
                  </a:cubicBezTo>
                  <a:cubicBezTo>
                    <a:pt x="5819" y="17297"/>
                    <a:pt x="6719" y="13794"/>
                    <a:pt x="7411" y="10583"/>
                  </a:cubicBezTo>
                  <a:cubicBezTo>
                    <a:pt x="8103" y="7372"/>
                    <a:pt x="8588" y="4454"/>
                    <a:pt x="8865" y="2644"/>
                  </a:cubicBezTo>
                  <a:cubicBezTo>
                    <a:pt x="9142" y="834"/>
                    <a:pt x="9211" y="134"/>
                    <a:pt x="9142" y="17"/>
                  </a:cubicBezTo>
                  <a:cubicBezTo>
                    <a:pt x="9072" y="-100"/>
                    <a:pt x="8865" y="367"/>
                    <a:pt x="8415" y="2235"/>
                  </a:cubicBezTo>
                  <a:cubicBezTo>
                    <a:pt x="7965" y="4103"/>
                    <a:pt x="7272" y="7372"/>
                    <a:pt x="6892" y="10058"/>
                  </a:cubicBezTo>
                  <a:cubicBezTo>
                    <a:pt x="6511" y="12743"/>
                    <a:pt x="6442" y="14845"/>
                    <a:pt x="6407" y="16246"/>
                  </a:cubicBezTo>
                  <a:cubicBezTo>
                    <a:pt x="6372" y="17647"/>
                    <a:pt x="6372" y="18348"/>
                    <a:pt x="6511" y="18873"/>
                  </a:cubicBezTo>
                  <a:cubicBezTo>
                    <a:pt x="6649" y="19398"/>
                    <a:pt x="6926" y="19749"/>
                    <a:pt x="7238" y="19807"/>
                  </a:cubicBezTo>
                  <a:cubicBezTo>
                    <a:pt x="7549" y="19865"/>
                    <a:pt x="7896" y="19632"/>
                    <a:pt x="8346" y="18756"/>
                  </a:cubicBezTo>
                  <a:cubicBezTo>
                    <a:pt x="8796" y="17881"/>
                    <a:pt x="9349" y="16363"/>
                    <a:pt x="9730" y="15195"/>
                  </a:cubicBezTo>
                  <a:cubicBezTo>
                    <a:pt x="10111" y="14028"/>
                    <a:pt x="10319" y="13210"/>
                    <a:pt x="10388" y="13152"/>
                  </a:cubicBezTo>
                  <a:cubicBezTo>
                    <a:pt x="10457" y="13094"/>
                    <a:pt x="10388" y="13794"/>
                    <a:pt x="10249" y="14786"/>
                  </a:cubicBezTo>
                  <a:cubicBezTo>
                    <a:pt x="10111" y="15779"/>
                    <a:pt x="9903" y="17063"/>
                    <a:pt x="9799" y="17997"/>
                  </a:cubicBezTo>
                  <a:cubicBezTo>
                    <a:pt x="9696" y="18931"/>
                    <a:pt x="9696" y="19515"/>
                    <a:pt x="9869" y="19749"/>
                  </a:cubicBezTo>
                  <a:cubicBezTo>
                    <a:pt x="10042" y="19982"/>
                    <a:pt x="10388" y="19865"/>
                    <a:pt x="10803" y="19048"/>
                  </a:cubicBezTo>
                  <a:cubicBezTo>
                    <a:pt x="11219" y="18231"/>
                    <a:pt x="11703" y="16713"/>
                    <a:pt x="12084" y="15662"/>
                  </a:cubicBezTo>
                  <a:cubicBezTo>
                    <a:pt x="12465" y="14611"/>
                    <a:pt x="12742" y="14028"/>
                    <a:pt x="12846" y="14144"/>
                  </a:cubicBezTo>
                  <a:cubicBezTo>
                    <a:pt x="12949" y="14261"/>
                    <a:pt x="12880" y="15078"/>
                    <a:pt x="12846" y="15779"/>
                  </a:cubicBezTo>
                  <a:cubicBezTo>
                    <a:pt x="12811" y="16479"/>
                    <a:pt x="12811" y="17063"/>
                    <a:pt x="12846" y="17647"/>
                  </a:cubicBezTo>
                  <a:cubicBezTo>
                    <a:pt x="12880" y="18231"/>
                    <a:pt x="12949" y="18815"/>
                    <a:pt x="13122" y="19282"/>
                  </a:cubicBezTo>
                  <a:cubicBezTo>
                    <a:pt x="13296" y="19749"/>
                    <a:pt x="13572" y="20099"/>
                    <a:pt x="13884" y="20274"/>
                  </a:cubicBezTo>
                  <a:cubicBezTo>
                    <a:pt x="14196" y="20449"/>
                    <a:pt x="14542" y="20449"/>
                    <a:pt x="15234" y="19690"/>
                  </a:cubicBezTo>
                  <a:cubicBezTo>
                    <a:pt x="15926" y="18931"/>
                    <a:pt x="16965" y="17414"/>
                    <a:pt x="17588" y="16421"/>
                  </a:cubicBezTo>
                  <a:cubicBezTo>
                    <a:pt x="18211" y="15429"/>
                    <a:pt x="18419" y="14962"/>
                    <a:pt x="18557" y="14436"/>
                  </a:cubicBezTo>
                  <a:cubicBezTo>
                    <a:pt x="18696" y="13911"/>
                    <a:pt x="18765" y="13327"/>
                    <a:pt x="18626" y="13035"/>
                  </a:cubicBezTo>
                  <a:cubicBezTo>
                    <a:pt x="18488" y="12743"/>
                    <a:pt x="18142" y="12743"/>
                    <a:pt x="17588" y="13502"/>
                  </a:cubicBezTo>
                  <a:cubicBezTo>
                    <a:pt x="17034" y="14261"/>
                    <a:pt x="16272" y="15779"/>
                    <a:pt x="15892" y="16946"/>
                  </a:cubicBezTo>
                  <a:cubicBezTo>
                    <a:pt x="15511" y="18114"/>
                    <a:pt x="15511" y="18931"/>
                    <a:pt x="16238" y="19574"/>
                  </a:cubicBezTo>
                  <a:cubicBezTo>
                    <a:pt x="16965" y="20216"/>
                    <a:pt x="18419" y="20683"/>
                    <a:pt x="19422" y="20916"/>
                  </a:cubicBezTo>
                  <a:cubicBezTo>
                    <a:pt x="20426" y="21150"/>
                    <a:pt x="20980" y="21150"/>
                    <a:pt x="21534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2368550" y="6978519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2355849" y="7086469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3048000" y="6760575"/>
              <a:ext cx="194401" cy="51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09" fill="norm" stroke="1" extrusionOk="0">
                  <a:moveTo>
                    <a:pt x="4877" y="8285"/>
                  </a:moveTo>
                  <a:cubicBezTo>
                    <a:pt x="4181" y="10312"/>
                    <a:pt x="3484" y="12340"/>
                    <a:pt x="3135" y="14368"/>
                  </a:cubicBezTo>
                  <a:cubicBezTo>
                    <a:pt x="2787" y="16396"/>
                    <a:pt x="2787" y="18423"/>
                    <a:pt x="2787" y="19702"/>
                  </a:cubicBezTo>
                  <a:cubicBezTo>
                    <a:pt x="2787" y="20980"/>
                    <a:pt x="2787" y="21509"/>
                    <a:pt x="3019" y="21509"/>
                  </a:cubicBezTo>
                  <a:cubicBezTo>
                    <a:pt x="3252" y="21509"/>
                    <a:pt x="3716" y="20980"/>
                    <a:pt x="4529" y="19217"/>
                  </a:cubicBezTo>
                  <a:cubicBezTo>
                    <a:pt x="5342" y="17453"/>
                    <a:pt x="6503" y="14456"/>
                    <a:pt x="7781" y="11547"/>
                  </a:cubicBezTo>
                  <a:cubicBezTo>
                    <a:pt x="9058" y="8637"/>
                    <a:pt x="10452" y="5816"/>
                    <a:pt x="11265" y="4097"/>
                  </a:cubicBezTo>
                  <a:cubicBezTo>
                    <a:pt x="12077" y="2378"/>
                    <a:pt x="12310" y="1760"/>
                    <a:pt x="12774" y="1231"/>
                  </a:cubicBezTo>
                  <a:cubicBezTo>
                    <a:pt x="13239" y="702"/>
                    <a:pt x="13935" y="262"/>
                    <a:pt x="14865" y="85"/>
                  </a:cubicBezTo>
                  <a:cubicBezTo>
                    <a:pt x="15794" y="-91"/>
                    <a:pt x="16955" y="-3"/>
                    <a:pt x="18232" y="438"/>
                  </a:cubicBezTo>
                  <a:cubicBezTo>
                    <a:pt x="19510" y="879"/>
                    <a:pt x="20903" y="1672"/>
                    <a:pt x="21252" y="3039"/>
                  </a:cubicBezTo>
                  <a:cubicBezTo>
                    <a:pt x="21600" y="4405"/>
                    <a:pt x="20903" y="6345"/>
                    <a:pt x="17187" y="7932"/>
                  </a:cubicBezTo>
                  <a:cubicBezTo>
                    <a:pt x="13471" y="9519"/>
                    <a:pt x="6735" y="10753"/>
                    <a:pt x="0" y="11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3194050" y="6984869"/>
              <a:ext cx="158750" cy="20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5951"/>
                  </a:moveTo>
                  <a:cubicBezTo>
                    <a:pt x="1152" y="5069"/>
                    <a:pt x="2304" y="4188"/>
                    <a:pt x="3456" y="4188"/>
                  </a:cubicBezTo>
                  <a:cubicBezTo>
                    <a:pt x="4608" y="4188"/>
                    <a:pt x="5760" y="5069"/>
                    <a:pt x="6912" y="7163"/>
                  </a:cubicBezTo>
                  <a:cubicBezTo>
                    <a:pt x="8064" y="9257"/>
                    <a:pt x="9216" y="12563"/>
                    <a:pt x="9792" y="14878"/>
                  </a:cubicBezTo>
                  <a:cubicBezTo>
                    <a:pt x="10368" y="17192"/>
                    <a:pt x="10368" y="18514"/>
                    <a:pt x="9936" y="19616"/>
                  </a:cubicBezTo>
                  <a:cubicBezTo>
                    <a:pt x="9504" y="20718"/>
                    <a:pt x="8640" y="21600"/>
                    <a:pt x="7776" y="21490"/>
                  </a:cubicBezTo>
                  <a:cubicBezTo>
                    <a:pt x="6912" y="21380"/>
                    <a:pt x="6048" y="20278"/>
                    <a:pt x="5760" y="18514"/>
                  </a:cubicBezTo>
                  <a:cubicBezTo>
                    <a:pt x="5472" y="16751"/>
                    <a:pt x="5760" y="14327"/>
                    <a:pt x="8496" y="11131"/>
                  </a:cubicBezTo>
                  <a:cubicBezTo>
                    <a:pt x="11232" y="7935"/>
                    <a:pt x="16416" y="3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383494" y="6863552"/>
              <a:ext cx="191557" cy="37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397" fill="norm" stroke="1" extrusionOk="0">
                  <a:moveTo>
                    <a:pt x="21019" y="2210"/>
                  </a:moveTo>
                  <a:cubicBezTo>
                    <a:pt x="20090" y="1486"/>
                    <a:pt x="19161" y="762"/>
                    <a:pt x="18116" y="340"/>
                  </a:cubicBezTo>
                  <a:cubicBezTo>
                    <a:pt x="17071" y="-82"/>
                    <a:pt x="15909" y="-203"/>
                    <a:pt x="14051" y="521"/>
                  </a:cubicBezTo>
                  <a:cubicBezTo>
                    <a:pt x="12193" y="1245"/>
                    <a:pt x="9638" y="2814"/>
                    <a:pt x="6967" y="5348"/>
                  </a:cubicBezTo>
                  <a:cubicBezTo>
                    <a:pt x="4296" y="7882"/>
                    <a:pt x="1509" y="11381"/>
                    <a:pt x="464" y="14096"/>
                  </a:cubicBezTo>
                  <a:cubicBezTo>
                    <a:pt x="-581" y="16812"/>
                    <a:pt x="116" y="18742"/>
                    <a:pt x="2787" y="19828"/>
                  </a:cubicBezTo>
                  <a:cubicBezTo>
                    <a:pt x="5458" y="20914"/>
                    <a:pt x="10103" y="21156"/>
                    <a:pt x="14748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3754175" y="6913843"/>
              <a:ext cx="278076" cy="27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880" fill="norm" stroke="1" extrusionOk="0">
                  <a:moveTo>
                    <a:pt x="6280" y="6329"/>
                  </a:moveTo>
                  <a:cubicBezTo>
                    <a:pt x="4643" y="6329"/>
                    <a:pt x="3007" y="6329"/>
                    <a:pt x="1943" y="6009"/>
                  </a:cubicBezTo>
                  <a:cubicBezTo>
                    <a:pt x="880" y="5689"/>
                    <a:pt x="389" y="5049"/>
                    <a:pt x="143" y="4169"/>
                  </a:cubicBezTo>
                  <a:cubicBezTo>
                    <a:pt x="-102" y="3289"/>
                    <a:pt x="-102" y="2169"/>
                    <a:pt x="716" y="1209"/>
                  </a:cubicBezTo>
                  <a:cubicBezTo>
                    <a:pt x="1534" y="249"/>
                    <a:pt x="3171" y="-551"/>
                    <a:pt x="5462" y="489"/>
                  </a:cubicBezTo>
                  <a:cubicBezTo>
                    <a:pt x="7753" y="1529"/>
                    <a:pt x="10698" y="4409"/>
                    <a:pt x="12580" y="7529"/>
                  </a:cubicBezTo>
                  <a:cubicBezTo>
                    <a:pt x="14462" y="10649"/>
                    <a:pt x="15280" y="14009"/>
                    <a:pt x="16016" y="16329"/>
                  </a:cubicBezTo>
                  <a:cubicBezTo>
                    <a:pt x="16753" y="18649"/>
                    <a:pt x="17407" y="19929"/>
                    <a:pt x="18307" y="20489"/>
                  </a:cubicBezTo>
                  <a:cubicBezTo>
                    <a:pt x="19207" y="21049"/>
                    <a:pt x="20353" y="20889"/>
                    <a:pt x="21498" y="20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3816350" y="6876919"/>
              <a:ext cx="1905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29"/>
                    <a:pt x="14400" y="5858"/>
                    <a:pt x="10920" y="8603"/>
                  </a:cubicBezTo>
                  <a:cubicBezTo>
                    <a:pt x="7440" y="11349"/>
                    <a:pt x="4080" y="13912"/>
                    <a:pt x="2280" y="16047"/>
                  </a:cubicBezTo>
                  <a:cubicBezTo>
                    <a:pt x="480" y="18183"/>
                    <a:pt x="240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4059980" y="6713936"/>
              <a:ext cx="105621" cy="153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91" fill="norm" stroke="1" extrusionOk="0">
                  <a:moveTo>
                    <a:pt x="805" y="2367"/>
                  </a:moveTo>
                  <a:cubicBezTo>
                    <a:pt x="2922" y="1184"/>
                    <a:pt x="5040" y="0"/>
                    <a:pt x="6734" y="0"/>
                  </a:cubicBezTo>
                  <a:cubicBezTo>
                    <a:pt x="8428" y="0"/>
                    <a:pt x="9699" y="1184"/>
                    <a:pt x="9487" y="3403"/>
                  </a:cubicBezTo>
                  <a:cubicBezTo>
                    <a:pt x="9275" y="5622"/>
                    <a:pt x="7581" y="8877"/>
                    <a:pt x="6099" y="11096"/>
                  </a:cubicBezTo>
                  <a:cubicBezTo>
                    <a:pt x="4616" y="13315"/>
                    <a:pt x="3346" y="14499"/>
                    <a:pt x="2075" y="15830"/>
                  </a:cubicBezTo>
                  <a:cubicBezTo>
                    <a:pt x="805" y="17162"/>
                    <a:pt x="-466" y="18641"/>
                    <a:pt x="169" y="19677"/>
                  </a:cubicBezTo>
                  <a:cubicBezTo>
                    <a:pt x="805" y="20712"/>
                    <a:pt x="3346" y="21304"/>
                    <a:pt x="7158" y="21452"/>
                  </a:cubicBezTo>
                  <a:cubicBezTo>
                    <a:pt x="10969" y="21600"/>
                    <a:pt x="16052" y="21304"/>
                    <a:pt x="21134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4078254" y="6977418"/>
              <a:ext cx="156138" cy="334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193" fill="norm" stroke="1" extrusionOk="0">
                  <a:moveTo>
                    <a:pt x="16205" y="14559"/>
                  </a:moveTo>
                  <a:cubicBezTo>
                    <a:pt x="16205" y="13888"/>
                    <a:pt x="16205" y="13217"/>
                    <a:pt x="15629" y="12681"/>
                  </a:cubicBezTo>
                  <a:cubicBezTo>
                    <a:pt x="15053" y="12144"/>
                    <a:pt x="13901" y="11741"/>
                    <a:pt x="11885" y="11943"/>
                  </a:cubicBezTo>
                  <a:cubicBezTo>
                    <a:pt x="9869" y="12144"/>
                    <a:pt x="6989" y="12949"/>
                    <a:pt x="4829" y="14089"/>
                  </a:cubicBezTo>
                  <a:cubicBezTo>
                    <a:pt x="2669" y="15230"/>
                    <a:pt x="1229" y="16705"/>
                    <a:pt x="509" y="17980"/>
                  </a:cubicBezTo>
                  <a:cubicBezTo>
                    <a:pt x="-211" y="19254"/>
                    <a:pt x="-211" y="20328"/>
                    <a:pt x="797" y="20864"/>
                  </a:cubicBezTo>
                  <a:cubicBezTo>
                    <a:pt x="1805" y="21401"/>
                    <a:pt x="3821" y="21401"/>
                    <a:pt x="6845" y="19925"/>
                  </a:cubicBezTo>
                  <a:cubicBezTo>
                    <a:pt x="9869" y="18449"/>
                    <a:pt x="13901" y="15498"/>
                    <a:pt x="16493" y="12613"/>
                  </a:cubicBezTo>
                  <a:cubicBezTo>
                    <a:pt x="19085" y="9729"/>
                    <a:pt x="20237" y="6912"/>
                    <a:pt x="20813" y="4966"/>
                  </a:cubicBezTo>
                  <a:cubicBezTo>
                    <a:pt x="21389" y="3021"/>
                    <a:pt x="21389" y="1948"/>
                    <a:pt x="20813" y="1143"/>
                  </a:cubicBezTo>
                  <a:cubicBezTo>
                    <a:pt x="20237" y="338"/>
                    <a:pt x="19085" y="-199"/>
                    <a:pt x="17933" y="69"/>
                  </a:cubicBezTo>
                  <a:cubicBezTo>
                    <a:pt x="16781" y="338"/>
                    <a:pt x="15629" y="1411"/>
                    <a:pt x="14621" y="3759"/>
                  </a:cubicBezTo>
                  <a:cubicBezTo>
                    <a:pt x="13613" y="6107"/>
                    <a:pt x="12749" y="9729"/>
                    <a:pt x="13181" y="12546"/>
                  </a:cubicBezTo>
                  <a:cubicBezTo>
                    <a:pt x="13613" y="15364"/>
                    <a:pt x="15341" y="17376"/>
                    <a:pt x="17069" y="19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4313750" y="6959265"/>
              <a:ext cx="118550" cy="362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62" fill="norm" stroke="1" extrusionOk="0">
                  <a:moveTo>
                    <a:pt x="21224" y="1885"/>
                  </a:moveTo>
                  <a:cubicBezTo>
                    <a:pt x="20466" y="1260"/>
                    <a:pt x="19708" y="636"/>
                    <a:pt x="18192" y="261"/>
                  </a:cubicBezTo>
                  <a:cubicBezTo>
                    <a:pt x="16677" y="-113"/>
                    <a:pt x="14403" y="-238"/>
                    <a:pt x="11182" y="948"/>
                  </a:cubicBezTo>
                  <a:cubicBezTo>
                    <a:pt x="7961" y="2134"/>
                    <a:pt x="3792" y="4631"/>
                    <a:pt x="1708" y="7191"/>
                  </a:cubicBezTo>
                  <a:cubicBezTo>
                    <a:pt x="-376" y="9750"/>
                    <a:pt x="-376" y="12372"/>
                    <a:pt x="761" y="14745"/>
                  </a:cubicBezTo>
                  <a:cubicBezTo>
                    <a:pt x="1898" y="17117"/>
                    <a:pt x="4171" y="19239"/>
                    <a:pt x="6445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4260850" y="715631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8" y="15600"/>
                    <a:pt x="9415" y="9600"/>
                    <a:pt x="13015" y="6000"/>
                  </a:cubicBezTo>
                  <a:cubicBezTo>
                    <a:pt x="16615" y="2400"/>
                    <a:pt x="1910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4870450" y="6838819"/>
              <a:ext cx="23918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70" y="2743"/>
                    <a:pt x="9940" y="5486"/>
                    <a:pt x="12807" y="7029"/>
                  </a:cubicBezTo>
                  <a:cubicBezTo>
                    <a:pt x="15674" y="8571"/>
                    <a:pt x="16439" y="8914"/>
                    <a:pt x="17299" y="9314"/>
                  </a:cubicBezTo>
                  <a:cubicBezTo>
                    <a:pt x="18159" y="9714"/>
                    <a:pt x="19115" y="10171"/>
                    <a:pt x="19975" y="10571"/>
                  </a:cubicBezTo>
                  <a:cubicBezTo>
                    <a:pt x="20835" y="10971"/>
                    <a:pt x="21600" y="11314"/>
                    <a:pt x="21600" y="11657"/>
                  </a:cubicBezTo>
                  <a:cubicBezTo>
                    <a:pt x="21600" y="12000"/>
                    <a:pt x="20835" y="12343"/>
                    <a:pt x="19115" y="13371"/>
                  </a:cubicBezTo>
                  <a:cubicBezTo>
                    <a:pt x="17395" y="14400"/>
                    <a:pt x="14719" y="16114"/>
                    <a:pt x="12425" y="17600"/>
                  </a:cubicBezTo>
                  <a:cubicBezTo>
                    <a:pt x="10131" y="19086"/>
                    <a:pt x="8219" y="20343"/>
                    <a:pt x="6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5484283" y="6834912"/>
              <a:ext cx="225006" cy="333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170" fill="norm" stroke="1" extrusionOk="0">
                  <a:moveTo>
                    <a:pt x="14000" y="5480"/>
                  </a:moveTo>
                  <a:cubicBezTo>
                    <a:pt x="14000" y="4406"/>
                    <a:pt x="14000" y="3333"/>
                    <a:pt x="13800" y="2394"/>
                  </a:cubicBezTo>
                  <a:cubicBezTo>
                    <a:pt x="13600" y="1455"/>
                    <a:pt x="13200" y="650"/>
                    <a:pt x="12500" y="247"/>
                  </a:cubicBezTo>
                  <a:cubicBezTo>
                    <a:pt x="11800" y="-155"/>
                    <a:pt x="10800" y="-155"/>
                    <a:pt x="9000" y="918"/>
                  </a:cubicBezTo>
                  <a:cubicBezTo>
                    <a:pt x="7200" y="1992"/>
                    <a:pt x="4600" y="4138"/>
                    <a:pt x="2800" y="7090"/>
                  </a:cubicBezTo>
                  <a:cubicBezTo>
                    <a:pt x="1000" y="10041"/>
                    <a:pt x="0" y="13798"/>
                    <a:pt x="0" y="16347"/>
                  </a:cubicBezTo>
                  <a:cubicBezTo>
                    <a:pt x="0" y="18896"/>
                    <a:pt x="1000" y="20238"/>
                    <a:pt x="3100" y="20841"/>
                  </a:cubicBezTo>
                  <a:cubicBezTo>
                    <a:pt x="5200" y="21445"/>
                    <a:pt x="8400" y="21311"/>
                    <a:pt x="11700" y="19634"/>
                  </a:cubicBezTo>
                  <a:cubicBezTo>
                    <a:pt x="15000" y="17957"/>
                    <a:pt x="18400" y="14737"/>
                    <a:pt x="20000" y="11517"/>
                  </a:cubicBezTo>
                  <a:cubicBezTo>
                    <a:pt x="21600" y="8297"/>
                    <a:pt x="21400" y="5077"/>
                    <a:pt x="20900" y="3199"/>
                  </a:cubicBezTo>
                  <a:cubicBezTo>
                    <a:pt x="20400" y="1321"/>
                    <a:pt x="19600" y="784"/>
                    <a:pt x="17900" y="1052"/>
                  </a:cubicBezTo>
                  <a:cubicBezTo>
                    <a:pt x="16200" y="1321"/>
                    <a:pt x="13600" y="2394"/>
                    <a:pt x="12100" y="3534"/>
                  </a:cubicBezTo>
                  <a:cubicBezTo>
                    <a:pt x="10600" y="4675"/>
                    <a:pt x="10200" y="5882"/>
                    <a:pt x="9800" y="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5588000" y="7060806"/>
              <a:ext cx="114300" cy="17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3984"/>
                  </a:moveTo>
                  <a:cubicBezTo>
                    <a:pt x="0" y="2140"/>
                    <a:pt x="0" y="296"/>
                    <a:pt x="1400" y="32"/>
                  </a:cubicBezTo>
                  <a:cubicBezTo>
                    <a:pt x="2800" y="-231"/>
                    <a:pt x="5600" y="1086"/>
                    <a:pt x="9200" y="4379"/>
                  </a:cubicBezTo>
                  <a:cubicBezTo>
                    <a:pt x="12800" y="7671"/>
                    <a:pt x="17200" y="12940"/>
                    <a:pt x="19400" y="16101"/>
                  </a:cubicBezTo>
                  <a:cubicBezTo>
                    <a:pt x="21600" y="19262"/>
                    <a:pt x="21600" y="20315"/>
                    <a:pt x="21600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5819956" y="7105519"/>
              <a:ext cx="71665" cy="14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087" fill="norm" stroke="1" extrusionOk="0">
                  <a:moveTo>
                    <a:pt x="18849" y="1851"/>
                  </a:moveTo>
                  <a:cubicBezTo>
                    <a:pt x="16449" y="926"/>
                    <a:pt x="14049" y="0"/>
                    <a:pt x="11349" y="0"/>
                  </a:cubicBezTo>
                  <a:cubicBezTo>
                    <a:pt x="8649" y="0"/>
                    <a:pt x="5649" y="926"/>
                    <a:pt x="3249" y="3549"/>
                  </a:cubicBezTo>
                  <a:cubicBezTo>
                    <a:pt x="849" y="6171"/>
                    <a:pt x="-951" y="10491"/>
                    <a:pt x="549" y="13886"/>
                  </a:cubicBezTo>
                  <a:cubicBezTo>
                    <a:pt x="2049" y="17280"/>
                    <a:pt x="6849" y="19749"/>
                    <a:pt x="10749" y="20674"/>
                  </a:cubicBezTo>
                  <a:cubicBezTo>
                    <a:pt x="14649" y="21600"/>
                    <a:pt x="17649" y="20983"/>
                    <a:pt x="19149" y="18669"/>
                  </a:cubicBezTo>
                  <a:cubicBezTo>
                    <a:pt x="20649" y="16354"/>
                    <a:pt x="20649" y="12343"/>
                    <a:pt x="19449" y="9257"/>
                  </a:cubicBezTo>
                  <a:cubicBezTo>
                    <a:pt x="18249" y="6171"/>
                    <a:pt x="15849" y="4011"/>
                    <a:pt x="13449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5943599" y="6984869"/>
              <a:ext cx="96980" cy="280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522" fill="norm" stroke="1" extrusionOk="0">
                  <a:moveTo>
                    <a:pt x="11030" y="1949"/>
                  </a:moveTo>
                  <a:cubicBezTo>
                    <a:pt x="11489" y="974"/>
                    <a:pt x="11949" y="0"/>
                    <a:pt x="11719" y="0"/>
                  </a:cubicBezTo>
                  <a:cubicBezTo>
                    <a:pt x="11489" y="0"/>
                    <a:pt x="10570" y="974"/>
                    <a:pt x="9881" y="3329"/>
                  </a:cubicBezTo>
                  <a:cubicBezTo>
                    <a:pt x="9191" y="5684"/>
                    <a:pt x="8732" y="9420"/>
                    <a:pt x="7813" y="12180"/>
                  </a:cubicBezTo>
                  <a:cubicBezTo>
                    <a:pt x="6894" y="14941"/>
                    <a:pt x="5515" y="16728"/>
                    <a:pt x="4136" y="18352"/>
                  </a:cubicBezTo>
                  <a:cubicBezTo>
                    <a:pt x="2757" y="19976"/>
                    <a:pt x="1379" y="21438"/>
                    <a:pt x="919" y="21519"/>
                  </a:cubicBezTo>
                  <a:cubicBezTo>
                    <a:pt x="460" y="21600"/>
                    <a:pt x="919" y="20301"/>
                    <a:pt x="2068" y="18839"/>
                  </a:cubicBezTo>
                  <a:cubicBezTo>
                    <a:pt x="3217" y="17377"/>
                    <a:pt x="5055" y="15753"/>
                    <a:pt x="6894" y="14617"/>
                  </a:cubicBezTo>
                  <a:cubicBezTo>
                    <a:pt x="8732" y="13480"/>
                    <a:pt x="10570" y="12830"/>
                    <a:pt x="12638" y="12505"/>
                  </a:cubicBezTo>
                  <a:cubicBezTo>
                    <a:pt x="14706" y="12180"/>
                    <a:pt x="17004" y="12180"/>
                    <a:pt x="18383" y="12586"/>
                  </a:cubicBezTo>
                  <a:cubicBezTo>
                    <a:pt x="19762" y="12992"/>
                    <a:pt x="20221" y="13805"/>
                    <a:pt x="20681" y="14617"/>
                  </a:cubicBezTo>
                  <a:cubicBezTo>
                    <a:pt x="21140" y="15429"/>
                    <a:pt x="21600" y="16241"/>
                    <a:pt x="19302" y="17215"/>
                  </a:cubicBezTo>
                  <a:cubicBezTo>
                    <a:pt x="17004" y="18189"/>
                    <a:pt x="11949" y="19326"/>
                    <a:pt x="8272" y="19732"/>
                  </a:cubicBezTo>
                  <a:cubicBezTo>
                    <a:pt x="4596" y="20138"/>
                    <a:pt x="2298" y="19814"/>
                    <a:pt x="0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6102350" y="7131831"/>
              <a:ext cx="76200" cy="15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21600" y="2468"/>
                  </a:moveTo>
                  <a:cubicBezTo>
                    <a:pt x="19200" y="1604"/>
                    <a:pt x="16800" y="740"/>
                    <a:pt x="13800" y="308"/>
                  </a:cubicBezTo>
                  <a:cubicBezTo>
                    <a:pt x="10800" y="-124"/>
                    <a:pt x="7200" y="-124"/>
                    <a:pt x="4500" y="452"/>
                  </a:cubicBezTo>
                  <a:cubicBezTo>
                    <a:pt x="1800" y="1028"/>
                    <a:pt x="0" y="2180"/>
                    <a:pt x="1800" y="4052"/>
                  </a:cubicBezTo>
                  <a:cubicBezTo>
                    <a:pt x="3600" y="5924"/>
                    <a:pt x="9000" y="8516"/>
                    <a:pt x="12900" y="10820"/>
                  </a:cubicBezTo>
                  <a:cubicBezTo>
                    <a:pt x="16800" y="13124"/>
                    <a:pt x="19200" y="15140"/>
                    <a:pt x="19200" y="16868"/>
                  </a:cubicBezTo>
                  <a:cubicBezTo>
                    <a:pt x="19200" y="18596"/>
                    <a:pt x="16800" y="20036"/>
                    <a:pt x="13800" y="20756"/>
                  </a:cubicBezTo>
                  <a:cubicBezTo>
                    <a:pt x="10800" y="21476"/>
                    <a:pt x="7200" y="21476"/>
                    <a:pt x="4800" y="20468"/>
                  </a:cubicBezTo>
                  <a:cubicBezTo>
                    <a:pt x="2400" y="19460"/>
                    <a:pt x="1200" y="17444"/>
                    <a:pt x="0" y="15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6267450" y="6838819"/>
              <a:ext cx="10464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600" fill="norm" stroke="1" extrusionOk="0">
                  <a:moveTo>
                    <a:pt x="11215" y="0"/>
                  </a:moveTo>
                  <a:cubicBezTo>
                    <a:pt x="14123" y="2637"/>
                    <a:pt x="17031" y="5273"/>
                    <a:pt x="18900" y="7859"/>
                  </a:cubicBezTo>
                  <a:cubicBezTo>
                    <a:pt x="20769" y="10445"/>
                    <a:pt x="21600" y="12980"/>
                    <a:pt x="18277" y="15262"/>
                  </a:cubicBezTo>
                  <a:cubicBezTo>
                    <a:pt x="14954" y="17544"/>
                    <a:pt x="7477" y="195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28600" y="7480169"/>
              <a:ext cx="120650" cy="205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12505" y="0"/>
                  </a:moveTo>
                  <a:cubicBezTo>
                    <a:pt x="9095" y="3967"/>
                    <a:pt x="5684" y="7935"/>
                    <a:pt x="3411" y="11131"/>
                  </a:cubicBezTo>
                  <a:cubicBezTo>
                    <a:pt x="1137" y="14327"/>
                    <a:pt x="0" y="16751"/>
                    <a:pt x="0" y="18404"/>
                  </a:cubicBezTo>
                  <a:cubicBezTo>
                    <a:pt x="0" y="20057"/>
                    <a:pt x="1137" y="20939"/>
                    <a:pt x="4926" y="21269"/>
                  </a:cubicBezTo>
                  <a:cubicBezTo>
                    <a:pt x="8716" y="21600"/>
                    <a:pt x="15158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57716" y="7594469"/>
              <a:ext cx="423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00"/>
                    <a:pt x="0" y="11200"/>
                    <a:pt x="0" y="14800"/>
                  </a:cubicBezTo>
                  <a:cubicBezTo>
                    <a:pt x="0" y="18400"/>
                    <a:pt x="10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469900" y="7715119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774700" y="7450823"/>
              <a:ext cx="133350" cy="334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2480"/>
                  </a:moveTo>
                  <a:cubicBezTo>
                    <a:pt x="0" y="15604"/>
                    <a:pt x="0" y="18729"/>
                    <a:pt x="1029" y="17914"/>
                  </a:cubicBezTo>
                  <a:cubicBezTo>
                    <a:pt x="2057" y="17099"/>
                    <a:pt x="4114" y="12344"/>
                    <a:pt x="6343" y="8812"/>
                  </a:cubicBezTo>
                  <a:cubicBezTo>
                    <a:pt x="8571" y="5280"/>
                    <a:pt x="10971" y="2971"/>
                    <a:pt x="12857" y="1612"/>
                  </a:cubicBezTo>
                  <a:cubicBezTo>
                    <a:pt x="14743" y="254"/>
                    <a:pt x="16114" y="-154"/>
                    <a:pt x="17314" y="50"/>
                  </a:cubicBezTo>
                  <a:cubicBezTo>
                    <a:pt x="18514" y="254"/>
                    <a:pt x="19543" y="1069"/>
                    <a:pt x="20057" y="3106"/>
                  </a:cubicBezTo>
                  <a:cubicBezTo>
                    <a:pt x="20571" y="5144"/>
                    <a:pt x="20571" y="8404"/>
                    <a:pt x="19714" y="10646"/>
                  </a:cubicBezTo>
                  <a:cubicBezTo>
                    <a:pt x="18857" y="12888"/>
                    <a:pt x="17143" y="14110"/>
                    <a:pt x="15429" y="14925"/>
                  </a:cubicBezTo>
                  <a:cubicBezTo>
                    <a:pt x="13714" y="15740"/>
                    <a:pt x="12000" y="16148"/>
                    <a:pt x="10457" y="16148"/>
                  </a:cubicBezTo>
                  <a:cubicBezTo>
                    <a:pt x="8914" y="16148"/>
                    <a:pt x="7543" y="15740"/>
                    <a:pt x="7543" y="15740"/>
                  </a:cubicBezTo>
                  <a:cubicBezTo>
                    <a:pt x="7543" y="15740"/>
                    <a:pt x="8914" y="16148"/>
                    <a:pt x="10629" y="17099"/>
                  </a:cubicBezTo>
                  <a:cubicBezTo>
                    <a:pt x="12343" y="18050"/>
                    <a:pt x="14400" y="19544"/>
                    <a:pt x="16286" y="20359"/>
                  </a:cubicBezTo>
                  <a:cubicBezTo>
                    <a:pt x="18171" y="21174"/>
                    <a:pt x="19886" y="21310"/>
                    <a:pt x="2160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806450" y="7664319"/>
              <a:ext cx="1" cy="165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003300" y="7645273"/>
              <a:ext cx="133350" cy="14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3" fill="norm" stroke="1" extrusionOk="0">
                  <a:moveTo>
                    <a:pt x="1029" y="5326"/>
                  </a:moveTo>
                  <a:cubicBezTo>
                    <a:pt x="2743" y="5622"/>
                    <a:pt x="4457" y="5918"/>
                    <a:pt x="6343" y="5178"/>
                  </a:cubicBezTo>
                  <a:cubicBezTo>
                    <a:pt x="8229" y="4438"/>
                    <a:pt x="10286" y="2663"/>
                    <a:pt x="10457" y="1479"/>
                  </a:cubicBezTo>
                  <a:cubicBezTo>
                    <a:pt x="10629" y="296"/>
                    <a:pt x="8914" y="-296"/>
                    <a:pt x="7200" y="148"/>
                  </a:cubicBezTo>
                  <a:cubicBezTo>
                    <a:pt x="5486" y="592"/>
                    <a:pt x="3771" y="2071"/>
                    <a:pt x="2400" y="4586"/>
                  </a:cubicBezTo>
                  <a:cubicBezTo>
                    <a:pt x="1029" y="7101"/>
                    <a:pt x="0" y="10652"/>
                    <a:pt x="0" y="13759"/>
                  </a:cubicBezTo>
                  <a:cubicBezTo>
                    <a:pt x="0" y="16866"/>
                    <a:pt x="1029" y="19529"/>
                    <a:pt x="3600" y="20416"/>
                  </a:cubicBezTo>
                  <a:cubicBezTo>
                    <a:pt x="6171" y="21304"/>
                    <a:pt x="10286" y="20416"/>
                    <a:pt x="13543" y="19085"/>
                  </a:cubicBezTo>
                  <a:cubicBezTo>
                    <a:pt x="16800" y="17753"/>
                    <a:pt x="19200" y="15978"/>
                    <a:pt x="21600" y="1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220379" y="7626219"/>
              <a:ext cx="2427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52" h="21600" fill="norm" stroke="1" extrusionOk="0">
                  <a:moveTo>
                    <a:pt x="19012" y="0"/>
                  </a:moveTo>
                  <a:cubicBezTo>
                    <a:pt x="12366" y="424"/>
                    <a:pt x="5720" y="847"/>
                    <a:pt x="2397" y="1906"/>
                  </a:cubicBezTo>
                  <a:cubicBezTo>
                    <a:pt x="-926" y="2965"/>
                    <a:pt x="-926" y="4659"/>
                    <a:pt x="3228" y="7694"/>
                  </a:cubicBezTo>
                  <a:cubicBezTo>
                    <a:pt x="7382" y="10729"/>
                    <a:pt x="15689" y="15106"/>
                    <a:pt x="18182" y="17647"/>
                  </a:cubicBezTo>
                  <a:cubicBezTo>
                    <a:pt x="20674" y="20188"/>
                    <a:pt x="17351" y="20894"/>
                    <a:pt x="140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219200" y="7537319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1314449" y="7608895"/>
              <a:ext cx="63464" cy="176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90" fill="norm" stroke="1" extrusionOk="0">
                  <a:moveTo>
                    <a:pt x="0" y="10590"/>
                  </a:moveTo>
                  <a:cubicBezTo>
                    <a:pt x="6271" y="8019"/>
                    <a:pt x="12542" y="5447"/>
                    <a:pt x="16374" y="3519"/>
                  </a:cubicBezTo>
                  <a:cubicBezTo>
                    <a:pt x="20206" y="1590"/>
                    <a:pt x="21600" y="304"/>
                    <a:pt x="20555" y="47"/>
                  </a:cubicBezTo>
                  <a:cubicBezTo>
                    <a:pt x="19510" y="-210"/>
                    <a:pt x="16026" y="561"/>
                    <a:pt x="11845" y="2747"/>
                  </a:cubicBezTo>
                  <a:cubicBezTo>
                    <a:pt x="7665" y="4933"/>
                    <a:pt x="2787" y="8533"/>
                    <a:pt x="2090" y="11876"/>
                  </a:cubicBezTo>
                  <a:cubicBezTo>
                    <a:pt x="1394" y="15219"/>
                    <a:pt x="4877" y="18304"/>
                    <a:pt x="8361" y="19847"/>
                  </a:cubicBezTo>
                  <a:cubicBezTo>
                    <a:pt x="11845" y="21390"/>
                    <a:pt x="15329" y="21390"/>
                    <a:pt x="18813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437873" y="7618417"/>
              <a:ext cx="136927" cy="13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0750" fill="norm" stroke="1" extrusionOk="0">
                  <a:moveTo>
                    <a:pt x="18226" y="218"/>
                  </a:moveTo>
                  <a:cubicBezTo>
                    <a:pt x="15607" y="-99"/>
                    <a:pt x="12989" y="-417"/>
                    <a:pt x="9880" y="1965"/>
                  </a:cubicBezTo>
                  <a:cubicBezTo>
                    <a:pt x="6771" y="4348"/>
                    <a:pt x="3171" y="9430"/>
                    <a:pt x="1371" y="12765"/>
                  </a:cubicBezTo>
                  <a:cubicBezTo>
                    <a:pt x="-429" y="16101"/>
                    <a:pt x="-429" y="17689"/>
                    <a:pt x="1207" y="18959"/>
                  </a:cubicBezTo>
                  <a:cubicBezTo>
                    <a:pt x="2844" y="20230"/>
                    <a:pt x="6116" y="21183"/>
                    <a:pt x="9716" y="20548"/>
                  </a:cubicBezTo>
                  <a:cubicBezTo>
                    <a:pt x="13316" y="19912"/>
                    <a:pt x="17244" y="17689"/>
                    <a:pt x="21171" y="15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632892" y="7397619"/>
              <a:ext cx="107009" cy="37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36" fill="norm" stroke="1" extrusionOk="0">
                  <a:moveTo>
                    <a:pt x="21411" y="0"/>
                  </a:moveTo>
                  <a:cubicBezTo>
                    <a:pt x="19293" y="121"/>
                    <a:pt x="17176" y="241"/>
                    <a:pt x="14211" y="1448"/>
                  </a:cubicBezTo>
                  <a:cubicBezTo>
                    <a:pt x="11246" y="2655"/>
                    <a:pt x="7435" y="4947"/>
                    <a:pt x="4682" y="8025"/>
                  </a:cubicBezTo>
                  <a:cubicBezTo>
                    <a:pt x="1929" y="11102"/>
                    <a:pt x="235" y="14963"/>
                    <a:pt x="23" y="17316"/>
                  </a:cubicBezTo>
                  <a:cubicBezTo>
                    <a:pt x="-189" y="19669"/>
                    <a:pt x="1082" y="20514"/>
                    <a:pt x="2776" y="20997"/>
                  </a:cubicBezTo>
                  <a:cubicBezTo>
                    <a:pt x="4470" y="21479"/>
                    <a:pt x="6587" y="21600"/>
                    <a:pt x="9340" y="21178"/>
                  </a:cubicBezTo>
                  <a:cubicBezTo>
                    <a:pt x="12093" y="20755"/>
                    <a:pt x="15482" y="19790"/>
                    <a:pt x="18870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625600" y="7588119"/>
              <a:ext cx="184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6560"/>
                    <a:pt x="5959" y="11520"/>
                    <a:pt x="9559" y="7920"/>
                  </a:cubicBezTo>
                  <a:cubicBezTo>
                    <a:pt x="13159" y="4320"/>
                    <a:pt x="17379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2310177" y="7645269"/>
              <a:ext cx="1392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694"/>
                    <a:pt x="1783" y="3388"/>
                    <a:pt x="240" y="6988"/>
                  </a:cubicBezTo>
                  <a:cubicBezTo>
                    <a:pt x="-1303" y="10588"/>
                    <a:pt x="4868" y="1609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2322206" y="7511919"/>
              <a:ext cx="5269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744" y="21600"/>
                  </a:moveTo>
                  <a:cubicBezTo>
                    <a:pt x="-87" y="17723"/>
                    <a:pt x="-918" y="13846"/>
                    <a:pt x="2405" y="10246"/>
                  </a:cubicBezTo>
                  <a:cubicBezTo>
                    <a:pt x="5728" y="6646"/>
                    <a:pt x="13205" y="3323"/>
                    <a:pt x="206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2422706" y="7316771"/>
              <a:ext cx="117295" cy="44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17" fill="norm" stroke="1" extrusionOk="0">
                  <a:moveTo>
                    <a:pt x="21374" y="1151"/>
                  </a:moveTo>
                  <a:cubicBezTo>
                    <a:pt x="20217" y="740"/>
                    <a:pt x="19060" y="328"/>
                    <a:pt x="17324" y="123"/>
                  </a:cubicBezTo>
                  <a:cubicBezTo>
                    <a:pt x="15588" y="-83"/>
                    <a:pt x="13274" y="-83"/>
                    <a:pt x="10767" y="534"/>
                  </a:cubicBezTo>
                  <a:cubicBezTo>
                    <a:pt x="8260" y="1151"/>
                    <a:pt x="5560" y="2386"/>
                    <a:pt x="3631" y="4700"/>
                  </a:cubicBezTo>
                  <a:cubicBezTo>
                    <a:pt x="1703" y="7014"/>
                    <a:pt x="545" y="10408"/>
                    <a:pt x="160" y="13391"/>
                  </a:cubicBezTo>
                  <a:cubicBezTo>
                    <a:pt x="-226" y="16374"/>
                    <a:pt x="160" y="18946"/>
                    <a:pt x="54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2352585" y="7575419"/>
              <a:ext cx="19376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771" y="21600"/>
                  </a:moveTo>
                  <a:cubicBezTo>
                    <a:pt x="832" y="18720"/>
                    <a:pt x="-107" y="15840"/>
                    <a:pt x="10" y="13320"/>
                  </a:cubicBezTo>
                  <a:cubicBezTo>
                    <a:pt x="128" y="10800"/>
                    <a:pt x="1302" y="8640"/>
                    <a:pt x="5058" y="6480"/>
                  </a:cubicBezTo>
                  <a:cubicBezTo>
                    <a:pt x="8815" y="4320"/>
                    <a:pt x="15154" y="216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3003550" y="7689719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620"/>
                    <a:pt x="12000" y="11239"/>
                    <a:pt x="8400" y="14839"/>
                  </a:cubicBezTo>
                  <a:cubicBezTo>
                    <a:pt x="4800" y="18439"/>
                    <a:pt x="2400" y="20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3009900" y="7589064"/>
              <a:ext cx="106277" cy="31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36" fill="norm" stroke="1" extrusionOk="0">
                  <a:moveTo>
                    <a:pt x="0" y="21536"/>
                  </a:moveTo>
                  <a:cubicBezTo>
                    <a:pt x="1662" y="16208"/>
                    <a:pt x="3323" y="10880"/>
                    <a:pt x="4777" y="7424"/>
                  </a:cubicBezTo>
                  <a:cubicBezTo>
                    <a:pt x="6231" y="3968"/>
                    <a:pt x="7477" y="2384"/>
                    <a:pt x="8931" y="1376"/>
                  </a:cubicBezTo>
                  <a:cubicBezTo>
                    <a:pt x="10385" y="368"/>
                    <a:pt x="12046" y="-64"/>
                    <a:pt x="13915" y="8"/>
                  </a:cubicBezTo>
                  <a:cubicBezTo>
                    <a:pt x="15785" y="80"/>
                    <a:pt x="17862" y="656"/>
                    <a:pt x="19315" y="1736"/>
                  </a:cubicBezTo>
                  <a:cubicBezTo>
                    <a:pt x="20769" y="2816"/>
                    <a:pt x="21600" y="4400"/>
                    <a:pt x="19938" y="5768"/>
                  </a:cubicBezTo>
                  <a:cubicBezTo>
                    <a:pt x="18277" y="7136"/>
                    <a:pt x="14123" y="8288"/>
                    <a:pt x="11008" y="9008"/>
                  </a:cubicBezTo>
                  <a:cubicBezTo>
                    <a:pt x="7892" y="9728"/>
                    <a:pt x="5815" y="10016"/>
                    <a:pt x="4985" y="10088"/>
                  </a:cubicBezTo>
                  <a:cubicBezTo>
                    <a:pt x="4154" y="10160"/>
                    <a:pt x="4569" y="10016"/>
                    <a:pt x="4985" y="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200400" y="7683369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3359150" y="7600819"/>
              <a:ext cx="107950" cy="155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0"/>
                  </a:moveTo>
                  <a:cubicBezTo>
                    <a:pt x="1271" y="4378"/>
                    <a:pt x="2541" y="8757"/>
                    <a:pt x="3388" y="11676"/>
                  </a:cubicBezTo>
                  <a:cubicBezTo>
                    <a:pt x="4235" y="14595"/>
                    <a:pt x="4659" y="16054"/>
                    <a:pt x="5506" y="17805"/>
                  </a:cubicBezTo>
                  <a:cubicBezTo>
                    <a:pt x="6353" y="19557"/>
                    <a:pt x="7624" y="21600"/>
                    <a:pt x="8682" y="21454"/>
                  </a:cubicBezTo>
                  <a:cubicBezTo>
                    <a:pt x="9741" y="21308"/>
                    <a:pt x="10588" y="18973"/>
                    <a:pt x="11647" y="15762"/>
                  </a:cubicBezTo>
                  <a:cubicBezTo>
                    <a:pt x="12706" y="12551"/>
                    <a:pt x="13976" y="8465"/>
                    <a:pt x="15671" y="6130"/>
                  </a:cubicBezTo>
                  <a:cubicBezTo>
                    <a:pt x="17365" y="3795"/>
                    <a:pt x="19482" y="3211"/>
                    <a:pt x="21600" y="2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477282" y="7410840"/>
              <a:ext cx="548619" cy="32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10" fill="norm" stroke="1" extrusionOk="0">
                  <a:moveTo>
                    <a:pt x="2093" y="15962"/>
                  </a:moveTo>
                  <a:cubicBezTo>
                    <a:pt x="2093" y="15278"/>
                    <a:pt x="2093" y="14595"/>
                    <a:pt x="1885" y="14389"/>
                  </a:cubicBezTo>
                  <a:cubicBezTo>
                    <a:pt x="1678" y="14184"/>
                    <a:pt x="1262" y="14458"/>
                    <a:pt x="888" y="15483"/>
                  </a:cubicBezTo>
                  <a:cubicBezTo>
                    <a:pt x="515" y="16508"/>
                    <a:pt x="182" y="18286"/>
                    <a:pt x="58" y="19516"/>
                  </a:cubicBezTo>
                  <a:cubicBezTo>
                    <a:pt x="-67" y="20746"/>
                    <a:pt x="16" y="21430"/>
                    <a:pt x="265" y="21293"/>
                  </a:cubicBezTo>
                  <a:cubicBezTo>
                    <a:pt x="515" y="21157"/>
                    <a:pt x="930" y="20200"/>
                    <a:pt x="1221" y="19379"/>
                  </a:cubicBezTo>
                  <a:cubicBezTo>
                    <a:pt x="1511" y="18559"/>
                    <a:pt x="1678" y="17876"/>
                    <a:pt x="1844" y="17876"/>
                  </a:cubicBezTo>
                  <a:cubicBezTo>
                    <a:pt x="2010" y="17876"/>
                    <a:pt x="2176" y="18559"/>
                    <a:pt x="2259" y="19243"/>
                  </a:cubicBezTo>
                  <a:cubicBezTo>
                    <a:pt x="2342" y="19926"/>
                    <a:pt x="2342" y="20610"/>
                    <a:pt x="2550" y="20815"/>
                  </a:cubicBezTo>
                  <a:cubicBezTo>
                    <a:pt x="2758" y="21020"/>
                    <a:pt x="3173" y="20746"/>
                    <a:pt x="3838" y="19174"/>
                  </a:cubicBezTo>
                  <a:cubicBezTo>
                    <a:pt x="4502" y="17602"/>
                    <a:pt x="5416" y="14731"/>
                    <a:pt x="6330" y="11519"/>
                  </a:cubicBezTo>
                  <a:cubicBezTo>
                    <a:pt x="7244" y="8306"/>
                    <a:pt x="8158" y="4752"/>
                    <a:pt x="8656" y="2633"/>
                  </a:cubicBezTo>
                  <a:cubicBezTo>
                    <a:pt x="9155" y="514"/>
                    <a:pt x="9238" y="-170"/>
                    <a:pt x="9113" y="35"/>
                  </a:cubicBezTo>
                  <a:cubicBezTo>
                    <a:pt x="8988" y="240"/>
                    <a:pt x="8656" y="1334"/>
                    <a:pt x="8033" y="3863"/>
                  </a:cubicBezTo>
                  <a:cubicBezTo>
                    <a:pt x="7410" y="6392"/>
                    <a:pt x="6496" y="10357"/>
                    <a:pt x="6039" y="13022"/>
                  </a:cubicBezTo>
                  <a:cubicBezTo>
                    <a:pt x="5582" y="15688"/>
                    <a:pt x="5582" y="17055"/>
                    <a:pt x="5582" y="18081"/>
                  </a:cubicBezTo>
                  <a:cubicBezTo>
                    <a:pt x="5582" y="19106"/>
                    <a:pt x="5582" y="19789"/>
                    <a:pt x="5790" y="20200"/>
                  </a:cubicBezTo>
                  <a:cubicBezTo>
                    <a:pt x="5998" y="20610"/>
                    <a:pt x="6413" y="20746"/>
                    <a:pt x="6787" y="20473"/>
                  </a:cubicBezTo>
                  <a:cubicBezTo>
                    <a:pt x="7161" y="20200"/>
                    <a:pt x="7493" y="19516"/>
                    <a:pt x="7908" y="18491"/>
                  </a:cubicBezTo>
                  <a:cubicBezTo>
                    <a:pt x="8324" y="17465"/>
                    <a:pt x="8822" y="16098"/>
                    <a:pt x="9155" y="15073"/>
                  </a:cubicBezTo>
                  <a:cubicBezTo>
                    <a:pt x="9487" y="14048"/>
                    <a:pt x="9653" y="13364"/>
                    <a:pt x="9653" y="13364"/>
                  </a:cubicBezTo>
                  <a:cubicBezTo>
                    <a:pt x="9653" y="13364"/>
                    <a:pt x="9487" y="14048"/>
                    <a:pt x="9321" y="15005"/>
                  </a:cubicBezTo>
                  <a:cubicBezTo>
                    <a:pt x="9155" y="15962"/>
                    <a:pt x="8988" y="17192"/>
                    <a:pt x="8947" y="18149"/>
                  </a:cubicBezTo>
                  <a:cubicBezTo>
                    <a:pt x="8905" y="19106"/>
                    <a:pt x="8988" y="19789"/>
                    <a:pt x="9238" y="19789"/>
                  </a:cubicBezTo>
                  <a:cubicBezTo>
                    <a:pt x="9487" y="19789"/>
                    <a:pt x="9902" y="19106"/>
                    <a:pt x="10318" y="18081"/>
                  </a:cubicBezTo>
                  <a:cubicBezTo>
                    <a:pt x="10733" y="17055"/>
                    <a:pt x="11148" y="15688"/>
                    <a:pt x="11481" y="14731"/>
                  </a:cubicBezTo>
                  <a:cubicBezTo>
                    <a:pt x="11813" y="13774"/>
                    <a:pt x="12062" y="13227"/>
                    <a:pt x="12187" y="13296"/>
                  </a:cubicBezTo>
                  <a:cubicBezTo>
                    <a:pt x="12311" y="13364"/>
                    <a:pt x="12311" y="14048"/>
                    <a:pt x="12228" y="14936"/>
                  </a:cubicBezTo>
                  <a:cubicBezTo>
                    <a:pt x="12145" y="15825"/>
                    <a:pt x="11979" y="16919"/>
                    <a:pt x="11896" y="17807"/>
                  </a:cubicBezTo>
                  <a:cubicBezTo>
                    <a:pt x="11813" y="18696"/>
                    <a:pt x="11813" y="19379"/>
                    <a:pt x="12104" y="19653"/>
                  </a:cubicBezTo>
                  <a:cubicBezTo>
                    <a:pt x="12395" y="19926"/>
                    <a:pt x="12976" y="19789"/>
                    <a:pt x="13599" y="19174"/>
                  </a:cubicBezTo>
                  <a:cubicBezTo>
                    <a:pt x="14222" y="18559"/>
                    <a:pt x="14887" y="17465"/>
                    <a:pt x="15427" y="16303"/>
                  </a:cubicBezTo>
                  <a:cubicBezTo>
                    <a:pt x="15967" y="15141"/>
                    <a:pt x="16382" y="13911"/>
                    <a:pt x="16673" y="12886"/>
                  </a:cubicBezTo>
                  <a:cubicBezTo>
                    <a:pt x="16964" y="11860"/>
                    <a:pt x="17130" y="11040"/>
                    <a:pt x="17005" y="10698"/>
                  </a:cubicBezTo>
                  <a:cubicBezTo>
                    <a:pt x="16881" y="10357"/>
                    <a:pt x="16465" y="10493"/>
                    <a:pt x="15967" y="11314"/>
                  </a:cubicBezTo>
                  <a:cubicBezTo>
                    <a:pt x="15468" y="12134"/>
                    <a:pt x="14887" y="13638"/>
                    <a:pt x="14555" y="14936"/>
                  </a:cubicBezTo>
                  <a:cubicBezTo>
                    <a:pt x="14222" y="16235"/>
                    <a:pt x="14139" y="17329"/>
                    <a:pt x="14347" y="17944"/>
                  </a:cubicBezTo>
                  <a:cubicBezTo>
                    <a:pt x="14555" y="18559"/>
                    <a:pt x="15053" y="18696"/>
                    <a:pt x="16299" y="18696"/>
                  </a:cubicBezTo>
                  <a:cubicBezTo>
                    <a:pt x="17545" y="18696"/>
                    <a:pt x="19539" y="18559"/>
                    <a:pt x="21533" y="18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4303183" y="7569069"/>
              <a:ext cx="23071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8" y="2979"/>
                    <a:pt x="15655" y="5959"/>
                    <a:pt x="12385" y="8193"/>
                  </a:cubicBezTo>
                  <a:cubicBezTo>
                    <a:pt x="9116" y="10428"/>
                    <a:pt x="5549" y="11917"/>
                    <a:pt x="3270" y="12786"/>
                  </a:cubicBezTo>
                  <a:cubicBezTo>
                    <a:pt x="991" y="13655"/>
                    <a:pt x="0" y="13903"/>
                    <a:pt x="0" y="14276"/>
                  </a:cubicBezTo>
                  <a:cubicBezTo>
                    <a:pt x="0" y="14648"/>
                    <a:pt x="991" y="15145"/>
                    <a:pt x="3666" y="16262"/>
                  </a:cubicBezTo>
                  <a:cubicBezTo>
                    <a:pt x="6341" y="17379"/>
                    <a:pt x="10701" y="19117"/>
                    <a:pt x="13475" y="20110"/>
                  </a:cubicBezTo>
                  <a:cubicBezTo>
                    <a:pt x="16250" y="21103"/>
                    <a:pt x="17439" y="21352"/>
                    <a:pt x="186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687308" y="7556369"/>
              <a:ext cx="20219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8793" y="4364"/>
                    <a:pt x="16093" y="8727"/>
                    <a:pt x="13055" y="12000"/>
                  </a:cubicBezTo>
                  <a:cubicBezTo>
                    <a:pt x="10018" y="15273"/>
                    <a:pt x="6643" y="17455"/>
                    <a:pt x="4393" y="18655"/>
                  </a:cubicBezTo>
                  <a:cubicBezTo>
                    <a:pt x="2143" y="19855"/>
                    <a:pt x="1018" y="20073"/>
                    <a:pt x="456" y="19636"/>
                  </a:cubicBezTo>
                  <a:cubicBezTo>
                    <a:pt x="-107" y="19200"/>
                    <a:pt x="-107" y="18109"/>
                    <a:pt x="231" y="17127"/>
                  </a:cubicBezTo>
                  <a:cubicBezTo>
                    <a:pt x="568" y="16145"/>
                    <a:pt x="1243" y="15273"/>
                    <a:pt x="2593" y="14727"/>
                  </a:cubicBezTo>
                  <a:cubicBezTo>
                    <a:pt x="3943" y="14182"/>
                    <a:pt x="5968" y="13964"/>
                    <a:pt x="7993" y="14509"/>
                  </a:cubicBezTo>
                  <a:cubicBezTo>
                    <a:pt x="10018" y="15055"/>
                    <a:pt x="12043" y="16364"/>
                    <a:pt x="14181" y="17673"/>
                  </a:cubicBezTo>
                  <a:cubicBezTo>
                    <a:pt x="16318" y="18982"/>
                    <a:pt x="18568" y="20291"/>
                    <a:pt x="20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615196" y="7467469"/>
              <a:ext cx="299704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21092" y="0"/>
                  </a:moveTo>
                  <a:cubicBezTo>
                    <a:pt x="16623" y="947"/>
                    <a:pt x="12154" y="1895"/>
                    <a:pt x="8802" y="3079"/>
                  </a:cubicBezTo>
                  <a:cubicBezTo>
                    <a:pt x="5451" y="4263"/>
                    <a:pt x="3216" y="5684"/>
                    <a:pt x="1726" y="7342"/>
                  </a:cubicBezTo>
                  <a:cubicBezTo>
                    <a:pt x="237" y="9000"/>
                    <a:pt x="-508" y="10895"/>
                    <a:pt x="386" y="12979"/>
                  </a:cubicBezTo>
                  <a:cubicBezTo>
                    <a:pt x="1280" y="15063"/>
                    <a:pt x="3812" y="17337"/>
                    <a:pt x="6493" y="18805"/>
                  </a:cubicBezTo>
                  <a:cubicBezTo>
                    <a:pt x="9175" y="20274"/>
                    <a:pt x="12005" y="20937"/>
                    <a:pt x="148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4857750" y="7501535"/>
              <a:ext cx="305232" cy="39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62" fill="norm" stroke="1" extrusionOk="0">
                  <a:moveTo>
                    <a:pt x="16310" y="21362"/>
                  </a:moveTo>
                  <a:cubicBezTo>
                    <a:pt x="18367" y="18975"/>
                    <a:pt x="20424" y="16587"/>
                    <a:pt x="21012" y="13518"/>
                  </a:cubicBezTo>
                  <a:cubicBezTo>
                    <a:pt x="21600" y="10448"/>
                    <a:pt x="20718" y="6697"/>
                    <a:pt x="18441" y="4196"/>
                  </a:cubicBezTo>
                  <a:cubicBezTo>
                    <a:pt x="16163" y="1695"/>
                    <a:pt x="12490" y="444"/>
                    <a:pt x="9184" y="103"/>
                  </a:cubicBezTo>
                  <a:cubicBezTo>
                    <a:pt x="5878" y="-238"/>
                    <a:pt x="2939" y="330"/>
                    <a:pt x="0" y="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194300" y="7588119"/>
              <a:ext cx="425450" cy="5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19938"/>
                  </a:moveTo>
                  <a:cubicBezTo>
                    <a:pt x="4084" y="20769"/>
                    <a:pt x="8167" y="21600"/>
                    <a:pt x="11606" y="19938"/>
                  </a:cubicBezTo>
                  <a:cubicBezTo>
                    <a:pt x="15045" y="18277"/>
                    <a:pt x="17839" y="14123"/>
                    <a:pt x="19397" y="10385"/>
                  </a:cubicBezTo>
                  <a:cubicBezTo>
                    <a:pt x="20955" y="6646"/>
                    <a:pt x="21278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604604" y="7545786"/>
              <a:ext cx="109849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7" h="21600" fill="norm" stroke="1" extrusionOk="0">
                  <a:moveTo>
                    <a:pt x="2760" y="1942"/>
                  </a:moveTo>
                  <a:cubicBezTo>
                    <a:pt x="1217" y="971"/>
                    <a:pt x="-326" y="0"/>
                    <a:pt x="60" y="0"/>
                  </a:cubicBezTo>
                  <a:cubicBezTo>
                    <a:pt x="445" y="0"/>
                    <a:pt x="2760" y="971"/>
                    <a:pt x="6231" y="2670"/>
                  </a:cubicBezTo>
                  <a:cubicBezTo>
                    <a:pt x="9703" y="4369"/>
                    <a:pt x="14331" y="6796"/>
                    <a:pt x="17224" y="8494"/>
                  </a:cubicBezTo>
                  <a:cubicBezTo>
                    <a:pt x="20117" y="10193"/>
                    <a:pt x="21274" y="11164"/>
                    <a:pt x="18188" y="13227"/>
                  </a:cubicBezTo>
                  <a:cubicBezTo>
                    <a:pt x="15103" y="15290"/>
                    <a:pt x="7774" y="18445"/>
                    <a:pt x="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5958681" y="7567943"/>
              <a:ext cx="120987" cy="33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063" fill="norm" stroke="1" extrusionOk="0">
                  <a:moveTo>
                    <a:pt x="15795" y="6914"/>
                  </a:moveTo>
                  <a:cubicBezTo>
                    <a:pt x="17235" y="5438"/>
                    <a:pt x="18675" y="3962"/>
                    <a:pt x="18855" y="2956"/>
                  </a:cubicBezTo>
                  <a:cubicBezTo>
                    <a:pt x="19035" y="1950"/>
                    <a:pt x="17955" y="1413"/>
                    <a:pt x="15435" y="876"/>
                  </a:cubicBezTo>
                  <a:cubicBezTo>
                    <a:pt x="12915" y="340"/>
                    <a:pt x="8955" y="-197"/>
                    <a:pt x="5895" y="71"/>
                  </a:cubicBezTo>
                  <a:cubicBezTo>
                    <a:pt x="2835" y="340"/>
                    <a:pt x="675" y="1413"/>
                    <a:pt x="135" y="2285"/>
                  </a:cubicBezTo>
                  <a:cubicBezTo>
                    <a:pt x="-405" y="3157"/>
                    <a:pt x="675" y="3828"/>
                    <a:pt x="3375" y="4029"/>
                  </a:cubicBezTo>
                  <a:cubicBezTo>
                    <a:pt x="6075" y="4230"/>
                    <a:pt x="10395" y="3962"/>
                    <a:pt x="13275" y="3627"/>
                  </a:cubicBezTo>
                  <a:cubicBezTo>
                    <a:pt x="16155" y="3291"/>
                    <a:pt x="17595" y="2889"/>
                    <a:pt x="18315" y="3023"/>
                  </a:cubicBezTo>
                  <a:cubicBezTo>
                    <a:pt x="19035" y="3157"/>
                    <a:pt x="19035" y="3828"/>
                    <a:pt x="19575" y="5773"/>
                  </a:cubicBezTo>
                  <a:cubicBezTo>
                    <a:pt x="20115" y="7719"/>
                    <a:pt x="21195" y="10938"/>
                    <a:pt x="20115" y="13756"/>
                  </a:cubicBezTo>
                  <a:cubicBezTo>
                    <a:pt x="19035" y="16573"/>
                    <a:pt x="15795" y="18988"/>
                    <a:pt x="12915" y="20196"/>
                  </a:cubicBezTo>
                  <a:cubicBezTo>
                    <a:pt x="10035" y="21403"/>
                    <a:pt x="7515" y="21403"/>
                    <a:pt x="6435" y="19860"/>
                  </a:cubicBezTo>
                  <a:cubicBezTo>
                    <a:pt x="5355" y="18317"/>
                    <a:pt x="5715" y="15232"/>
                    <a:pt x="6075" y="12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6134826" y="7535438"/>
              <a:ext cx="356095" cy="192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110" fill="norm" stroke="1" extrusionOk="0">
                  <a:moveTo>
                    <a:pt x="1106" y="9265"/>
                  </a:moveTo>
                  <a:cubicBezTo>
                    <a:pt x="1106" y="12052"/>
                    <a:pt x="1106" y="14839"/>
                    <a:pt x="1042" y="16813"/>
                  </a:cubicBezTo>
                  <a:cubicBezTo>
                    <a:pt x="978" y="18787"/>
                    <a:pt x="851" y="19949"/>
                    <a:pt x="787" y="19833"/>
                  </a:cubicBezTo>
                  <a:cubicBezTo>
                    <a:pt x="723" y="19716"/>
                    <a:pt x="723" y="18323"/>
                    <a:pt x="595" y="15536"/>
                  </a:cubicBezTo>
                  <a:cubicBezTo>
                    <a:pt x="467" y="12749"/>
                    <a:pt x="212" y="8568"/>
                    <a:pt x="84" y="5897"/>
                  </a:cubicBezTo>
                  <a:cubicBezTo>
                    <a:pt x="-44" y="3226"/>
                    <a:pt x="-44" y="2065"/>
                    <a:pt x="212" y="1136"/>
                  </a:cubicBezTo>
                  <a:cubicBezTo>
                    <a:pt x="467" y="207"/>
                    <a:pt x="978" y="-490"/>
                    <a:pt x="1681" y="439"/>
                  </a:cubicBezTo>
                  <a:cubicBezTo>
                    <a:pt x="2384" y="1368"/>
                    <a:pt x="3279" y="3923"/>
                    <a:pt x="3790" y="5897"/>
                  </a:cubicBezTo>
                  <a:cubicBezTo>
                    <a:pt x="4302" y="7871"/>
                    <a:pt x="4429" y="9265"/>
                    <a:pt x="4493" y="10542"/>
                  </a:cubicBezTo>
                  <a:cubicBezTo>
                    <a:pt x="4557" y="11820"/>
                    <a:pt x="4557" y="12981"/>
                    <a:pt x="4749" y="13097"/>
                  </a:cubicBezTo>
                  <a:cubicBezTo>
                    <a:pt x="4941" y="13213"/>
                    <a:pt x="5324" y="12284"/>
                    <a:pt x="5644" y="11239"/>
                  </a:cubicBezTo>
                  <a:cubicBezTo>
                    <a:pt x="5963" y="10194"/>
                    <a:pt x="6219" y="9033"/>
                    <a:pt x="6538" y="7987"/>
                  </a:cubicBezTo>
                  <a:cubicBezTo>
                    <a:pt x="6858" y="6942"/>
                    <a:pt x="7241" y="6013"/>
                    <a:pt x="7816" y="6013"/>
                  </a:cubicBezTo>
                  <a:cubicBezTo>
                    <a:pt x="8392" y="6013"/>
                    <a:pt x="9158" y="6942"/>
                    <a:pt x="9861" y="7407"/>
                  </a:cubicBezTo>
                  <a:cubicBezTo>
                    <a:pt x="10564" y="7871"/>
                    <a:pt x="11203" y="7871"/>
                    <a:pt x="11778" y="7523"/>
                  </a:cubicBezTo>
                  <a:cubicBezTo>
                    <a:pt x="12354" y="7175"/>
                    <a:pt x="12865" y="6478"/>
                    <a:pt x="13184" y="5549"/>
                  </a:cubicBezTo>
                  <a:cubicBezTo>
                    <a:pt x="13504" y="4620"/>
                    <a:pt x="13632" y="3458"/>
                    <a:pt x="13376" y="2878"/>
                  </a:cubicBezTo>
                  <a:cubicBezTo>
                    <a:pt x="13120" y="2297"/>
                    <a:pt x="12481" y="2297"/>
                    <a:pt x="11651" y="3226"/>
                  </a:cubicBezTo>
                  <a:cubicBezTo>
                    <a:pt x="10820" y="4155"/>
                    <a:pt x="9797" y="6013"/>
                    <a:pt x="9286" y="7523"/>
                  </a:cubicBezTo>
                  <a:cubicBezTo>
                    <a:pt x="8775" y="9033"/>
                    <a:pt x="8775" y="10194"/>
                    <a:pt x="8839" y="11355"/>
                  </a:cubicBezTo>
                  <a:cubicBezTo>
                    <a:pt x="8903" y="12516"/>
                    <a:pt x="9031" y="13678"/>
                    <a:pt x="9414" y="14375"/>
                  </a:cubicBezTo>
                  <a:cubicBezTo>
                    <a:pt x="9797" y="15071"/>
                    <a:pt x="10436" y="15304"/>
                    <a:pt x="11076" y="15187"/>
                  </a:cubicBezTo>
                  <a:cubicBezTo>
                    <a:pt x="11715" y="15071"/>
                    <a:pt x="12354" y="14607"/>
                    <a:pt x="12993" y="13910"/>
                  </a:cubicBezTo>
                  <a:cubicBezTo>
                    <a:pt x="13632" y="13213"/>
                    <a:pt x="14271" y="12284"/>
                    <a:pt x="14846" y="11471"/>
                  </a:cubicBezTo>
                  <a:cubicBezTo>
                    <a:pt x="15421" y="10658"/>
                    <a:pt x="15932" y="9962"/>
                    <a:pt x="16124" y="10194"/>
                  </a:cubicBezTo>
                  <a:cubicBezTo>
                    <a:pt x="16316" y="10426"/>
                    <a:pt x="16188" y="11587"/>
                    <a:pt x="15996" y="12981"/>
                  </a:cubicBezTo>
                  <a:cubicBezTo>
                    <a:pt x="15805" y="14375"/>
                    <a:pt x="15549" y="16000"/>
                    <a:pt x="15421" y="16233"/>
                  </a:cubicBezTo>
                  <a:cubicBezTo>
                    <a:pt x="15293" y="16465"/>
                    <a:pt x="15293" y="15304"/>
                    <a:pt x="15677" y="13329"/>
                  </a:cubicBezTo>
                  <a:cubicBezTo>
                    <a:pt x="16060" y="11355"/>
                    <a:pt x="16827" y="8568"/>
                    <a:pt x="17530" y="6594"/>
                  </a:cubicBezTo>
                  <a:cubicBezTo>
                    <a:pt x="18233" y="4620"/>
                    <a:pt x="18872" y="3458"/>
                    <a:pt x="19447" y="3342"/>
                  </a:cubicBezTo>
                  <a:cubicBezTo>
                    <a:pt x="20022" y="3226"/>
                    <a:pt x="20534" y="4155"/>
                    <a:pt x="20917" y="6245"/>
                  </a:cubicBezTo>
                  <a:cubicBezTo>
                    <a:pt x="21300" y="8336"/>
                    <a:pt x="21556" y="11587"/>
                    <a:pt x="21492" y="14258"/>
                  </a:cubicBezTo>
                  <a:cubicBezTo>
                    <a:pt x="21428" y="16929"/>
                    <a:pt x="21045" y="19020"/>
                    <a:pt x="20661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6496050" y="7721469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6765216" y="7561396"/>
              <a:ext cx="168984" cy="129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0313" fill="norm" stroke="1" extrusionOk="0">
                  <a:moveTo>
                    <a:pt x="1289" y="7186"/>
                  </a:moveTo>
                  <a:cubicBezTo>
                    <a:pt x="2356" y="6189"/>
                    <a:pt x="3422" y="5192"/>
                    <a:pt x="4622" y="4694"/>
                  </a:cubicBezTo>
                  <a:cubicBezTo>
                    <a:pt x="5822" y="4195"/>
                    <a:pt x="7156" y="4195"/>
                    <a:pt x="8356" y="3531"/>
                  </a:cubicBezTo>
                  <a:cubicBezTo>
                    <a:pt x="9556" y="2866"/>
                    <a:pt x="10622" y="1537"/>
                    <a:pt x="10222" y="706"/>
                  </a:cubicBezTo>
                  <a:cubicBezTo>
                    <a:pt x="9822" y="-125"/>
                    <a:pt x="7956" y="-457"/>
                    <a:pt x="5956" y="1038"/>
                  </a:cubicBezTo>
                  <a:cubicBezTo>
                    <a:pt x="3956" y="2534"/>
                    <a:pt x="1822" y="5857"/>
                    <a:pt x="756" y="9180"/>
                  </a:cubicBezTo>
                  <a:cubicBezTo>
                    <a:pt x="-311" y="12503"/>
                    <a:pt x="-311" y="15826"/>
                    <a:pt x="1156" y="17986"/>
                  </a:cubicBezTo>
                  <a:cubicBezTo>
                    <a:pt x="2622" y="20146"/>
                    <a:pt x="5556" y="21143"/>
                    <a:pt x="9156" y="19481"/>
                  </a:cubicBezTo>
                  <a:cubicBezTo>
                    <a:pt x="12756" y="17820"/>
                    <a:pt x="17022" y="13500"/>
                    <a:pt x="21289" y="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6959600" y="7372219"/>
              <a:ext cx="444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075"/>
                    <a:pt x="9257" y="8151"/>
                    <a:pt x="5657" y="11751"/>
                  </a:cubicBezTo>
                  <a:cubicBezTo>
                    <a:pt x="2057" y="15351"/>
                    <a:pt x="1029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7010400" y="7518269"/>
              <a:ext cx="698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1782" y="0"/>
                  </a:cubicBezTo>
                  <a:cubicBezTo>
                    <a:pt x="8509" y="0"/>
                    <a:pt x="5236" y="0"/>
                    <a:pt x="3600" y="1050"/>
                  </a:cubicBezTo>
                  <a:cubicBezTo>
                    <a:pt x="1964" y="2100"/>
                    <a:pt x="1964" y="4200"/>
                    <a:pt x="4255" y="6750"/>
                  </a:cubicBezTo>
                  <a:cubicBezTo>
                    <a:pt x="6545" y="9300"/>
                    <a:pt x="11127" y="12300"/>
                    <a:pt x="13418" y="14550"/>
                  </a:cubicBezTo>
                  <a:cubicBezTo>
                    <a:pt x="15709" y="16800"/>
                    <a:pt x="15709" y="18300"/>
                    <a:pt x="14400" y="19500"/>
                  </a:cubicBezTo>
                  <a:cubicBezTo>
                    <a:pt x="13091" y="20700"/>
                    <a:pt x="10473" y="21600"/>
                    <a:pt x="7855" y="21600"/>
                  </a:cubicBezTo>
                  <a:cubicBezTo>
                    <a:pt x="5236" y="21600"/>
                    <a:pt x="2618" y="20700"/>
                    <a:pt x="0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7099300" y="7535240"/>
              <a:ext cx="133350" cy="135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13287"/>
                  </a:moveTo>
                  <a:cubicBezTo>
                    <a:pt x="4457" y="10296"/>
                    <a:pt x="8914" y="7305"/>
                    <a:pt x="11657" y="4979"/>
                  </a:cubicBezTo>
                  <a:cubicBezTo>
                    <a:pt x="14400" y="2653"/>
                    <a:pt x="15429" y="991"/>
                    <a:pt x="14914" y="327"/>
                  </a:cubicBezTo>
                  <a:cubicBezTo>
                    <a:pt x="14400" y="-338"/>
                    <a:pt x="12343" y="-6"/>
                    <a:pt x="9771" y="1490"/>
                  </a:cubicBezTo>
                  <a:cubicBezTo>
                    <a:pt x="7200" y="2985"/>
                    <a:pt x="4114" y="5644"/>
                    <a:pt x="2400" y="8800"/>
                  </a:cubicBezTo>
                  <a:cubicBezTo>
                    <a:pt x="686" y="11957"/>
                    <a:pt x="343" y="15613"/>
                    <a:pt x="1029" y="17773"/>
                  </a:cubicBezTo>
                  <a:cubicBezTo>
                    <a:pt x="1714" y="19933"/>
                    <a:pt x="3429" y="20597"/>
                    <a:pt x="7029" y="20930"/>
                  </a:cubicBezTo>
                  <a:cubicBezTo>
                    <a:pt x="10629" y="21262"/>
                    <a:pt x="16114" y="21262"/>
                    <a:pt x="2160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7590102" y="7523280"/>
              <a:ext cx="137848" cy="16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0666" fill="norm" stroke="1" extrusionOk="0">
                  <a:moveTo>
                    <a:pt x="20996" y="167"/>
                  </a:moveTo>
                  <a:cubicBezTo>
                    <a:pt x="19384" y="-97"/>
                    <a:pt x="17772" y="-360"/>
                    <a:pt x="14387" y="2011"/>
                  </a:cubicBezTo>
                  <a:cubicBezTo>
                    <a:pt x="11002" y="4381"/>
                    <a:pt x="5844" y="9386"/>
                    <a:pt x="2942" y="12679"/>
                  </a:cubicBezTo>
                  <a:cubicBezTo>
                    <a:pt x="41" y="15972"/>
                    <a:pt x="-604" y="17552"/>
                    <a:pt x="524" y="18869"/>
                  </a:cubicBezTo>
                  <a:cubicBezTo>
                    <a:pt x="1653" y="20186"/>
                    <a:pt x="4554" y="21240"/>
                    <a:pt x="7778" y="20318"/>
                  </a:cubicBezTo>
                  <a:cubicBezTo>
                    <a:pt x="11002" y="19396"/>
                    <a:pt x="14548" y="16499"/>
                    <a:pt x="16483" y="14128"/>
                  </a:cubicBezTo>
                  <a:cubicBezTo>
                    <a:pt x="18417" y="11757"/>
                    <a:pt x="18739" y="9913"/>
                    <a:pt x="17933" y="8069"/>
                  </a:cubicBezTo>
                  <a:cubicBezTo>
                    <a:pt x="17127" y="6225"/>
                    <a:pt x="15193" y="4381"/>
                    <a:pt x="13259" y="2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7772400" y="7626219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7871630" y="7526331"/>
              <a:ext cx="123021" cy="15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030" fill="norm" stroke="1" extrusionOk="0">
                  <a:moveTo>
                    <a:pt x="21278" y="5018"/>
                  </a:moveTo>
                  <a:cubicBezTo>
                    <a:pt x="21278" y="3267"/>
                    <a:pt x="21278" y="1515"/>
                    <a:pt x="20180" y="640"/>
                  </a:cubicBezTo>
                  <a:cubicBezTo>
                    <a:pt x="19081" y="-236"/>
                    <a:pt x="16885" y="-236"/>
                    <a:pt x="13956" y="786"/>
                  </a:cubicBezTo>
                  <a:cubicBezTo>
                    <a:pt x="11027" y="1807"/>
                    <a:pt x="7366" y="3850"/>
                    <a:pt x="4803" y="6769"/>
                  </a:cubicBezTo>
                  <a:cubicBezTo>
                    <a:pt x="2241" y="9688"/>
                    <a:pt x="776" y="13483"/>
                    <a:pt x="227" y="16110"/>
                  </a:cubicBezTo>
                  <a:cubicBezTo>
                    <a:pt x="-322" y="18737"/>
                    <a:pt x="44" y="20196"/>
                    <a:pt x="2241" y="20780"/>
                  </a:cubicBezTo>
                  <a:cubicBezTo>
                    <a:pt x="4437" y="21364"/>
                    <a:pt x="8464" y="21072"/>
                    <a:pt x="11393" y="18299"/>
                  </a:cubicBezTo>
                  <a:cubicBezTo>
                    <a:pt x="14322" y="15526"/>
                    <a:pt x="16153" y="10272"/>
                    <a:pt x="17983" y="5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8032750" y="7500931"/>
              <a:ext cx="120650" cy="23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3826"/>
                  </a:moveTo>
                  <a:cubicBezTo>
                    <a:pt x="18947" y="2500"/>
                    <a:pt x="16295" y="1173"/>
                    <a:pt x="13263" y="510"/>
                  </a:cubicBezTo>
                  <a:cubicBezTo>
                    <a:pt x="10232" y="-153"/>
                    <a:pt x="6821" y="-153"/>
                    <a:pt x="5116" y="415"/>
                  </a:cubicBezTo>
                  <a:cubicBezTo>
                    <a:pt x="3411" y="984"/>
                    <a:pt x="3411" y="2121"/>
                    <a:pt x="5305" y="4300"/>
                  </a:cubicBezTo>
                  <a:cubicBezTo>
                    <a:pt x="7200" y="6479"/>
                    <a:pt x="10989" y="9700"/>
                    <a:pt x="13074" y="11784"/>
                  </a:cubicBezTo>
                  <a:cubicBezTo>
                    <a:pt x="15158" y="13868"/>
                    <a:pt x="15537" y="14815"/>
                    <a:pt x="13074" y="16236"/>
                  </a:cubicBezTo>
                  <a:cubicBezTo>
                    <a:pt x="10611" y="17658"/>
                    <a:pt x="5305" y="19552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8102600" y="7499219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6762750" y="6972169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6724650" y="7092819"/>
              <a:ext cx="266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5429"/>
                    <a:pt x="8914" y="9257"/>
                    <a:pt x="12514" y="5657"/>
                  </a:cubicBezTo>
                  <a:cubicBezTo>
                    <a:pt x="16114" y="2057"/>
                    <a:pt x="1885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7416800" y="6813419"/>
              <a:ext cx="127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59"/>
                    <a:pt x="14400" y="9318"/>
                    <a:pt x="10800" y="12918"/>
                  </a:cubicBezTo>
                  <a:cubicBezTo>
                    <a:pt x="7200" y="16518"/>
                    <a:pt x="36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7556500" y="6965819"/>
              <a:ext cx="254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0" y="16457"/>
                    <a:pt x="9720" y="11314"/>
                    <a:pt x="13320" y="7714"/>
                  </a:cubicBezTo>
                  <a:cubicBezTo>
                    <a:pt x="16920" y="4114"/>
                    <a:pt x="192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8130905" y="6621484"/>
              <a:ext cx="105018" cy="45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0" h="21346" fill="norm" stroke="1" extrusionOk="0">
                  <a:moveTo>
                    <a:pt x="5554" y="8648"/>
                  </a:moveTo>
                  <a:cubicBezTo>
                    <a:pt x="6369" y="11804"/>
                    <a:pt x="7184" y="14960"/>
                    <a:pt x="7591" y="16785"/>
                  </a:cubicBezTo>
                  <a:cubicBezTo>
                    <a:pt x="7999" y="18610"/>
                    <a:pt x="7999" y="19103"/>
                    <a:pt x="7795" y="19744"/>
                  </a:cubicBezTo>
                  <a:cubicBezTo>
                    <a:pt x="7591" y="20385"/>
                    <a:pt x="7184" y="21174"/>
                    <a:pt x="6573" y="21322"/>
                  </a:cubicBezTo>
                  <a:cubicBezTo>
                    <a:pt x="5961" y="21470"/>
                    <a:pt x="5146" y="20977"/>
                    <a:pt x="4127" y="19103"/>
                  </a:cubicBezTo>
                  <a:cubicBezTo>
                    <a:pt x="3108" y="17229"/>
                    <a:pt x="1886" y="13974"/>
                    <a:pt x="1071" y="10867"/>
                  </a:cubicBezTo>
                  <a:cubicBezTo>
                    <a:pt x="256" y="7760"/>
                    <a:pt x="-152" y="4802"/>
                    <a:pt x="52" y="3026"/>
                  </a:cubicBezTo>
                  <a:cubicBezTo>
                    <a:pt x="256" y="1251"/>
                    <a:pt x="1071" y="659"/>
                    <a:pt x="2701" y="314"/>
                  </a:cubicBezTo>
                  <a:cubicBezTo>
                    <a:pt x="4331" y="-31"/>
                    <a:pt x="6776" y="-130"/>
                    <a:pt x="9629" y="215"/>
                  </a:cubicBezTo>
                  <a:cubicBezTo>
                    <a:pt x="12482" y="560"/>
                    <a:pt x="15742" y="1349"/>
                    <a:pt x="17984" y="2434"/>
                  </a:cubicBezTo>
                  <a:cubicBezTo>
                    <a:pt x="20225" y="3519"/>
                    <a:pt x="21448" y="4900"/>
                    <a:pt x="18391" y="6380"/>
                  </a:cubicBezTo>
                  <a:cubicBezTo>
                    <a:pt x="15335" y="7859"/>
                    <a:pt x="7999" y="9437"/>
                    <a:pt x="663" y="1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8223250" y="6838819"/>
              <a:ext cx="165100" cy="200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6750"/>
                  </a:moveTo>
                  <a:cubicBezTo>
                    <a:pt x="554" y="5625"/>
                    <a:pt x="1108" y="4500"/>
                    <a:pt x="2077" y="4162"/>
                  </a:cubicBezTo>
                  <a:cubicBezTo>
                    <a:pt x="3046" y="3825"/>
                    <a:pt x="4431" y="4275"/>
                    <a:pt x="6092" y="6300"/>
                  </a:cubicBezTo>
                  <a:cubicBezTo>
                    <a:pt x="7754" y="8325"/>
                    <a:pt x="9692" y="11925"/>
                    <a:pt x="10385" y="14512"/>
                  </a:cubicBezTo>
                  <a:cubicBezTo>
                    <a:pt x="11077" y="17100"/>
                    <a:pt x="10523" y="18675"/>
                    <a:pt x="9554" y="19800"/>
                  </a:cubicBezTo>
                  <a:cubicBezTo>
                    <a:pt x="8585" y="20925"/>
                    <a:pt x="7200" y="21600"/>
                    <a:pt x="6231" y="21262"/>
                  </a:cubicBezTo>
                  <a:cubicBezTo>
                    <a:pt x="5262" y="20925"/>
                    <a:pt x="4708" y="19575"/>
                    <a:pt x="5400" y="16538"/>
                  </a:cubicBezTo>
                  <a:cubicBezTo>
                    <a:pt x="6092" y="13500"/>
                    <a:pt x="8031" y="8775"/>
                    <a:pt x="10938" y="5738"/>
                  </a:cubicBezTo>
                  <a:cubicBezTo>
                    <a:pt x="13846" y="2700"/>
                    <a:pt x="17723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8473985" y="6699930"/>
              <a:ext cx="104865" cy="361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26" fill="norm" stroke="1" extrusionOk="0">
                  <a:moveTo>
                    <a:pt x="21402" y="2212"/>
                  </a:moveTo>
                  <a:cubicBezTo>
                    <a:pt x="19674" y="1584"/>
                    <a:pt x="17946" y="956"/>
                    <a:pt x="16002" y="517"/>
                  </a:cubicBezTo>
                  <a:cubicBezTo>
                    <a:pt x="14058" y="77"/>
                    <a:pt x="11898" y="-174"/>
                    <a:pt x="9954" y="140"/>
                  </a:cubicBezTo>
                  <a:cubicBezTo>
                    <a:pt x="8010" y="454"/>
                    <a:pt x="6282" y="1333"/>
                    <a:pt x="4338" y="3782"/>
                  </a:cubicBezTo>
                  <a:cubicBezTo>
                    <a:pt x="2394" y="6231"/>
                    <a:pt x="234" y="10249"/>
                    <a:pt x="18" y="13326"/>
                  </a:cubicBezTo>
                  <a:cubicBezTo>
                    <a:pt x="-198" y="16403"/>
                    <a:pt x="1530" y="18538"/>
                    <a:pt x="4122" y="19731"/>
                  </a:cubicBezTo>
                  <a:cubicBezTo>
                    <a:pt x="6714" y="20924"/>
                    <a:pt x="10170" y="21175"/>
                    <a:pt x="13626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8694432" y="6724567"/>
              <a:ext cx="182868" cy="31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54" fill="norm" stroke="1" extrusionOk="0">
                  <a:moveTo>
                    <a:pt x="8043" y="6863"/>
                  </a:moveTo>
                  <a:cubicBezTo>
                    <a:pt x="6802" y="7006"/>
                    <a:pt x="5560" y="7149"/>
                    <a:pt x="4195" y="7292"/>
                  </a:cubicBezTo>
                  <a:cubicBezTo>
                    <a:pt x="2829" y="7435"/>
                    <a:pt x="1340" y="7579"/>
                    <a:pt x="595" y="7149"/>
                  </a:cubicBezTo>
                  <a:cubicBezTo>
                    <a:pt x="-150" y="6720"/>
                    <a:pt x="-150" y="5719"/>
                    <a:pt x="347" y="4503"/>
                  </a:cubicBezTo>
                  <a:cubicBezTo>
                    <a:pt x="843" y="3287"/>
                    <a:pt x="1836" y="1857"/>
                    <a:pt x="2953" y="998"/>
                  </a:cubicBezTo>
                  <a:cubicBezTo>
                    <a:pt x="4071" y="140"/>
                    <a:pt x="5312" y="-146"/>
                    <a:pt x="6429" y="69"/>
                  </a:cubicBezTo>
                  <a:cubicBezTo>
                    <a:pt x="7547" y="283"/>
                    <a:pt x="8540" y="998"/>
                    <a:pt x="10526" y="3073"/>
                  </a:cubicBezTo>
                  <a:cubicBezTo>
                    <a:pt x="12512" y="5147"/>
                    <a:pt x="15491" y="8580"/>
                    <a:pt x="17478" y="11870"/>
                  </a:cubicBezTo>
                  <a:cubicBezTo>
                    <a:pt x="19464" y="15160"/>
                    <a:pt x="20457" y="18307"/>
                    <a:pt x="2145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8741321" y="6711819"/>
              <a:ext cx="155029" cy="358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93" fill="norm" stroke="1" extrusionOk="0">
                  <a:moveTo>
                    <a:pt x="21379" y="0"/>
                  </a:moveTo>
                  <a:cubicBezTo>
                    <a:pt x="18168" y="2160"/>
                    <a:pt x="14957" y="4320"/>
                    <a:pt x="11747" y="7242"/>
                  </a:cubicBezTo>
                  <a:cubicBezTo>
                    <a:pt x="8536" y="10165"/>
                    <a:pt x="5325" y="13849"/>
                    <a:pt x="3428" y="16073"/>
                  </a:cubicBezTo>
                  <a:cubicBezTo>
                    <a:pt x="1530" y="18296"/>
                    <a:pt x="947" y="19059"/>
                    <a:pt x="509" y="19821"/>
                  </a:cubicBezTo>
                  <a:cubicBezTo>
                    <a:pt x="71" y="20584"/>
                    <a:pt x="-221" y="21346"/>
                    <a:pt x="217" y="21473"/>
                  </a:cubicBezTo>
                  <a:cubicBezTo>
                    <a:pt x="655" y="21600"/>
                    <a:pt x="1822" y="21092"/>
                    <a:pt x="2990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8870950" y="6548437"/>
              <a:ext cx="120650" cy="12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4028"/>
                  </a:moveTo>
                  <a:cubicBezTo>
                    <a:pt x="1137" y="2228"/>
                    <a:pt x="2274" y="428"/>
                    <a:pt x="4926" y="68"/>
                  </a:cubicBezTo>
                  <a:cubicBezTo>
                    <a:pt x="7579" y="-292"/>
                    <a:pt x="11747" y="788"/>
                    <a:pt x="14021" y="3128"/>
                  </a:cubicBezTo>
                  <a:cubicBezTo>
                    <a:pt x="16295" y="5468"/>
                    <a:pt x="16674" y="9068"/>
                    <a:pt x="16105" y="11588"/>
                  </a:cubicBezTo>
                  <a:cubicBezTo>
                    <a:pt x="15537" y="14108"/>
                    <a:pt x="14021" y="15548"/>
                    <a:pt x="12505" y="16808"/>
                  </a:cubicBezTo>
                  <a:cubicBezTo>
                    <a:pt x="10989" y="18068"/>
                    <a:pt x="9474" y="19148"/>
                    <a:pt x="10042" y="19688"/>
                  </a:cubicBezTo>
                  <a:cubicBezTo>
                    <a:pt x="10611" y="20228"/>
                    <a:pt x="13263" y="20228"/>
                    <a:pt x="15537" y="20408"/>
                  </a:cubicBezTo>
                  <a:cubicBezTo>
                    <a:pt x="17811" y="20588"/>
                    <a:pt x="19705" y="20948"/>
                    <a:pt x="2160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8927391" y="6784077"/>
              <a:ext cx="161466" cy="29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049" fill="norm" stroke="1" extrusionOk="0">
                  <a:moveTo>
                    <a:pt x="12396" y="18154"/>
                  </a:moveTo>
                  <a:cubicBezTo>
                    <a:pt x="12396" y="17409"/>
                    <a:pt x="12396" y="16664"/>
                    <a:pt x="12259" y="15696"/>
                  </a:cubicBezTo>
                  <a:cubicBezTo>
                    <a:pt x="12122" y="14728"/>
                    <a:pt x="11849" y="13536"/>
                    <a:pt x="10892" y="12940"/>
                  </a:cubicBezTo>
                  <a:cubicBezTo>
                    <a:pt x="9935" y="12344"/>
                    <a:pt x="8294" y="12344"/>
                    <a:pt x="6380" y="13238"/>
                  </a:cubicBezTo>
                  <a:cubicBezTo>
                    <a:pt x="4467" y="14132"/>
                    <a:pt x="2279" y="15919"/>
                    <a:pt x="1049" y="17334"/>
                  </a:cubicBezTo>
                  <a:cubicBezTo>
                    <a:pt x="-182" y="18750"/>
                    <a:pt x="-455" y="19792"/>
                    <a:pt x="912" y="20463"/>
                  </a:cubicBezTo>
                  <a:cubicBezTo>
                    <a:pt x="2279" y="21133"/>
                    <a:pt x="5287" y="21431"/>
                    <a:pt x="8158" y="20239"/>
                  </a:cubicBezTo>
                  <a:cubicBezTo>
                    <a:pt x="11029" y="19048"/>
                    <a:pt x="13763" y="16366"/>
                    <a:pt x="15950" y="13089"/>
                  </a:cubicBezTo>
                  <a:cubicBezTo>
                    <a:pt x="18137" y="9812"/>
                    <a:pt x="19778" y="5939"/>
                    <a:pt x="20461" y="3555"/>
                  </a:cubicBezTo>
                  <a:cubicBezTo>
                    <a:pt x="21145" y="1172"/>
                    <a:pt x="20872" y="278"/>
                    <a:pt x="20188" y="54"/>
                  </a:cubicBezTo>
                  <a:cubicBezTo>
                    <a:pt x="19504" y="-169"/>
                    <a:pt x="18411" y="278"/>
                    <a:pt x="17044" y="1842"/>
                  </a:cubicBezTo>
                  <a:cubicBezTo>
                    <a:pt x="15677" y="3406"/>
                    <a:pt x="14036" y="6088"/>
                    <a:pt x="13216" y="8545"/>
                  </a:cubicBezTo>
                  <a:cubicBezTo>
                    <a:pt x="12396" y="11003"/>
                    <a:pt x="12396" y="13238"/>
                    <a:pt x="12942" y="15025"/>
                  </a:cubicBezTo>
                  <a:cubicBezTo>
                    <a:pt x="13489" y="16813"/>
                    <a:pt x="14583" y="18154"/>
                    <a:pt x="15677" y="19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9118549" y="6809477"/>
              <a:ext cx="76251" cy="302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29" fill="norm" stroke="1" extrusionOk="0">
                  <a:moveTo>
                    <a:pt x="21030" y="2079"/>
                  </a:moveTo>
                  <a:cubicBezTo>
                    <a:pt x="19279" y="1179"/>
                    <a:pt x="17527" y="279"/>
                    <a:pt x="15192" y="54"/>
                  </a:cubicBezTo>
                  <a:cubicBezTo>
                    <a:pt x="12857" y="-171"/>
                    <a:pt x="9938" y="279"/>
                    <a:pt x="7019" y="1854"/>
                  </a:cubicBezTo>
                  <a:cubicBezTo>
                    <a:pt x="4100" y="3429"/>
                    <a:pt x="1181" y="6129"/>
                    <a:pt x="306" y="9579"/>
                  </a:cubicBezTo>
                  <a:cubicBezTo>
                    <a:pt x="-570" y="13029"/>
                    <a:pt x="598" y="17229"/>
                    <a:pt x="1765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9074150" y="6959469"/>
              <a:ext cx="133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5300"/>
                    <a:pt x="7543" y="9000"/>
                    <a:pt x="11143" y="5400"/>
                  </a:cubicBezTo>
                  <a:cubicBezTo>
                    <a:pt x="14743" y="1800"/>
                    <a:pt x="1817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9530776" y="6768969"/>
              <a:ext cx="19530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19365" y="2787"/>
                  </a:moveTo>
                  <a:cubicBezTo>
                    <a:pt x="20284" y="1394"/>
                    <a:pt x="21203" y="0"/>
                    <a:pt x="21203" y="0"/>
                  </a:cubicBezTo>
                  <a:cubicBezTo>
                    <a:pt x="21203" y="0"/>
                    <a:pt x="20284" y="1394"/>
                    <a:pt x="17412" y="3716"/>
                  </a:cubicBezTo>
                  <a:cubicBezTo>
                    <a:pt x="14539" y="6039"/>
                    <a:pt x="9714" y="9290"/>
                    <a:pt x="6726" y="11265"/>
                  </a:cubicBezTo>
                  <a:cubicBezTo>
                    <a:pt x="3739" y="13239"/>
                    <a:pt x="2590" y="13935"/>
                    <a:pt x="1556" y="14865"/>
                  </a:cubicBezTo>
                  <a:cubicBezTo>
                    <a:pt x="522" y="15794"/>
                    <a:pt x="-397" y="16955"/>
                    <a:pt x="177" y="17768"/>
                  </a:cubicBezTo>
                  <a:cubicBezTo>
                    <a:pt x="752" y="18581"/>
                    <a:pt x="2820" y="19045"/>
                    <a:pt x="6037" y="19626"/>
                  </a:cubicBezTo>
                  <a:cubicBezTo>
                    <a:pt x="9254" y="20206"/>
                    <a:pt x="13620" y="20903"/>
                    <a:pt x="17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9505950" y="7010269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840"/>
                    <a:pt x="9600" y="10080"/>
                    <a:pt x="13200" y="6480"/>
                  </a:cubicBezTo>
                  <a:cubicBezTo>
                    <a:pt x="16800" y="2880"/>
                    <a:pt x="19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9827547" y="6768469"/>
              <a:ext cx="234578" cy="25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021" fill="norm" stroke="1" extrusionOk="0">
                  <a:moveTo>
                    <a:pt x="13966" y="4188"/>
                  </a:moveTo>
                  <a:cubicBezTo>
                    <a:pt x="14157" y="2633"/>
                    <a:pt x="14348" y="1077"/>
                    <a:pt x="13966" y="386"/>
                  </a:cubicBezTo>
                  <a:cubicBezTo>
                    <a:pt x="13584" y="-305"/>
                    <a:pt x="12628" y="-132"/>
                    <a:pt x="10621" y="1423"/>
                  </a:cubicBezTo>
                  <a:cubicBezTo>
                    <a:pt x="8614" y="2978"/>
                    <a:pt x="5556" y="5916"/>
                    <a:pt x="3548" y="8853"/>
                  </a:cubicBezTo>
                  <a:cubicBezTo>
                    <a:pt x="1541" y="11791"/>
                    <a:pt x="586" y="14729"/>
                    <a:pt x="203" y="16629"/>
                  </a:cubicBezTo>
                  <a:cubicBezTo>
                    <a:pt x="-179" y="18530"/>
                    <a:pt x="12" y="19394"/>
                    <a:pt x="490" y="20085"/>
                  </a:cubicBezTo>
                  <a:cubicBezTo>
                    <a:pt x="968" y="20777"/>
                    <a:pt x="1733" y="21295"/>
                    <a:pt x="4217" y="20863"/>
                  </a:cubicBezTo>
                  <a:cubicBezTo>
                    <a:pt x="6702" y="20431"/>
                    <a:pt x="10908" y="19049"/>
                    <a:pt x="14062" y="16197"/>
                  </a:cubicBezTo>
                  <a:cubicBezTo>
                    <a:pt x="17216" y="13346"/>
                    <a:pt x="19318" y="9026"/>
                    <a:pt x="20370" y="6348"/>
                  </a:cubicBezTo>
                  <a:cubicBezTo>
                    <a:pt x="21421" y="3669"/>
                    <a:pt x="21421" y="2633"/>
                    <a:pt x="20561" y="1855"/>
                  </a:cubicBezTo>
                  <a:cubicBezTo>
                    <a:pt x="19701" y="1077"/>
                    <a:pt x="17980" y="559"/>
                    <a:pt x="16738" y="473"/>
                  </a:cubicBezTo>
                  <a:cubicBezTo>
                    <a:pt x="15495" y="386"/>
                    <a:pt x="14731" y="732"/>
                    <a:pt x="13966" y="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9874250" y="6902319"/>
              <a:ext cx="1143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1108"/>
                    <a:pt x="8000" y="2215"/>
                    <a:pt x="11600" y="5815"/>
                  </a:cubicBezTo>
                  <a:cubicBezTo>
                    <a:pt x="15200" y="9415"/>
                    <a:pt x="18400" y="155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0071629" y="6984869"/>
              <a:ext cx="77788" cy="106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57" fill="norm" stroke="1" extrusionOk="0">
                  <a:moveTo>
                    <a:pt x="12113" y="0"/>
                  </a:moveTo>
                  <a:cubicBezTo>
                    <a:pt x="9195" y="424"/>
                    <a:pt x="6276" y="847"/>
                    <a:pt x="4232" y="2329"/>
                  </a:cubicBezTo>
                  <a:cubicBezTo>
                    <a:pt x="2189" y="3812"/>
                    <a:pt x="1022" y="6353"/>
                    <a:pt x="438" y="8894"/>
                  </a:cubicBezTo>
                  <a:cubicBezTo>
                    <a:pt x="-146" y="11435"/>
                    <a:pt x="-146" y="13976"/>
                    <a:pt x="438" y="16306"/>
                  </a:cubicBezTo>
                  <a:cubicBezTo>
                    <a:pt x="1022" y="18635"/>
                    <a:pt x="2189" y="20753"/>
                    <a:pt x="5400" y="21176"/>
                  </a:cubicBezTo>
                  <a:cubicBezTo>
                    <a:pt x="8611" y="21600"/>
                    <a:pt x="13865" y="20329"/>
                    <a:pt x="17076" y="18000"/>
                  </a:cubicBezTo>
                  <a:cubicBezTo>
                    <a:pt x="20286" y="15671"/>
                    <a:pt x="21454" y="12282"/>
                    <a:pt x="21454" y="9529"/>
                  </a:cubicBezTo>
                  <a:cubicBezTo>
                    <a:pt x="21454" y="6776"/>
                    <a:pt x="20286" y="4659"/>
                    <a:pt x="18243" y="3600"/>
                  </a:cubicBezTo>
                  <a:cubicBezTo>
                    <a:pt x="16200" y="2541"/>
                    <a:pt x="13281" y="2541"/>
                    <a:pt x="10362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0185399" y="6908669"/>
              <a:ext cx="87164" cy="223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05" fill="norm" stroke="1" extrusionOk="0">
                  <a:moveTo>
                    <a:pt x="10800" y="0"/>
                  </a:moveTo>
                  <a:cubicBezTo>
                    <a:pt x="8743" y="6521"/>
                    <a:pt x="6686" y="13042"/>
                    <a:pt x="5143" y="16811"/>
                  </a:cubicBezTo>
                  <a:cubicBezTo>
                    <a:pt x="3600" y="20581"/>
                    <a:pt x="2571" y="21600"/>
                    <a:pt x="2314" y="21498"/>
                  </a:cubicBezTo>
                  <a:cubicBezTo>
                    <a:pt x="2057" y="21396"/>
                    <a:pt x="2571" y="20174"/>
                    <a:pt x="4629" y="18543"/>
                  </a:cubicBezTo>
                  <a:cubicBezTo>
                    <a:pt x="6686" y="16913"/>
                    <a:pt x="10286" y="14875"/>
                    <a:pt x="13371" y="13755"/>
                  </a:cubicBezTo>
                  <a:cubicBezTo>
                    <a:pt x="16457" y="12634"/>
                    <a:pt x="19029" y="12430"/>
                    <a:pt x="20314" y="12838"/>
                  </a:cubicBezTo>
                  <a:cubicBezTo>
                    <a:pt x="21600" y="13245"/>
                    <a:pt x="21600" y="14264"/>
                    <a:pt x="19286" y="15589"/>
                  </a:cubicBezTo>
                  <a:cubicBezTo>
                    <a:pt x="16971" y="16913"/>
                    <a:pt x="12343" y="18543"/>
                    <a:pt x="8743" y="19562"/>
                  </a:cubicBezTo>
                  <a:cubicBezTo>
                    <a:pt x="5143" y="20581"/>
                    <a:pt x="2571" y="20989"/>
                    <a:pt x="1286" y="21091"/>
                  </a:cubicBezTo>
                  <a:cubicBezTo>
                    <a:pt x="0" y="21192"/>
                    <a:pt x="0" y="20989"/>
                    <a:pt x="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10310319" y="7024027"/>
              <a:ext cx="44830" cy="132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0" h="21429" fill="norm" stroke="1" extrusionOk="0">
                  <a:moveTo>
                    <a:pt x="15010" y="3943"/>
                  </a:moveTo>
                  <a:cubicBezTo>
                    <a:pt x="17828" y="2572"/>
                    <a:pt x="20645" y="1200"/>
                    <a:pt x="19706" y="515"/>
                  </a:cubicBezTo>
                  <a:cubicBezTo>
                    <a:pt x="18767" y="-171"/>
                    <a:pt x="14071" y="-171"/>
                    <a:pt x="10315" y="515"/>
                  </a:cubicBezTo>
                  <a:cubicBezTo>
                    <a:pt x="6558" y="1200"/>
                    <a:pt x="3741" y="2572"/>
                    <a:pt x="1862" y="4286"/>
                  </a:cubicBezTo>
                  <a:cubicBezTo>
                    <a:pt x="-16" y="6000"/>
                    <a:pt x="-955" y="8058"/>
                    <a:pt x="1393" y="9943"/>
                  </a:cubicBezTo>
                  <a:cubicBezTo>
                    <a:pt x="3741" y="11829"/>
                    <a:pt x="9375" y="13543"/>
                    <a:pt x="13602" y="15086"/>
                  </a:cubicBezTo>
                  <a:cubicBezTo>
                    <a:pt x="17828" y="16629"/>
                    <a:pt x="20645" y="18000"/>
                    <a:pt x="18297" y="19029"/>
                  </a:cubicBezTo>
                  <a:cubicBezTo>
                    <a:pt x="15949" y="20058"/>
                    <a:pt x="8436" y="20743"/>
                    <a:pt x="923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10426700" y="6730869"/>
              <a:ext cx="857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1600" fill="norm" stroke="1" extrusionOk="0">
                  <a:moveTo>
                    <a:pt x="3014" y="0"/>
                  </a:moveTo>
                  <a:cubicBezTo>
                    <a:pt x="8540" y="2400"/>
                    <a:pt x="14065" y="4800"/>
                    <a:pt x="17330" y="7338"/>
                  </a:cubicBezTo>
                  <a:cubicBezTo>
                    <a:pt x="20595" y="9877"/>
                    <a:pt x="21600" y="12554"/>
                    <a:pt x="18335" y="14954"/>
                  </a:cubicBezTo>
                  <a:cubicBezTo>
                    <a:pt x="15070" y="17354"/>
                    <a:pt x="7535" y="194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337550" y="6329688"/>
              <a:ext cx="1403350" cy="22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33" y="20319"/>
                    <a:pt x="65" y="19130"/>
                    <a:pt x="261" y="17545"/>
                  </a:cubicBezTo>
                  <a:cubicBezTo>
                    <a:pt x="456" y="15959"/>
                    <a:pt x="814" y="13978"/>
                    <a:pt x="1482" y="11203"/>
                  </a:cubicBezTo>
                  <a:cubicBezTo>
                    <a:pt x="2150" y="8429"/>
                    <a:pt x="3128" y="4862"/>
                    <a:pt x="3893" y="2781"/>
                  </a:cubicBezTo>
                  <a:cubicBezTo>
                    <a:pt x="4659" y="701"/>
                    <a:pt x="5213" y="106"/>
                    <a:pt x="5669" y="701"/>
                  </a:cubicBezTo>
                  <a:cubicBezTo>
                    <a:pt x="6125" y="1295"/>
                    <a:pt x="6483" y="3079"/>
                    <a:pt x="6907" y="4268"/>
                  </a:cubicBezTo>
                  <a:cubicBezTo>
                    <a:pt x="7330" y="5457"/>
                    <a:pt x="7819" y="6051"/>
                    <a:pt x="8552" y="5556"/>
                  </a:cubicBezTo>
                  <a:cubicBezTo>
                    <a:pt x="9285" y="5060"/>
                    <a:pt x="10262" y="3475"/>
                    <a:pt x="11207" y="2187"/>
                  </a:cubicBezTo>
                  <a:cubicBezTo>
                    <a:pt x="12152" y="899"/>
                    <a:pt x="13064" y="-92"/>
                    <a:pt x="13732" y="7"/>
                  </a:cubicBezTo>
                  <a:cubicBezTo>
                    <a:pt x="14400" y="106"/>
                    <a:pt x="14824" y="1295"/>
                    <a:pt x="15443" y="2385"/>
                  </a:cubicBezTo>
                  <a:cubicBezTo>
                    <a:pt x="16062" y="3475"/>
                    <a:pt x="16876" y="4466"/>
                    <a:pt x="17772" y="5258"/>
                  </a:cubicBezTo>
                  <a:cubicBezTo>
                    <a:pt x="18668" y="6051"/>
                    <a:pt x="19645" y="6646"/>
                    <a:pt x="20297" y="7736"/>
                  </a:cubicBezTo>
                  <a:cubicBezTo>
                    <a:pt x="20948" y="8825"/>
                    <a:pt x="21274" y="10411"/>
                    <a:pt x="21600" y="11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8561757" y="5935547"/>
              <a:ext cx="163144" cy="27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001" fill="norm" stroke="1" extrusionOk="0">
                  <a:moveTo>
                    <a:pt x="14330" y="2500"/>
                  </a:moveTo>
                  <a:cubicBezTo>
                    <a:pt x="14060" y="1547"/>
                    <a:pt x="13790" y="594"/>
                    <a:pt x="12980" y="197"/>
                  </a:cubicBezTo>
                  <a:cubicBezTo>
                    <a:pt x="12170" y="-200"/>
                    <a:pt x="10820" y="-41"/>
                    <a:pt x="8795" y="1071"/>
                  </a:cubicBezTo>
                  <a:cubicBezTo>
                    <a:pt x="6770" y="2182"/>
                    <a:pt x="4070" y="4247"/>
                    <a:pt x="2180" y="6868"/>
                  </a:cubicBezTo>
                  <a:cubicBezTo>
                    <a:pt x="290" y="9488"/>
                    <a:pt x="-790" y="12665"/>
                    <a:pt x="695" y="15285"/>
                  </a:cubicBezTo>
                  <a:cubicBezTo>
                    <a:pt x="2180" y="17906"/>
                    <a:pt x="6230" y="19971"/>
                    <a:pt x="10010" y="20685"/>
                  </a:cubicBezTo>
                  <a:cubicBezTo>
                    <a:pt x="13790" y="21400"/>
                    <a:pt x="17300" y="20765"/>
                    <a:pt x="20810" y="2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8764008" y="5921995"/>
              <a:ext cx="124581" cy="320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238" fill="norm" stroke="1" extrusionOk="0">
                  <a:moveTo>
                    <a:pt x="5060" y="5210"/>
                  </a:moveTo>
                  <a:cubicBezTo>
                    <a:pt x="3318" y="5631"/>
                    <a:pt x="1576" y="6051"/>
                    <a:pt x="705" y="7244"/>
                  </a:cubicBezTo>
                  <a:cubicBezTo>
                    <a:pt x="-166" y="8436"/>
                    <a:pt x="-166" y="10399"/>
                    <a:pt x="357" y="12574"/>
                  </a:cubicBezTo>
                  <a:cubicBezTo>
                    <a:pt x="879" y="14748"/>
                    <a:pt x="1924" y="17132"/>
                    <a:pt x="2447" y="18675"/>
                  </a:cubicBezTo>
                  <a:cubicBezTo>
                    <a:pt x="2969" y="20218"/>
                    <a:pt x="2969" y="20919"/>
                    <a:pt x="3144" y="20919"/>
                  </a:cubicBezTo>
                  <a:cubicBezTo>
                    <a:pt x="3318" y="20919"/>
                    <a:pt x="3666" y="20218"/>
                    <a:pt x="3666" y="17272"/>
                  </a:cubicBezTo>
                  <a:cubicBezTo>
                    <a:pt x="3666" y="14327"/>
                    <a:pt x="3318" y="9137"/>
                    <a:pt x="3144" y="6192"/>
                  </a:cubicBezTo>
                  <a:cubicBezTo>
                    <a:pt x="2969" y="3246"/>
                    <a:pt x="2969" y="2545"/>
                    <a:pt x="3318" y="1774"/>
                  </a:cubicBezTo>
                  <a:cubicBezTo>
                    <a:pt x="3666" y="1002"/>
                    <a:pt x="4363" y="161"/>
                    <a:pt x="5234" y="20"/>
                  </a:cubicBezTo>
                  <a:cubicBezTo>
                    <a:pt x="6105" y="-120"/>
                    <a:pt x="7150" y="441"/>
                    <a:pt x="10111" y="2405"/>
                  </a:cubicBezTo>
                  <a:cubicBezTo>
                    <a:pt x="13073" y="4368"/>
                    <a:pt x="17950" y="7735"/>
                    <a:pt x="19692" y="10610"/>
                  </a:cubicBezTo>
                  <a:cubicBezTo>
                    <a:pt x="21434" y="13485"/>
                    <a:pt x="20040" y="15870"/>
                    <a:pt x="18647" y="17412"/>
                  </a:cubicBezTo>
                  <a:cubicBezTo>
                    <a:pt x="17253" y="18955"/>
                    <a:pt x="15860" y="19657"/>
                    <a:pt x="13944" y="20288"/>
                  </a:cubicBezTo>
                  <a:cubicBezTo>
                    <a:pt x="12028" y="20919"/>
                    <a:pt x="9589" y="21480"/>
                    <a:pt x="8892" y="21129"/>
                  </a:cubicBezTo>
                  <a:cubicBezTo>
                    <a:pt x="8195" y="20779"/>
                    <a:pt x="9240" y="19516"/>
                    <a:pt x="10286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8973492" y="5987919"/>
              <a:ext cx="1810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516"/>
                    <a:pt x="1332" y="7033"/>
                    <a:pt x="132" y="10633"/>
                  </a:cubicBezTo>
                  <a:cubicBezTo>
                    <a:pt x="-1068" y="14233"/>
                    <a:pt x="6132" y="17916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8934450" y="5905369"/>
              <a:ext cx="152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7280"/>
                    <a:pt x="6000" y="12960"/>
                    <a:pt x="9600" y="9360"/>
                  </a:cubicBezTo>
                  <a:cubicBezTo>
                    <a:pt x="13200" y="5760"/>
                    <a:pt x="174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9010650" y="6045069"/>
              <a:ext cx="107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53853" y="5772019"/>
              <a:ext cx="6726475" cy="81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2747" y="3215"/>
                  </a:moveTo>
                  <a:cubicBezTo>
                    <a:pt x="2713" y="2651"/>
                    <a:pt x="2679" y="2087"/>
                    <a:pt x="2614" y="1692"/>
                  </a:cubicBezTo>
                  <a:cubicBezTo>
                    <a:pt x="2550" y="1297"/>
                    <a:pt x="2455" y="1072"/>
                    <a:pt x="2288" y="1043"/>
                  </a:cubicBezTo>
                  <a:cubicBezTo>
                    <a:pt x="2122" y="1015"/>
                    <a:pt x="1884" y="1184"/>
                    <a:pt x="1653" y="1551"/>
                  </a:cubicBezTo>
                  <a:cubicBezTo>
                    <a:pt x="1422" y="1917"/>
                    <a:pt x="1198" y="2481"/>
                    <a:pt x="971" y="3299"/>
                  </a:cubicBezTo>
                  <a:cubicBezTo>
                    <a:pt x="743" y="4117"/>
                    <a:pt x="512" y="5189"/>
                    <a:pt x="352" y="6373"/>
                  </a:cubicBezTo>
                  <a:cubicBezTo>
                    <a:pt x="193" y="7557"/>
                    <a:pt x="104" y="8854"/>
                    <a:pt x="54" y="10123"/>
                  </a:cubicBezTo>
                  <a:cubicBezTo>
                    <a:pt x="3" y="11392"/>
                    <a:pt x="-11" y="12633"/>
                    <a:pt x="9" y="13648"/>
                  </a:cubicBezTo>
                  <a:cubicBezTo>
                    <a:pt x="30" y="14663"/>
                    <a:pt x="84" y="15453"/>
                    <a:pt x="200" y="16270"/>
                  </a:cubicBezTo>
                  <a:cubicBezTo>
                    <a:pt x="315" y="17088"/>
                    <a:pt x="492" y="17934"/>
                    <a:pt x="651" y="18724"/>
                  </a:cubicBezTo>
                  <a:cubicBezTo>
                    <a:pt x="811" y="19513"/>
                    <a:pt x="954" y="20246"/>
                    <a:pt x="1140" y="20641"/>
                  </a:cubicBezTo>
                  <a:cubicBezTo>
                    <a:pt x="1327" y="21036"/>
                    <a:pt x="1558" y="21092"/>
                    <a:pt x="1792" y="21177"/>
                  </a:cubicBezTo>
                  <a:cubicBezTo>
                    <a:pt x="2027" y="21262"/>
                    <a:pt x="2264" y="21374"/>
                    <a:pt x="2502" y="21459"/>
                  </a:cubicBezTo>
                  <a:cubicBezTo>
                    <a:pt x="2740" y="21544"/>
                    <a:pt x="2978" y="21600"/>
                    <a:pt x="3229" y="21600"/>
                  </a:cubicBezTo>
                  <a:cubicBezTo>
                    <a:pt x="3480" y="21600"/>
                    <a:pt x="3745" y="21544"/>
                    <a:pt x="4007" y="21487"/>
                  </a:cubicBezTo>
                  <a:cubicBezTo>
                    <a:pt x="4268" y="21431"/>
                    <a:pt x="4526" y="21374"/>
                    <a:pt x="4791" y="21346"/>
                  </a:cubicBezTo>
                  <a:cubicBezTo>
                    <a:pt x="5056" y="21318"/>
                    <a:pt x="5328" y="21318"/>
                    <a:pt x="5589" y="21290"/>
                  </a:cubicBezTo>
                  <a:cubicBezTo>
                    <a:pt x="5851" y="21262"/>
                    <a:pt x="6102" y="21205"/>
                    <a:pt x="6357" y="21177"/>
                  </a:cubicBezTo>
                  <a:cubicBezTo>
                    <a:pt x="6612" y="21149"/>
                    <a:pt x="6870" y="21149"/>
                    <a:pt x="7124" y="21121"/>
                  </a:cubicBezTo>
                  <a:cubicBezTo>
                    <a:pt x="7379" y="21092"/>
                    <a:pt x="7631" y="21036"/>
                    <a:pt x="7885" y="20980"/>
                  </a:cubicBezTo>
                  <a:cubicBezTo>
                    <a:pt x="8140" y="20923"/>
                    <a:pt x="8398" y="20867"/>
                    <a:pt x="8666" y="20839"/>
                  </a:cubicBezTo>
                  <a:cubicBezTo>
                    <a:pt x="8935" y="20810"/>
                    <a:pt x="9213" y="20810"/>
                    <a:pt x="9481" y="20782"/>
                  </a:cubicBezTo>
                  <a:cubicBezTo>
                    <a:pt x="9750" y="20754"/>
                    <a:pt x="10008" y="20698"/>
                    <a:pt x="10263" y="20669"/>
                  </a:cubicBezTo>
                  <a:cubicBezTo>
                    <a:pt x="10517" y="20641"/>
                    <a:pt x="10769" y="20641"/>
                    <a:pt x="11023" y="20585"/>
                  </a:cubicBezTo>
                  <a:cubicBezTo>
                    <a:pt x="11278" y="20528"/>
                    <a:pt x="11536" y="20416"/>
                    <a:pt x="11791" y="20303"/>
                  </a:cubicBezTo>
                  <a:cubicBezTo>
                    <a:pt x="12046" y="20190"/>
                    <a:pt x="12297" y="20077"/>
                    <a:pt x="12552" y="19993"/>
                  </a:cubicBezTo>
                  <a:cubicBezTo>
                    <a:pt x="12806" y="19908"/>
                    <a:pt x="13064" y="19852"/>
                    <a:pt x="13326" y="19795"/>
                  </a:cubicBezTo>
                  <a:cubicBezTo>
                    <a:pt x="13587" y="19739"/>
                    <a:pt x="13852" y="19683"/>
                    <a:pt x="14134" y="19654"/>
                  </a:cubicBezTo>
                  <a:cubicBezTo>
                    <a:pt x="14416" y="19626"/>
                    <a:pt x="14715" y="19626"/>
                    <a:pt x="14997" y="19598"/>
                  </a:cubicBezTo>
                  <a:cubicBezTo>
                    <a:pt x="15279" y="19570"/>
                    <a:pt x="15544" y="19513"/>
                    <a:pt x="15805" y="19457"/>
                  </a:cubicBezTo>
                  <a:cubicBezTo>
                    <a:pt x="16067" y="19401"/>
                    <a:pt x="16325" y="19344"/>
                    <a:pt x="16583" y="19231"/>
                  </a:cubicBezTo>
                  <a:cubicBezTo>
                    <a:pt x="16841" y="19119"/>
                    <a:pt x="17099" y="18949"/>
                    <a:pt x="17357" y="18808"/>
                  </a:cubicBezTo>
                  <a:cubicBezTo>
                    <a:pt x="17615" y="18667"/>
                    <a:pt x="17874" y="18555"/>
                    <a:pt x="18121" y="18385"/>
                  </a:cubicBezTo>
                  <a:cubicBezTo>
                    <a:pt x="18369" y="18216"/>
                    <a:pt x="18607" y="17991"/>
                    <a:pt x="18845" y="17793"/>
                  </a:cubicBezTo>
                  <a:cubicBezTo>
                    <a:pt x="19083" y="17596"/>
                    <a:pt x="19320" y="17427"/>
                    <a:pt x="19555" y="17229"/>
                  </a:cubicBezTo>
                  <a:cubicBezTo>
                    <a:pt x="19789" y="17032"/>
                    <a:pt x="20020" y="16806"/>
                    <a:pt x="20271" y="16468"/>
                  </a:cubicBezTo>
                  <a:cubicBezTo>
                    <a:pt x="20523" y="16130"/>
                    <a:pt x="20794" y="15678"/>
                    <a:pt x="21001" y="15086"/>
                  </a:cubicBezTo>
                  <a:cubicBezTo>
                    <a:pt x="21209" y="14494"/>
                    <a:pt x="21351" y="13761"/>
                    <a:pt x="21446" y="12915"/>
                  </a:cubicBezTo>
                  <a:cubicBezTo>
                    <a:pt x="21541" y="12069"/>
                    <a:pt x="21589" y="11110"/>
                    <a:pt x="21586" y="10123"/>
                  </a:cubicBezTo>
                  <a:cubicBezTo>
                    <a:pt x="21582" y="9136"/>
                    <a:pt x="21528" y="8121"/>
                    <a:pt x="21395" y="7219"/>
                  </a:cubicBezTo>
                  <a:cubicBezTo>
                    <a:pt x="21263" y="6316"/>
                    <a:pt x="21052" y="5527"/>
                    <a:pt x="20818" y="4935"/>
                  </a:cubicBezTo>
                  <a:cubicBezTo>
                    <a:pt x="20584" y="4343"/>
                    <a:pt x="20326" y="3948"/>
                    <a:pt x="20057" y="3638"/>
                  </a:cubicBezTo>
                  <a:cubicBezTo>
                    <a:pt x="19789" y="3327"/>
                    <a:pt x="19511" y="3102"/>
                    <a:pt x="19239" y="2904"/>
                  </a:cubicBezTo>
                  <a:cubicBezTo>
                    <a:pt x="18967" y="2707"/>
                    <a:pt x="18702" y="2538"/>
                    <a:pt x="18458" y="2397"/>
                  </a:cubicBezTo>
                  <a:cubicBezTo>
                    <a:pt x="18213" y="2256"/>
                    <a:pt x="17989" y="2143"/>
                    <a:pt x="17758" y="2030"/>
                  </a:cubicBezTo>
                  <a:cubicBezTo>
                    <a:pt x="17527" y="1917"/>
                    <a:pt x="17289" y="1805"/>
                    <a:pt x="17038" y="1720"/>
                  </a:cubicBezTo>
                  <a:cubicBezTo>
                    <a:pt x="16787" y="1636"/>
                    <a:pt x="16522" y="1579"/>
                    <a:pt x="16257" y="1523"/>
                  </a:cubicBezTo>
                  <a:cubicBezTo>
                    <a:pt x="15992" y="1466"/>
                    <a:pt x="15727" y="1410"/>
                    <a:pt x="15459" y="1354"/>
                  </a:cubicBezTo>
                  <a:cubicBezTo>
                    <a:pt x="15191" y="1297"/>
                    <a:pt x="14919" y="1241"/>
                    <a:pt x="14647" y="1213"/>
                  </a:cubicBezTo>
                  <a:cubicBezTo>
                    <a:pt x="14375" y="1184"/>
                    <a:pt x="14104" y="1184"/>
                    <a:pt x="13829" y="1156"/>
                  </a:cubicBezTo>
                  <a:cubicBezTo>
                    <a:pt x="13554" y="1128"/>
                    <a:pt x="13275" y="1072"/>
                    <a:pt x="13000" y="1015"/>
                  </a:cubicBezTo>
                  <a:cubicBezTo>
                    <a:pt x="12725" y="959"/>
                    <a:pt x="12453" y="902"/>
                    <a:pt x="12188" y="846"/>
                  </a:cubicBezTo>
                  <a:cubicBezTo>
                    <a:pt x="11923" y="790"/>
                    <a:pt x="11665" y="733"/>
                    <a:pt x="11397" y="705"/>
                  </a:cubicBezTo>
                  <a:cubicBezTo>
                    <a:pt x="11129" y="677"/>
                    <a:pt x="10850" y="677"/>
                    <a:pt x="10572" y="649"/>
                  </a:cubicBezTo>
                  <a:cubicBezTo>
                    <a:pt x="10293" y="620"/>
                    <a:pt x="10015" y="564"/>
                    <a:pt x="9743" y="508"/>
                  </a:cubicBezTo>
                  <a:cubicBezTo>
                    <a:pt x="9471" y="451"/>
                    <a:pt x="9206" y="395"/>
                    <a:pt x="8941" y="338"/>
                  </a:cubicBezTo>
                  <a:cubicBezTo>
                    <a:pt x="8677" y="282"/>
                    <a:pt x="8412" y="226"/>
                    <a:pt x="8150" y="197"/>
                  </a:cubicBezTo>
                  <a:cubicBezTo>
                    <a:pt x="7889" y="169"/>
                    <a:pt x="7631" y="169"/>
                    <a:pt x="7366" y="141"/>
                  </a:cubicBezTo>
                  <a:cubicBezTo>
                    <a:pt x="7101" y="113"/>
                    <a:pt x="6829" y="56"/>
                    <a:pt x="6567" y="28"/>
                  </a:cubicBezTo>
                  <a:cubicBezTo>
                    <a:pt x="6306" y="0"/>
                    <a:pt x="6055" y="0"/>
                    <a:pt x="5807" y="0"/>
                  </a:cubicBezTo>
                  <a:cubicBezTo>
                    <a:pt x="5559" y="0"/>
                    <a:pt x="5314" y="0"/>
                    <a:pt x="5066" y="56"/>
                  </a:cubicBezTo>
                  <a:cubicBezTo>
                    <a:pt x="4818" y="113"/>
                    <a:pt x="4567" y="226"/>
                    <a:pt x="4302" y="395"/>
                  </a:cubicBezTo>
                  <a:cubicBezTo>
                    <a:pt x="4037" y="564"/>
                    <a:pt x="3759" y="790"/>
                    <a:pt x="3487" y="1043"/>
                  </a:cubicBezTo>
                  <a:cubicBezTo>
                    <a:pt x="3215" y="1297"/>
                    <a:pt x="2951" y="1579"/>
                    <a:pt x="2658" y="1946"/>
                  </a:cubicBezTo>
                  <a:cubicBezTo>
                    <a:pt x="2366" y="2312"/>
                    <a:pt x="2047" y="2763"/>
                    <a:pt x="1718" y="3327"/>
                  </a:cubicBezTo>
                  <a:cubicBezTo>
                    <a:pt x="1388" y="3891"/>
                    <a:pt x="1049" y="4568"/>
                    <a:pt x="709" y="52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7220435" y="5714869"/>
              <a:ext cx="53926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740" y="21600"/>
                  </a:moveTo>
                  <a:cubicBezTo>
                    <a:pt x="318" y="21600"/>
                    <a:pt x="-104" y="21600"/>
                    <a:pt x="23" y="21280"/>
                  </a:cubicBezTo>
                  <a:cubicBezTo>
                    <a:pt x="149" y="20960"/>
                    <a:pt x="824" y="20320"/>
                    <a:pt x="2216" y="18960"/>
                  </a:cubicBezTo>
                  <a:cubicBezTo>
                    <a:pt x="3608" y="17600"/>
                    <a:pt x="5718" y="15520"/>
                    <a:pt x="8249" y="13360"/>
                  </a:cubicBezTo>
                  <a:cubicBezTo>
                    <a:pt x="10780" y="11200"/>
                    <a:pt x="13734" y="8960"/>
                    <a:pt x="15927" y="7200"/>
                  </a:cubicBezTo>
                  <a:cubicBezTo>
                    <a:pt x="18121" y="5440"/>
                    <a:pt x="19555" y="4160"/>
                    <a:pt x="20357" y="3040"/>
                  </a:cubicBezTo>
                  <a:cubicBezTo>
                    <a:pt x="21159" y="1920"/>
                    <a:pt x="21327" y="96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7718335" y="5659235"/>
              <a:ext cx="90708" cy="16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402" fill="norm" stroke="1" extrusionOk="0">
                  <a:moveTo>
                    <a:pt x="5060" y="4787"/>
                  </a:moveTo>
                  <a:cubicBezTo>
                    <a:pt x="2660" y="3956"/>
                    <a:pt x="260" y="3125"/>
                    <a:pt x="20" y="2294"/>
                  </a:cubicBezTo>
                  <a:cubicBezTo>
                    <a:pt x="-220" y="1464"/>
                    <a:pt x="1700" y="633"/>
                    <a:pt x="4340" y="217"/>
                  </a:cubicBezTo>
                  <a:cubicBezTo>
                    <a:pt x="6980" y="-198"/>
                    <a:pt x="10340" y="-198"/>
                    <a:pt x="13940" y="1879"/>
                  </a:cubicBezTo>
                  <a:cubicBezTo>
                    <a:pt x="17540" y="3956"/>
                    <a:pt x="21380" y="8110"/>
                    <a:pt x="20420" y="11710"/>
                  </a:cubicBezTo>
                  <a:cubicBezTo>
                    <a:pt x="19460" y="15310"/>
                    <a:pt x="13700" y="18356"/>
                    <a:pt x="794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7977589" y="5460869"/>
              <a:ext cx="137712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600" fill="norm" stroke="1" extrusionOk="0">
                  <a:moveTo>
                    <a:pt x="16139" y="0"/>
                  </a:moveTo>
                  <a:cubicBezTo>
                    <a:pt x="13238" y="882"/>
                    <a:pt x="10336" y="1763"/>
                    <a:pt x="7435" y="4041"/>
                  </a:cubicBezTo>
                  <a:cubicBezTo>
                    <a:pt x="4533" y="6318"/>
                    <a:pt x="1632" y="9992"/>
                    <a:pt x="503" y="12784"/>
                  </a:cubicBezTo>
                  <a:cubicBezTo>
                    <a:pt x="-625" y="15576"/>
                    <a:pt x="20" y="17486"/>
                    <a:pt x="3727" y="18808"/>
                  </a:cubicBezTo>
                  <a:cubicBezTo>
                    <a:pt x="7435" y="20131"/>
                    <a:pt x="14205" y="20865"/>
                    <a:pt x="209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8153400" y="5483592"/>
              <a:ext cx="133350" cy="18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4624"/>
                  </a:moveTo>
                  <a:cubicBezTo>
                    <a:pt x="1371" y="3904"/>
                    <a:pt x="2743" y="3184"/>
                    <a:pt x="4286" y="2944"/>
                  </a:cubicBezTo>
                  <a:cubicBezTo>
                    <a:pt x="5829" y="2704"/>
                    <a:pt x="7543" y="2944"/>
                    <a:pt x="9429" y="5104"/>
                  </a:cubicBezTo>
                  <a:cubicBezTo>
                    <a:pt x="11314" y="7264"/>
                    <a:pt x="13371" y="11344"/>
                    <a:pt x="14400" y="13984"/>
                  </a:cubicBezTo>
                  <a:cubicBezTo>
                    <a:pt x="15429" y="16624"/>
                    <a:pt x="15429" y="17824"/>
                    <a:pt x="14743" y="19024"/>
                  </a:cubicBezTo>
                  <a:cubicBezTo>
                    <a:pt x="14057" y="20224"/>
                    <a:pt x="12686" y="21424"/>
                    <a:pt x="11829" y="21424"/>
                  </a:cubicBezTo>
                  <a:cubicBezTo>
                    <a:pt x="10971" y="21424"/>
                    <a:pt x="10629" y="20224"/>
                    <a:pt x="10800" y="17584"/>
                  </a:cubicBezTo>
                  <a:cubicBezTo>
                    <a:pt x="10971" y="14944"/>
                    <a:pt x="11657" y="10864"/>
                    <a:pt x="12514" y="8104"/>
                  </a:cubicBezTo>
                  <a:cubicBezTo>
                    <a:pt x="13371" y="5344"/>
                    <a:pt x="14400" y="3904"/>
                    <a:pt x="15600" y="2704"/>
                  </a:cubicBezTo>
                  <a:cubicBezTo>
                    <a:pt x="16800" y="1504"/>
                    <a:pt x="18171" y="544"/>
                    <a:pt x="19200" y="184"/>
                  </a:cubicBezTo>
                  <a:cubicBezTo>
                    <a:pt x="20229" y="-176"/>
                    <a:pt x="20914" y="64"/>
                    <a:pt x="21600" y="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8356600" y="5498969"/>
              <a:ext cx="95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8578850" y="5384669"/>
              <a:ext cx="508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168"/>
                    <a:pt x="0" y="6336"/>
                    <a:pt x="3600" y="9936"/>
                  </a:cubicBezTo>
                  <a:cubicBezTo>
                    <a:pt x="7200" y="13536"/>
                    <a:pt x="14400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8610600" y="5302119"/>
              <a:ext cx="15807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0" y="0"/>
                  </a:moveTo>
                  <a:cubicBezTo>
                    <a:pt x="4832" y="1714"/>
                    <a:pt x="9663" y="3429"/>
                    <a:pt x="13642" y="5657"/>
                  </a:cubicBezTo>
                  <a:cubicBezTo>
                    <a:pt x="17621" y="7886"/>
                    <a:pt x="20747" y="10629"/>
                    <a:pt x="21174" y="13371"/>
                  </a:cubicBezTo>
                  <a:cubicBezTo>
                    <a:pt x="21600" y="16114"/>
                    <a:pt x="19326" y="18857"/>
                    <a:pt x="170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8845550" y="5308469"/>
              <a:ext cx="1968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5342" y="2700"/>
                  </a:cubicBezTo>
                  <a:cubicBezTo>
                    <a:pt x="8361" y="5400"/>
                    <a:pt x="13239" y="10800"/>
                    <a:pt x="16258" y="14400"/>
                  </a:cubicBezTo>
                  <a:cubicBezTo>
                    <a:pt x="19277" y="18000"/>
                    <a:pt x="20439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8947150" y="5276719"/>
              <a:ext cx="762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200"/>
                    <a:pt x="10800" y="4400"/>
                    <a:pt x="7200" y="8000"/>
                  </a:cubicBezTo>
                  <a:cubicBezTo>
                    <a:pt x="3600" y="11600"/>
                    <a:pt x="1800" y="16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9173308" y="5158452"/>
              <a:ext cx="148492" cy="296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28" fill="norm" stroke="1" extrusionOk="0">
                  <a:moveTo>
                    <a:pt x="21343" y="2585"/>
                  </a:moveTo>
                  <a:cubicBezTo>
                    <a:pt x="21039" y="1666"/>
                    <a:pt x="20735" y="747"/>
                    <a:pt x="19822" y="288"/>
                  </a:cubicBezTo>
                  <a:cubicBezTo>
                    <a:pt x="18909" y="-172"/>
                    <a:pt x="17388" y="-172"/>
                    <a:pt x="14650" y="977"/>
                  </a:cubicBezTo>
                  <a:cubicBezTo>
                    <a:pt x="11912" y="2126"/>
                    <a:pt x="7957" y="4424"/>
                    <a:pt x="5067" y="7181"/>
                  </a:cubicBezTo>
                  <a:cubicBezTo>
                    <a:pt x="2177" y="9939"/>
                    <a:pt x="351" y="13156"/>
                    <a:pt x="47" y="15530"/>
                  </a:cubicBezTo>
                  <a:cubicBezTo>
                    <a:pt x="-257" y="17905"/>
                    <a:pt x="960" y="19437"/>
                    <a:pt x="2633" y="20279"/>
                  </a:cubicBezTo>
                  <a:cubicBezTo>
                    <a:pt x="4306" y="21122"/>
                    <a:pt x="6436" y="21275"/>
                    <a:pt x="8566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9343793" y="5236814"/>
              <a:ext cx="92308" cy="14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251" fill="norm" stroke="1" extrusionOk="0">
                  <a:moveTo>
                    <a:pt x="21408" y="259"/>
                  </a:moveTo>
                  <a:cubicBezTo>
                    <a:pt x="18953" y="-45"/>
                    <a:pt x="16499" y="-349"/>
                    <a:pt x="13308" y="1020"/>
                  </a:cubicBezTo>
                  <a:cubicBezTo>
                    <a:pt x="10117" y="2389"/>
                    <a:pt x="6190" y="5431"/>
                    <a:pt x="3735" y="8169"/>
                  </a:cubicBezTo>
                  <a:cubicBezTo>
                    <a:pt x="1281" y="10907"/>
                    <a:pt x="299" y="13341"/>
                    <a:pt x="53" y="15319"/>
                  </a:cubicBezTo>
                  <a:cubicBezTo>
                    <a:pt x="-192" y="17296"/>
                    <a:pt x="299" y="18817"/>
                    <a:pt x="3735" y="19730"/>
                  </a:cubicBezTo>
                  <a:cubicBezTo>
                    <a:pt x="7172" y="20643"/>
                    <a:pt x="13553" y="20947"/>
                    <a:pt x="19935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9582149" y="526401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9798049" y="5181469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6048"/>
                    <a:pt x="9000" y="12096"/>
                    <a:pt x="12600" y="15696"/>
                  </a:cubicBezTo>
                  <a:cubicBezTo>
                    <a:pt x="16200" y="19296"/>
                    <a:pt x="18900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9855200" y="5105269"/>
              <a:ext cx="9635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0" y="0"/>
                  </a:moveTo>
                  <a:cubicBezTo>
                    <a:pt x="4696" y="160"/>
                    <a:pt x="9391" y="320"/>
                    <a:pt x="13617" y="2000"/>
                  </a:cubicBezTo>
                  <a:cubicBezTo>
                    <a:pt x="17843" y="3680"/>
                    <a:pt x="21600" y="6880"/>
                    <a:pt x="21365" y="10400"/>
                  </a:cubicBezTo>
                  <a:cubicBezTo>
                    <a:pt x="21130" y="13920"/>
                    <a:pt x="16904" y="17760"/>
                    <a:pt x="126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826113" y="6682932"/>
              <a:ext cx="126637" cy="77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21" fill="norm" stroke="1" extrusionOk="0">
                  <a:moveTo>
                    <a:pt x="21538" y="272"/>
                  </a:moveTo>
                  <a:cubicBezTo>
                    <a:pt x="19018" y="97"/>
                    <a:pt x="16498" y="-79"/>
                    <a:pt x="15058" y="38"/>
                  </a:cubicBezTo>
                  <a:cubicBezTo>
                    <a:pt x="13618" y="155"/>
                    <a:pt x="13258" y="565"/>
                    <a:pt x="12718" y="1794"/>
                  </a:cubicBezTo>
                  <a:cubicBezTo>
                    <a:pt x="12178" y="3023"/>
                    <a:pt x="11458" y="5072"/>
                    <a:pt x="10378" y="7062"/>
                  </a:cubicBezTo>
                  <a:cubicBezTo>
                    <a:pt x="9298" y="9053"/>
                    <a:pt x="7858" y="10984"/>
                    <a:pt x="6238" y="12799"/>
                  </a:cubicBezTo>
                  <a:cubicBezTo>
                    <a:pt x="4618" y="14614"/>
                    <a:pt x="2818" y="16311"/>
                    <a:pt x="1738" y="17511"/>
                  </a:cubicBezTo>
                  <a:cubicBezTo>
                    <a:pt x="658" y="18711"/>
                    <a:pt x="298" y="19414"/>
                    <a:pt x="118" y="19970"/>
                  </a:cubicBezTo>
                  <a:cubicBezTo>
                    <a:pt x="-62" y="20526"/>
                    <a:pt x="-62" y="20936"/>
                    <a:pt x="298" y="21170"/>
                  </a:cubicBezTo>
                  <a:cubicBezTo>
                    <a:pt x="658" y="21404"/>
                    <a:pt x="1378" y="21462"/>
                    <a:pt x="2098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2508249" y="6629739"/>
              <a:ext cx="3938223" cy="900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82" fill="norm" stroke="1" extrusionOk="0">
                  <a:moveTo>
                    <a:pt x="2611" y="3792"/>
                  </a:moveTo>
                  <a:cubicBezTo>
                    <a:pt x="3041" y="3437"/>
                    <a:pt x="3470" y="3082"/>
                    <a:pt x="3900" y="2727"/>
                  </a:cubicBezTo>
                  <a:cubicBezTo>
                    <a:pt x="4329" y="2372"/>
                    <a:pt x="4759" y="2017"/>
                    <a:pt x="5153" y="1764"/>
                  </a:cubicBezTo>
                  <a:cubicBezTo>
                    <a:pt x="5548" y="1510"/>
                    <a:pt x="5908" y="1358"/>
                    <a:pt x="6262" y="1231"/>
                  </a:cubicBezTo>
                  <a:cubicBezTo>
                    <a:pt x="6616" y="1104"/>
                    <a:pt x="6964" y="1003"/>
                    <a:pt x="7353" y="902"/>
                  </a:cubicBezTo>
                  <a:cubicBezTo>
                    <a:pt x="7742" y="800"/>
                    <a:pt x="8171" y="699"/>
                    <a:pt x="8583" y="572"/>
                  </a:cubicBezTo>
                  <a:cubicBezTo>
                    <a:pt x="8995" y="445"/>
                    <a:pt x="9390" y="293"/>
                    <a:pt x="9813" y="192"/>
                  </a:cubicBezTo>
                  <a:cubicBezTo>
                    <a:pt x="10237" y="90"/>
                    <a:pt x="10690" y="40"/>
                    <a:pt x="11142" y="14"/>
                  </a:cubicBezTo>
                  <a:cubicBezTo>
                    <a:pt x="11595" y="-11"/>
                    <a:pt x="12048" y="-11"/>
                    <a:pt x="12483" y="90"/>
                  </a:cubicBezTo>
                  <a:cubicBezTo>
                    <a:pt x="12918" y="192"/>
                    <a:pt x="13336" y="395"/>
                    <a:pt x="13754" y="623"/>
                  </a:cubicBezTo>
                  <a:cubicBezTo>
                    <a:pt x="14172" y="851"/>
                    <a:pt x="14590" y="1104"/>
                    <a:pt x="15002" y="1282"/>
                  </a:cubicBezTo>
                  <a:cubicBezTo>
                    <a:pt x="15414" y="1459"/>
                    <a:pt x="15820" y="1561"/>
                    <a:pt x="16255" y="1612"/>
                  </a:cubicBezTo>
                  <a:cubicBezTo>
                    <a:pt x="16690" y="1662"/>
                    <a:pt x="17155" y="1662"/>
                    <a:pt x="17578" y="1561"/>
                  </a:cubicBezTo>
                  <a:cubicBezTo>
                    <a:pt x="18002" y="1459"/>
                    <a:pt x="18385" y="1257"/>
                    <a:pt x="18739" y="1104"/>
                  </a:cubicBezTo>
                  <a:cubicBezTo>
                    <a:pt x="19093" y="952"/>
                    <a:pt x="19418" y="851"/>
                    <a:pt x="19760" y="775"/>
                  </a:cubicBezTo>
                  <a:cubicBezTo>
                    <a:pt x="20103" y="699"/>
                    <a:pt x="20463" y="648"/>
                    <a:pt x="20718" y="547"/>
                  </a:cubicBezTo>
                  <a:cubicBezTo>
                    <a:pt x="20973" y="445"/>
                    <a:pt x="21124" y="293"/>
                    <a:pt x="21217" y="344"/>
                  </a:cubicBezTo>
                  <a:cubicBezTo>
                    <a:pt x="21310" y="395"/>
                    <a:pt x="21345" y="648"/>
                    <a:pt x="21379" y="1586"/>
                  </a:cubicBezTo>
                  <a:cubicBezTo>
                    <a:pt x="21414" y="2524"/>
                    <a:pt x="21449" y="4147"/>
                    <a:pt x="21472" y="5871"/>
                  </a:cubicBezTo>
                  <a:cubicBezTo>
                    <a:pt x="21496" y="7595"/>
                    <a:pt x="21507" y="9420"/>
                    <a:pt x="21530" y="11195"/>
                  </a:cubicBezTo>
                  <a:cubicBezTo>
                    <a:pt x="21554" y="12969"/>
                    <a:pt x="21588" y="14693"/>
                    <a:pt x="21594" y="16138"/>
                  </a:cubicBezTo>
                  <a:cubicBezTo>
                    <a:pt x="21600" y="17583"/>
                    <a:pt x="21577" y="18750"/>
                    <a:pt x="21548" y="19459"/>
                  </a:cubicBezTo>
                  <a:cubicBezTo>
                    <a:pt x="21519" y="20169"/>
                    <a:pt x="21484" y="20423"/>
                    <a:pt x="21438" y="20550"/>
                  </a:cubicBezTo>
                  <a:cubicBezTo>
                    <a:pt x="21391" y="20676"/>
                    <a:pt x="21333" y="20676"/>
                    <a:pt x="21107" y="20550"/>
                  </a:cubicBezTo>
                  <a:cubicBezTo>
                    <a:pt x="20880" y="20423"/>
                    <a:pt x="20486" y="20169"/>
                    <a:pt x="20074" y="20017"/>
                  </a:cubicBezTo>
                  <a:cubicBezTo>
                    <a:pt x="19662" y="19865"/>
                    <a:pt x="19232" y="19814"/>
                    <a:pt x="18820" y="19840"/>
                  </a:cubicBezTo>
                  <a:cubicBezTo>
                    <a:pt x="18408" y="19865"/>
                    <a:pt x="18014" y="19966"/>
                    <a:pt x="17584" y="20068"/>
                  </a:cubicBezTo>
                  <a:cubicBezTo>
                    <a:pt x="17155" y="20169"/>
                    <a:pt x="16690" y="20271"/>
                    <a:pt x="16215" y="20372"/>
                  </a:cubicBezTo>
                  <a:cubicBezTo>
                    <a:pt x="15739" y="20474"/>
                    <a:pt x="15251" y="20575"/>
                    <a:pt x="14822" y="20676"/>
                  </a:cubicBezTo>
                  <a:cubicBezTo>
                    <a:pt x="14392" y="20778"/>
                    <a:pt x="14021" y="20879"/>
                    <a:pt x="13626" y="20981"/>
                  </a:cubicBezTo>
                  <a:cubicBezTo>
                    <a:pt x="13232" y="21082"/>
                    <a:pt x="12814" y="21183"/>
                    <a:pt x="12396" y="21259"/>
                  </a:cubicBezTo>
                  <a:cubicBezTo>
                    <a:pt x="11978" y="21335"/>
                    <a:pt x="11560" y="21386"/>
                    <a:pt x="11125" y="21437"/>
                  </a:cubicBezTo>
                  <a:cubicBezTo>
                    <a:pt x="10690" y="21488"/>
                    <a:pt x="10237" y="21538"/>
                    <a:pt x="9755" y="21564"/>
                  </a:cubicBezTo>
                  <a:cubicBezTo>
                    <a:pt x="9274" y="21589"/>
                    <a:pt x="8763" y="21589"/>
                    <a:pt x="8270" y="21564"/>
                  </a:cubicBezTo>
                  <a:cubicBezTo>
                    <a:pt x="7776" y="21538"/>
                    <a:pt x="7301" y="21488"/>
                    <a:pt x="6860" y="21412"/>
                  </a:cubicBezTo>
                  <a:cubicBezTo>
                    <a:pt x="6418" y="21335"/>
                    <a:pt x="6012" y="21234"/>
                    <a:pt x="5600" y="21107"/>
                  </a:cubicBezTo>
                  <a:cubicBezTo>
                    <a:pt x="5188" y="20981"/>
                    <a:pt x="4770" y="20828"/>
                    <a:pt x="4358" y="20702"/>
                  </a:cubicBezTo>
                  <a:cubicBezTo>
                    <a:pt x="3946" y="20575"/>
                    <a:pt x="3540" y="20474"/>
                    <a:pt x="3116" y="20372"/>
                  </a:cubicBezTo>
                  <a:cubicBezTo>
                    <a:pt x="2693" y="20271"/>
                    <a:pt x="2252" y="20169"/>
                    <a:pt x="1764" y="20169"/>
                  </a:cubicBezTo>
                  <a:cubicBezTo>
                    <a:pt x="1277" y="20169"/>
                    <a:pt x="743" y="20271"/>
                    <a:pt x="441" y="20372"/>
                  </a:cubicBezTo>
                  <a:cubicBezTo>
                    <a:pt x="139" y="20474"/>
                    <a:pt x="70" y="20575"/>
                    <a:pt x="0" y="20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8" name="Drawing"/>
          <p:cNvGrpSpPr/>
          <p:nvPr/>
        </p:nvGrpSpPr>
        <p:grpSpPr>
          <a:xfrm>
            <a:off x="753285" y="1879600"/>
            <a:ext cx="10962466" cy="7334250"/>
            <a:chOff x="0" y="0"/>
            <a:chExt cx="10962464" cy="7334250"/>
          </a:xfrm>
        </p:grpSpPr>
        <p:sp>
          <p:nvSpPr>
            <p:cNvPr id="1077" name="Line"/>
            <p:cNvSpPr/>
            <p:nvPr/>
          </p:nvSpPr>
          <p:spPr>
            <a:xfrm>
              <a:off x="396064" y="69850"/>
              <a:ext cx="211547" cy="361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36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0" y="14065"/>
                  </a:cubicBezTo>
                  <a:cubicBezTo>
                    <a:pt x="0" y="17330"/>
                    <a:pt x="0" y="18460"/>
                    <a:pt x="321" y="19402"/>
                  </a:cubicBezTo>
                  <a:cubicBezTo>
                    <a:pt x="642" y="20344"/>
                    <a:pt x="1283" y="21098"/>
                    <a:pt x="2139" y="21349"/>
                  </a:cubicBezTo>
                  <a:cubicBezTo>
                    <a:pt x="2994" y="21600"/>
                    <a:pt x="4063" y="21349"/>
                    <a:pt x="5240" y="20030"/>
                  </a:cubicBezTo>
                  <a:cubicBezTo>
                    <a:pt x="6416" y="18712"/>
                    <a:pt x="7699" y="16326"/>
                    <a:pt x="8448" y="14756"/>
                  </a:cubicBezTo>
                  <a:cubicBezTo>
                    <a:pt x="9196" y="13186"/>
                    <a:pt x="9410" y="12433"/>
                    <a:pt x="9624" y="12433"/>
                  </a:cubicBezTo>
                  <a:cubicBezTo>
                    <a:pt x="9838" y="12433"/>
                    <a:pt x="10051" y="13186"/>
                    <a:pt x="10158" y="14316"/>
                  </a:cubicBezTo>
                  <a:cubicBezTo>
                    <a:pt x="10265" y="15447"/>
                    <a:pt x="10265" y="16953"/>
                    <a:pt x="10586" y="18084"/>
                  </a:cubicBezTo>
                  <a:cubicBezTo>
                    <a:pt x="10907" y="19214"/>
                    <a:pt x="11549" y="19967"/>
                    <a:pt x="12404" y="20470"/>
                  </a:cubicBezTo>
                  <a:cubicBezTo>
                    <a:pt x="13259" y="20972"/>
                    <a:pt x="14329" y="21223"/>
                    <a:pt x="15184" y="21098"/>
                  </a:cubicBezTo>
                  <a:cubicBezTo>
                    <a:pt x="16040" y="20972"/>
                    <a:pt x="16681" y="20470"/>
                    <a:pt x="17750" y="18398"/>
                  </a:cubicBezTo>
                  <a:cubicBezTo>
                    <a:pt x="18820" y="16326"/>
                    <a:pt x="20317" y="12684"/>
                    <a:pt x="20958" y="9858"/>
                  </a:cubicBezTo>
                  <a:cubicBezTo>
                    <a:pt x="21600" y="7033"/>
                    <a:pt x="21386" y="5023"/>
                    <a:pt x="21065" y="3642"/>
                  </a:cubicBezTo>
                  <a:cubicBezTo>
                    <a:pt x="20745" y="2260"/>
                    <a:pt x="20317" y="1507"/>
                    <a:pt x="20103" y="1633"/>
                  </a:cubicBezTo>
                  <a:cubicBezTo>
                    <a:pt x="19889" y="1758"/>
                    <a:pt x="19889" y="2763"/>
                    <a:pt x="19889" y="3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41566" y="230673"/>
              <a:ext cx="198999" cy="143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293" fill="norm" stroke="1" extrusionOk="0">
                  <a:moveTo>
                    <a:pt x="3603" y="10023"/>
                  </a:moveTo>
                  <a:cubicBezTo>
                    <a:pt x="5628" y="8145"/>
                    <a:pt x="7653" y="6267"/>
                    <a:pt x="8891" y="4545"/>
                  </a:cubicBezTo>
                  <a:cubicBezTo>
                    <a:pt x="10128" y="2823"/>
                    <a:pt x="10578" y="1258"/>
                    <a:pt x="10241" y="476"/>
                  </a:cubicBezTo>
                  <a:cubicBezTo>
                    <a:pt x="9903" y="-307"/>
                    <a:pt x="8778" y="-307"/>
                    <a:pt x="6866" y="1884"/>
                  </a:cubicBezTo>
                  <a:cubicBezTo>
                    <a:pt x="4953" y="4076"/>
                    <a:pt x="2253" y="8458"/>
                    <a:pt x="903" y="11745"/>
                  </a:cubicBezTo>
                  <a:cubicBezTo>
                    <a:pt x="-447" y="15032"/>
                    <a:pt x="-447" y="17223"/>
                    <a:pt x="2028" y="18789"/>
                  </a:cubicBezTo>
                  <a:cubicBezTo>
                    <a:pt x="4503" y="20354"/>
                    <a:pt x="9453" y="21293"/>
                    <a:pt x="13053" y="21293"/>
                  </a:cubicBezTo>
                  <a:cubicBezTo>
                    <a:pt x="16653" y="21293"/>
                    <a:pt x="18903" y="20354"/>
                    <a:pt x="21153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224458" y="27730"/>
              <a:ext cx="117757" cy="38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16" fill="norm" stroke="1" extrusionOk="0">
                  <a:moveTo>
                    <a:pt x="7572" y="575"/>
                  </a:moveTo>
                  <a:cubicBezTo>
                    <a:pt x="5644" y="223"/>
                    <a:pt x="3715" y="-129"/>
                    <a:pt x="2365" y="47"/>
                  </a:cubicBezTo>
                  <a:cubicBezTo>
                    <a:pt x="1015" y="223"/>
                    <a:pt x="244" y="928"/>
                    <a:pt x="244" y="2747"/>
                  </a:cubicBezTo>
                  <a:cubicBezTo>
                    <a:pt x="244" y="4567"/>
                    <a:pt x="1015" y="7501"/>
                    <a:pt x="1401" y="10554"/>
                  </a:cubicBezTo>
                  <a:cubicBezTo>
                    <a:pt x="1787" y="13606"/>
                    <a:pt x="1787" y="16775"/>
                    <a:pt x="1594" y="18712"/>
                  </a:cubicBezTo>
                  <a:cubicBezTo>
                    <a:pt x="1401" y="20649"/>
                    <a:pt x="1015" y="21354"/>
                    <a:pt x="629" y="21412"/>
                  </a:cubicBezTo>
                  <a:cubicBezTo>
                    <a:pt x="244" y="21471"/>
                    <a:pt x="-142" y="20884"/>
                    <a:pt x="51" y="19299"/>
                  </a:cubicBezTo>
                  <a:cubicBezTo>
                    <a:pt x="244" y="17714"/>
                    <a:pt x="1015" y="15132"/>
                    <a:pt x="1979" y="13488"/>
                  </a:cubicBezTo>
                  <a:cubicBezTo>
                    <a:pt x="2944" y="11845"/>
                    <a:pt x="4101" y="11141"/>
                    <a:pt x="6029" y="10671"/>
                  </a:cubicBezTo>
                  <a:cubicBezTo>
                    <a:pt x="7958" y="10201"/>
                    <a:pt x="10658" y="9967"/>
                    <a:pt x="12779" y="10025"/>
                  </a:cubicBezTo>
                  <a:cubicBezTo>
                    <a:pt x="14901" y="10084"/>
                    <a:pt x="16444" y="10436"/>
                    <a:pt x="17601" y="12021"/>
                  </a:cubicBezTo>
                  <a:cubicBezTo>
                    <a:pt x="18758" y="13606"/>
                    <a:pt x="19529" y="16423"/>
                    <a:pt x="20108" y="18067"/>
                  </a:cubicBezTo>
                  <a:cubicBezTo>
                    <a:pt x="20687" y="19710"/>
                    <a:pt x="21072" y="20180"/>
                    <a:pt x="21458" y="20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368623" y="255554"/>
              <a:ext cx="278392" cy="10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851" fill="norm" stroke="1" extrusionOk="0">
                  <a:moveTo>
                    <a:pt x="8758" y="6163"/>
                  </a:moveTo>
                  <a:cubicBezTo>
                    <a:pt x="8431" y="4003"/>
                    <a:pt x="8104" y="1843"/>
                    <a:pt x="7531" y="763"/>
                  </a:cubicBezTo>
                  <a:cubicBezTo>
                    <a:pt x="6958" y="-317"/>
                    <a:pt x="6140" y="-317"/>
                    <a:pt x="5077" y="1195"/>
                  </a:cubicBezTo>
                  <a:cubicBezTo>
                    <a:pt x="4013" y="2707"/>
                    <a:pt x="2704" y="5731"/>
                    <a:pt x="1804" y="8323"/>
                  </a:cubicBezTo>
                  <a:cubicBezTo>
                    <a:pt x="904" y="10915"/>
                    <a:pt x="413" y="13075"/>
                    <a:pt x="167" y="15235"/>
                  </a:cubicBezTo>
                  <a:cubicBezTo>
                    <a:pt x="-78" y="17395"/>
                    <a:pt x="-78" y="19555"/>
                    <a:pt x="331" y="20419"/>
                  </a:cubicBezTo>
                  <a:cubicBezTo>
                    <a:pt x="740" y="21283"/>
                    <a:pt x="1558" y="20851"/>
                    <a:pt x="2622" y="19123"/>
                  </a:cubicBezTo>
                  <a:cubicBezTo>
                    <a:pt x="3686" y="17395"/>
                    <a:pt x="4995" y="14371"/>
                    <a:pt x="5895" y="11995"/>
                  </a:cubicBezTo>
                  <a:cubicBezTo>
                    <a:pt x="6795" y="9619"/>
                    <a:pt x="7286" y="7891"/>
                    <a:pt x="7531" y="8323"/>
                  </a:cubicBezTo>
                  <a:cubicBezTo>
                    <a:pt x="7777" y="8755"/>
                    <a:pt x="7777" y="11347"/>
                    <a:pt x="7777" y="13939"/>
                  </a:cubicBezTo>
                  <a:cubicBezTo>
                    <a:pt x="7777" y="16531"/>
                    <a:pt x="7777" y="19123"/>
                    <a:pt x="8186" y="20203"/>
                  </a:cubicBezTo>
                  <a:cubicBezTo>
                    <a:pt x="8595" y="21283"/>
                    <a:pt x="9413" y="20851"/>
                    <a:pt x="10067" y="19339"/>
                  </a:cubicBezTo>
                  <a:cubicBezTo>
                    <a:pt x="10722" y="17827"/>
                    <a:pt x="11213" y="15235"/>
                    <a:pt x="11622" y="12643"/>
                  </a:cubicBezTo>
                  <a:cubicBezTo>
                    <a:pt x="12031" y="10051"/>
                    <a:pt x="12358" y="7459"/>
                    <a:pt x="12604" y="7243"/>
                  </a:cubicBezTo>
                  <a:cubicBezTo>
                    <a:pt x="12849" y="7027"/>
                    <a:pt x="13013" y="9187"/>
                    <a:pt x="13340" y="11563"/>
                  </a:cubicBezTo>
                  <a:cubicBezTo>
                    <a:pt x="13667" y="13939"/>
                    <a:pt x="14158" y="16531"/>
                    <a:pt x="14731" y="16963"/>
                  </a:cubicBezTo>
                  <a:cubicBezTo>
                    <a:pt x="15304" y="17395"/>
                    <a:pt x="15958" y="15667"/>
                    <a:pt x="16531" y="13507"/>
                  </a:cubicBezTo>
                  <a:cubicBezTo>
                    <a:pt x="17104" y="11347"/>
                    <a:pt x="17595" y="8755"/>
                    <a:pt x="18413" y="6595"/>
                  </a:cubicBezTo>
                  <a:cubicBezTo>
                    <a:pt x="19231" y="4435"/>
                    <a:pt x="20377" y="2707"/>
                    <a:pt x="21522" y="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653297" y="233173"/>
              <a:ext cx="171518" cy="122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0918" fill="norm" stroke="1" extrusionOk="0">
                  <a:moveTo>
                    <a:pt x="1570" y="11102"/>
                  </a:moveTo>
                  <a:cubicBezTo>
                    <a:pt x="2871" y="11102"/>
                    <a:pt x="4172" y="11102"/>
                    <a:pt x="5343" y="10202"/>
                  </a:cubicBezTo>
                  <a:cubicBezTo>
                    <a:pt x="6515" y="9302"/>
                    <a:pt x="7555" y="7502"/>
                    <a:pt x="8206" y="5522"/>
                  </a:cubicBezTo>
                  <a:cubicBezTo>
                    <a:pt x="8857" y="3542"/>
                    <a:pt x="9117" y="1382"/>
                    <a:pt x="8596" y="482"/>
                  </a:cubicBezTo>
                  <a:cubicBezTo>
                    <a:pt x="8076" y="-418"/>
                    <a:pt x="6775" y="-58"/>
                    <a:pt x="5213" y="1562"/>
                  </a:cubicBezTo>
                  <a:cubicBezTo>
                    <a:pt x="3652" y="3182"/>
                    <a:pt x="1830" y="6062"/>
                    <a:pt x="789" y="8942"/>
                  </a:cubicBezTo>
                  <a:cubicBezTo>
                    <a:pt x="-252" y="11822"/>
                    <a:pt x="-512" y="14702"/>
                    <a:pt x="1570" y="16862"/>
                  </a:cubicBezTo>
                  <a:cubicBezTo>
                    <a:pt x="3652" y="19022"/>
                    <a:pt x="8076" y="20462"/>
                    <a:pt x="11719" y="20822"/>
                  </a:cubicBezTo>
                  <a:cubicBezTo>
                    <a:pt x="15363" y="21182"/>
                    <a:pt x="18225" y="20462"/>
                    <a:pt x="21088" y="19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431927" y="10583"/>
              <a:ext cx="491438" cy="387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72" fill="norm" stroke="1" extrusionOk="0">
                  <a:moveTo>
                    <a:pt x="6506" y="15261"/>
                  </a:moveTo>
                  <a:cubicBezTo>
                    <a:pt x="6228" y="14674"/>
                    <a:pt x="5950" y="14087"/>
                    <a:pt x="5718" y="13500"/>
                  </a:cubicBezTo>
                  <a:cubicBezTo>
                    <a:pt x="5486" y="12913"/>
                    <a:pt x="5301" y="12326"/>
                    <a:pt x="4513" y="12737"/>
                  </a:cubicBezTo>
                  <a:cubicBezTo>
                    <a:pt x="3725" y="13148"/>
                    <a:pt x="2334" y="14557"/>
                    <a:pt x="1454" y="15907"/>
                  </a:cubicBezTo>
                  <a:cubicBezTo>
                    <a:pt x="573" y="17257"/>
                    <a:pt x="202" y="18548"/>
                    <a:pt x="63" y="19487"/>
                  </a:cubicBezTo>
                  <a:cubicBezTo>
                    <a:pt x="-76" y="20426"/>
                    <a:pt x="17" y="21013"/>
                    <a:pt x="341" y="21307"/>
                  </a:cubicBezTo>
                  <a:cubicBezTo>
                    <a:pt x="666" y="21600"/>
                    <a:pt x="1222" y="21600"/>
                    <a:pt x="2195" y="20485"/>
                  </a:cubicBezTo>
                  <a:cubicBezTo>
                    <a:pt x="3169" y="19370"/>
                    <a:pt x="4559" y="17139"/>
                    <a:pt x="5533" y="14322"/>
                  </a:cubicBezTo>
                  <a:cubicBezTo>
                    <a:pt x="6506" y="11504"/>
                    <a:pt x="7062" y="8100"/>
                    <a:pt x="7340" y="5811"/>
                  </a:cubicBezTo>
                  <a:cubicBezTo>
                    <a:pt x="7618" y="3522"/>
                    <a:pt x="7618" y="2348"/>
                    <a:pt x="7572" y="1467"/>
                  </a:cubicBezTo>
                  <a:cubicBezTo>
                    <a:pt x="7526" y="587"/>
                    <a:pt x="7433" y="0"/>
                    <a:pt x="7155" y="176"/>
                  </a:cubicBezTo>
                  <a:cubicBezTo>
                    <a:pt x="6877" y="352"/>
                    <a:pt x="6413" y="1291"/>
                    <a:pt x="5903" y="3522"/>
                  </a:cubicBezTo>
                  <a:cubicBezTo>
                    <a:pt x="5394" y="5752"/>
                    <a:pt x="4837" y="9274"/>
                    <a:pt x="4745" y="11974"/>
                  </a:cubicBezTo>
                  <a:cubicBezTo>
                    <a:pt x="4652" y="14674"/>
                    <a:pt x="5023" y="16552"/>
                    <a:pt x="5486" y="17726"/>
                  </a:cubicBezTo>
                  <a:cubicBezTo>
                    <a:pt x="5950" y="18900"/>
                    <a:pt x="6506" y="19370"/>
                    <a:pt x="7155" y="19604"/>
                  </a:cubicBezTo>
                  <a:cubicBezTo>
                    <a:pt x="7804" y="19839"/>
                    <a:pt x="8545" y="19839"/>
                    <a:pt x="9241" y="19370"/>
                  </a:cubicBezTo>
                  <a:cubicBezTo>
                    <a:pt x="9936" y="18900"/>
                    <a:pt x="10585" y="17961"/>
                    <a:pt x="11002" y="17198"/>
                  </a:cubicBezTo>
                  <a:cubicBezTo>
                    <a:pt x="11419" y="16435"/>
                    <a:pt x="11605" y="15848"/>
                    <a:pt x="11605" y="15202"/>
                  </a:cubicBezTo>
                  <a:cubicBezTo>
                    <a:pt x="11605" y="14557"/>
                    <a:pt x="11419" y="13852"/>
                    <a:pt x="11141" y="13735"/>
                  </a:cubicBezTo>
                  <a:cubicBezTo>
                    <a:pt x="10863" y="13617"/>
                    <a:pt x="10492" y="14087"/>
                    <a:pt x="10121" y="14791"/>
                  </a:cubicBezTo>
                  <a:cubicBezTo>
                    <a:pt x="9751" y="15496"/>
                    <a:pt x="9380" y="16435"/>
                    <a:pt x="9148" y="17198"/>
                  </a:cubicBezTo>
                  <a:cubicBezTo>
                    <a:pt x="8916" y="17961"/>
                    <a:pt x="8824" y="18548"/>
                    <a:pt x="8963" y="19017"/>
                  </a:cubicBezTo>
                  <a:cubicBezTo>
                    <a:pt x="9102" y="19487"/>
                    <a:pt x="9472" y="19839"/>
                    <a:pt x="9890" y="19898"/>
                  </a:cubicBezTo>
                  <a:cubicBezTo>
                    <a:pt x="10307" y="19957"/>
                    <a:pt x="10770" y="19722"/>
                    <a:pt x="11188" y="19311"/>
                  </a:cubicBezTo>
                  <a:cubicBezTo>
                    <a:pt x="11605" y="18900"/>
                    <a:pt x="11976" y="18313"/>
                    <a:pt x="12300" y="17726"/>
                  </a:cubicBezTo>
                  <a:cubicBezTo>
                    <a:pt x="12624" y="17139"/>
                    <a:pt x="12903" y="16552"/>
                    <a:pt x="12995" y="16611"/>
                  </a:cubicBezTo>
                  <a:cubicBezTo>
                    <a:pt x="13088" y="16670"/>
                    <a:pt x="12995" y="17374"/>
                    <a:pt x="13181" y="17726"/>
                  </a:cubicBezTo>
                  <a:cubicBezTo>
                    <a:pt x="13366" y="18078"/>
                    <a:pt x="13830" y="18078"/>
                    <a:pt x="14386" y="17491"/>
                  </a:cubicBezTo>
                  <a:cubicBezTo>
                    <a:pt x="14942" y="16904"/>
                    <a:pt x="15591" y="15730"/>
                    <a:pt x="16425" y="13383"/>
                  </a:cubicBezTo>
                  <a:cubicBezTo>
                    <a:pt x="17260" y="11035"/>
                    <a:pt x="18279" y="7513"/>
                    <a:pt x="18882" y="5283"/>
                  </a:cubicBezTo>
                  <a:cubicBezTo>
                    <a:pt x="19485" y="3052"/>
                    <a:pt x="19670" y="2113"/>
                    <a:pt x="19809" y="1350"/>
                  </a:cubicBezTo>
                  <a:cubicBezTo>
                    <a:pt x="19948" y="587"/>
                    <a:pt x="20041" y="0"/>
                    <a:pt x="19948" y="0"/>
                  </a:cubicBezTo>
                  <a:cubicBezTo>
                    <a:pt x="19855" y="0"/>
                    <a:pt x="19577" y="587"/>
                    <a:pt x="19253" y="2935"/>
                  </a:cubicBezTo>
                  <a:cubicBezTo>
                    <a:pt x="18928" y="5283"/>
                    <a:pt x="18557" y="9391"/>
                    <a:pt x="18372" y="12150"/>
                  </a:cubicBezTo>
                  <a:cubicBezTo>
                    <a:pt x="18187" y="14909"/>
                    <a:pt x="18187" y="16317"/>
                    <a:pt x="18326" y="17374"/>
                  </a:cubicBezTo>
                  <a:cubicBezTo>
                    <a:pt x="18465" y="18430"/>
                    <a:pt x="18743" y="19135"/>
                    <a:pt x="19160" y="19546"/>
                  </a:cubicBezTo>
                  <a:cubicBezTo>
                    <a:pt x="19577" y="19957"/>
                    <a:pt x="20133" y="20074"/>
                    <a:pt x="20551" y="19663"/>
                  </a:cubicBezTo>
                  <a:cubicBezTo>
                    <a:pt x="20968" y="19252"/>
                    <a:pt x="21246" y="18313"/>
                    <a:pt x="21524" y="17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2812187" y="225606"/>
              <a:ext cx="314378" cy="13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05" fill="norm" stroke="1" extrusionOk="0">
                  <a:moveTo>
                    <a:pt x="2395" y="470"/>
                  </a:moveTo>
                  <a:cubicBezTo>
                    <a:pt x="1236" y="137"/>
                    <a:pt x="76" y="-195"/>
                    <a:pt x="3" y="137"/>
                  </a:cubicBezTo>
                  <a:cubicBezTo>
                    <a:pt x="-69" y="470"/>
                    <a:pt x="946" y="1467"/>
                    <a:pt x="3700" y="2297"/>
                  </a:cubicBezTo>
                  <a:cubicBezTo>
                    <a:pt x="6454" y="3128"/>
                    <a:pt x="10948" y="3793"/>
                    <a:pt x="13558" y="4125"/>
                  </a:cubicBezTo>
                  <a:cubicBezTo>
                    <a:pt x="16167" y="4457"/>
                    <a:pt x="16892" y="4457"/>
                    <a:pt x="16820" y="4291"/>
                  </a:cubicBezTo>
                  <a:cubicBezTo>
                    <a:pt x="16747" y="4125"/>
                    <a:pt x="15877" y="3793"/>
                    <a:pt x="14645" y="4125"/>
                  </a:cubicBezTo>
                  <a:cubicBezTo>
                    <a:pt x="13413" y="4457"/>
                    <a:pt x="11818" y="5454"/>
                    <a:pt x="10876" y="6950"/>
                  </a:cubicBezTo>
                  <a:cubicBezTo>
                    <a:pt x="9934" y="8445"/>
                    <a:pt x="9644" y="10439"/>
                    <a:pt x="9861" y="11602"/>
                  </a:cubicBezTo>
                  <a:cubicBezTo>
                    <a:pt x="10079" y="12765"/>
                    <a:pt x="10803" y="13097"/>
                    <a:pt x="11528" y="12765"/>
                  </a:cubicBezTo>
                  <a:cubicBezTo>
                    <a:pt x="12253" y="12433"/>
                    <a:pt x="12978" y="11436"/>
                    <a:pt x="13775" y="9940"/>
                  </a:cubicBezTo>
                  <a:cubicBezTo>
                    <a:pt x="14573" y="8445"/>
                    <a:pt x="15442" y="6451"/>
                    <a:pt x="16095" y="7282"/>
                  </a:cubicBezTo>
                  <a:cubicBezTo>
                    <a:pt x="16747" y="8113"/>
                    <a:pt x="17182" y="11768"/>
                    <a:pt x="18052" y="14593"/>
                  </a:cubicBezTo>
                  <a:cubicBezTo>
                    <a:pt x="18922" y="17417"/>
                    <a:pt x="20226" y="19411"/>
                    <a:pt x="21531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731521" y="190500"/>
              <a:ext cx="169744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985" y="0"/>
                  </a:moveTo>
                  <a:cubicBezTo>
                    <a:pt x="1652" y="4320"/>
                    <a:pt x="318" y="8640"/>
                    <a:pt x="52" y="12015"/>
                  </a:cubicBezTo>
                  <a:cubicBezTo>
                    <a:pt x="-215" y="15390"/>
                    <a:pt x="585" y="17820"/>
                    <a:pt x="1652" y="19035"/>
                  </a:cubicBezTo>
                  <a:cubicBezTo>
                    <a:pt x="2718" y="20250"/>
                    <a:pt x="4052" y="20250"/>
                    <a:pt x="5252" y="19170"/>
                  </a:cubicBezTo>
                  <a:cubicBezTo>
                    <a:pt x="6452" y="18090"/>
                    <a:pt x="7518" y="15930"/>
                    <a:pt x="8185" y="14175"/>
                  </a:cubicBezTo>
                  <a:cubicBezTo>
                    <a:pt x="8852" y="12420"/>
                    <a:pt x="9118" y="11070"/>
                    <a:pt x="9385" y="11205"/>
                  </a:cubicBezTo>
                  <a:cubicBezTo>
                    <a:pt x="9652" y="11340"/>
                    <a:pt x="9918" y="12960"/>
                    <a:pt x="10318" y="14580"/>
                  </a:cubicBezTo>
                  <a:cubicBezTo>
                    <a:pt x="10718" y="16200"/>
                    <a:pt x="11252" y="17820"/>
                    <a:pt x="12318" y="19170"/>
                  </a:cubicBezTo>
                  <a:cubicBezTo>
                    <a:pt x="13385" y="20520"/>
                    <a:pt x="14985" y="21600"/>
                    <a:pt x="16318" y="21600"/>
                  </a:cubicBezTo>
                  <a:cubicBezTo>
                    <a:pt x="17652" y="21600"/>
                    <a:pt x="18718" y="20520"/>
                    <a:pt x="19518" y="17685"/>
                  </a:cubicBezTo>
                  <a:cubicBezTo>
                    <a:pt x="20318" y="14850"/>
                    <a:pt x="20852" y="10260"/>
                    <a:pt x="21385" y="5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971114" y="222250"/>
              <a:ext cx="6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964764" y="1270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106310" y="0"/>
              <a:ext cx="5530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20156" y="0"/>
                  </a:moveTo>
                  <a:cubicBezTo>
                    <a:pt x="13985" y="993"/>
                    <a:pt x="7813" y="1986"/>
                    <a:pt x="3956" y="4283"/>
                  </a:cubicBezTo>
                  <a:cubicBezTo>
                    <a:pt x="99" y="6579"/>
                    <a:pt x="-1444" y="10179"/>
                    <a:pt x="1642" y="13283"/>
                  </a:cubicBezTo>
                  <a:cubicBezTo>
                    <a:pt x="4727" y="16386"/>
                    <a:pt x="12442" y="18993"/>
                    <a:pt x="20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053391" y="41187"/>
              <a:ext cx="311424" cy="28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28" fill="norm" stroke="1" extrusionOk="0">
                  <a:moveTo>
                    <a:pt x="2646" y="15852"/>
                  </a:moveTo>
                  <a:cubicBezTo>
                    <a:pt x="2208" y="15064"/>
                    <a:pt x="1770" y="14275"/>
                    <a:pt x="1187" y="13487"/>
                  </a:cubicBezTo>
                  <a:cubicBezTo>
                    <a:pt x="603" y="12699"/>
                    <a:pt x="-127" y="11910"/>
                    <a:pt x="19" y="11122"/>
                  </a:cubicBezTo>
                  <a:cubicBezTo>
                    <a:pt x="165" y="10334"/>
                    <a:pt x="1187" y="9546"/>
                    <a:pt x="2938" y="7890"/>
                  </a:cubicBezTo>
                  <a:cubicBezTo>
                    <a:pt x="4689" y="6235"/>
                    <a:pt x="7170" y="3712"/>
                    <a:pt x="8995" y="2135"/>
                  </a:cubicBezTo>
                  <a:cubicBezTo>
                    <a:pt x="10819" y="559"/>
                    <a:pt x="11987" y="-72"/>
                    <a:pt x="12570" y="7"/>
                  </a:cubicBezTo>
                  <a:cubicBezTo>
                    <a:pt x="13154" y="86"/>
                    <a:pt x="13154" y="874"/>
                    <a:pt x="12935" y="3712"/>
                  </a:cubicBezTo>
                  <a:cubicBezTo>
                    <a:pt x="12716" y="6550"/>
                    <a:pt x="12278" y="11437"/>
                    <a:pt x="11987" y="14275"/>
                  </a:cubicBezTo>
                  <a:cubicBezTo>
                    <a:pt x="11695" y="17113"/>
                    <a:pt x="11549" y="17902"/>
                    <a:pt x="11476" y="17744"/>
                  </a:cubicBezTo>
                  <a:cubicBezTo>
                    <a:pt x="11403" y="17586"/>
                    <a:pt x="11403" y="16483"/>
                    <a:pt x="11987" y="15143"/>
                  </a:cubicBezTo>
                  <a:cubicBezTo>
                    <a:pt x="12570" y="13802"/>
                    <a:pt x="13738" y="12226"/>
                    <a:pt x="14687" y="11437"/>
                  </a:cubicBezTo>
                  <a:cubicBezTo>
                    <a:pt x="15635" y="10649"/>
                    <a:pt x="16365" y="10649"/>
                    <a:pt x="17314" y="12068"/>
                  </a:cubicBezTo>
                  <a:cubicBezTo>
                    <a:pt x="18262" y="13487"/>
                    <a:pt x="19430" y="16325"/>
                    <a:pt x="20159" y="18138"/>
                  </a:cubicBezTo>
                  <a:cubicBezTo>
                    <a:pt x="20889" y="19951"/>
                    <a:pt x="21181" y="20740"/>
                    <a:pt x="21473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968791" y="196490"/>
              <a:ext cx="170724" cy="24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59" fill="norm" stroke="1" extrusionOk="0">
                  <a:moveTo>
                    <a:pt x="708" y="3383"/>
                  </a:moveTo>
                  <a:cubicBezTo>
                    <a:pt x="975" y="8597"/>
                    <a:pt x="1241" y="13811"/>
                    <a:pt x="1108" y="16976"/>
                  </a:cubicBezTo>
                  <a:cubicBezTo>
                    <a:pt x="975" y="20142"/>
                    <a:pt x="441" y="21259"/>
                    <a:pt x="175" y="21259"/>
                  </a:cubicBezTo>
                  <a:cubicBezTo>
                    <a:pt x="-92" y="21259"/>
                    <a:pt x="-92" y="20142"/>
                    <a:pt x="441" y="17162"/>
                  </a:cubicBezTo>
                  <a:cubicBezTo>
                    <a:pt x="975" y="14183"/>
                    <a:pt x="2041" y="9342"/>
                    <a:pt x="3375" y="6083"/>
                  </a:cubicBezTo>
                  <a:cubicBezTo>
                    <a:pt x="4708" y="2825"/>
                    <a:pt x="6308" y="1149"/>
                    <a:pt x="7908" y="404"/>
                  </a:cubicBezTo>
                  <a:cubicBezTo>
                    <a:pt x="9508" y="-341"/>
                    <a:pt x="11108" y="-155"/>
                    <a:pt x="12575" y="1800"/>
                  </a:cubicBezTo>
                  <a:cubicBezTo>
                    <a:pt x="14041" y="3756"/>
                    <a:pt x="15375" y="7480"/>
                    <a:pt x="16175" y="10366"/>
                  </a:cubicBezTo>
                  <a:cubicBezTo>
                    <a:pt x="16975" y="13252"/>
                    <a:pt x="17241" y="15300"/>
                    <a:pt x="18041" y="16697"/>
                  </a:cubicBezTo>
                  <a:cubicBezTo>
                    <a:pt x="18841" y="18093"/>
                    <a:pt x="20175" y="18838"/>
                    <a:pt x="21508" y="19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545914" y="221967"/>
              <a:ext cx="171451" cy="190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4962"/>
                  </a:moveTo>
                  <a:cubicBezTo>
                    <a:pt x="0" y="3319"/>
                    <a:pt x="0" y="1675"/>
                    <a:pt x="933" y="736"/>
                  </a:cubicBezTo>
                  <a:cubicBezTo>
                    <a:pt x="1867" y="-203"/>
                    <a:pt x="3733" y="-438"/>
                    <a:pt x="6267" y="1205"/>
                  </a:cubicBezTo>
                  <a:cubicBezTo>
                    <a:pt x="8800" y="2849"/>
                    <a:pt x="12000" y="6371"/>
                    <a:pt x="13467" y="9775"/>
                  </a:cubicBezTo>
                  <a:cubicBezTo>
                    <a:pt x="14933" y="13179"/>
                    <a:pt x="14667" y="16466"/>
                    <a:pt x="14000" y="18462"/>
                  </a:cubicBezTo>
                  <a:cubicBezTo>
                    <a:pt x="13333" y="20458"/>
                    <a:pt x="12267" y="21162"/>
                    <a:pt x="11200" y="21162"/>
                  </a:cubicBezTo>
                  <a:cubicBezTo>
                    <a:pt x="10133" y="21162"/>
                    <a:pt x="9067" y="20458"/>
                    <a:pt x="8533" y="17992"/>
                  </a:cubicBezTo>
                  <a:cubicBezTo>
                    <a:pt x="8000" y="15527"/>
                    <a:pt x="8000" y="11301"/>
                    <a:pt x="8933" y="7897"/>
                  </a:cubicBezTo>
                  <a:cubicBezTo>
                    <a:pt x="9867" y="4492"/>
                    <a:pt x="11733" y="1910"/>
                    <a:pt x="14000" y="971"/>
                  </a:cubicBezTo>
                  <a:cubicBezTo>
                    <a:pt x="16267" y="32"/>
                    <a:pt x="18933" y="736"/>
                    <a:pt x="21600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741251" y="255588"/>
              <a:ext cx="98287" cy="15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20895" fill="norm" stroke="1" extrusionOk="0">
                  <a:moveTo>
                    <a:pt x="18829" y="3155"/>
                  </a:moveTo>
                  <a:cubicBezTo>
                    <a:pt x="17506" y="2033"/>
                    <a:pt x="16184" y="911"/>
                    <a:pt x="14421" y="350"/>
                  </a:cubicBezTo>
                  <a:cubicBezTo>
                    <a:pt x="12657" y="-211"/>
                    <a:pt x="10453" y="-211"/>
                    <a:pt x="7809" y="1192"/>
                  </a:cubicBezTo>
                  <a:cubicBezTo>
                    <a:pt x="5164" y="2594"/>
                    <a:pt x="2078" y="5399"/>
                    <a:pt x="755" y="8625"/>
                  </a:cubicBezTo>
                  <a:cubicBezTo>
                    <a:pt x="-567" y="11851"/>
                    <a:pt x="-126" y="15498"/>
                    <a:pt x="1857" y="17883"/>
                  </a:cubicBezTo>
                  <a:cubicBezTo>
                    <a:pt x="3841" y="20267"/>
                    <a:pt x="7368" y="21389"/>
                    <a:pt x="10894" y="20688"/>
                  </a:cubicBezTo>
                  <a:cubicBezTo>
                    <a:pt x="14421" y="19986"/>
                    <a:pt x="17947" y="17462"/>
                    <a:pt x="19490" y="14657"/>
                  </a:cubicBezTo>
                  <a:cubicBezTo>
                    <a:pt x="21033" y="11851"/>
                    <a:pt x="20592" y="8766"/>
                    <a:pt x="19270" y="7223"/>
                  </a:cubicBezTo>
                  <a:cubicBezTo>
                    <a:pt x="17947" y="5680"/>
                    <a:pt x="15743" y="5680"/>
                    <a:pt x="13539" y="5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888814" y="292100"/>
              <a:ext cx="171451" cy="98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0"/>
                  </a:moveTo>
                  <a:cubicBezTo>
                    <a:pt x="533" y="4596"/>
                    <a:pt x="1067" y="9191"/>
                    <a:pt x="1733" y="12409"/>
                  </a:cubicBezTo>
                  <a:cubicBezTo>
                    <a:pt x="2400" y="15626"/>
                    <a:pt x="3200" y="17464"/>
                    <a:pt x="4267" y="17234"/>
                  </a:cubicBezTo>
                  <a:cubicBezTo>
                    <a:pt x="5333" y="17004"/>
                    <a:pt x="6667" y="14706"/>
                    <a:pt x="7733" y="14477"/>
                  </a:cubicBezTo>
                  <a:cubicBezTo>
                    <a:pt x="8800" y="14247"/>
                    <a:pt x="9600" y="16085"/>
                    <a:pt x="10667" y="17694"/>
                  </a:cubicBezTo>
                  <a:cubicBezTo>
                    <a:pt x="11733" y="19302"/>
                    <a:pt x="13067" y="20681"/>
                    <a:pt x="14400" y="21140"/>
                  </a:cubicBezTo>
                  <a:cubicBezTo>
                    <a:pt x="15733" y="21600"/>
                    <a:pt x="17067" y="21140"/>
                    <a:pt x="18267" y="17464"/>
                  </a:cubicBezTo>
                  <a:cubicBezTo>
                    <a:pt x="19467" y="13787"/>
                    <a:pt x="20533" y="68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6072964" y="270532"/>
              <a:ext cx="108221" cy="18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33" fill="norm" stroke="1" extrusionOk="0">
                  <a:moveTo>
                    <a:pt x="17446" y="3843"/>
                  </a:moveTo>
                  <a:cubicBezTo>
                    <a:pt x="17862" y="2656"/>
                    <a:pt x="18277" y="1470"/>
                    <a:pt x="17238" y="757"/>
                  </a:cubicBezTo>
                  <a:cubicBezTo>
                    <a:pt x="16200" y="45"/>
                    <a:pt x="13708" y="-192"/>
                    <a:pt x="11631" y="164"/>
                  </a:cubicBezTo>
                  <a:cubicBezTo>
                    <a:pt x="9554" y="520"/>
                    <a:pt x="7892" y="1470"/>
                    <a:pt x="7062" y="2656"/>
                  </a:cubicBezTo>
                  <a:cubicBezTo>
                    <a:pt x="6231" y="3843"/>
                    <a:pt x="6231" y="5267"/>
                    <a:pt x="8100" y="6692"/>
                  </a:cubicBezTo>
                  <a:cubicBezTo>
                    <a:pt x="9969" y="8116"/>
                    <a:pt x="13708" y="9540"/>
                    <a:pt x="16615" y="11557"/>
                  </a:cubicBezTo>
                  <a:cubicBezTo>
                    <a:pt x="19523" y="13575"/>
                    <a:pt x="21600" y="16186"/>
                    <a:pt x="21185" y="17966"/>
                  </a:cubicBezTo>
                  <a:cubicBezTo>
                    <a:pt x="20769" y="19746"/>
                    <a:pt x="17862" y="20696"/>
                    <a:pt x="13915" y="21052"/>
                  </a:cubicBezTo>
                  <a:cubicBezTo>
                    <a:pt x="9969" y="21408"/>
                    <a:pt x="4985" y="21171"/>
                    <a:pt x="0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5260677" y="677023"/>
              <a:ext cx="113788" cy="34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280" fill="norm" stroke="1" extrusionOk="0">
                  <a:moveTo>
                    <a:pt x="21112" y="1721"/>
                  </a:moveTo>
                  <a:cubicBezTo>
                    <a:pt x="20327" y="935"/>
                    <a:pt x="19541" y="150"/>
                    <a:pt x="17970" y="19"/>
                  </a:cubicBezTo>
                  <a:cubicBezTo>
                    <a:pt x="16399" y="-112"/>
                    <a:pt x="14043" y="412"/>
                    <a:pt x="11097" y="2113"/>
                  </a:cubicBezTo>
                  <a:cubicBezTo>
                    <a:pt x="8152" y="3815"/>
                    <a:pt x="4617" y="6695"/>
                    <a:pt x="2457" y="9575"/>
                  </a:cubicBezTo>
                  <a:cubicBezTo>
                    <a:pt x="297" y="12455"/>
                    <a:pt x="-488" y="15335"/>
                    <a:pt x="297" y="17364"/>
                  </a:cubicBezTo>
                  <a:cubicBezTo>
                    <a:pt x="1083" y="19393"/>
                    <a:pt x="3439" y="20572"/>
                    <a:pt x="5796" y="21030"/>
                  </a:cubicBezTo>
                  <a:cubicBezTo>
                    <a:pt x="8152" y="21488"/>
                    <a:pt x="10508" y="21226"/>
                    <a:pt x="12865" y="20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5418914" y="850899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5384902" y="801801"/>
              <a:ext cx="34013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153" fill="norm" stroke="1" extrusionOk="0">
                  <a:moveTo>
                    <a:pt x="1358" y="20153"/>
                  </a:moveTo>
                  <a:cubicBezTo>
                    <a:pt x="88" y="11153"/>
                    <a:pt x="-1183" y="2153"/>
                    <a:pt x="1993" y="353"/>
                  </a:cubicBezTo>
                  <a:cubicBezTo>
                    <a:pt x="5170" y="-1447"/>
                    <a:pt x="12793" y="3953"/>
                    <a:pt x="20417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5471831" y="850900"/>
              <a:ext cx="99484" cy="17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298" y="0"/>
                  </a:moveTo>
                  <a:cubicBezTo>
                    <a:pt x="2298" y="5867"/>
                    <a:pt x="2298" y="11733"/>
                    <a:pt x="2068" y="15600"/>
                  </a:cubicBezTo>
                  <a:cubicBezTo>
                    <a:pt x="1838" y="19467"/>
                    <a:pt x="1379" y="21333"/>
                    <a:pt x="919" y="21467"/>
                  </a:cubicBezTo>
                  <a:cubicBezTo>
                    <a:pt x="460" y="21600"/>
                    <a:pt x="0" y="20000"/>
                    <a:pt x="0" y="16933"/>
                  </a:cubicBezTo>
                  <a:cubicBezTo>
                    <a:pt x="0" y="13867"/>
                    <a:pt x="460" y="9333"/>
                    <a:pt x="1379" y="6400"/>
                  </a:cubicBezTo>
                  <a:cubicBezTo>
                    <a:pt x="2298" y="3467"/>
                    <a:pt x="3677" y="2133"/>
                    <a:pt x="5515" y="1333"/>
                  </a:cubicBezTo>
                  <a:cubicBezTo>
                    <a:pt x="7353" y="533"/>
                    <a:pt x="9651" y="267"/>
                    <a:pt x="12409" y="3200"/>
                  </a:cubicBezTo>
                  <a:cubicBezTo>
                    <a:pt x="15166" y="6133"/>
                    <a:pt x="18383" y="12267"/>
                    <a:pt x="21600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5605181" y="883646"/>
              <a:ext cx="167447" cy="13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57" fill="norm" stroke="1" extrusionOk="0">
                  <a:moveTo>
                    <a:pt x="3780" y="3832"/>
                  </a:moveTo>
                  <a:cubicBezTo>
                    <a:pt x="3510" y="1838"/>
                    <a:pt x="3240" y="-156"/>
                    <a:pt x="2700" y="10"/>
                  </a:cubicBezTo>
                  <a:cubicBezTo>
                    <a:pt x="2160" y="176"/>
                    <a:pt x="1350" y="2502"/>
                    <a:pt x="810" y="5327"/>
                  </a:cubicBezTo>
                  <a:cubicBezTo>
                    <a:pt x="270" y="8152"/>
                    <a:pt x="0" y="11475"/>
                    <a:pt x="0" y="13967"/>
                  </a:cubicBezTo>
                  <a:cubicBezTo>
                    <a:pt x="0" y="16459"/>
                    <a:pt x="270" y="18121"/>
                    <a:pt x="2430" y="18619"/>
                  </a:cubicBezTo>
                  <a:cubicBezTo>
                    <a:pt x="4590" y="19118"/>
                    <a:pt x="8640" y="18453"/>
                    <a:pt x="12150" y="16459"/>
                  </a:cubicBezTo>
                  <a:cubicBezTo>
                    <a:pt x="15660" y="14466"/>
                    <a:pt x="18630" y="11142"/>
                    <a:pt x="20115" y="8650"/>
                  </a:cubicBezTo>
                  <a:cubicBezTo>
                    <a:pt x="21600" y="6158"/>
                    <a:pt x="21600" y="4496"/>
                    <a:pt x="20925" y="3666"/>
                  </a:cubicBezTo>
                  <a:cubicBezTo>
                    <a:pt x="20250" y="2835"/>
                    <a:pt x="18900" y="2835"/>
                    <a:pt x="17145" y="4330"/>
                  </a:cubicBezTo>
                  <a:cubicBezTo>
                    <a:pt x="15390" y="5826"/>
                    <a:pt x="13230" y="8816"/>
                    <a:pt x="12150" y="11309"/>
                  </a:cubicBezTo>
                  <a:cubicBezTo>
                    <a:pt x="11070" y="13801"/>
                    <a:pt x="11070" y="15795"/>
                    <a:pt x="11475" y="17456"/>
                  </a:cubicBezTo>
                  <a:cubicBezTo>
                    <a:pt x="11880" y="19118"/>
                    <a:pt x="12690" y="20447"/>
                    <a:pt x="13770" y="20946"/>
                  </a:cubicBezTo>
                  <a:cubicBezTo>
                    <a:pt x="14850" y="21444"/>
                    <a:pt x="16200" y="21112"/>
                    <a:pt x="17415" y="19450"/>
                  </a:cubicBezTo>
                  <a:cubicBezTo>
                    <a:pt x="18630" y="17789"/>
                    <a:pt x="19710" y="14798"/>
                    <a:pt x="20250" y="12472"/>
                  </a:cubicBezTo>
                  <a:cubicBezTo>
                    <a:pt x="20790" y="10146"/>
                    <a:pt x="20790" y="8484"/>
                    <a:pt x="20250" y="7321"/>
                  </a:cubicBezTo>
                  <a:cubicBezTo>
                    <a:pt x="19710" y="6158"/>
                    <a:pt x="18630" y="5493"/>
                    <a:pt x="17550" y="4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5793564" y="889047"/>
              <a:ext cx="393701" cy="11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4791"/>
                  </a:moveTo>
                  <a:cubicBezTo>
                    <a:pt x="465" y="6391"/>
                    <a:pt x="929" y="7991"/>
                    <a:pt x="1277" y="8591"/>
                  </a:cubicBezTo>
                  <a:cubicBezTo>
                    <a:pt x="1626" y="9191"/>
                    <a:pt x="1858" y="8791"/>
                    <a:pt x="2148" y="7391"/>
                  </a:cubicBezTo>
                  <a:cubicBezTo>
                    <a:pt x="2439" y="5991"/>
                    <a:pt x="2787" y="3591"/>
                    <a:pt x="3194" y="2991"/>
                  </a:cubicBezTo>
                  <a:cubicBezTo>
                    <a:pt x="3600" y="2391"/>
                    <a:pt x="4065" y="3591"/>
                    <a:pt x="4355" y="5191"/>
                  </a:cubicBezTo>
                  <a:cubicBezTo>
                    <a:pt x="4645" y="6791"/>
                    <a:pt x="4761" y="8791"/>
                    <a:pt x="5168" y="8191"/>
                  </a:cubicBezTo>
                  <a:cubicBezTo>
                    <a:pt x="5574" y="7591"/>
                    <a:pt x="6271" y="4391"/>
                    <a:pt x="6910" y="2591"/>
                  </a:cubicBezTo>
                  <a:cubicBezTo>
                    <a:pt x="7548" y="791"/>
                    <a:pt x="8129" y="391"/>
                    <a:pt x="8477" y="1191"/>
                  </a:cubicBezTo>
                  <a:cubicBezTo>
                    <a:pt x="8826" y="1991"/>
                    <a:pt x="8942" y="3991"/>
                    <a:pt x="9000" y="6991"/>
                  </a:cubicBezTo>
                  <a:cubicBezTo>
                    <a:pt x="9058" y="9991"/>
                    <a:pt x="9058" y="13991"/>
                    <a:pt x="9232" y="16791"/>
                  </a:cubicBezTo>
                  <a:cubicBezTo>
                    <a:pt x="9406" y="19591"/>
                    <a:pt x="9755" y="21191"/>
                    <a:pt x="10161" y="21191"/>
                  </a:cubicBezTo>
                  <a:cubicBezTo>
                    <a:pt x="10568" y="21191"/>
                    <a:pt x="11032" y="19591"/>
                    <a:pt x="11787" y="16591"/>
                  </a:cubicBezTo>
                  <a:cubicBezTo>
                    <a:pt x="12542" y="13591"/>
                    <a:pt x="13587" y="9191"/>
                    <a:pt x="14284" y="5991"/>
                  </a:cubicBezTo>
                  <a:cubicBezTo>
                    <a:pt x="14981" y="2791"/>
                    <a:pt x="15329" y="791"/>
                    <a:pt x="15213" y="191"/>
                  </a:cubicBezTo>
                  <a:cubicBezTo>
                    <a:pt x="15097" y="-409"/>
                    <a:pt x="14516" y="391"/>
                    <a:pt x="13761" y="2791"/>
                  </a:cubicBezTo>
                  <a:cubicBezTo>
                    <a:pt x="13006" y="5191"/>
                    <a:pt x="12077" y="9191"/>
                    <a:pt x="11613" y="12191"/>
                  </a:cubicBezTo>
                  <a:cubicBezTo>
                    <a:pt x="11148" y="15191"/>
                    <a:pt x="11148" y="17191"/>
                    <a:pt x="11439" y="18591"/>
                  </a:cubicBezTo>
                  <a:cubicBezTo>
                    <a:pt x="11729" y="19991"/>
                    <a:pt x="12310" y="20791"/>
                    <a:pt x="14052" y="20591"/>
                  </a:cubicBezTo>
                  <a:cubicBezTo>
                    <a:pt x="15794" y="20391"/>
                    <a:pt x="18697" y="19191"/>
                    <a:pt x="21600" y="17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396814" y="673100"/>
              <a:ext cx="190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593"/>
                    <a:pt x="16800" y="9186"/>
                    <a:pt x="13200" y="12786"/>
                  </a:cubicBezTo>
                  <a:cubicBezTo>
                    <a:pt x="9600" y="16386"/>
                    <a:pt x="4800" y="189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460314" y="872416"/>
              <a:ext cx="273051" cy="137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3" fill="norm" stroke="1" extrusionOk="0">
                  <a:moveTo>
                    <a:pt x="0" y="10263"/>
                  </a:moveTo>
                  <a:cubicBezTo>
                    <a:pt x="670" y="11230"/>
                    <a:pt x="1340" y="12197"/>
                    <a:pt x="2093" y="12358"/>
                  </a:cubicBezTo>
                  <a:cubicBezTo>
                    <a:pt x="2847" y="12520"/>
                    <a:pt x="3684" y="11875"/>
                    <a:pt x="4437" y="10908"/>
                  </a:cubicBezTo>
                  <a:cubicBezTo>
                    <a:pt x="5191" y="9940"/>
                    <a:pt x="5860" y="8651"/>
                    <a:pt x="6195" y="6717"/>
                  </a:cubicBezTo>
                  <a:cubicBezTo>
                    <a:pt x="6530" y="4782"/>
                    <a:pt x="6530" y="2203"/>
                    <a:pt x="6112" y="914"/>
                  </a:cubicBezTo>
                  <a:cubicBezTo>
                    <a:pt x="5693" y="-376"/>
                    <a:pt x="4856" y="-376"/>
                    <a:pt x="3935" y="1397"/>
                  </a:cubicBezTo>
                  <a:cubicBezTo>
                    <a:pt x="3014" y="3170"/>
                    <a:pt x="2009" y="6717"/>
                    <a:pt x="1423" y="9457"/>
                  </a:cubicBezTo>
                  <a:cubicBezTo>
                    <a:pt x="837" y="12197"/>
                    <a:pt x="670" y="14131"/>
                    <a:pt x="1423" y="16227"/>
                  </a:cubicBezTo>
                  <a:cubicBezTo>
                    <a:pt x="2177" y="18323"/>
                    <a:pt x="3851" y="20579"/>
                    <a:pt x="5358" y="20902"/>
                  </a:cubicBezTo>
                  <a:cubicBezTo>
                    <a:pt x="6865" y="21224"/>
                    <a:pt x="8205" y="19612"/>
                    <a:pt x="9126" y="17678"/>
                  </a:cubicBezTo>
                  <a:cubicBezTo>
                    <a:pt x="10047" y="15743"/>
                    <a:pt x="10549" y="13487"/>
                    <a:pt x="10967" y="11391"/>
                  </a:cubicBezTo>
                  <a:cubicBezTo>
                    <a:pt x="11386" y="9296"/>
                    <a:pt x="11721" y="7361"/>
                    <a:pt x="11888" y="7200"/>
                  </a:cubicBezTo>
                  <a:cubicBezTo>
                    <a:pt x="12056" y="7039"/>
                    <a:pt x="12056" y="8651"/>
                    <a:pt x="12056" y="10263"/>
                  </a:cubicBezTo>
                  <a:cubicBezTo>
                    <a:pt x="12056" y="11875"/>
                    <a:pt x="12056" y="13487"/>
                    <a:pt x="12391" y="15260"/>
                  </a:cubicBezTo>
                  <a:cubicBezTo>
                    <a:pt x="12726" y="17033"/>
                    <a:pt x="13395" y="18967"/>
                    <a:pt x="14065" y="19290"/>
                  </a:cubicBezTo>
                  <a:cubicBezTo>
                    <a:pt x="14735" y="19612"/>
                    <a:pt x="15405" y="18323"/>
                    <a:pt x="16660" y="14937"/>
                  </a:cubicBezTo>
                  <a:cubicBezTo>
                    <a:pt x="17916" y="11552"/>
                    <a:pt x="19758" y="6072"/>
                    <a:pt x="21600" y="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6743948" y="663488"/>
              <a:ext cx="197266" cy="357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40" fill="norm" stroke="1" extrusionOk="0">
                  <a:moveTo>
                    <a:pt x="228" y="16206"/>
                  </a:moveTo>
                  <a:cubicBezTo>
                    <a:pt x="1365" y="16460"/>
                    <a:pt x="2501" y="16714"/>
                    <a:pt x="3525" y="16523"/>
                  </a:cubicBezTo>
                  <a:cubicBezTo>
                    <a:pt x="4548" y="16333"/>
                    <a:pt x="5457" y="15697"/>
                    <a:pt x="5912" y="15062"/>
                  </a:cubicBezTo>
                  <a:cubicBezTo>
                    <a:pt x="6367" y="14427"/>
                    <a:pt x="6367" y="13791"/>
                    <a:pt x="5798" y="13537"/>
                  </a:cubicBezTo>
                  <a:cubicBezTo>
                    <a:pt x="5230" y="13283"/>
                    <a:pt x="4093" y="13410"/>
                    <a:pt x="2956" y="14236"/>
                  </a:cubicBezTo>
                  <a:cubicBezTo>
                    <a:pt x="1819" y="15062"/>
                    <a:pt x="682" y="16587"/>
                    <a:pt x="228" y="17730"/>
                  </a:cubicBezTo>
                  <a:cubicBezTo>
                    <a:pt x="-227" y="18874"/>
                    <a:pt x="0" y="19636"/>
                    <a:pt x="910" y="20017"/>
                  </a:cubicBezTo>
                  <a:cubicBezTo>
                    <a:pt x="1819" y="20398"/>
                    <a:pt x="3411" y="20398"/>
                    <a:pt x="5571" y="19255"/>
                  </a:cubicBezTo>
                  <a:cubicBezTo>
                    <a:pt x="7731" y="18111"/>
                    <a:pt x="10459" y="15824"/>
                    <a:pt x="13188" y="12648"/>
                  </a:cubicBezTo>
                  <a:cubicBezTo>
                    <a:pt x="15916" y="9471"/>
                    <a:pt x="18645" y="5406"/>
                    <a:pt x="20009" y="3055"/>
                  </a:cubicBezTo>
                  <a:cubicBezTo>
                    <a:pt x="21373" y="704"/>
                    <a:pt x="21373" y="69"/>
                    <a:pt x="20918" y="6"/>
                  </a:cubicBezTo>
                  <a:cubicBezTo>
                    <a:pt x="20464" y="-58"/>
                    <a:pt x="19554" y="450"/>
                    <a:pt x="18304" y="2293"/>
                  </a:cubicBezTo>
                  <a:cubicBezTo>
                    <a:pt x="17053" y="4135"/>
                    <a:pt x="15461" y="7311"/>
                    <a:pt x="14325" y="10488"/>
                  </a:cubicBezTo>
                  <a:cubicBezTo>
                    <a:pt x="13188" y="13664"/>
                    <a:pt x="12506" y="16841"/>
                    <a:pt x="12278" y="18747"/>
                  </a:cubicBezTo>
                  <a:cubicBezTo>
                    <a:pt x="12051" y="20653"/>
                    <a:pt x="12278" y="21288"/>
                    <a:pt x="13074" y="21415"/>
                  </a:cubicBezTo>
                  <a:cubicBezTo>
                    <a:pt x="13870" y="21542"/>
                    <a:pt x="15234" y="21161"/>
                    <a:pt x="16598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6930214" y="854805"/>
              <a:ext cx="72103" cy="165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0868" fill="norm" stroke="1" extrusionOk="0">
                  <a:moveTo>
                    <a:pt x="14811" y="308"/>
                  </a:moveTo>
                  <a:cubicBezTo>
                    <a:pt x="11726" y="42"/>
                    <a:pt x="8640" y="-225"/>
                    <a:pt x="6480" y="308"/>
                  </a:cubicBezTo>
                  <a:cubicBezTo>
                    <a:pt x="4320" y="842"/>
                    <a:pt x="3086" y="2175"/>
                    <a:pt x="4320" y="4308"/>
                  </a:cubicBezTo>
                  <a:cubicBezTo>
                    <a:pt x="5554" y="6442"/>
                    <a:pt x="9257" y="9375"/>
                    <a:pt x="12343" y="11508"/>
                  </a:cubicBezTo>
                  <a:cubicBezTo>
                    <a:pt x="15429" y="13642"/>
                    <a:pt x="17897" y="14975"/>
                    <a:pt x="19440" y="16308"/>
                  </a:cubicBezTo>
                  <a:cubicBezTo>
                    <a:pt x="20983" y="17642"/>
                    <a:pt x="21600" y="18975"/>
                    <a:pt x="20366" y="19908"/>
                  </a:cubicBezTo>
                  <a:cubicBezTo>
                    <a:pt x="19131" y="20842"/>
                    <a:pt x="16046" y="21375"/>
                    <a:pt x="12343" y="20175"/>
                  </a:cubicBezTo>
                  <a:cubicBezTo>
                    <a:pt x="8640" y="18975"/>
                    <a:pt x="4320" y="16042"/>
                    <a:pt x="0" y="13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038164" y="666750"/>
              <a:ext cx="88429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600" fill="norm" stroke="1" extrusionOk="0">
                  <a:moveTo>
                    <a:pt x="0" y="0"/>
                  </a:moveTo>
                  <a:cubicBezTo>
                    <a:pt x="7364" y="2105"/>
                    <a:pt x="14727" y="4209"/>
                    <a:pt x="18164" y="6978"/>
                  </a:cubicBezTo>
                  <a:cubicBezTo>
                    <a:pt x="21600" y="9748"/>
                    <a:pt x="21109" y="13182"/>
                    <a:pt x="17673" y="15729"/>
                  </a:cubicBezTo>
                  <a:cubicBezTo>
                    <a:pt x="14236" y="18277"/>
                    <a:pt x="7855" y="19938"/>
                    <a:pt x="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595230" y="136774"/>
              <a:ext cx="96985" cy="199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236" fill="norm" stroke="1" extrusionOk="0">
                  <a:moveTo>
                    <a:pt x="21057" y="21236"/>
                  </a:moveTo>
                  <a:cubicBezTo>
                    <a:pt x="16461" y="20786"/>
                    <a:pt x="11866" y="20336"/>
                    <a:pt x="7959" y="18086"/>
                  </a:cubicBezTo>
                  <a:cubicBezTo>
                    <a:pt x="4053" y="15836"/>
                    <a:pt x="836" y="11786"/>
                    <a:pt x="146" y="8411"/>
                  </a:cubicBezTo>
                  <a:cubicBezTo>
                    <a:pt x="-543" y="5036"/>
                    <a:pt x="1295" y="2336"/>
                    <a:pt x="3593" y="986"/>
                  </a:cubicBezTo>
                  <a:cubicBezTo>
                    <a:pt x="5891" y="-364"/>
                    <a:pt x="8648" y="-364"/>
                    <a:pt x="10946" y="1211"/>
                  </a:cubicBezTo>
                  <a:cubicBezTo>
                    <a:pt x="13244" y="2786"/>
                    <a:pt x="15083" y="5936"/>
                    <a:pt x="13474" y="9199"/>
                  </a:cubicBezTo>
                  <a:cubicBezTo>
                    <a:pt x="11866" y="12461"/>
                    <a:pt x="6810" y="15836"/>
                    <a:pt x="1755" y="19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7502894" y="393700"/>
              <a:ext cx="157571" cy="6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45" fill="norm" stroke="1" extrusionOk="0">
                  <a:moveTo>
                    <a:pt x="3296" y="0"/>
                  </a:moveTo>
                  <a:cubicBezTo>
                    <a:pt x="2144" y="3375"/>
                    <a:pt x="992" y="6750"/>
                    <a:pt x="416" y="10125"/>
                  </a:cubicBezTo>
                  <a:cubicBezTo>
                    <a:pt x="-160" y="13500"/>
                    <a:pt x="-160" y="16875"/>
                    <a:pt x="560" y="18900"/>
                  </a:cubicBezTo>
                  <a:cubicBezTo>
                    <a:pt x="1280" y="20925"/>
                    <a:pt x="2720" y="21600"/>
                    <a:pt x="6320" y="21262"/>
                  </a:cubicBezTo>
                  <a:cubicBezTo>
                    <a:pt x="9920" y="20925"/>
                    <a:pt x="15680" y="19575"/>
                    <a:pt x="21440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7512137" y="298450"/>
              <a:ext cx="11657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20871" y="0"/>
                  </a:moveTo>
                  <a:cubicBezTo>
                    <a:pt x="17082" y="2057"/>
                    <a:pt x="13292" y="4114"/>
                    <a:pt x="9503" y="7029"/>
                  </a:cubicBezTo>
                  <a:cubicBezTo>
                    <a:pt x="5713" y="9943"/>
                    <a:pt x="1924" y="13714"/>
                    <a:pt x="597" y="16286"/>
                  </a:cubicBezTo>
                  <a:cubicBezTo>
                    <a:pt x="-729" y="18857"/>
                    <a:pt x="408" y="20229"/>
                    <a:pt x="1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340765" y="253738"/>
              <a:ext cx="202350" cy="188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180" fill="norm" stroke="1" extrusionOk="0">
                  <a:moveTo>
                    <a:pt x="585" y="2166"/>
                  </a:moveTo>
                  <a:cubicBezTo>
                    <a:pt x="810" y="7150"/>
                    <a:pt x="1035" y="12135"/>
                    <a:pt x="922" y="15577"/>
                  </a:cubicBezTo>
                  <a:cubicBezTo>
                    <a:pt x="810" y="19018"/>
                    <a:pt x="360" y="20917"/>
                    <a:pt x="135" y="21155"/>
                  </a:cubicBezTo>
                  <a:cubicBezTo>
                    <a:pt x="-90" y="21392"/>
                    <a:pt x="-90" y="19968"/>
                    <a:pt x="585" y="16526"/>
                  </a:cubicBezTo>
                  <a:cubicBezTo>
                    <a:pt x="1260" y="13084"/>
                    <a:pt x="2610" y="7625"/>
                    <a:pt x="3847" y="4302"/>
                  </a:cubicBezTo>
                  <a:cubicBezTo>
                    <a:pt x="5085" y="979"/>
                    <a:pt x="6210" y="-208"/>
                    <a:pt x="7110" y="29"/>
                  </a:cubicBezTo>
                  <a:cubicBezTo>
                    <a:pt x="8010" y="267"/>
                    <a:pt x="8685" y="1928"/>
                    <a:pt x="9022" y="3946"/>
                  </a:cubicBezTo>
                  <a:cubicBezTo>
                    <a:pt x="9360" y="5963"/>
                    <a:pt x="9360" y="8337"/>
                    <a:pt x="9247" y="10117"/>
                  </a:cubicBezTo>
                  <a:cubicBezTo>
                    <a:pt x="9135" y="11897"/>
                    <a:pt x="8910" y="13084"/>
                    <a:pt x="8685" y="12966"/>
                  </a:cubicBezTo>
                  <a:cubicBezTo>
                    <a:pt x="8460" y="12847"/>
                    <a:pt x="8235" y="11423"/>
                    <a:pt x="8910" y="9287"/>
                  </a:cubicBezTo>
                  <a:cubicBezTo>
                    <a:pt x="9585" y="7150"/>
                    <a:pt x="11160" y="4302"/>
                    <a:pt x="12510" y="2640"/>
                  </a:cubicBezTo>
                  <a:cubicBezTo>
                    <a:pt x="13860" y="979"/>
                    <a:pt x="14985" y="504"/>
                    <a:pt x="16110" y="385"/>
                  </a:cubicBezTo>
                  <a:cubicBezTo>
                    <a:pt x="17235" y="267"/>
                    <a:pt x="18360" y="504"/>
                    <a:pt x="19260" y="3827"/>
                  </a:cubicBezTo>
                  <a:cubicBezTo>
                    <a:pt x="20160" y="7150"/>
                    <a:pt x="20835" y="13559"/>
                    <a:pt x="21510" y="19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9192931" y="218016"/>
              <a:ext cx="124884" cy="225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21600" y="4600"/>
                  </a:moveTo>
                  <a:cubicBezTo>
                    <a:pt x="21600" y="3600"/>
                    <a:pt x="21600" y="2600"/>
                    <a:pt x="21051" y="1700"/>
                  </a:cubicBezTo>
                  <a:cubicBezTo>
                    <a:pt x="20502" y="800"/>
                    <a:pt x="19403" y="0"/>
                    <a:pt x="17939" y="0"/>
                  </a:cubicBezTo>
                  <a:cubicBezTo>
                    <a:pt x="16475" y="0"/>
                    <a:pt x="14644" y="800"/>
                    <a:pt x="11715" y="3400"/>
                  </a:cubicBezTo>
                  <a:cubicBezTo>
                    <a:pt x="8786" y="6000"/>
                    <a:pt x="4759" y="10400"/>
                    <a:pt x="2563" y="13400"/>
                  </a:cubicBezTo>
                  <a:cubicBezTo>
                    <a:pt x="366" y="16400"/>
                    <a:pt x="0" y="18000"/>
                    <a:pt x="0" y="19300"/>
                  </a:cubicBezTo>
                  <a:cubicBezTo>
                    <a:pt x="0" y="20600"/>
                    <a:pt x="366" y="21600"/>
                    <a:pt x="3478" y="21300"/>
                  </a:cubicBezTo>
                  <a:cubicBezTo>
                    <a:pt x="6590" y="21000"/>
                    <a:pt x="12447" y="19400"/>
                    <a:pt x="18305" y="17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9309262" y="304800"/>
              <a:ext cx="111372" cy="13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74" fill="norm" stroke="1" extrusionOk="0">
                  <a:moveTo>
                    <a:pt x="11216" y="2991"/>
                  </a:moveTo>
                  <a:cubicBezTo>
                    <a:pt x="9216" y="2658"/>
                    <a:pt x="7216" y="2326"/>
                    <a:pt x="5216" y="4320"/>
                  </a:cubicBezTo>
                  <a:cubicBezTo>
                    <a:pt x="3216" y="6314"/>
                    <a:pt x="1216" y="10634"/>
                    <a:pt x="416" y="13791"/>
                  </a:cubicBezTo>
                  <a:cubicBezTo>
                    <a:pt x="-384" y="16948"/>
                    <a:pt x="16" y="18942"/>
                    <a:pt x="1216" y="20105"/>
                  </a:cubicBezTo>
                  <a:cubicBezTo>
                    <a:pt x="2416" y="21268"/>
                    <a:pt x="4416" y="21600"/>
                    <a:pt x="7416" y="20935"/>
                  </a:cubicBezTo>
                  <a:cubicBezTo>
                    <a:pt x="10416" y="20271"/>
                    <a:pt x="14416" y="18609"/>
                    <a:pt x="17016" y="15785"/>
                  </a:cubicBezTo>
                  <a:cubicBezTo>
                    <a:pt x="19616" y="12960"/>
                    <a:pt x="20816" y="8972"/>
                    <a:pt x="21016" y="6148"/>
                  </a:cubicBezTo>
                  <a:cubicBezTo>
                    <a:pt x="21216" y="3323"/>
                    <a:pt x="20416" y="1662"/>
                    <a:pt x="18816" y="831"/>
                  </a:cubicBezTo>
                  <a:cubicBezTo>
                    <a:pt x="17216" y="0"/>
                    <a:pt x="14816" y="0"/>
                    <a:pt x="12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473134" y="56877"/>
              <a:ext cx="60156" cy="476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517" fill="norm" stroke="1" extrusionOk="0">
                  <a:moveTo>
                    <a:pt x="19083" y="2306"/>
                  </a:moveTo>
                  <a:cubicBezTo>
                    <a:pt x="19827" y="1829"/>
                    <a:pt x="20572" y="1351"/>
                    <a:pt x="20945" y="873"/>
                  </a:cubicBezTo>
                  <a:cubicBezTo>
                    <a:pt x="21317" y="395"/>
                    <a:pt x="21317" y="-83"/>
                    <a:pt x="20200" y="13"/>
                  </a:cubicBezTo>
                  <a:cubicBezTo>
                    <a:pt x="19083" y="108"/>
                    <a:pt x="16848" y="777"/>
                    <a:pt x="13496" y="2880"/>
                  </a:cubicBezTo>
                  <a:cubicBezTo>
                    <a:pt x="10145" y="4982"/>
                    <a:pt x="5676" y="8519"/>
                    <a:pt x="3069" y="11625"/>
                  </a:cubicBezTo>
                  <a:cubicBezTo>
                    <a:pt x="462" y="14731"/>
                    <a:pt x="-283" y="17407"/>
                    <a:pt x="89" y="18984"/>
                  </a:cubicBezTo>
                  <a:cubicBezTo>
                    <a:pt x="462" y="20561"/>
                    <a:pt x="1951" y="21039"/>
                    <a:pt x="3441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527364" y="323850"/>
              <a:ext cx="1460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96" y="0"/>
                  </a:moveTo>
                  <a:cubicBezTo>
                    <a:pt x="3130" y="2880"/>
                    <a:pt x="1565" y="5760"/>
                    <a:pt x="783" y="7920"/>
                  </a:cubicBezTo>
                  <a:cubicBezTo>
                    <a:pt x="0" y="10080"/>
                    <a:pt x="0" y="11520"/>
                    <a:pt x="0" y="13104"/>
                  </a:cubicBezTo>
                  <a:cubicBezTo>
                    <a:pt x="0" y="14688"/>
                    <a:pt x="0" y="16416"/>
                    <a:pt x="1409" y="17136"/>
                  </a:cubicBezTo>
                  <a:cubicBezTo>
                    <a:pt x="2817" y="17856"/>
                    <a:pt x="5635" y="17568"/>
                    <a:pt x="8296" y="15840"/>
                  </a:cubicBezTo>
                  <a:cubicBezTo>
                    <a:pt x="10957" y="14112"/>
                    <a:pt x="13461" y="10944"/>
                    <a:pt x="15026" y="8208"/>
                  </a:cubicBezTo>
                  <a:cubicBezTo>
                    <a:pt x="16591" y="5472"/>
                    <a:pt x="17217" y="3168"/>
                    <a:pt x="17061" y="3312"/>
                  </a:cubicBezTo>
                  <a:cubicBezTo>
                    <a:pt x="16904" y="3456"/>
                    <a:pt x="15965" y="6048"/>
                    <a:pt x="15652" y="8784"/>
                  </a:cubicBezTo>
                  <a:cubicBezTo>
                    <a:pt x="15339" y="11520"/>
                    <a:pt x="15652" y="14400"/>
                    <a:pt x="16748" y="16560"/>
                  </a:cubicBezTo>
                  <a:cubicBezTo>
                    <a:pt x="17843" y="18720"/>
                    <a:pt x="19722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743264" y="317030"/>
              <a:ext cx="158751" cy="159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916"/>
                  </a:moveTo>
                  <a:cubicBezTo>
                    <a:pt x="288" y="5463"/>
                    <a:pt x="576" y="10011"/>
                    <a:pt x="1152" y="10721"/>
                  </a:cubicBezTo>
                  <a:cubicBezTo>
                    <a:pt x="1728" y="11432"/>
                    <a:pt x="2592" y="8305"/>
                    <a:pt x="3456" y="6174"/>
                  </a:cubicBezTo>
                  <a:cubicBezTo>
                    <a:pt x="4320" y="4042"/>
                    <a:pt x="5184" y="2905"/>
                    <a:pt x="6192" y="2905"/>
                  </a:cubicBezTo>
                  <a:cubicBezTo>
                    <a:pt x="7200" y="2905"/>
                    <a:pt x="8352" y="4042"/>
                    <a:pt x="9072" y="5890"/>
                  </a:cubicBezTo>
                  <a:cubicBezTo>
                    <a:pt x="9792" y="7737"/>
                    <a:pt x="10080" y="10295"/>
                    <a:pt x="10368" y="10579"/>
                  </a:cubicBezTo>
                  <a:cubicBezTo>
                    <a:pt x="10656" y="10863"/>
                    <a:pt x="10944" y="8874"/>
                    <a:pt x="11376" y="7168"/>
                  </a:cubicBezTo>
                  <a:cubicBezTo>
                    <a:pt x="11808" y="5463"/>
                    <a:pt x="12384" y="4042"/>
                    <a:pt x="13248" y="2763"/>
                  </a:cubicBezTo>
                  <a:cubicBezTo>
                    <a:pt x="14112" y="1484"/>
                    <a:pt x="15264" y="347"/>
                    <a:pt x="16560" y="63"/>
                  </a:cubicBezTo>
                  <a:cubicBezTo>
                    <a:pt x="17856" y="-221"/>
                    <a:pt x="19296" y="347"/>
                    <a:pt x="20160" y="4042"/>
                  </a:cubicBezTo>
                  <a:cubicBezTo>
                    <a:pt x="21024" y="7737"/>
                    <a:pt x="21312" y="14558"/>
                    <a:pt x="2160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9972659" y="301536"/>
              <a:ext cx="245119" cy="23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10" fill="norm" stroke="1" extrusionOk="0">
                  <a:moveTo>
                    <a:pt x="485" y="303"/>
                  </a:moveTo>
                  <a:cubicBezTo>
                    <a:pt x="669" y="4034"/>
                    <a:pt x="854" y="7765"/>
                    <a:pt x="762" y="10121"/>
                  </a:cubicBezTo>
                  <a:cubicBezTo>
                    <a:pt x="669" y="12477"/>
                    <a:pt x="300" y="13459"/>
                    <a:pt x="116" y="13459"/>
                  </a:cubicBezTo>
                  <a:cubicBezTo>
                    <a:pt x="-69" y="13459"/>
                    <a:pt x="-69" y="12477"/>
                    <a:pt x="393" y="10906"/>
                  </a:cubicBezTo>
                  <a:cubicBezTo>
                    <a:pt x="854" y="9335"/>
                    <a:pt x="1777" y="7175"/>
                    <a:pt x="2608" y="5801"/>
                  </a:cubicBezTo>
                  <a:cubicBezTo>
                    <a:pt x="3439" y="4426"/>
                    <a:pt x="4177" y="3837"/>
                    <a:pt x="5469" y="4721"/>
                  </a:cubicBezTo>
                  <a:cubicBezTo>
                    <a:pt x="6762" y="5605"/>
                    <a:pt x="8608" y="7961"/>
                    <a:pt x="9531" y="9630"/>
                  </a:cubicBezTo>
                  <a:cubicBezTo>
                    <a:pt x="10454" y="11299"/>
                    <a:pt x="10454" y="12281"/>
                    <a:pt x="10269" y="13263"/>
                  </a:cubicBezTo>
                  <a:cubicBezTo>
                    <a:pt x="10085" y="14245"/>
                    <a:pt x="9716" y="15226"/>
                    <a:pt x="9993" y="15423"/>
                  </a:cubicBezTo>
                  <a:cubicBezTo>
                    <a:pt x="10269" y="15619"/>
                    <a:pt x="11193" y="15030"/>
                    <a:pt x="13039" y="12674"/>
                  </a:cubicBezTo>
                  <a:cubicBezTo>
                    <a:pt x="14885" y="10317"/>
                    <a:pt x="17654" y="6194"/>
                    <a:pt x="19223" y="3641"/>
                  </a:cubicBezTo>
                  <a:cubicBezTo>
                    <a:pt x="20793" y="1088"/>
                    <a:pt x="21162" y="106"/>
                    <a:pt x="20700" y="8"/>
                  </a:cubicBezTo>
                  <a:cubicBezTo>
                    <a:pt x="20239" y="-90"/>
                    <a:pt x="18946" y="695"/>
                    <a:pt x="18116" y="2070"/>
                  </a:cubicBezTo>
                  <a:cubicBezTo>
                    <a:pt x="17285" y="3445"/>
                    <a:pt x="16916" y="5408"/>
                    <a:pt x="17562" y="7863"/>
                  </a:cubicBezTo>
                  <a:cubicBezTo>
                    <a:pt x="18208" y="10317"/>
                    <a:pt x="19869" y="13263"/>
                    <a:pt x="20700" y="15226"/>
                  </a:cubicBezTo>
                  <a:cubicBezTo>
                    <a:pt x="21531" y="17190"/>
                    <a:pt x="21531" y="18172"/>
                    <a:pt x="21069" y="18761"/>
                  </a:cubicBezTo>
                  <a:cubicBezTo>
                    <a:pt x="20608" y="19350"/>
                    <a:pt x="19685" y="19546"/>
                    <a:pt x="18116" y="19939"/>
                  </a:cubicBezTo>
                  <a:cubicBezTo>
                    <a:pt x="16546" y="20332"/>
                    <a:pt x="14331" y="20921"/>
                    <a:pt x="12116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8688559" y="811449"/>
              <a:ext cx="159356" cy="37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436" fill="norm" stroke="1" extrusionOk="0">
                  <a:moveTo>
                    <a:pt x="20848" y="1887"/>
                  </a:moveTo>
                  <a:cubicBezTo>
                    <a:pt x="20571" y="1284"/>
                    <a:pt x="20294" y="681"/>
                    <a:pt x="19463" y="319"/>
                  </a:cubicBezTo>
                  <a:cubicBezTo>
                    <a:pt x="18633" y="-43"/>
                    <a:pt x="17248" y="-164"/>
                    <a:pt x="15448" y="319"/>
                  </a:cubicBezTo>
                  <a:cubicBezTo>
                    <a:pt x="13648" y="801"/>
                    <a:pt x="11433" y="1887"/>
                    <a:pt x="8525" y="4180"/>
                  </a:cubicBezTo>
                  <a:cubicBezTo>
                    <a:pt x="5617" y="6473"/>
                    <a:pt x="2017" y="9972"/>
                    <a:pt x="633" y="12868"/>
                  </a:cubicBezTo>
                  <a:cubicBezTo>
                    <a:pt x="-752" y="15764"/>
                    <a:pt x="79" y="18057"/>
                    <a:pt x="3679" y="19385"/>
                  </a:cubicBezTo>
                  <a:cubicBezTo>
                    <a:pt x="7279" y="20712"/>
                    <a:pt x="13648" y="21074"/>
                    <a:pt x="20017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9051114" y="869949"/>
              <a:ext cx="12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93"/>
                    <a:pt x="0" y="11386"/>
                    <a:pt x="3600" y="14986"/>
                  </a:cubicBezTo>
                  <a:cubicBezTo>
                    <a:pt x="7200" y="18586"/>
                    <a:pt x="14400" y="200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9124870" y="844550"/>
              <a:ext cx="27845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3986"/>
                    <a:pt x="-1304" y="7971"/>
                    <a:pt x="1782" y="11571"/>
                  </a:cubicBezTo>
                  <a:cubicBezTo>
                    <a:pt x="4867" y="15171"/>
                    <a:pt x="12582" y="18386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978317" y="977899"/>
              <a:ext cx="26964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1740" y="21600"/>
                  </a:moveTo>
                  <a:cubicBezTo>
                    <a:pt x="736" y="21600"/>
                    <a:pt x="-269" y="21600"/>
                    <a:pt x="66" y="20880"/>
                  </a:cubicBezTo>
                  <a:cubicBezTo>
                    <a:pt x="401" y="20160"/>
                    <a:pt x="2075" y="18720"/>
                    <a:pt x="5843" y="15120"/>
                  </a:cubicBezTo>
                  <a:cubicBezTo>
                    <a:pt x="9610" y="11520"/>
                    <a:pt x="15471" y="5760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9051114" y="106045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9483641" y="906836"/>
              <a:ext cx="110154" cy="434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506" fill="norm" stroke="1" extrusionOk="0">
                  <a:moveTo>
                    <a:pt x="13063" y="9497"/>
                  </a:moveTo>
                  <a:cubicBezTo>
                    <a:pt x="10663" y="9497"/>
                    <a:pt x="8263" y="9497"/>
                    <a:pt x="7063" y="10021"/>
                  </a:cubicBezTo>
                  <a:cubicBezTo>
                    <a:pt x="5863" y="10545"/>
                    <a:pt x="5863" y="11594"/>
                    <a:pt x="6463" y="13376"/>
                  </a:cubicBezTo>
                  <a:cubicBezTo>
                    <a:pt x="7063" y="15159"/>
                    <a:pt x="8263" y="17675"/>
                    <a:pt x="8663" y="19248"/>
                  </a:cubicBezTo>
                  <a:cubicBezTo>
                    <a:pt x="9063" y="20821"/>
                    <a:pt x="8663" y="21450"/>
                    <a:pt x="7863" y="21503"/>
                  </a:cubicBezTo>
                  <a:cubicBezTo>
                    <a:pt x="7063" y="21555"/>
                    <a:pt x="5863" y="21031"/>
                    <a:pt x="4463" y="19038"/>
                  </a:cubicBezTo>
                  <a:cubicBezTo>
                    <a:pt x="3063" y="17046"/>
                    <a:pt x="1463" y="13586"/>
                    <a:pt x="663" y="10650"/>
                  </a:cubicBezTo>
                  <a:cubicBezTo>
                    <a:pt x="-137" y="7714"/>
                    <a:pt x="-137" y="5303"/>
                    <a:pt x="263" y="3730"/>
                  </a:cubicBezTo>
                  <a:cubicBezTo>
                    <a:pt x="663" y="2157"/>
                    <a:pt x="1463" y="1423"/>
                    <a:pt x="2663" y="899"/>
                  </a:cubicBezTo>
                  <a:cubicBezTo>
                    <a:pt x="3863" y="374"/>
                    <a:pt x="5463" y="60"/>
                    <a:pt x="7263" y="7"/>
                  </a:cubicBezTo>
                  <a:cubicBezTo>
                    <a:pt x="9063" y="-45"/>
                    <a:pt x="11063" y="165"/>
                    <a:pt x="13663" y="846"/>
                  </a:cubicBezTo>
                  <a:cubicBezTo>
                    <a:pt x="16263" y="1528"/>
                    <a:pt x="19463" y="2681"/>
                    <a:pt x="20463" y="4044"/>
                  </a:cubicBezTo>
                  <a:cubicBezTo>
                    <a:pt x="21463" y="5407"/>
                    <a:pt x="20263" y="6980"/>
                    <a:pt x="17863" y="7924"/>
                  </a:cubicBezTo>
                  <a:cubicBezTo>
                    <a:pt x="15463" y="8868"/>
                    <a:pt x="11863" y="9182"/>
                    <a:pt x="8263" y="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9605302" y="960804"/>
              <a:ext cx="118913" cy="112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31" fill="norm" stroke="1" extrusionOk="0">
                  <a:moveTo>
                    <a:pt x="11057" y="10431"/>
                  </a:moveTo>
                  <a:cubicBezTo>
                    <a:pt x="12194" y="8831"/>
                    <a:pt x="13331" y="7231"/>
                    <a:pt x="14278" y="5431"/>
                  </a:cubicBezTo>
                  <a:cubicBezTo>
                    <a:pt x="15226" y="3631"/>
                    <a:pt x="15984" y="1631"/>
                    <a:pt x="15226" y="631"/>
                  </a:cubicBezTo>
                  <a:cubicBezTo>
                    <a:pt x="14468" y="-369"/>
                    <a:pt x="12194" y="-369"/>
                    <a:pt x="9352" y="2031"/>
                  </a:cubicBezTo>
                  <a:cubicBezTo>
                    <a:pt x="6510" y="4431"/>
                    <a:pt x="3100" y="9231"/>
                    <a:pt x="1394" y="12631"/>
                  </a:cubicBezTo>
                  <a:cubicBezTo>
                    <a:pt x="-311" y="16031"/>
                    <a:pt x="-311" y="18031"/>
                    <a:pt x="636" y="19031"/>
                  </a:cubicBezTo>
                  <a:cubicBezTo>
                    <a:pt x="1584" y="20031"/>
                    <a:pt x="3478" y="20031"/>
                    <a:pt x="5752" y="19031"/>
                  </a:cubicBezTo>
                  <a:cubicBezTo>
                    <a:pt x="8026" y="18031"/>
                    <a:pt x="10678" y="16031"/>
                    <a:pt x="13331" y="16231"/>
                  </a:cubicBezTo>
                  <a:cubicBezTo>
                    <a:pt x="15984" y="16431"/>
                    <a:pt x="18636" y="18831"/>
                    <a:pt x="21289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9724214" y="908049"/>
              <a:ext cx="127001" cy="20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5832"/>
                  </a:moveTo>
                  <a:cubicBezTo>
                    <a:pt x="0" y="4752"/>
                    <a:pt x="0" y="3672"/>
                    <a:pt x="900" y="3132"/>
                  </a:cubicBezTo>
                  <a:cubicBezTo>
                    <a:pt x="1800" y="2592"/>
                    <a:pt x="3600" y="2592"/>
                    <a:pt x="6480" y="3996"/>
                  </a:cubicBezTo>
                  <a:cubicBezTo>
                    <a:pt x="9360" y="5400"/>
                    <a:pt x="13320" y="8208"/>
                    <a:pt x="15480" y="11232"/>
                  </a:cubicBezTo>
                  <a:cubicBezTo>
                    <a:pt x="17640" y="14256"/>
                    <a:pt x="18000" y="17496"/>
                    <a:pt x="17280" y="19332"/>
                  </a:cubicBezTo>
                  <a:cubicBezTo>
                    <a:pt x="16560" y="21168"/>
                    <a:pt x="14760" y="21600"/>
                    <a:pt x="13320" y="21168"/>
                  </a:cubicBezTo>
                  <a:cubicBezTo>
                    <a:pt x="11880" y="20736"/>
                    <a:pt x="10800" y="19440"/>
                    <a:pt x="10800" y="16740"/>
                  </a:cubicBezTo>
                  <a:cubicBezTo>
                    <a:pt x="10800" y="14040"/>
                    <a:pt x="11880" y="9936"/>
                    <a:pt x="13860" y="6912"/>
                  </a:cubicBezTo>
                  <a:cubicBezTo>
                    <a:pt x="15840" y="3888"/>
                    <a:pt x="18720" y="19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9888184" y="793495"/>
              <a:ext cx="159881" cy="3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57" fill="norm" stroke="1" extrusionOk="0">
                  <a:moveTo>
                    <a:pt x="12089" y="1877"/>
                  </a:moveTo>
                  <a:cubicBezTo>
                    <a:pt x="12657" y="1008"/>
                    <a:pt x="13226" y="139"/>
                    <a:pt x="13368" y="15"/>
                  </a:cubicBezTo>
                  <a:cubicBezTo>
                    <a:pt x="13510" y="-109"/>
                    <a:pt x="13226" y="512"/>
                    <a:pt x="12231" y="2932"/>
                  </a:cubicBezTo>
                  <a:cubicBezTo>
                    <a:pt x="11236" y="5353"/>
                    <a:pt x="9531" y="9574"/>
                    <a:pt x="8679" y="12677"/>
                  </a:cubicBezTo>
                  <a:cubicBezTo>
                    <a:pt x="7826" y="15781"/>
                    <a:pt x="7826" y="17767"/>
                    <a:pt x="8110" y="19070"/>
                  </a:cubicBezTo>
                  <a:cubicBezTo>
                    <a:pt x="8394" y="20374"/>
                    <a:pt x="8963" y="20994"/>
                    <a:pt x="9957" y="21243"/>
                  </a:cubicBezTo>
                  <a:cubicBezTo>
                    <a:pt x="10952" y="21491"/>
                    <a:pt x="12373" y="21367"/>
                    <a:pt x="13510" y="20560"/>
                  </a:cubicBezTo>
                  <a:cubicBezTo>
                    <a:pt x="14647" y="19753"/>
                    <a:pt x="15500" y="18263"/>
                    <a:pt x="15357" y="16650"/>
                  </a:cubicBezTo>
                  <a:cubicBezTo>
                    <a:pt x="15215" y="15036"/>
                    <a:pt x="14079" y="13298"/>
                    <a:pt x="11805" y="12243"/>
                  </a:cubicBezTo>
                  <a:cubicBezTo>
                    <a:pt x="9531" y="11188"/>
                    <a:pt x="6121" y="10815"/>
                    <a:pt x="3705" y="10753"/>
                  </a:cubicBezTo>
                  <a:cubicBezTo>
                    <a:pt x="1289" y="10691"/>
                    <a:pt x="-132" y="10939"/>
                    <a:pt x="10" y="11125"/>
                  </a:cubicBezTo>
                  <a:cubicBezTo>
                    <a:pt x="152" y="11312"/>
                    <a:pt x="1857" y="11436"/>
                    <a:pt x="5694" y="11250"/>
                  </a:cubicBezTo>
                  <a:cubicBezTo>
                    <a:pt x="9531" y="11063"/>
                    <a:pt x="15500" y="10567"/>
                    <a:pt x="21468" y="10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10067114" y="908049"/>
              <a:ext cx="50801" cy="203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2700" y="6680"/>
                  </a:moveTo>
                  <a:cubicBezTo>
                    <a:pt x="2700" y="10911"/>
                    <a:pt x="2700" y="15142"/>
                    <a:pt x="2250" y="17814"/>
                  </a:cubicBezTo>
                  <a:cubicBezTo>
                    <a:pt x="1800" y="20487"/>
                    <a:pt x="900" y="21600"/>
                    <a:pt x="450" y="21377"/>
                  </a:cubicBezTo>
                  <a:cubicBezTo>
                    <a:pt x="0" y="21155"/>
                    <a:pt x="0" y="19596"/>
                    <a:pt x="0" y="16812"/>
                  </a:cubicBezTo>
                  <a:cubicBezTo>
                    <a:pt x="0" y="14029"/>
                    <a:pt x="0" y="10021"/>
                    <a:pt x="3600" y="7014"/>
                  </a:cubicBezTo>
                  <a:cubicBezTo>
                    <a:pt x="7200" y="4008"/>
                    <a:pt x="14400" y="20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0132328" y="941354"/>
              <a:ext cx="218816" cy="14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139" fill="norm" stroke="1" extrusionOk="0">
                  <a:moveTo>
                    <a:pt x="2280" y="3380"/>
                  </a:moveTo>
                  <a:cubicBezTo>
                    <a:pt x="2077" y="4880"/>
                    <a:pt x="1873" y="6380"/>
                    <a:pt x="2382" y="7130"/>
                  </a:cubicBezTo>
                  <a:cubicBezTo>
                    <a:pt x="2892" y="7880"/>
                    <a:pt x="4114" y="7880"/>
                    <a:pt x="5133" y="7280"/>
                  </a:cubicBezTo>
                  <a:cubicBezTo>
                    <a:pt x="6152" y="6680"/>
                    <a:pt x="6967" y="5480"/>
                    <a:pt x="7578" y="4130"/>
                  </a:cubicBezTo>
                  <a:cubicBezTo>
                    <a:pt x="8190" y="2780"/>
                    <a:pt x="8597" y="1280"/>
                    <a:pt x="8292" y="530"/>
                  </a:cubicBezTo>
                  <a:cubicBezTo>
                    <a:pt x="7986" y="-220"/>
                    <a:pt x="6967" y="-220"/>
                    <a:pt x="5643" y="830"/>
                  </a:cubicBezTo>
                  <a:cubicBezTo>
                    <a:pt x="4318" y="1880"/>
                    <a:pt x="2688" y="3980"/>
                    <a:pt x="1567" y="7130"/>
                  </a:cubicBezTo>
                  <a:cubicBezTo>
                    <a:pt x="446" y="10280"/>
                    <a:pt x="-165" y="14480"/>
                    <a:pt x="39" y="17030"/>
                  </a:cubicBezTo>
                  <a:cubicBezTo>
                    <a:pt x="243" y="19580"/>
                    <a:pt x="1261" y="20480"/>
                    <a:pt x="4114" y="18830"/>
                  </a:cubicBezTo>
                  <a:cubicBezTo>
                    <a:pt x="6967" y="17180"/>
                    <a:pt x="11654" y="12980"/>
                    <a:pt x="14201" y="10130"/>
                  </a:cubicBezTo>
                  <a:cubicBezTo>
                    <a:pt x="16748" y="7280"/>
                    <a:pt x="17156" y="5780"/>
                    <a:pt x="17258" y="4130"/>
                  </a:cubicBezTo>
                  <a:cubicBezTo>
                    <a:pt x="17360" y="2480"/>
                    <a:pt x="17156" y="680"/>
                    <a:pt x="16443" y="380"/>
                  </a:cubicBezTo>
                  <a:cubicBezTo>
                    <a:pt x="15729" y="80"/>
                    <a:pt x="14507" y="1280"/>
                    <a:pt x="13895" y="2780"/>
                  </a:cubicBezTo>
                  <a:cubicBezTo>
                    <a:pt x="13284" y="4280"/>
                    <a:pt x="13284" y="6080"/>
                    <a:pt x="14507" y="8630"/>
                  </a:cubicBezTo>
                  <a:cubicBezTo>
                    <a:pt x="15729" y="11180"/>
                    <a:pt x="18175" y="14480"/>
                    <a:pt x="19601" y="16880"/>
                  </a:cubicBezTo>
                  <a:cubicBezTo>
                    <a:pt x="21027" y="19280"/>
                    <a:pt x="21435" y="20780"/>
                    <a:pt x="20722" y="21080"/>
                  </a:cubicBezTo>
                  <a:cubicBezTo>
                    <a:pt x="20009" y="21380"/>
                    <a:pt x="18175" y="20480"/>
                    <a:pt x="16341" y="19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0308414" y="781050"/>
              <a:ext cx="15978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8308" y="0"/>
                  </a:moveTo>
                  <a:cubicBezTo>
                    <a:pt x="12738" y="1560"/>
                    <a:pt x="17169" y="3120"/>
                    <a:pt x="19385" y="5640"/>
                  </a:cubicBezTo>
                  <a:cubicBezTo>
                    <a:pt x="21600" y="8160"/>
                    <a:pt x="21600" y="11640"/>
                    <a:pt x="18000" y="14460"/>
                  </a:cubicBezTo>
                  <a:cubicBezTo>
                    <a:pt x="14400" y="17280"/>
                    <a:pt x="72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-1" y="1689100"/>
              <a:ext cx="210028" cy="4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64" fill="norm" stroke="1" extrusionOk="0">
                  <a:moveTo>
                    <a:pt x="236" y="1316"/>
                  </a:moveTo>
                  <a:cubicBezTo>
                    <a:pt x="2777" y="1645"/>
                    <a:pt x="5319" y="1974"/>
                    <a:pt x="8389" y="1864"/>
                  </a:cubicBezTo>
                  <a:cubicBezTo>
                    <a:pt x="11460" y="1754"/>
                    <a:pt x="15060" y="1206"/>
                    <a:pt x="17495" y="768"/>
                  </a:cubicBezTo>
                  <a:cubicBezTo>
                    <a:pt x="19930" y="329"/>
                    <a:pt x="21201" y="0"/>
                    <a:pt x="20989" y="0"/>
                  </a:cubicBezTo>
                  <a:cubicBezTo>
                    <a:pt x="20777" y="0"/>
                    <a:pt x="19083" y="329"/>
                    <a:pt x="16754" y="1096"/>
                  </a:cubicBezTo>
                  <a:cubicBezTo>
                    <a:pt x="14425" y="1864"/>
                    <a:pt x="11460" y="3070"/>
                    <a:pt x="9660" y="3892"/>
                  </a:cubicBezTo>
                  <a:cubicBezTo>
                    <a:pt x="7860" y="4715"/>
                    <a:pt x="7225" y="5153"/>
                    <a:pt x="7119" y="5647"/>
                  </a:cubicBezTo>
                  <a:cubicBezTo>
                    <a:pt x="7013" y="6140"/>
                    <a:pt x="7436" y="6688"/>
                    <a:pt x="8072" y="7127"/>
                  </a:cubicBezTo>
                  <a:cubicBezTo>
                    <a:pt x="8707" y="7565"/>
                    <a:pt x="9554" y="7894"/>
                    <a:pt x="9977" y="8333"/>
                  </a:cubicBezTo>
                  <a:cubicBezTo>
                    <a:pt x="10401" y="8772"/>
                    <a:pt x="10401" y="9320"/>
                    <a:pt x="9448" y="10087"/>
                  </a:cubicBezTo>
                  <a:cubicBezTo>
                    <a:pt x="8495" y="10855"/>
                    <a:pt x="6589" y="11842"/>
                    <a:pt x="4683" y="13103"/>
                  </a:cubicBezTo>
                  <a:cubicBezTo>
                    <a:pt x="2777" y="14363"/>
                    <a:pt x="872" y="15898"/>
                    <a:pt x="236" y="17379"/>
                  </a:cubicBezTo>
                  <a:cubicBezTo>
                    <a:pt x="-399" y="18859"/>
                    <a:pt x="236" y="20284"/>
                    <a:pt x="2248" y="20942"/>
                  </a:cubicBezTo>
                  <a:cubicBezTo>
                    <a:pt x="4260" y="21600"/>
                    <a:pt x="7648" y="21490"/>
                    <a:pt x="11036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43664" y="1866899"/>
              <a:ext cx="247651" cy="17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525"/>
                  </a:moveTo>
                  <a:cubicBezTo>
                    <a:pt x="738" y="762"/>
                    <a:pt x="1477" y="0"/>
                    <a:pt x="2215" y="0"/>
                  </a:cubicBezTo>
                  <a:cubicBezTo>
                    <a:pt x="2954" y="0"/>
                    <a:pt x="3692" y="762"/>
                    <a:pt x="4246" y="3049"/>
                  </a:cubicBezTo>
                  <a:cubicBezTo>
                    <a:pt x="4800" y="5336"/>
                    <a:pt x="5169" y="9148"/>
                    <a:pt x="5077" y="11816"/>
                  </a:cubicBezTo>
                  <a:cubicBezTo>
                    <a:pt x="4985" y="14485"/>
                    <a:pt x="4431" y="16009"/>
                    <a:pt x="3785" y="17407"/>
                  </a:cubicBezTo>
                  <a:cubicBezTo>
                    <a:pt x="3138" y="18805"/>
                    <a:pt x="2400" y="20075"/>
                    <a:pt x="2031" y="19948"/>
                  </a:cubicBezTo>
                  <a:cubicBezTo>
                    <a:pt x="1662" y="19821"/>
                    <a:pt x="1662" y="18296"/>
                    <a:pt x="3138" y="15120"/>
                  </a:cubicBezTo>
                  <a:cubicBezTo>
                    <a:pt x="4615" y="11944"/>
                    <a:pt x="7569" y="7115"/>
                    <a:pt x="9508" y="4193"/>
                  </a:cubicBezTo>
                  <a:cubicBezTo>
                    <a:pt x="11446" y="1271"/>
                    <a:pt x="12369" y="254"/>
                    <a:pt x="12554" y="254"/>
                  </a:cubicBezTo>
                  <a:cubicBezTo>
                    <a:pt x="12738" y="254"/>
                    <a:pt x="12185" y="1271"/>
                    <a:pt x="11262" y="3812"/>
                  </a:cubicBezTo>
                  <a:cubicBezTo>
                    <a:pt x="10338" y="6353"/>
                    <a:pt x="9046" y="10419"/>
                    <a:pt x="8400" y="13087"/>
                  </a:cubicBezTo>
                  <a:cubicBezTo>
                    <a:pt x="7754" y="15755"/>
                    <a:pt x="7754" y="17026"/>
                    <a:pt x="9600" y="18296"/>
                  </a:cubicBezTo>
                  <a:cubicBezTo>
                    <a:pt x="11446" y="19567"/>
                    <a:pt x="15138" y="20838"/>
                    <a:pt x="17446" y="21219"/>
                  </a:cubicBezTo>
                  <a:cubicBezTo>
                    <a:pt x="19754" y="21600"/>
                    <a:pt x="20677" y="21092"/>
                    <a:pt x="21600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2214" y="2165350"/>
              <a:ext cx="336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9" y="16457"/>
                    <a:pt x="9238" y="11314"/>
                    <a:pt x="12838" y="7714"/>
                  </a:cubicBezTo>
                  <a:cubicBezTo>
                    <a:pt x="16438" y="4114"/>
                    <a:pt x="1901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61600" y="2146299"/>
              <a:ext cx="297965" cy="10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10" fill="norm" stroke="1" extrusionOk="0">
                  <a:moveTo>
                    <a:pt x="1334" y="18144"/>
                  </a:moveTo>
                  <a:cubicBezTo>
                    <a:pt x="574" y="19440"/>
                    <a:pt x="-187" y="20736"/>
                    <a:pt x="41" y="21168"/>
                  </a:cubicBezTo>
                  <a:cubicBezTo>
                    <a:pt x="269" y="21600"/>
                    <a:pt x="1486" y="21168"/>
                    <a:pt x="4833" y="18144"/>
                  </a:cubicBezTo>
                  <a:cubicBezTo>
                    <a:pt x="8179" y="15120"/>
                    <a:pt x="13655" y="9504"/>
                    <a:pt x="16774" y="6048"/>
                  </a:cubicBezTo>
                  <a:cubicBezTo>
                    <a:pt x="19892" y="2592"/>
                    <a:pt x="20652" y="1296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592914" y="1860550"/>
              <a:ext cx="254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631014" y="207010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139014" y="1830684"/>
              <a:ext cx="165101" cy="27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6676"/>
                  </a:moveTo>
                  <a:cubicBezTo>
                    <a:pt x="1108" y="10899"/>
                    <a:pt x="2215" y="15122"/>
                    <a:pt x="2769" y="17720"/>
                  </a:cubicBezTo>
                  <a:cubicBezTo>
                    <a:pt x="3323" y="20319"/>
                    <a:pt x="3323" y="21293"/>
                    <a:pt x="3046" y="21293"/>
                  </a:cubicBezTo>
                  <a:cubicBezTo>
                    <a:pt x="2769" y="21293"/>
                    <a:pt x="2215" y="20319"/>
                    <a:pt x="1800" y="17233"/>
                  </a:cubicBezTo>
                  <a:cubicBezTo>
                    <a:pt x="1385" y="14147"/>
                    <a:pt x="1108" y="8950"/>
                    <a:pt x="1800" y="5540"/>
                  </a:cubicBezTo>
                  <a:cubicBezTo>
                    <a:pt x="2492" y="2129"/>
                    <a:pt x="4154" y="505"/>
                    <a:pt x="6785" y="99"/>
                  </a:cubicBezTo>
                  <a:cubicBezTo>
                    <a:pt x="9415" y="-307"/>
                    <a:pt x="13015" y="505"/>
                    <a:pt x="15231" y="3104"/>
                  </a:cubicBezTo>
                  <a:cubicBezTo>
                    <a:pt x="17446" y="5702"/>
                    <a:pt x="18277" y="10087"/>
                    <a:pt x="19108" y="12767"/>
                  </a:cubicBezTo>
                  <a:cubicBezTo>
                    <a:pt x="19938" y="15446"/>
                    <a:pt x="20769" y="16421"/>
                    <a:pt x="21600" y="17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437464" y="1885950"/>
              <a:ext cx="101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450164" y="19875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697814" y="1803391"/>
              <a:ext cx="222251" cy="23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3472"/>
                  </a:moveTo>
                  <a:cubicBezTo>
                    <a:pt x="206" y="2508"/>
                    <a:pt x="411" y="1544"/>
                    <a:pt x="1131" y="869"/>
                  </a:cubicBezTo>
                  <a:cubicBezTo>
                    <a:pt x="1851" y="194"/>
                    <a:pt x="3086" y="-192"/>
                    <a:pt x="5349" y="97"/>
                  </a:cubicBezTo>
                  <a:cubicBezTo>
                    <a:pt x="7611" y="387"/>
                    <a:pt x="10903" y="1351"/>
                    <a:pt x="11623" y="3858"/>
                  </a:cubicBezTo>
                  <a:cubicBezTo>
                    <a:pt x="12343" y="6365"/>
                    <a:pt x="10491" y="10415"/>
                    <a:pt x="8949" y="13115"/>
                  </a:cubicBezTo>
                  <a:cubicBezTo>
                    <a:pt x="7406" y="15815"/>
                    <a:pt x="6171" y="17165"/>
                    <a:pt x="5246" y="18322"/>
                  </a:cubicBezTo>
                  <a:cubicBezTo>
                    <a:pt x="4320" y="19479"/>
                    <a:pt x="3703" y="20444"/>
                    <a:pt x="4320" y="20926"/>
                  </a:cubicBezTo>
                  <a:cubicBezTo>
                    <a:pt x="4937" y="21408"/>
                    <a:pt x="6789" y="21408"/>
                    <a:pt x="9874" y="20829"/>
                  </a:cubicBezTo>
                  <a:cubicBezTo>
                    <a:pt x="12960" y="20251"/>
                    <a:pt x="17280" y="19094"/>
                    <a:pt x="21600" y="17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2250264" y="2025650"/>
              <a:ext cx="571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3771"/>
                    <a:pt x="18400" y="7543"/>
                    <a:pt x="14800" y="11143"/>
                  </a:cubicBezTo>
                  <a:cubicBezTo>
                    <a:pt x="11200" y="14743"/>
                    <a:pt x="56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2574114" y="1877305"/>
              <a:ext cx="184151" cy="12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3" fill="norm" stroke="1" extrusionOk="0">
                  <a:moveTo>
                    <a:pt x="0" y="2429"/>
                  </a:moveTo>
                  <a:cubicBezTo>
                    <a:pt x="248" y="10657"/>
                    <a:pt x="497" y="18886"/>
                    <a:pt x="1117" y="19229"/>
                  </a:cubicBezTo>
                  <a:cubicBezTo>
                    <a:pt x="1738" y="19572"/>
                    <a:pt x="2731" y="12029"/>
                    <a:pt x="3600" y="7572"/>
                  </a:cubicBezTo>
                  <a:cubicBezTo>
                    <a:pt x="4469" y="3114"/>
                    <a:pt x="5214" y="1743"/>
                    <a:pt x="6083" y="1743"/>
                  </a:cubicBezTo>
                  <a:cubicBezTo>
                    <a:pt x="6952" y="1743"/>
                    <a:pt x="7945" y="3114"/>
                    <a:pt x="8566" y="4829"/>
                  </a:cubicBezTo>
                  <a:cubicBezTo>
                    <a:pt x="9186" y="6543"/>
                    <a:pt x="9434" y="8600"/>
                    <a:pt x="9559" y="10486"/>
                  </a:cubicBezTo>
                  <a:cubicBezTo>
                    <a:pt x="9683" y="12372"/>
                    <a:pt x="9683" y="14086"/>
                    <a:pt x="9807" y="13743"/>
                  </a:cubicBezTo>
                  <a:cubicBezTo>
                    <a:pt x="9931" y="13400"/>
                    <a:pt x="10179" y="11000"/>
                    <a:pt x="10552" y="8943"/>
                  </a:cubicBezTo>
                  <a:cubicBezTo>
                    <a:pt x="10924" y="6886"/>
                    <a:pt x="11421" y="5172"/>
                    <a:pt x="12290" y="3286"/>
                  </a:cubicBezTo>
                  <a:cubicBezTo>
                    <a:pt x="13159" y="1400"/>
                    <a:pt x="14400" y="-657"/>
                    <a:pt x="16014" y="200"/>
                  </a:cubicBezTo>
                  <a:cubicBezTo>
                    <a:pt x="17628" y="1057"/>
                    <a:pt x="19614" y="4829"/>
                    <a:pt x="20607" y="8772"/>
                  </a:cubicBezTo>
                  <a:cubicBezTo>
                    <a:pt x="21600" y="12714"/>
                    <a:pt x="21600" y="16829"/>
                    <a:pt x="21600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2929714" y="1868601"/>
              <a:ext cx="1143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600" y="3953"/>
                    <a:pt x="3200" y="-1447"/>
                    <a:pt x="6800" y="353"/>
                  </a:cubicBezTo>
                  <a:cubicBezTo>
                    <a:pt x="10400" y="2153"/>
                    <a:pt x="160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2967814" y="194310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3251120" y="1801283"/>
              <a:ext cx="231045" cy="229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65" fill="norm" stroke="1" extrusionOk="0">
                  <a:moveTo>
                    <a:pt x="227" y="3765"/>
                  </a:moveTo>
                  <a:cubicBezTo>
                    <a:pt x="30" y="2774"/>
                    <a:pt x="-166" y="1783"/>
                    <a:pt x="227" y="1090"/>
                  </a:cubicBezTo>
                  <a:cubicBezTo>
                    <a:pt x="619" y="396"/>
                    <a:pt x="1601" y="0"/>
                    <a:pt x="2878" y="0"/>
                  </a:cubicBezTo>
                  <a:cubicBezTo>
                    <a:pt x="4154" y="0"/>
                    <a:pt x="5725" y="396"/>
                    <a:pt x="6412" y="2675"/>
                  </a:cubicBezTo>
                  <a:cubicBezTo>
                    <a:pt x="7099" y="4954"/>
                    <a:pt x="6903" y="9116"/>
                    <a:pt x="6216" y="12088"/>
                  </a:cubicBezTo>
                  <a:cubicBezTo>
                    <a:pt x="5529" y="15061"/>
                    <a:pt x="4350" y="16844"/>
                    <a:pt x="3467" y="18231"/>
                  </a:cubicBezTo>
                  <a:cubicBezTo>
                    <a:pt x="2583" y="19618"/>
                    <a:pt x="1994" y="20609"/>
                    <a:pt x="2387" y="21105"/>
                  </a:cubicBezTo>
                  <a:cubicBezTo>
                    <a:pt x="2779" y="21600"/>
                    <a:pt x="4154" y="21600"/>
                    <a:pt x="7492" y="21006"/>
                  </a:cubicBezTo>
                  <a:cubicBezTo>
                    <a:pt x="10830" y="20411"/>
                    <a:pt x="16132" y="19222"/>
                    <a:pt x="21434" y="18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3266264" y="3064933"/>
              <a:ext cx="50537" cy="271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0" y="168"/>
                  </a:moveTo>
                  <a:cubicBezTo>
                    <a:pt x="2700" y="84"/>
                    <a:pt x="5400" y="0"/>
                    <a:pt x="6750" y="0"/>
                  </a:cubicBezTo>
                  <a:cubicBezTo>
                    <a:pt x="8100" y="0"/>
                    <a:pt x="8100" y="84"/>
                    <a:pt x="8100" y="454"/>
                  </a:cubicBezTo>
                  <a:cubicBezTo>
                    <a:pt x="8100" y="824"/>
                    <a:pt x="8100" y="1479"/>
                    <a:pt x="8100" y="2110"/>
                  </a:cubicBezTo>
                  <a:cubicBezTo>
                    <a:pt x="8100" y="2740"/>
                    <a:pt x="8100" y="3345"/>
                    <a:pt x="7200" y="3967"/>
                  </a:cubicBezTo>
                  <a:cubicBezTo>
                    <a:pt x="6300" y="4589"/>
                    <a:pt x="4500" y="5228"/>
                    <a:pt x="3600" y="5866"/>
                  </a:cubicBezTo>
                  <a:cubicBezTo>
                    <a:pt x="2700" y="6505"/>
                    <a:pt x="2700" y="7144"/>
                    <a:pt x="3600" y="7791"/>
                  </a:cubicBezTo>
                  <a:cubicBezTo>
                    <a:pt x="4500" y="8438"/>
                    <a:pt x="6300" y="9094"/>
                    <a:pt x="8100" y="9758"/>
                  </a:cubicBezTo>
                  <a:cubicBezTo>
                    <a:pt x="9900" y="10422"/>
                    <a:pt x="11700" y="11094"/>
                    <a:pt x="13500" y="11767"/>
                  </a:cubicBezTo>
                  <a:cubicBezTo>
                    <a:pt x="15300" y="12439"/>
                    <a:pt x="17100" y="13111"/>
                    <a:pt x="18450" y="13775"/>
                  </a:cubicBezTo>
                  <a:cubicBezTo>
                    <a:pt x="19800" y="14439"/>
                    <a:pt x="20700" y="15095"/>
                    <a:pt x="21150" y="15776"/>
                  </a:cubicBezTo>
                  <a:cubicBezTo>
                    <a:pt x="21600" y="16456"/>
                    <a:pt x="21600" y="17162"/>
                    <a:pt x="21150" y="17809"/>
                  </a:cubicBezTo>
                  <a:cubicBezTo>
                    <a:pt x="20700" y="18457"/>
                    <a:pt x="19800" y="19045"/>
                    <a:pt x="16200" y="19667"/>
                  </a:cubicBezTo>
                  <a:cubicBezTo>
                    <a:pt x="12600" y="20289"/>
                    <a:pt x="6300" y="209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3240864" y="2944147"/>
              <a:ext cx="4313768" cy="2764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fill="norm" stroke="1" extrusionOk="0">
                  <a:moveTo>
                    <a:pt x="0" y="1010"/>
                  </a:moveTo>
                  <a:cubicBezTo>
                    <a:pt x="350" y="993"/>
                    <a:pt x="700" y="977"/>
                    <a:pt x="1044" y="944"/>
                  </a:cubicBezTo>
                  <a:cubicBezTo>
                    <a:pt x="1388" y="910"/>
                    <a:pt x="1728" y="861"/>
                    <a:pt x="2088" y="811"/>
                  </a:cubicBezTo>
                  <a:cubicBezTo>
                    <a:pt x="2448" y="762"/>
                    <a:pt x="2830" y="712"/>
                    <a:pt x="3195" y="663"/>
                  </a:cubicBezTo>
                  <a:cubicBezTo>
                    <a:pt x="3561" y="613"/>
                    <a:pt x="3911" y="563"/>
                    <a:pt x="4298" y="522"/>
                  </a:cubicBezTo>
                  <a:cubicBezTo>
                    <a:pt x="4685" y="481"/>
                    <a:pt x="5109" y="448"/>
                    <a:pt x="5548" y="415"/>
                  </a:cubicBezTo>
                  <a:cubicBezTo>
                    <a:pt x="5988" y="382"/>
                    <a:pt x="6444" y="349"/>
                    <a:pt x="6836" y="316"/>
                  </a:cubicBezTo>
                  <a:cubicBezTo>
                    <a:pt x="7228" y="282"/>
                    <a:pt x="7557" y="249"/>
                    <a:pt x="7891" y="225"/>
                  </a:cubicBezTo>
                  <a:cubicBezTo>
                    <a:pt x="8225" y="200"/>
                    <a:pt x="8564" y="183"/>
                    <a:pt x="8892" y="167"/>
                  </a:cubicBezTo>
                  <a:cubicBezTo>
                    <a:pt x="9221" y="150"/>
                    <a:pt x="9539" y="134"/>
                    <a:pt x="9867" y="117"/>
                  </a:cubicBezTo>
                  <a:cubicBezTo>
                    <a:pt x="10196" y="101"/>
                    <a:pt x="10535" y="84"/>
                    <a:pt x="10885" y="68"/>
                  </a:cubicBezTo>
                  <a:cubicBezTo>
                    <a:pt x="11235" y="51"/>
                    <a:pt x="11595" y="35"/>
                    <a:pt x="11934" y="26"/>
                  </a:cubicBezTo>
                  <a:cubicBezTo>
                    <a:pt x="12273" y="18"/>
                    <a:pt x="12591" y="18"/>
                    <a:pt x="12920" y="18"/>
                  </a:cubicBezTo>
                  <a:cubicBezTo>
                    <a:pt x="13248" y="18"/>
                    <a:pt x="13587" y="18"/>
                    <a:pt x="13990" y="26"/>
                  </a:cubicBezTo>
                  <a:cubicBezTo>
                    <a:pt x="14393" y="35"/>
                    <a:pt x="14859" y="51"/>
                    <a:pt x="15299" y="76"/>
                  </a:cubicBezTo>
                  <a:cubicBezTo>
                    <a:pt x="15739" y="101"/>
                    <a:pt x="16152" y="134"/>
                    <a:pt x="16544" y="159"/>
                  </a:cubicBezTo>
                  <a:cubicBezTo>
                    <a:pt x="16937" y="183"/>
                    <a:pt x="17308" y="200"/>
                    <a:pt x="17716" y="208"/>
                  </a:cubicBezTo>
                  <a:cubicBezTo>
                    <a:pt x="18124" y="216"/>
                    <a:pt x="18569" y="216"/>
                    <a:pt x="19003" y="216"/>
                  </a:cubicBezTo>
                  <a:cubicBezTo>
                    <a:pt x="19438" y="216"/>
                    <a:pt x="19862" y="216"/>
                    <a:pt x="20259" y="183"/>
                  </a:cubicBezTo>
                  <a:cubicBezTo>
                    <a:pt x="20657" y="150"/>
                    <a:pt x="21028" y="84"/>
                    <a:pt x="21240" y="43"/>
                  </a:cubicBezTo>
                  <a:cubicBezTo>
                    <a:pt x="21452" y="2"/>
                    <a:pt x="21505" y="-15"/>
                    <a:pt x="21542" y="18"/>
                  </a:cubicBezTo>
                  <a:cubicBezTo>
                    <a:pt x="21579" y="51"/>
                    <a:pt x="21600" y="134"/>
                    <a:pt x="21600" y="456"/>
                  </a:cubicBezTo>
                  <a:cubicBezTo>
                    <a:pt x="21600" y="778"/>
                    <a:pt x="21579" y="1340"/>
                    <a:pt x="21536" y="1952"/>
                  </a:cubicBezTo>
                  <a:cubicBezTo>
                    <a:pt x="21494" y="2563"/>
                    <a:pt x="21430" y="3224"/>
                    <a:pt x="21372" y="3893"/>
                  </a:cubicBezTo>
                  <a:cubicBezTo>
                    <a:pt x="21314" y="4563"/>
                    <a:pt x="21261" y="5240"/>
                    <a:pt x="21208" y="5860"/>
                  </a:cubicBezTo>
                  <a:cubicBezTo>
                    <a:pt x="21155" y="6480"/>
                    <a:pt x="21102" y="7042"/>
                    <a:pt x="21038" y="7620"/>
                  </a:cubicBezTo>
                  <a:cubicBezTo>
                    <a:pt x="20975" y="8199"/>
                    <a:pt x="20900" y="8794"/>
                    <a:pt x="20826" y="9372"/>
                  </a:cubicBezTo>
                  <a:cubicBezTo>
                    <a:pt x="20752" y="9950"/>
                    <a:pt x="20678" y="10512"/>
                    <a:pt x="20614" y="11091"/>
                  </a:cubicBezTo>
                  <a:cubicBezTo>
                    <a:pt x="20551" y="11669"/>
                    <a:pt x="20498" y="12264"/>
                    <a:pt x="20455" y="12867"/>
                  </a:cubicBezTo>
                  <a:cubicBezTo>
                    <a:pt x="20413" y="13471"/>
                    <a:pt x="20381" y="14082"/>
                    <a:pt x="20365" y="14702"/>
                  </a:cubicBezTo>
                  <a:cubicBezTo>
                    <a:pt x="20349" y="15321"/>
                    <a:pt x="20349" y="15949"/>
                    <a:pt x="20344" y="16594"/>
                  </a:cubicBezTo>
                  <a:cubicBezTo>
                    <a:pt x="20339" y="17239"/>
                    <a:pt x="20328" y="17900"/>
                    <a:pt x="20296" y="18503"/>
                  </a:cubicBezTo>
                  <a:cubicBezTo>
                    <a:pt x="20265" y="19106"/>
                    <a:pt x="20212" y="19651"/>
                    <a:pt x="20137" y="20114"/>
                  </a:cubicBezTo>
                  <a:cubicBezTo>
                    <a:pt x="20063" y="20577"/>
                    <a:pt x="19968" y="20957"/>
                    <a:pt x="19872" y="21188"/>
                  </a:cubicBezTo>
                  <a:cubicBezTo>
                    <a:pt x="19777" y="21420"/>
                    <a:pt x="19682" y="21502"/>
                    <a:pt x="19586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3221814" y="5448300"/>
              <a:ext cx="40386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20533"/>
                    <a:pt x="272" y="19467"/>
                    <a:pt x="577" y="18933"/>
                  </a:cubicBezTo>
                  <a:cubicBezTo>
                    <a:pt x="883" y="18400"/>
                    <a:pt x="1358" y="18400"/>
                    <a:pt x="1851" y="18400"/>
                  </a:cubicBezTo>
                  <a:cubicBezTo>
                    <a:pt x="2343" y="18400"/>
                    <a:pt x="2853" y="18400"/>
                    <a:pt x="3340" y="18267"/>
                  </a:cubicBezTo>
                  <a:cubicBezTo>
                    <a:pt x="3826" y="18133"/>
                    <a:pt x="4291" y="17867"/>
                    <a:pt x="4749" y="17200"/>
                  </a:cubicBezTo>
                  <a:cubicBezTo>
                    <a:pt x="5208" y="16533"/>
                    <a:pt x="5660" y="15467"/>
                    <a:pt x="6130" y="14400"/>
                  </a:cubicBezTo>
                  <a:cubicBezTo>
                    <a:pt x="6600" y="13333"/>
                    <a:pt x="7087" y="12267"/>
                    <a:pt x="7523" y="11333"/>
                  </a:cubicBezTo>
                  <a:cubicBezTo>
                    <a:pt x="7958" y="10400"/>
                    <a:pt x="8343" y="9600"/>
                    <a:pt x="8723" y="8933"/>
                  </a:cubicBezTo>
                  <a:cubicBezTo>
                    <a:pt x="9102" y="8267"/>
                    <a:pt x="9475" y="7733"/>
                    <a:pt x="9860" y="7200"/>
                  </a:cubicBezTo>
                  <a:cubicBezTo>
                    <a:pt x="10245" y="6667"/>
                    <a:pt x="10642" y="6133"/>
                    <a:pt x="11049" y="5600"/>
                  </a:cubicBezTo>
                  <a:cubicBezTo>
                    <a:pt x="11457" y="5067"/>
                    <a:pt x="11875" y="4533"/>
                    <a:pt x="12272" y="4133"/>
                  </a:cubicBezTo>
                  <a:cubicBezTo>
                    <a:pt x="12668" y="3733"/>
                    <a:pt x="13042" y="3467"/>
                    <a:pt x="13438" y="3200"/>
                  </a:cubicBezTo>
                  <a:cubicBezTo>
                    <a:pt x="13834" y="2933"/>
                    <a:pt x="14253" y="2667"/>
                    <a:pt x="14649" y="2533"/>
                  </a:cubicBezTo>
                  <a:cubicBezTo>
                    <a:pt x="15045" y="2400"/>
                    <a:pt x="15419" y="2400"/>
                    <a:pt x="15781" y="2267"/>
                  </a:cubicBezTo>
                  <a:cubicBezTo>
                    <a:pt x="16143" y="2133"/>
                    <a:pt x="16494" y="1867"/>
                    <a:pt x="16913" y="1733"/>
                  </a:cubicBezTo>
                  <a:cubicBezTo>
                    <a:pt x="17332" y="1600"/>
                    <a:pt x="17819" y="1600"/>
                    <a:pt x="18317" y="1600"/>
                  </a:cubicBezTo>
                  <a:cubicBezTo>
                    <a:pt x="18815" y="1600"/>
                    <a:pt x="19325" y="1600"/>
                    <a:pt x="19823" y="1467"/>
                  </a:cubicBezTo>
                  <a:cubicBezTo>
                    <a:pt x="20321" y="1333"/>
                    <a:pt x="20808" y="1067"/>
                    <a:pt x="21102" y="800"/>
                  </a:cubicBezTo>
                  <a:cubicBezTo>
                    <a:pt x="21396" y="533"/>
                    <a:pt x="21498" y="2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3215464" y="4248149"/>
              <a:ext cx="3968751" cy="8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3" y="1580"/>
                    <a:pt x="645" y="3161"/>
                    <a:pt x="1008" y="5795"/>
                  </a:cubicBezTo>
                  <a:cubicBezTo>
                    <a:pt x="1371" y="8429"/>
                    <a:pt x="1774" y="12117"/>
                    <a:pt x="2218" y="14488"/>
                  </a:cubicBezTo>
                  <a:cubicBezTo>
                    <a:pt x="2661" y="16859"/>
                    <a:pt x="3145" y="17912"/>
                    <a:pt x="3623" y="18439"/>
                  </a:cubicBezTo>
                  <a:cubicBezTo>
                    <a:pt x="4101" y="18966"/>
                    <a:pt x="4573" y="18966"/>
                    <a:pt x="5028" y="18966"/>
                  </a:cubicBezTo>
                  <a:cubicBezTo>
                    <a:pt x="5484" y="18966"/>
                    <a:pt x="5921" y="18966"/>
                    <a:pt x="6359" y="18966"/>
                  </a:cubicBezTo>
                  <a:cubicBezTo>
                    <a:pt x="6797" y="18966"/>
                    <a:pt x="7235" y="18966"/>
                    <a:pt x="7690" y="18966"/>
                  </a:cubicBezTo>
                  <a:cubicBezTo>
                    <a:pt x="8145" y="18966"/>
                    <a:pt x="8617" y="18966"/>
                    <a:pt x="9095" y="18966"/>
                  </a:cubicBezTo>
                  <a:cubicBezTo>
                    <a:pt x="9573" y="18966"/>
                    <a:pt x="10057" y="18966"/>
                    <a:pt x="10552" y="19229"/>
                  </a:cubicBezTo>
                  <a:cubicBezTo>
                    <a:pt x="11048" y="19493"/>
                    <a:pt x="11555" y="20020"/>
                    <a:pt x="12061" y="20283"/>
                  </a:cubicBezTo>
                  <a:cubicBezTo>
                    <a:pt x="12568" y="20546"/>
                    <a:pt x="13075" y="20546"/>
                    <a:pt x="13594" y="20546"/>
                  </a:cubicBezTo>
                  <a:cubicBezTo>
                    <a:pt x="14112" y="20546"/>
                    <a:pt x="14642" y="20546"/>
                    <a:pt x="15166" y="20546"/>
                  </a:cubicBezTo>
                  <a:cubicBezTo>
                    <a:pt x="15690" y="20546"/>
                    <a:pt x="16209" y="20546"/>
                    <a:pt x="16704" y="20546"/>
                  </a:cubicBezTo>
                  <a:cubicBezTo>
                    <a:pt x="17199" y="20546"/>
                    <a:pt x="17672" y="20546"/>
                    <a:pt x="18150" y="20546"/>
                  </a:cubicBezTo>
                  <a:cubicBezTo>
                    <a:pt x="18628" y="20546"/>
                    <a:pt x="19112" y="20546"/>
                    <a:pt x="19578" y="20810"/>
                  </a:cubicBezTo>
                  <a:cubicBezTo>
                    <a:pt x="20045" y="21073"/>
                    <a:pt x="20494" y="21600"/>
                    <a:pt x="20828" y="21600"/>
                  </a:cubicBezTo>
                  <a:cubicBezTo>
                    <a:pt x="21162" y="21600"/>
                    <a:pt x="21381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032358" y="2946400"/>
              <a:ext cx="151607" cy="288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7" y="0"/>
                  </a:moveTo>
                  <a:cubicBezTo>
                    <a:pt x="21487" y="633"/>
                    <a:pt x="21487" y="1266"/>
                    <a:pt x="20737" y="1907"/>
                  </a:cubicBezTo>
                  <a:cubicBezTo>
                    <a:pt x="19987" y="2548"/>
                    <a:pt x="18487" y="3196"/>
                    <a:pt x="17137" y="3837"/>
                  </a:cubicBezTo>
                  <a:cubicBezTo>
                    <a:pt x="15787" y="4478"/>
                    <a:pt x="14587" y="5111"/>
                    <a:pt x="13537" y="5705"/>
                  </a:cubicBezTo>
                  <a:cubicBezTo>
                    <a:pt x="12487" y="6298"/>
                    <a:pt x="11587" y="6852"/>
                    <a:pt x="10837" y="7422"/>
                  </a:cubicBezTo>
                  <a:cubicBezTo>
                    <a:pt x="10087" y="7991"/>
                    <a:pt x="9487" y="8577"/>
                    <a:pt x="8887" y="9170"/>
                  </a:cubicBezTo>
                  <a:cubicBezTo>
                    <a:pt x="8287" y="9764"/>
                    <a:pt x="7687" y="10365"/>
                    <a:pt x="7237" y="10966"/>
                  </a:cubicBezTo>
                  <a:cubicBezTo>
                    <a:pt x="6787" y="11567"/>
                    <a:pt x="6487" y="12169"/>
                    <a:pt x="6037" y="12762"/>
                  </a:cubicBezTo>
                  <a:cubicBezTo>
                    <a:pt x="5587" y="13356"/>
                    <a:pt x="4987" y="13941"/>
                    <a:pt x="4387" y="14550"/>
                  </a:cubicBezTo>
                  <a:cubicBezTo>
                    <a:pt x="3787" y="15160"/>
                    <a:pt x="3187" y="15793"/>
                    <a:pt x="2437" y="16433"/>
                  </a:cubicBezTo>
                  <a:cubicBezTo>
                    <a:pt x="1687" y="17074"/>
                    <a:pt x="787" y="17723"/>
                    <a:pt x="337" y="18364"/>
                  </a:cubicBezTo>
                  <a:cubicBezTo>
                    <a:pt x="-113" y="19005"/>
                    <a:pt x="-113" y="19638"/>
                    <a:pt x="337" y="20176"/>
                  </a:cubicBezTo>
                  <a:cubicBezTo>
                    <a:pt x="787" y="20714"/>
                    <a:pt x="1687" y="21157"/>
                    <a:pt x="25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736164" y="2523066"/>
              <a:ext cx="152401" cy="46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8429"/>
                    <a:pt x="1200" y="15259"/>
                    <a:pt x="1950" y="12039"/>
                  </a:cubicBezTo>
                  <a:cubicBezTo>
                    <a:pt x="2700" y="8818"/>
                    <a:pt x="3600" y="5549"/>
                    <a:pt x="4350" y="3666"/>
                  </a:cubicBezTo>
                  <a:cubicBezTo>
                    <a:pt x="5100" y="1783"/>
                    <a:pt x="5700" y="1288"/>
                    <a:pt x="6600" y="842"/>
                  </a:cubicBezTo>
                  <a:cubicBezTo>
                    <a:pt x="7500" y="396"/>
                    <a:pt x="8700" y="0"/>
                    <a:pt x="10050" y="0"/>
                  </a:cubicBezTo>
                  <a:cubicBezTo>
                    <a:pt x="11400" y="0"/>
                    <a:pt x="12900" y="396"/>
                    <a:pt x="14400" y="2031"/>
                  </a:cubicBezTo>
                  <a:cubicBezTo>
                    <a:pt x="15900" y="3666"/>
                    <a:pt x="17400" y="6539"/>
                    <a:pt x="18600" y="9314"/>
                  </a:cubicBezTo>
                  <a:cubicBezTo>
                    <a:pt x="19800" y="12088"/>
                    <a:pt x="20700" y="14763"/>
                    <a:pt x="21600" y="17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751181" y="2711450"/>
              <a:ext cx="270734" cy="5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35" fill="norm" stroke="1" extrusionOk="0">
                  <a:moveTo>
                    <a:pt x="1314" y="18144"/>
                  </a:moveTo>
                  <a:cubicBezTo>
                    <a:pt x="483" y="19872"/>
                    <a:pt x="-348" y="21600"/>
                    <a:pt x="150" y="21168"/>
                  </a:cubicBezTo>
                  <a:cubicBezTo>
                    <a:pt x="649" y="20736"/>
                    <a:pt x="2477" y="18144"/>
                    <a:pt x="6215" y="14256"/>
                  </a:cubicBezTo>
                  <a:cubicBezTo>
                    <a:pt x="9954" y="10368"/>
                    <a:pt x="15603" y="5184"/>
                    <a:pt x="212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123764" y="2552700"/>
              <a:ext cx="190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52"/>
                    <a:pt x="0" y="9704"/>
                    <a:pt x="3600" y="13304"/>
                  </a:cubicBezTo>
                  <a:cubicBezTo>
                    <a:pt x="7200" y="16904"/>
                    <a:pt x="14400" y="192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066614" y="2450392"/>
              <a:ext cx="215229" cy="45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317" fill="norm" stroke="1" extrusionOk="0">
                  <a:moveTo>
                    <a:pt x="4362" y="8280"/>
                  </a:moveTo>
                  <a:cubicBezTo>
                    <a:pt x="4362" y="5923"/>
                    <a:pt x="4362" y="3567"/>
                    <a:pt x="5296" y="2045"/>
                  </a:cubicBezTo>
                  <a:cubicBezTo>
                    <a:pt x="6231" y="523"/>
                    <a:pt x="8100" y="-164"/>
                    <a:pt x="10488" y="32"/>
                  </a:cubicBezTo>
                  <a:cubicBezTo>
                    <a:pt x="12877" y="229"/>
                    <a:pt x="15785" y="1309"/>
                    <a:pt x="16927" y="2929"/>
                  </a:cubicBezTo>
                  <a:cubicBezTo>
                    <a:pt x="18069" y="4549"/>
                    <a:pt x="17446" y="6709"/>
                    <a:pt x="16823" y="7985"/>
                  </a:cubicBezTo>
                  <a:cubicBezTo>
                    <a:pt x="16200" y="9261"/>
                    <a:pt x="15577" y="9654"/>
                    <a:pt x="14538" y="10047"/>
                  </a:cubicBezTo>
                  <a:cubicBezTo>
                    <a:pt x="13500" y="10440"/>
                    <a:pt x="12046" y="10832"/>
                    <a:pt x="12150" y="11176"/>
                  </a:cubicBezTo>
                  <a:cubicBezTo>
                    <a:pt x="12254" y="11520"/>
                    <a:pt x="13915" y="11814"/>
                    <a:pt x="15681" y="12305"/>
                  </a:cubicBezTo>
                  <a:cubicBezTo>
                    <a:pt x="17446" y="12796"/>
                    <a:pt x="19315" y="13483"/>
                    <a:pt x="20354" y="14465"/>
                  </a:cubicBezTo>
                  <a:cubicBezTo>
                    <a:pt x="21392" y="15447"/>
                    <a:pt x="21600" y="16723"/>
                    <a:pt x="19523" y="17951"/>
                  </a:cubicBezTo>
                  <a:cubicBezTo>
                    <a:pt x="17446" y="19178"/>
                    <a:pt x="13085" y="20356"/>
                    <a:pt x="9450" y="20896"/>
                  </a:cubicBezTo>
                  <a:cubicBezTo>
                    <a:pt x="5815" y="21436"/>
                    <a:pt x="2908" y="21338"/>
                    <a:pt x="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2136670" y="3598005"/>
              <a:ext cx="265995" cy="26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77" fill="norm" stroke="1" extrusionOk="0">
                  <a:moveTo>
                    <a:pt x="453" y="7457"/>
                  </a:moveTo>
                  <a:cubicBezTo>
                    <a:pt x="113" y="6593"/>
                    <a:pt x="-227" y="5729"/>
                    <a:pt x="198" y="5384"/>
                  </a:cubicBezTo>
                  <a:cubicBezTo>
                    <a:pt x="623" y="5038"/>
                    <a:pt x="1814" y="5211"/>
                    <a:pt x="3515" y="6507"/>
                  </a:cubicBezTo>
                  <a:cubicBezTo>
                    <a:pt x="5216" y="7803"/>
                    <a:pt x="7427" y="10222"/>
                    <a:pt x="8532" y="12728"/>
                  </a:cubicBezTo>
                  <a:cubicBezTo>
                    <a:pt x="9638" y="15233"/>
                    <a:pt x="9638" y="17825"/>
                    <a:pt x="9212" y="19380"/>
                  </a:cubicBezTo>
                  <a:cubicBezTo>
                    <a:pt x="8787" y="20936"/>
                    <a:pt x="7937" y="21454"/>
                    <a:pt x="7256" y="21368"/>
                  </a:cubicBezTo>
                  <a:cubicBezTo>
                    <a:pt x="6576" y="21281"/>
                    <a:pt x="6066" y="20590"/>
                    <a:pt x="5641" y="18430"/>
                  </a:cubicBezTo>
                  <a:cubicBezTo>
                    <a:pt x="5216" y="16270"/>
                    <a:pt x="4875" y="12641"/>
                    <a:pt x="5386" y="10308"/>
                  </a:cubicBezTo>
                  <a:cubicBezTo>
                    <a:pt x="5896" y="7976"/>
                    <a:pt x="7256" y="6939"/>
                    <a:pt x="8787" y="6507"/>
                  </a:cubicBezTo>
                  <a:cubicBezTo>
                    <a:pt x="10318" y="6075"/>
                    <a:pt x="12019" y="6248"/>
                    <a:pt x="13294" y="7198"/>
                  </a:cubicBezTo>
                  <a:cubicBezTo>
                    <a:pt x="14570" y="8148"/>
                    <a:pt x="15420" y="9876"/>
                    <a:pt x="15930" y="11172"/>
                  </a:cubicBezTo>
                  <a:cubicBezTo>
                    <a:pt x="16441" y="12468"/>
                    <a:pt x="16611" y="13332"/>
                    <a:pt x="16866" y="14196"/>
                  </a:cubicBezTo>
                  <a:cubicBezTo>
                    <a:pt x="17121" y="15060"/>
                    <a:pt x="17461" y="15924"/>
                    <a:pt x="17631" y="15924"/>
                  </a:cubicBezTo>
                  <a:cubicBezTo>
                    <a:pt x="17801" y="15924"/>
                    <a:pt x="17801" y="15060"/>
                    <a:pt x="17461" y="12641"/>
                  </a:cubicBezTo>
                  <a:cubicBezTo>
                    <a:pt x="17121" y="10222"/>
                    <a:pt x="16441" y="6248"/>
                    <a:pt x="16016" y="3742"/>
                  </a:cubicBezTo>
                  <a:cubicBezTo>
                    <a:pt x="15590" y="1236"/>
                    <a:pt x="15420" y="200"/>
                    <a:pt x="15675" y="27"/>
                  </a:cubicBezTo>
                  <a:cubicBezTo>
                    <a:pt x="15930" y="-146"/>
                    <a:pt x="16611" y="545"/>
                    <a:pt x="17631" y="1323"/>
                  </a:cubicBezTo>
                  <a:cubicBezTo>
                    <a:pt x="18652" y="2100"/>
                    <a:pt x="20012" y="2964"/>
                    <a:pt x="21373" y="3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2407074" y="3431697"/>
              <a:ext cx="270637" cy="39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52" fill="norm" stroke="1" extrusionOk="0">
                  <a:moveTo>
                    <a:pt x="6134" y="13439"/>
                  </a:moveTo>
                  <a:cubicBezTo>
                    <a:pt x="6134" y="12858"/>
                    <a:pt x="6134" y="12278"/>
                    <a:pt x="5552" y="11987"/>
                  </a:cubicBezTo>
                  <a:cubicBezTo>
                    <a:pt x="4971" y="11697"/>
                    <a:pt x="3808" y="11697"/>
                    <a:pt x="2728" y="12278"/>
                  </a:cubicBezTo>
                  <a:cubicBezTo>
                    <a:pt x="1648" y="12858"/>
                    <a:pt x="651" y="14020"/>
                    <a:pt x="235" y="15297"/>
                  </a:cubicBezTo>
                  <a:cubicBezTo>
                    <a:pt x="-180" y="16575"/>
                    <a:pt x="-14" y="17968"/>
                    <a:pt x="485" y="18781"/>
                  </a:cubicBezTo>
                  <a:cubicBezTo>
                    <a:pt x="983" y="19594"/>
                    <a:pt x="1814" y="19826"/>
                    <a:pt x="3060" y="19710"/>
                  </a:cubicBezTo>
                  <a:cubicBezTo>
                    <a:pt x="4306" y="19594"/>
                    <a:pt x="5968" y="19129"/>
                    <a:pt x="7962" y="17155"/>
                  </a:cubicBezTo>
                  <a:cubicBezTo>
                    <a:pt x="9955" y="15181"/>
                    <a:pt x="12282" y="11697"/>
                    <a:pt x="13528" y="8794"/>
                  </a:cubicBezTo>
                  <a:cubicBezTo>
                    <a:pt x="14774" y="5891"/>
                    <a:pt x="14940" y="3568"/>
                    <a:pt x="14940" y="2058"/>
                  </a:cubicBezTo>
                  <a:cubicBezTo>
                    <a:pt x="14940" y="549"/>
                    <a:pt x="14774" y="-148"/>
                    <a:pt x="14275" y="26"/>
                  </a:cubicBezTo>
                  <a:cubicBezTo>
                    <a:pt x="13777" y="200"/>
                    <a:pt x="12946" y="1246"/>
                    <a:pt x="12282" y="3336"/>
                  </a:cubicBezTo>
                  <a:cubicBezTo>
                    <a:pt x="11617" y="5426"/>
                    <a:pt x="11118" y="8562"/>
                    <a:pt x="10869" y="10478"/>
                  </a:cubicBezTo>
                  <a:cubicBezTo>
                    <a:pt x="10620" y="12394"/>
                    <a:pt x="10620" y="13091"/>
                    <a:pt x="10869" y="14136"/>
                  </a:cubicBezTo>
                  <a:cubicBezTo>
                    <a:pt x="11118" y="15181"/>
                    <a:pt x="11617" y="16575"/>
                    <a:pt x="12032" y="16981"/>
                  </a:cubicBezTo>
                  <a:cubicBezTo>
                    <a:pt x="12448" y="17387"/>
                    <a:pt x="12780" y="16807"/>
                    <a:pt x="13278" y="15994"/>
                  </a:cubicBezTo>
                  <a:cubicBezTo>
                    <a:pt x="13777" y="15181"/>
                    <a:pt x="14442" y="14136"/>
                    <a:pt x="15189" y="13555"/>
                  </a:cubicBezTo>
                  <a:cubicBezTo>
                    <a:pt x="15937" y="12975"/>
                    <a:pt x="16768" y="12858"/>
                    <a:pt x="17848" y="13323"/>
                  </a:cubicBezTo>
                  <a:cubicBezTo>
                    <a:pt x="18928" y="13787"/>
                    <a:pt x="20257" y="14833"/>
                    <a:pt x="20838" y="16284"/>
                  </a:cubicBezTo>
                  <a:cubicBezTo>
                    <a:pt x="21420" y="17736"/>
                    <a:pt x="21254" y="19594"/>
                    <a:pt x="21088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2110564" y="3346449"/>
              <a:ext cx="374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9" y="17280"/>
                    <a:pt x="7078" y="12960"/>
                    <a:pt x="10678" y="9360"/>
                  </a:cubicBezTo>
                  <a:cubicBezTo>
                    <a:pt x="14278" y="5760"/>
                    <a:pt x="1793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2187470" y="4915741"/>
              <a:ext cx="354895" cy="29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01" fill="norm" stroke="1" extrusionOk="0">
                  <a:moveTo>
                    <a:pt x="341" y="11640"/>
                  </a:moveTo>
                  <a:cubicBezTo>
                    <a:pt x="86" y="10740"/>
                    <a:pt x="-170" y="9840"/>
                    <a:pt x="150" y="9315"/>
                  </a:cubicBezTo>
                  <a:cubicBezTo>
                    <a:pt x="469" y="8790"/>
                    <a:pt x="1364" y="8640"/>
                    <a:pt x="2706" y="9390"/>
                  </a:cubicBezTo>
                  <a:cubicBezTo>
                    <a:pt x="4048" y="10140"/>
                    <a:pt x="5837" y="11790"/>
                    <a:pt x="6987" y="13440"/>
                  </a:cubicBezTo>
                  <a:cubicBezTo>
                    <a:pt x="8138" y="15090"/>
                    <a:pt x="8649" y="16740"/>
                    <a:pt x="8841" y="18015"/>
                  </a:cubicBezTo>
                  <a:cubicBezTo>
                    <a:pt x="9032" y="19290"/>
                    <a:pt x="8905" y="20190"/>
                    <a:pt x="8521" y="20715"/>
                  </a:cubicBezTo>
                  <a:cubicBezTo>
                    <a:pt x="8138" y="21240"/>
                    <a:pt x="7499" y="21390"/>
                    <a:pt x="6923" y="20115"/>
                  </a:cubicBezTo>
                  <a:cubicBezTo>
                    <a:pt x="6348" y="18840"/>
                    <a:pt x="5837" y="16140"/>
                    <a:pt x="6221" y="13665"/>
                  </a:cubicBezTo>
                  <a:cubicBezTo>
                    <a:pt x="6604" y="11190"/>
                    <a:pt x="7882" y="8940"/>
                    <a:pt x="9160" y="7665"/>
                  </a:cubicBezTo>
                  <a:cubicBezTo>
                    <a:pt x="10438" y="6390"/>
                    <a:pt x="11716" y="6090"/>
                    <a:pt x="12739" y="5940"/>
                  </a:cubicBezTo>
                  <a:cubicBezTo>
                    <a:pt x="13761" y="5790"/>
                    <a:pt x="14528" y="5790"/>
                    <a:pt x="14912" y="6165"/>
                  </a:cubicBezTo>
                  <a:cubicBezTo>
                    <a:pt x="15295" y="6540"/>
                    <a:pt x="15295" y="7290"/>
                    <a:pt x="15295" y="8115"/>
                  </a:cubicBezTo>
                  <a:cubicBezTo>
                    <a:pt x="15295" y="8940"/>
                    <a:pt x="15295" y="9840"/>
                    <a:pt x="15231" y="8940"/>
                  </a:cubicBezTo>
                  <a:cubicBezTo>
                    <a:pt x="15167" y="8040"/>
                    <a:pt x="15039" y="5340"/>
                    <a:pt x="14976" y="3465"/>
                  </a:cubicBezTo>
                  <a:cubicBezTo>
                    <a:pt x="14912" y="1590"/>
                    <a:pt x="14912" y="540"/>
                    <a:pt x="15231" y="165"/>
                  </a:cubicBezTo>
                  <a:cubicBezTo>
                    <a:pt x="15551" y="-210"/>
                    <a:pt x="16190" y="90"/>
                    <a:pt x="17276" y="690"/>
                  </a:cubicBezTo>
                  <a:cubicBezTo>
                    <a:pt x="18363" y="1290"/>
                    <a:pt x="19896" y="2190"/>
                    <a:pt x="21430" y="3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2523081" y="5012713"/>
              <a:ext cx="165334" cy="138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0525" fill="norm" stroke="1" extrusionOk="0">
                  <a:moveTo>
                    <a:pt x="15420" y="560"/>
                  </a:moveTo>
                  <a:cubicBezTo>
                    <a:pt x="12720" y="-66"/>
                    <a:pt x="10020" y="-692"/>
                    <a:pt x="7320" y="1812"/>
                  </a:cubicBezTo>
                  <a:cubicBezTo>
                    <a:pt x="4620" y="4317"/>
                    <a:pt x="1920" y="9951"/>
                    <a:pt x="705" y="13708"/>
                  </a:cubicBezTo>
                  <a:cubicBezTo>
                    <a:pt x="-510" y="17465"/>
                    <a:pt x="-240" y="19343"/>
                    <a:pt x="2190" y="20125"/>
                  </a:cubicBezTo>
                  <a:cubicBezTo>
                    <a:pt x="4620" y="20908"/>
                    <a:pt x="9210" y="20595"/>
                    <a:pt x="12720" y="18717"/>
                  </a:cubicBezTo>
                  <a:cubicBezTo>
                    <a:pt x="16230" y="16838"/>
                    <a:pt x="18660" y="13395"/>
                    <a:pt x="21090" y="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2705348" y="4733872"/>
              <a:ext cx="134826" cy="441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51" fill="norm" stroke="1" extrusionOk="0">
                  <a:moveTo>
                    <a:pt x="6412" y="7599"/>
                  </a:moveTo>
                  <a:cubicBezTo>
                    <a:pt x="6750" y="5532"/>
                    <a:pt x="7087" y="3465"/>
                    <a:pt x="7087" y="2070"/>
                  </a:cubicBezTo>
                  <a:cubicBezTo>
                    <a:pt x="7087" y="674"/>
                    <a:pt x="6750" y="-49"/>
                    <a:pt x="5737" y="3"/>
                  </a:cubicBezTo>
                  <a:cubicBezTo>
                    <a:pt x="4725" y="54"/>
                    <a:pt x="3037" y="881"/>
                    <a:pt x="1856" y="3000"/>
                  </a:cubicBezTo>
                  <a:cubicBezTo>
                    <a:pt x="675" y="5118"/>
                    <a:pt x="0" y="8529"/>
                    <a:pt x="0" y="11319"/>
                  </a:cubicBezTo>
                  <a:cubicBezTo>
                    <a:pt x="0" y="14110"/>
                    <a:pt x="675" y="16280"/>
                    <a:pt x="1012" y="17882"/>
                  </a:cubicBezTo>
                  <a:cubicBezTo>
                    <a:pt x="1350" y="19484"/>
                    <a:pt x="1350" y="20518"/>
                    <a:pt x="1350" y="20724"/>
                  </a:cubicBezTo>
                  <a:cubicBezTo>
                    <a:pt x="1350" y="20931"/>
                    <a:pt x="1350" y="20311"/>
                    <a:pt x="2700" y="18812"/>
                  </a:cubicBezTo>
                  <a:cubicBezTo>
                    <a:pt x="4050" y="17314"/>
                    <a:pt x="6750" y="14937"/>
                    <a:pt x="8775" y="13593"/>
                  </a:cubicBezTo>
                  <a:cubicBezTo>
                    <a:pt x="10800" y="12250"/>
                    <a:pt x="12150" y="11940"/>
                    <a:pt x="13838" y="11733"/>
                  </a:cubicBezTo>
                  <a:cubicBezTo>
                    <a:pt x="15525" y="11526"/>
                    <a:pt x="17550" y="11423"/>
                    <a:pt x="18900" y="11629"/>
                  </a:cubicBezTo>
                  <a:cubicBezTo>
                    <a:pt x="20250" y="11836"/>
                    <a:pt x="20925" y="12353"/>
                    <a:pt x="21262" y="13851"/>
                  </a:cubicBezTo>
                  <a:cubicBezTo>
                    <a:pt x="21600" y="15350"/>
                    <a:pt x="21600" y="17830"/>
                    <a:pt x="21094" y="19277"/>
                  </a:cubicBezTo>
                  <a:cubicBezTo>
                    <a:pt x="20588" y="20724"/>
                    <a:pt x="19575" y="21138"/>
                    <a:pt x="18563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2419598" y="5003800"/>
              <a:ext cx="8467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29"/>
                    <a:pt x="0" y="9257"/>
                    <a:pt x="0" y="12857"/>
                  </a:cubicBezTo>
                  <a:cubicBezTo>
                    <a:pt x="0" y="16457"/>
                    <a:pt x="108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997014" y="3435350"/>
              <a:ext cx="8468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941"/>
                    <a:pt x="21600" y="9882"/>
                    <a:pt x="21600" y="13482"/>
                  </a:cubicBezTo>
                  <a:cubicBezTo>
                    <a:pt x="21600" y="17082"/>
                    <a:pt x="10800" y="193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7834031" y="3371850"/>
              <a:ext cx="37888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89" y="21600"/>
                  </a:moveTo>
                  <a:cubicBezTo>
                    <a:pt x="845" y="20448"/>
                    <a:pt x="0" y="19296"/>
                    <a:pt x="0" y="18576"/>
                  </a:cubicBezTo>
                  <a:cubicBezTo>
                    <a:pt x="0" y="17856"/>
                    <a:pt x="845" y="17568"/>
                    <a:pt x="3017" y="15984"/>
                  </a:cubicBezTo>
                  <a:cubicBezTo>
                    <a:pt x="5189" y="14400"/>
                    <a:pt x="8688" y="11520"/>
                    <a:pt x="12007" y="8640"/>
                  </a:cubicBezTo>
                  <a:cubicBezTo>
                    <a:pt x="15325" y="5760"/>
                    <a:pt x="1846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155764" y="3752849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8256142" y="3727449"/>
              <a:ext cx="1392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320"/>
                    <a:pt x="-1303" y="8640"/>
                    <a:pt x="240" y="12240"/>
                  </a:cubicBezTo>
                  <a:cubicBezTo>
                    <a:pt x="1783" y="15840"/>
                    <a:pt x="11040" y="1872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7933514" y="4806698"/>
              <a:ext cx="18626" cy="41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03" fill="norm" stroke="1" extrusionOk="0">
                  <a:moveTo>
                    <a:pt x="7200" y="1666"/>
                  </a:moveTo>
                  <a:cubicBezTo>
                    <a:pt x="9600" y="895"/>
                    <a:pt x="12000" y="123"/>
                    <a:pt x="14400" y="13"/>
                  </a:cubicBezTo>
                  <a:cubicBezTo>
                    <a:pt x="16800" y="-97"/>
                    <a:pt x="19200" y="454"/>
                    <a:pt x="20400" y="2934"/>
                  </a:cubicBezTo>
                  <a:cubicBezTo>
                    <a:pt x="21600" y="5413"/>
                    <a:pt x="21600" y="9821"/>
                    <a:pt x="18000" y="13238"/>
                  </a:cubicBezTo>
                  <a:cubicBezTo>
                    <a:pt x="14400" y="16654"/>
                    <a:pt x="7200" y="19079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7782870" y="4756226"/>
              <a:ext cx="385595" cy="14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80" fill="norm" stroke="1" extrusionOk="0">
                  <a:moveTo>
                    <a:pt x="1318" y="21280"/>
                  </a:moveTo>
                  <a:cubicBezTo>
                    <a:pt x="728" y="19737"/>
                    <a:pt x="138" y="18194"/>
                    <a:pt x="20" y="16806"/>
                  </a:cubicBezTo>
                  <a:cubicBezTo>
                    <a:pt x="-98" y="15417"/>
                    <a:pt x="256" y="14183"/>
                    <a:pt x="2322" y="11560"/>
                  </a:cubicBezTo>
                  <a:cubicBezTo>
                    <a:pt x="4387" y="8937"/>
                    <a:pt x="8164" y="4926"/>
                    <a:pt x="11469" y="2611"/>
                  </a:cubicBezTo>
                  <a:cubicBezTo>
                    <a:pt x="14774" y="297"/>
                    <a:pt x="17607" y="-320"/>
                    <a:pt x="19200" y="143"/>
                  </a:cubicBezTo>
                  <a:cubicBezTo>
                    <a:pt x="20794" y="606"/>
                    <a:pt x="21148" y="2149"/>
                    <a:pt x="21502" y="36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8045370" y="5149850"/>
              <a:ext cx="27845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221"/>
                    <a:pt x="4867" y="8441"/>
                    <a:pt x="1782" y="12041"/>
                  </a:cubicBezTo>
                  <a:cubicBezTo>
                    <a:pt x="-1304" y="15641"/>
                    <a:pt x="239" y="1862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8104964" y="5126187"/>
              <a:ext cx="266701" cy="21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917"/>
                  </a:moveTo>
                  <a:cubicBezTo>
                    <a:pt x="0" y="1888"/>
                    <a:pt x="0" y="860"/>
                    <a:pt x="429" y="345"/>
                  </a:cubicBezTo>
                  <a:cubicBezTo>
                    <a:pt x="857" y="-169"/>
                    <a:pt x="1714" y="-169"/>
                    <a:pt x="2829" y="757"/>
                  </a:cubicBezTo>
                  <a:cubicBezTo>
                    <a:pt x="3943" y="1682"/>
                    <a:pt x="5314" y="3534"/>
                    <a:pt x="5743" y="6002"/>
                  </a:cubicBezTo>
                  <a:cubicBezTo>
                    <a:pt x="6171" y="8471"/>
                    <a:pt x="5657" y="11557"/>
                    <a:pt x="5057" y="13614"/>
                  </a:cubicBezTo>
                  <a:cubicBezTo>
                    <a:pt x="4457" y="15671"/>
                    <a:pt x="3771" y="16700"/>
                    <a:pt x="3171" y="17831"/>
                  </a:cubicBezTo>
                  <a:cubicBezTo>
                    <a:pt x="2571" y="18962"/>
                    <a:pt x="2057" y="20197"/>
                    <a:pt x="2571" y="20814"/>
                  </a:cubicBezTo>
                  <a:cubicBezTo>
                    <a:pt x="3086" y="21431"/>
                    <a:pt x="4629" y="21431"/>
                    <a:pt x="7971" y="21020"/>
                  </a:cubicBezTo>
                  <a:cubicBezTo>
                    <a:pt x="11314" y="20608"/>
                    <a:pt x="16457" y="19785"/>
                    <a:pt x="21600" y="189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3786964" y="5960330"/>
              <a:ext cx="31751" cy="319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861"/>
                  </a:moveTo>
                  <a:cubicBezTo>
                    <a:pt x="1440" y="867"/>
                    <a:pt x="2880" y="-128"/>
                    <a:pt x="5040" y="14"/>
                  </a:cubicBezTo>
                  <a:cubicBezTo>
                    <a:pt x="7200" y="156"/>
                    <a:pt x="10080" y="1435"/>
                    <a:pt x="12960" y="4775"/>
                  </a:cubicBezTo>
                  <a:cubicBezTo>
                    <a:pt x="15840" y="8114"/>
                    <a:pt x="18720" y="13514"/>
                    <a:pt x="20160" y="16640"/>
                  </a:cubicBezTo>
                  <a:cubicBezTo>
                    <a:pt x="21600" y="19767"/>
                    <a:pt x="21600" y="20619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3609164" y="5892800"/>
              <a:ext cx="4191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600"/>
                    <a:pt x="0" y="17600"/>
                    <a:pt x="545" y="15400"/>
                  </a:cubicBezTo>
                  <a:cubicBezTo>
                    <a:pt x="1091" y="13200"/>
                    <a:pt x="2182" y="10800"/>
                    <a:pt x="4582" y="8400"/>
                  </a:cubicBezTo>
                  <a:cubicBezTo>
                    <a:pt x="6982" y="6000"/>
                    <a:pt x="10691" y="3600"/>
                    <a:pt x="13745" y="2200"/>
                  </a:cubicBezTo>
                  <a:cubicBezTo>
                    <a:pt x="16800" y="800"/>
                    <a:pt x="19200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901264" y="6152333"/>
              <a:ext cx="171451" cy="16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9" fill="norm" stroke="1" extrusionOk="0">
                  <a:moveTo>
                    <a:pt x="0" y="4053"/>
                  </a:moveTo>
                  <a:cubicBezTo>
                    <a:pt x="267" y="2736"/>
                    <a:pt x="533" y="1419"/>
                    <a:pt x="1600" y="629"/>
                  </a:cubicBezTo>
                  <a:cubicBezTo>
                    <a:pt x="2667" y="-162"/>
                    <a:pt x="4533" y="-425"/>
                    <a:pt x="6267" y="1155"/>
                  </a:cubicBezTo>
                  <a:cubicBezTo>
                    <a:pt x="8000" y="2736"/>
                    <a:pt x="9600" y="6160"/>
                    <a:pt x="9467" y="9058"/>
                  </a:cubicBezTo>
                  <a:cubicBezTo>
                    <a:pt x="9333" y="11955"/>
                    <a:pt x="7467" y="14326"/>
                    <a:pt x="5867" y="16302"/>
                  </a:cubicBezTo>
                  <a:cubicBezTo>
                    <a:pt x="4267" y="18277"/>
                    <a:pt x="2933" y="19858"/>
                    <a:pt x="3067" y="20516"/>
                  </a:cubicBezTo>
                  <a:cubicBezTo>
                    <a:pt x="3200" y="21175"/>
                    <a:pt x="4800" y="20912"/>
                    <a:pt x="8133" y="19726"/>
                  </a:cubicBezTo>
                  <a:cubicBezTo>
                    <a:pt x="11467" y="18541"/>
                    <a:pt x="16533" y="16434"/>
                    <a:pt x="21600" y="143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4135651" y="6178550"/>
              <a:ext cx="19614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6079314" y="5759450"/>
              <a:ext cx="254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90"/>
                    <a:pt x="14400" y="10580"/>
                    <a:pt x="10800" y="14180"/>
                  </a:cubicBezTo>
                  <a:cubicBezTo>
                    <a:pt x="7200" y="17780"/>
                    <a:pt x="3600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920001" y="5753100"/>
              <a:ext cx="356164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417" y="21600"/>
                  </a:moveTo>
                  <a:cubicBezTo>
                    <a:pt x="162" y="18800"/>
                    <a:pt x="-94" y="16000"/>
                    <a:pt x="34" y="14000"/>
                  </a:cubicBezTo>
                  <a:cubicBezTo>
                    <a:pt x="162" y="12000"/>
                    <a:pt x="673" y="10800"/>
                    <a:pt x="3037" y="8800"/>
                  </a:cubicBezTo>
                  <a:cubicBezTo>
                    <a:pt x="5402" y="6800"/>
                    <a:pt x="9620" y="4000"/>
                    <a:pt x="13007" y="2400"/>
                  </a:cubicBezTo>
                  <a:cubicBezTo>
                    <a:pt x="16394" y="800"/>
                    <a:pt x="18950" y="400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180914" y="6010010"/>
              <a:ext cx="184151" cy="151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4031"/>
                  </a:moveTo>
                  <a:cubicBezTo>
                    <a:pt x="745" y="2848"/>
                    <a:pt x="1490" y="1664"/>
                    <a:pt x="2607" y="925"/>
                  </a:cubicBezTo>
                  <a:cubicBezTo>
                    <a:pt x="3724" y="185"/>
                    <a:pt x="5214" y="-111"/>
                    <a:pt x="6579" y="37"/>
                  </a:cubicBezTo>
                  <a:cubicBezTo>
                    <a:pt x="7945" y="185"/>
                    <a:pt x="9186" y="777"/>
                    <a:pt x="8938" y="3292"/>
                  </a:cubicBezTo>
                  <a:cubicBezTo>
                    <a:pt x="8690" y="5807"/>
                    <a:pt x="6952" y="10245"/>
                    <a:pt x="5586" y="13056"/>
                  </a:cubicBezTo>
                  <a:cubicBezTo>
                    <a:pt x="4221" y="15867"/>
                    <a:pt x="3228" y="17051"/>
                    <a:pt x="2234" y="18234"/>
                  </a:cubicBezTo>
                  <a:cubicBezTo>
                    <a:pt x="1241" y="19418"/>
                    <a:pt x="248" y="20601"/>
                    <a:pt x="497" y="21045"/>
                  </a:cubicBezTo>
                  <a:cubicBezTo>
                    <a:pt x="745" y="21489"/>
                    <a:pt x="2234" y="21193"/>
                    <a:pt x="5959" y="19566"/>
                  </a:cubicBezTo>
                  <a:cubicBezTo>
                    <a:pt x="9683" y="17938"/>
                    <a:pt x="15641" y="14979"/>
                    <a:pt x="21600" y="120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377764" y="6013449"/>
              <a:ext cx="203201" cy="17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0"/>
                  </a:moveTo>
                  <a:cubicBezTo>
                    <a:pt x="3150" y="267"/>
                    <a:pt x="6300" y="533"/>
                    <a:pt x="8438" y="1200"/>
                  </a:cubicBezTo>
                  <a:cubicBezTo>
                    <a:pt x="10575" y="1867"/>
                    <a:pt x="11700" y="2933"/>
                    <a:pt x="11475" y="5333"/>
                  </a:cubicBezTo>
                  <a:cubicBezTo>
                    <a:pt x="11250" y="7733"/>
                    <a:pt x="9675" y="11467"/>
                    <a:pt x="8438" y="13867"/>
                  </a:cubicBezTo>
                  <a:cubicBezTo>
                    <a:pt x="7200" y="16267"/>
                    <a:pt x="6300" y="17333"/>
                    <a:pt x="5513" y="18400"/>
                  </a:cubicBezTo>
                  <a:cubicBezTo>
                    <a:pt x="4725" y="19467"/>
                    <a:pt x="4050" y="20533"/>
                    <a:pt x="4837" y="21067"/>
                  </a:cubicBezTo>
                  <a:cubicBezTo>
                    <a:pt x="5625" y="21600"/>
                    <a:pt x="7875" y="21600"/>
                    <a:pt x="10912" y="21067"/>
                  </a:cubicBezTo>
                  <a:cubicBezTo>
                    <a:pt x="13950" y="20533"/>
                    <a:pt x="17775" y="19467"/>
                    <a:pt x="21600" y="18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8549464" y="36449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8593914" y="3759200"/>
              <a:ext cx="184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9276787" y="3439288"/>
              <a:ext cx="161678" cy="31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11" fill="norm" stroke="1" extrusionOk="0">
                  <a:moveTo>
                    <a:pt x="21427" y="6254"/>
                  </a:moveTo>
                  <a:cubicBezTo>
                    <a:pt x="21146" y="5529"/>
                    <a:pt x="20866" y="4804"/>
                    <a:pt x="19463" y="4224"/>
                  </a:cubicBezTo>
                  <a:cubicBezTo>
                    <a:pt x="18061" y="3644"/>
                    <a:pt x="15536" y="3209"/>
                    <a:pt x="12450" y="4079"/>
                  </a:cubicBezTo>
                  <a:cubicBezTo>
                    <a:pt x="9365" y="4949"/>
                    <a:pt x="5718" y="7123"/>
                    <a:pt x="3474" y="9660"/>
                  </a:cubicBezTo>
                  <a:cubicBezTo>
                    <a:pt x="1230" y="12197"/>
                    <a:pt x="388" y="15096"/>
                    <a:pt x="108" y="16981"/>
                  </a:cubicBezTo>
                  <a:cubicBezTo>
                    <a:pt x="-173" y="18866"/>
                    <a:pt x="108" y="19735"/>
                    <a:pt x="809" y="20388"/>
                  </a:cubicBezTo>
                  <a:cubicBezTo>
                    <a:pt x="1510" y="21040"/>
                    <a:pt x="2632" y="21475"/>
                    <a:pt x="4736" y="21403"/>
                  </a:cubicBezTo>
                  <a:cubicBezTo>
                    <a:pt x="6840" y="21330"/>
                    <a:pt x="9926" y="20750"/>
                    <a:pt x="13011" y="18721"/>
                  </a:cubicBezTo>
                  <a:cubicBezTo>
                    <a:pt x="16097" y="16691"/>
                    <a:pt x="19183" y="13212"/>
                    <a:pt x="20165" y="10095"/>
                  </a:cubicBezTo>
                  <a:cubicBezTo>
                    <a:pt x="21146" y="6978"/>
                    <a:pt x="20024" y="4224"/>
                    <a:pt x="18762" y="2557"/>
                  </a:cubicBezTo>
                  <a:cubicBezTo>
                    <a:pt x="17500" y="890"/>
                    <a:pt x="16097" y="310"/>
                    <a:pt x="14695" y="92"/>
                  </a:cubicBezTo>
                  <a:cubicBezTo>
                    <a:pt x="13292" y="-125"/>
                    <a:pt x="11889" y="20"/>
                    <a:pt x="11469" y="745"/>
                  </a:cubicBezTo>
                  <a:cubicBezTo>
                    <a:pt x="11048" y="1470"/>
                    <a:pt x="11609" y="2774"/>
                    <a:pt x="12170" y="4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9518464" y="3659301"/>
              <a:ext cx="27951" cy="16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386" fill="norm" stroke="1" extrusionOk="0">
                  <a:moveTo>
                    <a:pt x="20373" y="1386"/>
                  </a:moveTo>
                  <a:cubicBezTo>
                    <a:pt x="14202" y="586"/>
                    <a:pt x="8030" y="-214"/>
                    <a:pt x="4173" y="53"/>
                  </a:cubicBezTo>
                  <a:cubicBezTo>
                    <a:pt x="316" y="319"/>
                    <a:pt x="-1227" y="1653"/>
                    <a:pt x="1087" y="5386"/>
                  </a:cubicBezTo>
                  <a:cubicBezTo>
                    <a:pt x="3402" y="9119"/>
                    <a:pt x="9573" y="15253"/>
                    <a:pt x="15744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9622614" y="3676650"/>
              <a:ext cx="63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9819464" y="3625850"/>
              <a:ext cx="152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9863914" y="3530600"/>
              <a:ext cx="444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629"/>
                    <a:pt x="4114" y="9257"/>
                    <a:pt x="7714" y="12857"/>
                  </a:cubicBezTo>
                  <a:cubicBezTo>
                    <a:pt x="11314" y="16457"/>
                    <a:pt x="16457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0135808" y="3457062"/>
              <a:ext cx="158743" cy="31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0977" fill="norm" stroke="1" extrusionOk="0">
                  <a:moveTo>
                    <a:pt x="13443" y="3189"/>
                  </a:moveTo>
                  <a:cubicBezTo>
                    <a:pt x="12612" y="2628"/>
                    <a:pt x="11782" y="2067"/>
                    <a:pt x="10674" y="1787"/>
                  </a:cubicBezTo>
                  <a:cubicBezTo>
                    <a:pt x="9566" y="1506"/>
                    <a:pt x="8182" y="1506"/>
                    <a:pt x="6243" y="2418"/>
                  </a:cubicBezTo>
                  <a:cubicBezTo>
                    <a:pt x="4305" y="3330"/>
                    <a:pt x="1812" y="5153"/>
                    <a:pt x="705" y="7818"/>
                  </a:cubicBezTo>
                  <a:cubicBezTo>
                    <a:pt x="-403" y="10483"/>
                    <a:pt x="-126" y="13989"/>
                    <a:pt x="982" y="16444"/>
                  </a:cubicBezTo>
                  <a:cubicBezTo>
                    <a:pt x="2089" y="18899"/>
                    <a:pt x="4028" y="20301"/>
                    <a:pt x="6520" y="20792"/>
                  </a:cubicBezTo>
                  <a:cubicBezTo>
                    <a:pt x="9012" y="21283"/>
                    <a:pt x="12059" y="20862"/>
                    <a:pt x="14828" y="18688"/>
                  </a:cubicBezTo>
                  <a:cubicBezTo>
                    <a:pt x="17597" y="16514"/>
                    <a:pt x="20089" y="12587"/>
                    <a:pt x="20643" y="9221"/>
                  </a:cubicBezTo>
                  <a:cubicBezTo>
                    <a:pt x="21197" y="5854"/>
                    <a:pt x="19812" y="3049"/>
                    <a:pt x="18289" y="1506"/>
                  </a:cubicBezTo>
                  <a:cubicBezTo>
                    <a:pt x="16766" y="-36"/>
                    <a:pt x="15105" y="-317"/>
                    <a:pt x="13443" y="314"/>
                  </a:cubicBezTo>
                  <a:cubicBezTo>
                    <a:pt x="11782" y="945"/>
                    <a:pt x="10120" y="2488"/>
                    <a:pt x="8459" y="4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0321114" y="3714749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10384614" y="3683946"/>
              <a:ext cx="228601" cy="18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2075"/>
                  </a:moveTo>
                  <a:cubicBezTo>
                    <a:pt x="600" y="1104"/>
                    <a:pt x="1200" y="134"/>
                    <a:pt x="1900" y="12"/>
                  </a:cubicBezTo>
                  <a:cubicBezTo>
                    <a:pt x="2600" y="-109"/>
                    <a:pt x="3400" y="619"/>
                    <a:pt x="4300" y="2682"/>
                  </a:cubicBezTo>
                  <a:cubicBezTo>
                    <a:pt x="5200" y="4745"/>
                    <a:pt x="6200" y="8143"/>
                    <a:pt x="6600" y="10448"/>
                  </a:cubicBezTo>
                  <a:cubicBezTo>
                    <a:pt x="7000" y="12754"/>
                    <a:pt x="6800" y="13967"/>
                    <a:pt x="6600" y="15666"/>
                  </a:cubicBezTo>
                  <a:cubicBezTo>
                    <a:pt x="6400" y="17365"/>
                    <a:pt x="6200" y="19549"/>
                    <a:pt x="7100" y="20520"/>
                  </a:cubicBezTo>
                  <a:cubicBezTo>
                    <a:pt x="8000" y="21491"/>
                    <a:pt x="10000" y="21248"/>
                    <a:pt x="12600" y="21006"/>
                  </a:cubicBezTo>
                  <a:cubicBezTo>
                    <a:pt x="15200" y="20763"/>
                    <a:pt x="18400" y="20520"/>
                    <a:pt x="21600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8695514" y="5136023"/>
              <a:ext cx="184151" cy="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993" y="2735"/>
                    <a:pt x="1986" y="-1585"/>
                    <a:pt x="5586" y="575"/>
                  </a:cubicBezTo>
                  <a:cubicBezTo>
                    <a:pt x="9186" y="2735"/>
                    <a:pt x="15393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8708214" y="527050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9195457" y="5041106"/>
              <a:ext cx="184409" cy="298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0982" fill="norm" stroke="1" extrusionOk="0">
                  <a:moveTo>
                    <a:pt x="19418" y="2737"/>
                  </a:moveTo>
                  <a:cubicBezTo>
                    <a:pt x="19181" y="1844"/>
                    <a:pt x="18943" y="950"/>
                    <a:pt x="18231" y="428"/>
                  </a:cubicBezTo>
                  <a:cubicBezTo>
                    <a:pt x="17519" y="-93"/>
                    <a:pt x="16332" y="-242"/>
                    <a:pt x="13840" y="577"/>
                  </a:cubicBezTo>
                  <a:cubicBezTo>
                    <a:pt x="11348" y="1397"/>
                    <a:pt x="7550" y="3184"/>
                    <a:pt x="4820" y="5940"/>
                  </a:cubicBezTo>
                  <a:cubicBezTo>
                    <a:pt x="2091" y="8696"/>
                    <a:pt x="429" y="12420"/>
                    <a:pt x="73" y="15101"/>
                  </a:cubicBezTo>
                  <a:cubicBezTo>
                    <a:pt x="-283" y="17783"/>
                    <a:pt x="666" y="19421"/>
                    <a:pt x="2921" y="20315"/>
                  </a:cubicBezTo>
                  <a:cubicBezTo>
                    <a:pt x="5176" y="21209"/>
                    <a:pt x="8737" y="21358"/>
                    <a:pt x="12179" y="19794"/>
                  </a:cubicBezTo>
                  <a:cubicBezTo>
                    <a:pt x="15620" y="18230"/>
                    <a:pt x="18943" y="14952"/>
                    <a:pt x="20130" y="11675"/>
                  </a:cubicBezTo>
                  <a:cubicBezTo>
                    <a:pt x="21317" y="8398"/>
                    <a:pt x="20368" y="5121"/>
                    <a:pt x="19299" y="3333"/>
                  </a:cubicBezTo>
                  <a:cubicBezTo>
                    <a:pt x="18231" y="1546"/>
                    <a:pt x="17044" y="1248"/>
                    <a:pt x="15858" y="1173"/>
                  </a:cubicBezTo>
                  <a:cubicBezTo>
                    <a:pt x="14671" y="1099"/>
                    <a:pt x="13484" y="1248"/>
                    <a:pt x="13009" y="2216"/>
                  </a:cubicBezTo>
                  <a:cubicBezTo>
                    <a:pt x="12535" y="3184"/>
                    <a:pt x="12772" y="4972"/>
                    <a:pt x="13009" y="6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9437901" y="5286718"/>
              <a:ext cx="178364" cy="15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56" fill="norm" stroke="1" extrusionOk="0">
                  <a:moveTo>
                    <a:pt x="829" y="6521"/>
                  </a:moveTo>
                  <a:cubicBezTo>
                    <a:pt x="321" y="5061"/>
                    <a:pt x="-187" y="3602"/>
                    <a:pt x="67" y="2434"/>
                  </a:cubicBezTo>
                  <a:cubicBezTo>
                    <a:pt x="321" y="1266"/>
                    <a:pt x="1338" y="391"/>
                    <a:pt x="2481" y="99"/>
                  </a:cubicBezTo>
                  <a:cubicBezTo>
                    <a:pt x="3625" y="-193"/>
                    <a:pt x="4895" y="99"/>
                    <a:pt x="6420" y="1850"/>
                  </a:cubicBezTo>
                  <a:cubicBezTo>
                    <a:pt x="7945" y="3602"/>
                    <a:pt x="9724" y="6812"/>
                    <a:pt x="9469" y="9585"/>
                  </a:cubicBezTo>
                  <a:cubicBezTo>
                    <a:pt x="9215" y="12358"/>
                    <a:pt x="6928" y="14693"/>
                    <a:pt x="5277" y="16591"/>
                  </a:cubicBezTo>
                  <a:cubicBezTo>
                    <a:pt x="3625" y="18488"/>
                    <a:pt x="2608" y="19948"/>
                    <a:pt x="2862" y="20677"/>
                  </a:cubicBezTo>
                  <a:cubicBezTo>
                    <a:pt x="3117" y="21407"/>
                    <a:pt x="4641" y="21407"/>
                    <a:pt x="7945" y="19948"/>
                  </a:cubicBezTo>
                  <a:cubicBezTo>
                    <a:pt x="11248" y="18488"/>
                    <a:pt x="16331" y="15569"/>
                    <a:pt x="21413" y="12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9648014" y="5308600"/>
              <a:ext cx="1" cy="1778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9984564" y="5283200"/>
              <a:ext cx="273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6" y="14400"/>
                    <a:pt x="8372" y="7200"/>
                    <a:pt x="11972" y="3600"/>
                  </a:cubicBezTo>
                  <a:cubicBezTo>
                    <a:pt x="15572" y="0"/>
                    <a:pt x="185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0117914" y="5219700"/>
              <a:ext cx="381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000"/>
                    <a:pt x="2400" y="10000"/>
                    <a:pt x="3000" y="13000"/>
                  </a:cubicBezTo>
                  <a:cubicBezTo>
                    <a:pt x="3600" y="16000"/>
                    <a:pt x="3600" y="17000"/>
                    <a:pt x="5400" y="18100"/>
                  </a:cubicBezTo>
                  <a:cubicBezTo>
                    <a:pt x="7200" y="19200"/>
                    <a:pt x="10800" y="20400"/>
                    <a:pt x="13800" y="21000"/>
                  </a:cubicBezTo>
                  <a:cubicBezTo>
                    <a:pt x="16800" y="21600"/>
                    <a:pt x="19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408884" y="5135643"/>
              <a:ext cx="178931" cy="283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26" fill="norm" stroke="1" extrusionOk="0">
                  <a:moveTo>
                    <a:pt x="21482" y="1531"/>
                  </a:moveTo>
                  <a:cubicBezTo>
                    <a:pt x="18178" y="1216"/>
                    <a:pt x="14875" y="901"/>
                    <a:pt x="11698" y="1768"/>
                  </a:cubicBezTo>
                  <a:cubicBezTo>
                    <a:pt x="8522" y="2635"/>
                    <a:pt x="5473" y="4685"/>
                    <a:pt x="3313" y="7601"/>
                  </a:cubicBezTo>
                  <a:cubicBezTo>
                    <a:pt x="1153" y="10518"/>
                    <a:pt x="-118" y="14302"/>
                    <a:pt x="9" y="16825"/>
                  </a:cubicBezTo>
                  <a:cubicBezTo>
                    <a:pt x="136" y="19347"/>
                    <a:pt x="1661" y="20609"/>
                    <a:pt x="3948" y="21003"/>
                  </a:cubicBezTo>
                  <a:cubicBezTo>
                    <a:pt x="6235" y="21397"/>
                    <a:pt x="9284" y="20924"/>
                    <a:pt x="11826" y="18480"/>
                  </a:cubicBezTo>
                  <a:cubicBezTo>
                    <a:pt x="14367" y="16036"/>
                    <a:pt x="16400" y="11622"/>
                    <a:pt x="16527" y="8232"/>
                  </a:cubicBezTo>
                  <a:cubicBezTo>
                    <a:pt x="16654" y="4842"/>
                    <a:pt x="14875" y="2477"/>
                    <a:pt x="13223" y="1216"/>
                  </a:cubicBezTo>
                  <a:cubicBezTo>
                    <a:pt x="11571" y="-45"/>
                    <a:pt x="10047" y="-203"/>
                    <a:pt x="9284" y="191"/>
                  </a:cubicBezTo>
                  <a:cubicBezTo>
                    <a:pt x="8522" y="585"/>
                    <a:pt x="8522" y="1531"/>
                    <a:pt x="8522" y="2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0594164" y="5326430"/>
              <a:ext cx="146051" cy="14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5573"/>
                  </a:moveTo>
                  <a:cubicBezTo>
                    <a:pt x="313" y="4073"/>
                    <a:pt x="626" y="2573"/>
                    <a:pt x="1565" y="1523"/>
                  </a:cubicBezTo>
                  <a:cubicBezTo>
                    <a:pt x="2504" y="473"/>
                    <a:pt x="4070" y="-127"/>
                    <a:pt x="6574" y="23"/>
                  </a:cubicBezTo>
                  <a:cubicBezTo>
                    <a:pt x="9078" y="173"/>
                    <a:pt x="12522" y="1073"/>
                    <a:pt x="14243" y="3173"/>
                  </a:cubicBezTo>
                  <a:cubicBezTo>
                    <a:pt x="15965" y="5273"/>
                    <a:pt x="15965" y="8573"/>
                    <a:pt x="15496" y="10823"/>
                  </a:cubicBezTo>
                  <a:cubicBezTo>
                    <a:pt x="15026" y="13073"/>
                    <a:pt x="14087" y="14273"/>
                    <a:pt x="12522" y="15923"/>
                  </a:cubicBezTo>
                  <a:cubicBezTo>
                    <a:pt x="10957" y="17573"/>
                    <a:pt x="8765" y="19673"/>
                    <a:pt x="8765" y="20573"/>
                  </a:cubicBezTo>
                  <a:cubicBezTo>
                    <a:pt x="8765" y="21473"/>
                    <a:pt x="10957" y="21173"/>
                    <a:pt x="13461" y="20273"/>
                  </a:cubicBezTo>
                  <a:cubicBezTo>
                    <a:pt x="15965" y="19373"/>
                    <a:pt x="18783" y="17873"/>
                    <a:pt x="21600" y="16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0791014" y="5327650"/>
              <a:ext cx="171451" cy="12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0"/>
                  </a:moveTo>
                  <a:cubicBezTo>
                    <a:pt x="1333" y="0"/>
                    <a:pt x="2667" y="0"/>
                    <a:pt x="4133" y="1742"/>
                  </a:cubicBezTo>
                  <a:cubicBezTo>
                    <a:pt x="5600" y="3484"/>
                    <a:pt x="7200" y="6968"/>
                    <a:pt x="7200" y="9929"/>
                  </a:cubicBezTo>
                  <a:cubicBezTo>
                    <a:pt x="7200" y="12890"/>
                    <a:pt x="5600" y="15329"/>
                    <a:pt x="4400" y="17245"/>
                  </a:cubicBezTo>
                  <a:cubicBezTo>
                    <a:pt x="3200" y="19161"/>
                    <a:pt x="2400" y="20555"/>
                    <a:pt x="2667" y="21077"/>
                  </a:cubicBezTo>
                  <a:cubicBezTo>
                    <a:pt x="2933" y="21600"/>
                    <a:pt x="4267" y="21252"/>
                    <a:pt x="7600" y="20903"/>
                  </a:cubicBezTo>
                  <a:cubicBezTo>
                    <a:pt x="10933" y="20555"/>
                    <a:pt x="16267" y="20206"/>
                    <a:pt x="2160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882214" y="6565900"/>
              <a:ext cx="317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114"/>
                    <a:pt x="5760" y="8229"/>
                    <a:pt x="9360" y="11829"/>
                  </a:cubicBezTo>
                  <a:cubicBezTo>
                    <a:pt x="12960" y="15429"/>
                    <a:pt x="1728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996514" y="6553199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434799" y="6951092"/>
              <a:ext cx="173614" cy="316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107" fill="norm" stroke="1" extrusionOk="0">
                  <a:moveTo>
                    <a:pt x="13155" y="1838"/>
                  </a:moveTo>
                  <a:cubicBezTo>
                    <a:pt x="12904" y="1133"/>
                    <a:pt x="12652" y="427"/>
                    <a:pt x="11899" y="144"/>
                  </a:cubicBezTo>
                  <a:cubicBezTo>
                    <a:pt x="11145" y="-138"/>
                    <a:pt x="9890" y="3"/>
                    <a:pt x="8006" y="991"/>
                  </a:cubicBezTo>
                  <a:cubicBezTo>
                    <a:pt x="6122" y="1980"/>
                    <a:pt x="3611" y="3815"/>
                    <a:pt x="1978" y="6568"/>
                  </a:cubicBezTo>
                  <a:cubicBezTo>
                    <a:pt x="345" y="9321"/>
                    <a:pt x="-408" y="12991"/>
                    <a:pt x="220" y="15674"/>
                  </a:cubicBezTo>
                  <a:cubicBezTo>
                    <a:pt x="848" y="18356"/>
                    <a:pt x="2857" y="20050"/>
                    <a:pt x="5243" y="20756"/>
                  </a:cubicBezTo>
                  <a:cubicBezTo>
                    <a:pt x="7629" y="21462"/>
                    <a:pt x="10392" y="21180"/>
                    <a:pt x="13280" y="19203"/>
                  </a:cubicBezTo>
                  <a:cubicBezTo>
                    <a:pt x="16169" y="17227"/>
                    <a:pt x="19183" y="13556"/>
                    <a:pt x="20187" y="10380"/>
                  </a:cubicBezTo>
                  <a:cubicBezTo>
                    <a:pt x="21192" y="7203"/>
                    <a:pt x="20187" y="4521"/>
                    <a:pt x="19057" y="2827"/>
                  </a:cubicBezTo>
                  <a:cubicBezTo>
                    <a:pt x="17927" y="1133"/>
                    <a:pt x="16671" y="427"/>
                    <a:pt x="15290" y="144"/>
                  </a:cubicBezTo>
                  <a:cubicBezTo>
                    <a:pt x="13908" y="-138"/>
                    <a:pt x="12401" y="3"/>
                    <a:pt x="11648" y="497"/>
                  </a:cubicBezTo>
                  <a:cubicBezTo>
                    <a:pt x="10894" y="991"/>
                    <a:pt x="10894" y="1838"/>
                    <a:pt x="10894" y="2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672664" y="7162799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783508" y="7181850"/>
              <a:ext cx="9807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564"/>
                    <a:pt x="-1585" y="11127"/>
                    <a:pt x="575" y="14727"/>
                  </a:cubicBezTo>
                  <a:cubicBezTo>
                    <a:pt x="2735" y="18327"/>
                    <a:pt x="11375" y="1996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920314" y="7143750"/>
              <a:ext cx="146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015564" y="7061200"/>
              <a:ext cx="254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36"/>
                    <a:pt x="0" y="10473"/>
                    <a:pt x="3600" y="14073"/>
                  </a:cubicBezTo>
                  <a:cubicBezTo>
                    <a:pt x="7200" y="17673"/>
                    <a:pt x="144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233419" y="6993165"/>
              <a:ext cx="152881" cy="22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0947" fill="norm" stroke="1" extrusionOk="0">
                  <a:moveTo>
                    <a:pt x="12865" y="2188"/>
                  </a:moveTo>
                  <a:cubicBezTo>
                    <a:pt x="11406" y="1796"/>
                    <a:pt x="9946" y="1403"/>
                    <a:pt x="8633" y="1501"/>
                  </a:cubicBezTo>
                  <a:cubicBezTo>
                    <a:pt x="7319" y="1599"/>
                    <a:pt x="6152" y="2188"/>
                    <a:pt x="4254" y="4348"/>
                  </a:cubicBezTo>
                  <a:cubicBezTo>
                    <a:pt x="2357" y="6508"/>
                    <a:pt x="-270" y="10239"/>
                    <a:pt x="22" y="13676"/>
                  </a:cubicBezTo>
                  <a:cubicBezTo>
                    <a:pt x="314" y="17112"/>
                    <a:pt x="3525" y="20254"/>
                    <a:pt x="7173" y="20843"/>
                  </a:cubicBezTo>
                  <a:cubicBezTo>
                    <a:pt x="10822" y="21432"/>
                    <a:pt x="14908" y="19468"/>
                    <a:pt x="17535" y="16523"/>
                  </a:cubicBezTo>
                  <a:cubicBezTo>
                    <a:pt x="20162" y="13577"/>
                    <a:pt x="21330" y="9650"/>
                    <a:pt x="21038" y="6705"/>
                  </a:cubicBezTo>
                  <a:cubicBezTo>
                    <a:pt x="20746" y="3759"/>
                    <a:pt x="18995" y="1796"/>
                    <a:pt x="17389" y="814"/>
                  </a:cubicBezTo>
                  <a:cubicBezTo>
                    <a:pt x="15784" y="-168"/>
                    <a:pt x="14325" y="-168"/>
                    <a:pt x="13303" y="323"/>
                  </a:cubicBezTo>
                  <a:cubicBezTo>
                    <a:pt x="12281" y="814"/>
                    <a:pt x="11698" y="1796"/>
                    <a:pt x="11114" y="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421964" y="7150115"/>
              <a:ext cx="158751" cy="13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0" y="8097"/>
                  </a:moveTo>
                  <a:cubicBezTo>
                    <a:pt x="2016" y="5735"/>
                    <a:pt x="4032" y="3372"/>
                    <a:pt x="5760" y="1854"/>
                  </a:cubicBezTo>
                  <a:cubicBezTo>
                    <a:pt x="7488" y="335"/>
                    <a:pt x="8928" y="-340"/>
                    <a:pt x="9792" y="166"/>
                  </a:cubicBezTo>
                  <a:cubicBezTo>
                    <a:pt x="10656" y="673"/>
                    <a:pt x="10944" y="2360"/>
                    <a:pt x="10944" y="4891"/>
                  </a:cubicBezTo>
                  <a:cubicBezTo>
                    <a:pt x="10944" y="7423"/>
                    <a:pt x="10656" y="10798"/>
                    <a:pt x="9648" y="13666"/>
                  </a:cubicBezTo>
                  <a:cubicBezTo>
                    <a:pt x="8640" y="16535"/>
                    <a:pt x="6912" y="18897"/>
                    <a:pt x="6768" y="20079"/>
                  </a:cubicBezTo>
                  <a:cubicBezTo>
                    <a:pt x="6624" y="21260"/>
                    <a:pt x="8064" y="21260"/>
                    <a:pt x="10800" y="20585"/>
                  </a:cubicBezTo>
                  <a:cubicBezTo>
                    <a:pt x="13536" y="19910"/>
                    <a:pt x="17568" y="18560"/>
                    <a:pt x="21600" y="17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4695014" y="7169150"/>
              <a:ext cx="12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54"/>
                    <a:pt x="0" y="8308"/>
                    <a:pt x="0" y="11908"/>
                  </a:cubicBezTo>
                  <a:cubicBezTo>
                    <a:pt x="0" y="15508"/>
                    <a:pt x="1080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6295214" y="6426200"/>
              <a:ext cx="1" cy="152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6396814" y="6432550"/>
              <a:ext cx="127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6047948" y="6867650"/>
              <a:ext cx="204380" cy="28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274" fill="norm" stroke="1" extrusionOk="0">
                  <a:moveTo>
                    <a:pt x="11509" y="3110"/>
                  </a:moveTo>
                  <a:cubicBezTo>
                    <a:pt x="11723" y="2150"/>
                    <a:pt x="11937" y="1190"/>
                    <a:pt x="11295" y="710"/>
                  </a:cubicBezTo>
                  <a:cubicBezTo>
                    <a:pt x="10654" y="230"/>
                    <a:pt x="9157" y="230"/>
                    <a:pt x="7018" y="1590"/>
                  </a:cubicBezTo>
                  <a:cubicBezTo>
                    <a:pt x="4880" y="2950"/>
                    <a:pt x="2099" y="5670"/>
                    <a:pt x="816" y="8630"/>
                  </a:cubicBezTo>
                  <a:cubicBezTo>
                    <a:pt x="-467" y="11590"/>
                    <a:pt x="-253" y="14790"/>
                    <a:pt x="1565" y="17190"/>
                  </a:cubicBezTo>
                  <a:cubicBezTo>
                    <a:pt x="3383" y="19590"/>
                    <a:pt x="6804" y="21190"/>
                    <a:pt x="10119" y="21270"/>
                  </a:cubicBezTo>
                  <a:cubicBezTo>
                    <a:pt x="13434" y="21350"/>
                    <a:pt x="16642" y="19910"/>
                    <a:pt x="18567" y="17350"/>
                  </a:cubicBezTo>
                  <a:cubicBezTo>
                    <a:pt x="20491" y="14790"/>
                    <a:pt x="21133" y="11110"/>
                    <a:pt x="20278" y="7990"/>
                  </a:cubicBezTo>
                  <a:cubicBezTo>
                    <a:pt x="19422" y="4870"/>
                    <a:pt x="17070" y="2310"/>
                    <a:pt x="15038" y="1030"/>
                  </a:cubicBezTo>
                  <a:cubicBezTo>
                    <a:pt x="13006" y="-250"/>
                    <a:pt x="11295" y="-250"/>
                    <a:pt x="9905" y="550"/>
                  </a:cubicBezTo>
                  <a:cubicBezTo>
                    <a:pt x="8515" y="1350"/>
                    <a:pt x="7446" y="2950"/>
                    <a:pt x="6377" y="4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6326964" y="715645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422214" y="7080955"/>
              <a:ext cx="139701" cy="18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1" fill="norm" stroke="1" extrusionOk="0">
                  <a:moveTo>
                    <a:pt x="0" y="647"/>
                  </a:moveTo>
                  <a:cubicBezTo>
                    <a:pt x="1636" y="161"/>
                    <a:pt x="3273" y="-324"/>
                    <a:pt x="5727" y="283"/>
                  </a:cubicBezTo>
                  <a:cubicBezTo>
                    <a:pt x="8182" y="889"/>
                    <a:pt x="11455" y="2588"/>
                    <a:pt x="12109" y="5622"/>
                  </a:cubicBezTo>
                  <a:cubicBezTo>
                    <a:pt x="12764" y="8656"/>
                    <a:pt x="10800" y="13024"/>
                    <a:pt x="9327" y="15937"/>
                  </a:cubicBezTo>
                  <a:cubicBezTo>
                    <a:pt x="7855" y="18849"/>
                    <a:pt x="6873" y="20305"/>
                    <a:pt x="7364" y="20791"/>
                  </a:cubicBezTo>
                  <a:cubicBezTo>
                    <a:pt x="7855" y="21276"/>
                    <a:pt x="9818" y="20791"/>
                    <a:pt x="12436" y="19820"/>
                  </a:cubicBezTo>
                  <a:cubicBezTo>
                    <a:pt x="15055" y="18849"/>
                    <a:pt x="18327" y="17393"/>
                    <a:pt x="21600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727014" y="704215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4400"/>
                    <a:pt x="11733" y="7200"/>
                    <a:pt x="15333" y="3600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795642" y="6934200"/>
              <a:ext cx="20273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4208" y="0"/>
                  </a:moveTo>
                  <a:cubicBezTo>
                    <a:pt x="7728" y="2200"/>
                    <a:pt x="1248" y="4400"/>
                    <a:pt x="168" y="7400"/>
                  </a:cubicBezTo>
                  <a:cubicBezTo>
                    <a:pt x="-912" y="10400"/>
                    <a:pt x="3408" y="14200"/>
                    <a:pt x="7728" y="16700"/>
                  </a:cubicBezTo>
                  <a:cubicBezTo>
                    <a:pt x="12048" y="19200"/>
                    <a:pt x="16368" y="20400"/>
                    <a:pt x="20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6996548" y="6906804"/>
              <a:ext cx="165866" cy="21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0" h="21111" fill="norm" stroke="1" extrusionOk="0">
                  <a:moveTo>
                    <a:pt x="11998" y="2046"/>
                  </a:moveTo>
                  <a:cubicBezTo>
                    <a:pt x="8912" y="2663"/>
                    <a:pt x="5827" y="3280"/>
                    <a:pt x="3384" y="5646"/>
                  </a:cubicBezTo>
                  <a:cubicBezTo>
                    <a:pt x="941" y="8012"/>
                    <a:pt x="-859" y="12126"/>
                    <a:pt x="427" y="15314"/>
                  </a:cubicBezTo>
                  <a:cubicBezTo>
                    <a:pt x="1712" y="18503"/>
                    <a:pt x="6084" y="20766"/>
                    <a:pt x="10070" y="21074"/>
                  </a:cubicBezTo>
                  <a:cubicBezTo>
                    <a:pt x="14055" y="21383"/>
                    <a:pt x="17655" y="19737"/>
                    <a:pt x="19198" y="16652"/>
                  </a:cubicBezTo>
                  <a:cubicBezTo>
                    <a:pt x="20741" y="13566"/>
                    <a:pt x="20227" y="9040"/>
                    <a:pt x="18941" y="5954"/>
                  </a:cubicBezTo>
                  <a:cubicBezTo>
                    <a:pt x="17655" y="2869"/>
                    <a:pt x="15598" y="1223"/>
                    <a:pt x="13927" y="503"/>
                  </a:cubicBezTo>
                  <a:cubicBezTo>
                    <a:pt x="12255" y="-217"/>
                    <a:pt x="10970" y="-11"/>
                    <a:pt x="9684" y="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7235014" y="7065347"/>
              <a:ext cx="95251" cy="115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6187"/>
                  </a:moveTo>
                  <a:cubicBezTo>
                    <a:pt x="480" y="4259"/>
                    <a:pt x="960" y="2330"/>
                    <a:pt x="2640" y="1173"/>
                  </a:cubicBezTo>
                  <a:cubicBezTo>
                    <a:pt x="4320" y="16"/>
                    <a:pt x="7200" y="-370"/>
                    <a:pt x="8880" y="401"/>
                  </a:cubicBezTo>
                  <a:cubicBezTo>
                    <a:pt x="10560" y="1173"/>
                    <a:pt x="11040" y="3101"/>
                    <a:pt x="10320" y="5801"/>
                  </a:cubicBezTo>
                  <a:cubicBezTo>
                    <a:pt x="9600" y="8501"/>
                    <a:pt x="7680" y="11973"/>
                    <a:pt x="5760" y="14673"/>
                  </a:cubicBezTo>
                  <a:cubicBezTo>
                    <a:pt x="3840" y="17373"/>
                    <a:pt x="1920" y="19301"/>
                    <a:pt x="2160" y="20266"/>
                  </a:cubicBezTo>
                  <a:cubicBezTo>
                    <a:pt x="2400" y="21230"/>
                    <a:pt x="4800" y="21230"/>
                    <a:pt x="8400" y="20844"/>
                  </a:cubicBezTo>
                  <a:cubicBezTo>
                    <a:pt x="12000" y="20459"/>
                    <a:pt x="16800" y="19687"/>
                    <a:pt x="21600" y="18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7362014" y="7049005"/>
              <a:ext cx="165101" cy="12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5594"/>
                  </a:moveTo>
                  <a:cubicBezTo>
                    <a:pt x="0" y="3699"/>
                    <a:pt x="0" y="1805"/>
                    <a:pt x="692" y="857"/>
                  </a:cubicBezTo>
                  <a:cubicBezTo>
                    <a:pt x="1385" y="-90"/>
                    <a:pt x="2769" y="-90"/>
                    <a:pt x="4154" y="99"/>
                  </a:cubicBezTo>
                  <a:cubicBezTo>
                    <a:pt x="5538" y="289"/>
                    <a:pt x="6923" y="668"/>
                    <a:pt x="8169" y="2752"/>
                  </a:cubicBezTo>
                  <a:cubicBezTo>
                    <a:pt x="9415" y="4836"/>
                    <a:pt x="10523" y="8626"/>
                    <a:pt x="10246" y="11847"/>
                  </a:cubicBezTo>
                  <a:cubicBezTo>
                    <a:pt x="9969" y="15068"/>
                    <a:pt x="8308" y="17721"/>
                    <a:pt x="8169" y="19236"/>
                  </a:cubicBezTo>
                  <a:cubicBezTo>
                    <a:pt x="8031" y="20752"/>
                    <a:pt x="9415" y="21131"/>
                    <a:pt x="11908" y="21321"/>
                  </a:cubicBezTo>
                  <a:cubicBezTo>
                    <a:pt x="14400" y="21510"/>
                    <a:pt x="18000" y="21510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4047314" y="3632200"/>
              <a:ext cx="203201" cy="321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1800" y="3529"/>
                    <a:pt x="3600" y="7059"/>
                    <a:pt x="5400" y="10518"/>
                  </a:cubicBezTo>
                  <a:cubicBezTo>
                    <a:pt x="7200" y="13976"/>
                    <a:pt x="9000" y="17365"/>
                    <a:pt x="10350" y="19271"/>
                  </a:cubicBezTo>
                  <a:cubicBezTo>
                    <a:pt x="11700" y="21176"/>
                    <a:pt x="12600" y="21600"/>
                    <a:pt x="13388" y="21388"/>
                  </a:cubicBezTo>
                  <a:cubicBezTo>
                    <a:pt x="14175" y="21176"/>
                    <a:pt x="14850" y="20329"/>
                    <a:pt x="15862" y="18071"/>
                  </a:cubicBezTo>
                  <a:cubicBezTo>
                    <a:pt x="16875" y="15812"/>
                    <a:pt x="18225" y="12141"/>
                    <a:pt x="19238" y="9318"/>
                  </a:cubicBezTo>
                  <a:cubicBezTo>
                    <a:pt x="20250" y="6494"/>
                    <a:pt x="20925" y="4518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6034864" y="3651250"/>
              <a:ext cx="311151" cy="26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4115"/>
                  </a:moveTo>
                  <a:cubicBezTo>
                    <a:pt x="147" y="3258"/>
                    <a:pt x="294" y="2400"/>
                    <a:pt x="294" y="1543"/>
                  </a:cubicBezTo>
                  <a:cubicBezTo>
                    <a:pt x="294" y="686"/>
                    <a:pt x="147" y="-171"/>
                    <a:pt x="294" y="172"/>
                  </a:cubicBezTo>
                  <a:cubicBezTo>
                    <a:pt x="441" y="515"/>
                    <a:pt x="882" y="2058"/>
                    <a:pt x="1396" y="5229"/>
                  </a:cubicBezTo>
                  <a:cubicBezTo>
                    <a:pt x="1910" y="8400"/>
                    <a:pt x="2498" y="13200"/>
                    <a:pt x="2939" y="16029"/>
                  </a:cubicBezTo>
                  <a:cubicBezTo>
                    <a:pt x="3380" y="18858"/>
                    <a:pt x="3673" y="19715"/>
                    <a:pt x="4188" y="20229"/>
                  </a:cubicBezTo>
                  <a:cubicBezTo>
                    <a:pt x="4702" y="20743"/>
                    <a:pt x="5437" y="20915"/>
                    <a:pt x="6171" y="19372"/>
                  </a:cubicBezTo>
                  <a:cubicBezTo>
                    <a:pt x="6906" y="17829"/>
                    <a:pt x="7641" y="14572"/>
                    <a:pt x="8155" y="12429"/>
                  </a:cubicBezTo>
                  <a:cubicBezTo>
                    <a:pt x="8669" y="10286"/>
                    <a:pt x="8963" y="9258"/>
                    <a:pt x="9184" y="9172"/>
                  </a:cubicBezTo>
                  <a:cubicBezTo>
                    <a:pt x="9404" y="9086"/>
                    <a:pt x="9551" y="9943"/>
                    <a:pt x="9845" y="11743"/>
                  </a:cubicBezTo>
                  <a:cubicBezTo>
                    <a:pt x="10139" y="13543"/>
                    <a:pt x="10580" y="16286"/>
                    <a:pt x="11020" y="18000"/>
                  </a:cubicBezTo>
                  <a:cubicBezTo>
                    <a:pt x="11461" y="19715"/>
                    <a:pt x="11902" y="20400"/>
                    <a:pt x="12490" y="20829"/>
                  </a:cubicBezTo>
                  <a:cubicBezTo>
                    <a:pt x="13078" y="21258"/>
                    <a:pt x="13812" y="21429"/>
                    <a:pt x="14400" y="21172"/>
                  </a:cubicBezTo>
                  <a:cubicBezTo>
                    <a:pt x="14988" y="20915"/>
                    <a:pt x="15429" y="20229"/>
                    <a:pt x="16384" y="17229"/>
                  </a:cubicBezTo>
                  <a:cubicBezTo>
                    <a:pt x="17339" y="14229"/>
                    <a:pt x="18808" y="8915"/>
                    <a:pt x="19763" y="5658"/>
                  </a:cubicBezTo>
                  <a:cubicBezTo>
                    <a:pt x="20718" y="2400"/>
                    <a:pt x="2115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945714" y="4861212"/>
              <a:ext cx="292101" cy="28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4909"/>
                  </a:moveTo>
                  <a:cubicBezTo>
                    <a:pt x="313" y="3970"/>
                    <a:pt x="626" y="3031"/>
                    <a:pt x="1565" y="2405"/>
                  </a:cubicBezTo>
                  <a:cubicBezTo>
                    <a:pt x="2504" y="1779"/>
                    <a:pt x="4070" y="1466"/>
                    <a:pt x="5713" y="3422"/>
                  </a:cubicBezTo>
                  <a:cubicBezTo>
                    <a:pt x="7357" y="5379"/>
                    <a:pt x="9078" y="9605"/>
                    <a:pt x="9470" y="12814"/>
                  </a:cubicBezTo>
                  <a:cubicBezTo>
                    <a:pt x="9861" y="16022"/>
                    <a:pt x="8922" y="18214"/>
                    <a:pt x="7983" y="19544"/>
                  </a:cubicBezTo>
                  <a:cubicBezTo>
                    <a:pt x="7043" y="20874"/>
                    <a:pt x="6104" y="21344"/>
                    <a:pt x="5635" y="21031"/>
                  </a:cubicBezTo>
                  <a:cubicBezTo>
                    <a:pt x="5165" y="20718"/>
                    <a:pt x="5165" y="19622"/>
                    <a:pt x="6183" y="17040"/>
                  </a:cubicBezTo>
                  <a:cubicBezTo>
                    <a:pt x="7200" y="14457"/>
                    <a:pt x="9235" y="10387"/>
                    <a:pt x="11035" y="7414"/>
                  </a:cubicBezTo>
                  <a:cubicBezTo>
                    <a:pt x="12835" y="4440"/>
                    <a:pt x="14400" y="2561"/>
                    <a:pt x="15496" y="1387"/>
                  </a:cubicBezTo>
                  <a:cubicBezTo>
                    <a:pt x="16591" y="214"/>
                    <a:pt x="17217" y="-256"/>
                    <a:pt x="17374" y="135"/>
                  </a:cubicBezTo>
                  <a:cubicBezTo>
                    <a:pt x="17530" y="527"/>
                    <a:pt x="17217" y="1779"/>
                    <a:pt x="16591" y="3735"/>
                  </a:cubicBezTo>
                  <a:cubicBezTo>
                    <a:pt x="15965" y="5692"/>
                    <a:pt x="15026" y="8353"/>
                    <a:pt x="15809" y="10857"/>
                  </a:cubicBezTo>
                  <a:cubicBezTo>
                    <a:pt x="16591" y="13361"/>
                    <a:pt x="19096" y="15709"/>
                    <a:pt x="21600" y="18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5916030" y="4826000"/>
              <a:ext cx="207735" cy="388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50" fill="norm" stroke="1" extrusionOk="0">
                  <a:moveTo>
                    <a:pt x="3086" y="0"/>
                  </a:moveTo>
                  <a:cubicBezTo>
                    <a:pt x="1995" y="352"/>
                    <a:pt x="904" y="704"/>
                    <a:pt x="358" y="1761"/>
                  </a:cubicBezTo>
                  <a:cubicBezTo>
                    <a:pt x="-187" y="2817"/>
                    <a:pt x="-187" y="4578"/>
                    <a:pt x="904" y="5752"/>
                  </a:cubicBezTo>
                  <a:cubicBezTo>
                    <a:pt x="1995" y="6926"/>
                    <a:pt x="4177" y="7513"/>
                    <a:pt x="6577" y="7220"/>
                  </a:cubicBezTo>
                  <a:cubicBezTo>
                    <a:pt x="8977" y="6926"/>
                    <a:pt x="11595" y="5752"/>
                    <a:pt x="13231" y="4813"/>
                  </a:cubicBezTo>
                  <a:cubicBezTo>
                    <a:pt x="14868" y="3874"/>
                    <a:pt x="15522" y="3170"/>
                    <a:pt x="15849" y="2348"/>
                  </a:cubicBezTo>
                  <a:cubicBezTo>
                    <a:pt x="16177" y="1526"/>
                    <a:pt x="16177" y="587"/>
                    <a:pt x="16068" y="411"/>
                  </a:cubicBezTo>
                  <a:cubicBezTo>
                    <a:pt x="15958" y="235"/>
                    <a:pt x="15740" y="822"/>
                    <a:pt x="16068" y="2700"/>
                  </a:cubicBezTo>
                  <a:cubicBezTo>
                    <a:pt x="16395" y="4578"/>
                    <a:pt x="17268" y="7748"/>
                    <a:pt x="18140" y="10741"/>
                  </a:cubicBezTo>
                  <a:cubicBezTo>
                    <a:pt x="19013" y="13735"/>
                    <a:pt x="19886" y="16552"/>
                    <a:pt x="20322" y="18254"/>
                  </a:cubicBezTo>
                  <a:cubicBezTo>
                    <a:pt x="20758" y="19957"/>
                    <a:pt x="20758" y="20543"/>
                    <a:pt x="20213" y="20954"/>
                  </a:cubicBezTo>
                  <a:cubicBezTo>
                    <a:pt x="19668" y="21365"/>
                    <a:pt x="18577" y="21600"/>
                    <a:pt x="16940" y="21541"/>
                  </a:cubicBezTo>
                  <a:cubicBezTo>
                    <a:pt x="15304" y="21483"/>
                    <a:pt x="13122" y="21130"/>
                    <a:pt x="11704" y="20367"/>
                  </a:cubicBezTo>
                  <a:cubicBezTo>
                    <a:pt x="10286" y="19604"/>
                    <a:pt x="9631" y="18430"/>
                    <a:pt x="11377" y="17433"/>
                  </a:cubicBezTo>
                  <a:cubicBezTo>
                    <a:pt x="13122" y="16435"/>
                    <a:pt x="17268" y="15613"/>
                    <a:pt x="21413" y="14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7713422" y="3050248"/>
              <a:ext cx="833215" cy="102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43" fill="norm" stroke="1" extrusionOk="0">
                  <a:moveTo>
                    <a:pt x="11179" y="1676"/>
                  </a:moveTo>
                  <a:cubicBezTo>
                    <a:pt x="10256" y="1323"/>
                    <a:pt x="9333" y="969"/>
                    <a:pt x="8438" y="837"/>
                  </a:cubicBezTo>
                  <a:cubicBezTo>
                    <a:pt x="7543" y="704"/>
                    <a:pt x="6674" y="793"/>
                    <a:pt x="5752" y="1234"/>
                  </a:cubicBezTo>
                  <a:cubicBezTo>
                    <a:pt x="4829" y="1676"/>
                    <a:pt x="3852" y="2471"/>
                    <a:pt x="2929" y="3730"/>
                  </a:cubicBezTo>
                  <a:cubicBezTo>
                    <a:pt x="2007" y="4989"/>
                    <a:pt x="1139" y="6712"/>
                    <a:pt x="596" y="8213"/>
                  </a:cubicBezTo>
                  <a:cubicBezTo>
                    <a:pt x="53" y="9715"/>
                    <a:pt x="-164" y="10996"/>
                    <a:pt x="134" y="12388"/>
                  </a:cubicBezTo>
                  <a:cubicBezTo>
                    <a:pt x="433" y="13779"/>
                    <a:pt x="1247" y="15281"/>
                    <a:pt x="2332" y="16650"/>
                  </a:cubicBezTo>
                  <a:cubicBezTo>
                    <a:pt x="3418" y="18020"/>
                    <a:pt x="4775" y="19256"/>
                    <a:pt x="6267" y="20118"/>
                  </a:cubicBezTo>
                  <a:cubicBezTo>
                    <a:pt x="7760" y="20979"/>
                    <a:pt x="9388" y="21465"/>
                    <a:pt x="10989" y="21443"/>
                  </a:cubicBezTo>
                  <a:cubicBezTo>
                    <a:pt x="12590" y="21421"/>
                    <a:pt x="14164" y="20891"/>
                    <a:pt x="15656" y="20074"/>
                  </a:cubicBezTo>
                  <a:cubicBezTo>
                    <a:pt x="17149" y="19256"/>
                    <a:pt x="18560" y="18152"/>
                    <a:pt x="19591" y="16959"/>
                  </a:cubicBezTo>
                  <a:cubicBezTo>
                    <a:pt x="20622" y="15767"/>
                    <a:pt x="21273" y="14486"/>
                    <a:pt x="21355" y="13271"/>
                  </a:cubicBezTo>
                  <a:cubicBezTo>
                    <a:pt x="21436" y="12056"/>
                    <a:pt x="20948" y="10908"/>
                    <a:pt x="20296" y="9627"/>
                  </a:cubicBezTo>
                  <a:cubicBezTo>
                    <a:pt x="19645" y="8346"/>
                    <a:pt x="18831" y="6932"/>
                    <a:pt x="18017" y="5629"/>
                  </a:cubicBezTo>
                  <a:cubicBezTo>
                    <a:pt x="17203" y="4326"/>
                    <a:pt x="16389" y="3134"/>
                    <a:pt x="15629" y="2162"/>
                  </a:cubicBezTo>
                  <a:cubicBezTo>
                    <a:pt x="14869" y="1190"/>
                    <a:pt x="14164" y="439"/>
                    <a:pt x="13540" y="152"/>
                  </a:cubicBezTo>
                  <a:cubicBezTo>
                    <a:pt x="12915" y="-135"/>
                    <a:pt x="12373" y="42"/>
                    <a:pt x="11830" y="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600264" y="2774949"/>
              <a:ext cx="171451" cy="25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1607"/>
                  </a:moveTo>
                  <a:cubicBezTo>
                    <a:pt x="1867" y="6069"/>
                    <a:pt x="3733" y="10532"/>
                    <a:pt x="5200" y="13745"/>
                  </a:cubicBezTo>
                  <a:cubicBezTo>
                    <a:pt x="6667" y="16959"/>
                    <a:pt x="7733" y="18922"/>
                    <a:pt x="8933" y="20083"/>
                  </a:cubicBezTo>
                  <a:cubicBezTo>
                    <a:pt x="10133" y="21243"/>
                    <a:pt x="11467" y="21600"/>
                    <a:pt x="12533" y="20886"/>
                  </a:cubicBezTo>
                  <a:cubicBezTo>
                    <a:pt x="13600" y="20172"/>
                    <a:pt x="14400" y="18387"/>
                    <a:pt x="15333" y="14995"/>
                  </a:cubicBezTo>
                  <a:cubicBezTo>
                    <a:pt x="16267" y="11603"/>
                    <a:pt x="17333" y="6605"/>
                    <a:pt x="18400" y="3838"/>
                  </a:cubicBezTo>
                  <a:cubicBezTo>
                    <a:pt x="19467" y="1071"/>
                    <a:pt x="20533" y="5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860614" y="2825750"/>
              <a:ext cx="1714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8936814" y="2749550"/>
              <a:ext cx="571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863"/>
                    <a:pt x="6400" y="7727"/>
                    <a:pt x="10000" y="11327"/>
                  </a:cubicBezTo>
                  <a:cubicBezTo>
                    <a:pt x="13600" y="14927"/>
                    <a:pt x="17600" y="182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9101914" y="2698750"/>
              <a:ext cx="260351" cy="198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2068"/>
                  </a:moveTo>
                  <a:cubicBezTo>
                    <a:pt x="878" y="7353"/>
                    <a:pt x="1756" y="12638"/>
                    <a:pt x="2459" y="15970"/>
                  </a:cubicBezTo>
                  <a:cubicBezTo>
                    <a:pt x="3161" y="19302"/>
                    <a:pt x="3688" y="20681"/>
                    <a:pt x="4390" y="21140"/>
                  </a:cubicBezTo>
                  <a:cubicBezTo>
                    <a:pt x="5093" y="21600"/>
                    <a:pt x="5971" y="21140"/>
                    <a:pt x="6761" y="19647"/>
                  </a:cubicBezTo>
                  <a:cubicBezTo>
                    <a:pt x="7551" y="18153"/>
                    <a:pt x="8254" y="15626"/>
                    <a:pt x="8868" y="13672"/>
                  </a:cubicBezTo>
                  <a:cubicBezTo>
                    <a:pt x="9483" y="11719"/>
                    <a:pt x="10010" y="10340"/>
                    <a:pt x="10361" y="10226"/>
                  </a:cubicBezTo>
                  <a:cubicBezTo>
                    <a:pt x="10712" y="10111"/>
                    <a:pt x="10888" y="11260"/>
                    <a:pt x="11239" y="13098"/>
                  </a:cubicBezTo>
                  <a:cubicBezTo>
                    <a:pt x="11590" y="14936"/>
                    <a:pt x="12117" y="17464"/>
                    <a:pt x="12732" y="19072"/>
                  </a:cubicBezTo>
                  <a:cubicBezTo>
                    <a:pt x="13346" y="20681"/>
                    <a:pt x="14049" y="21370"/>
                    <a:pt x="14839" y="21485"/>
                  </a:cubicBezTo>
                  <a:cubicBezTo>
                    <a:pt x="15629" y="21600"/>
                    <a:pt x="16507" y="21140"/>
                    <a:pt x="17385" y="18613"/>
                  </a:cubicBezTo>
                  <a:cubicBezTo>
                    <a:pt x="18263" y="16085"/>
                    <a:pt x="19141" y="11489"/>
                    <a:pt x="19844" y="8043"/>
                  </a:cubicBezTo>
                  <a:cubicBezTo>
                    <a:pt x="20546" y="4596"/>
                    <a:pt x="21073" y="22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7652401" y="4529093"/>
              <a:ext cx="750570" cy="956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63" fill="norm" stroke="1" extrusionOk="0">
                  <a:moveTo>
                    <a:pt x="12142" y="2376"/>
                  </a:moveTo>
                  <a:cubicBezTo>
                    <a:pt x="11540" y="1573"/>
                    <a:pt x="10939" y="769"/>
                    <a:pt x="10096" y="344"/>
                  </a:cubicBezTo>
                  <a:cubicBezTo>
                    <a:pt x="9254" y="-82"/>
                    <a:pt x="8171" y="-129"/>
                    <a:pt x="7028" y="296"/>
                  </a:cubicBezTo>
                  <a:cubicBezTo>
                    <a:pt x="5885" y="722"/>
                    <a:pt x="4681" y="1620"/>
                    <a:pt x="3658" y="2707"/>
                  </a:cubicBezTo>
                  <a:cubicBezTo>
                    <a:pt x="2636" y="3794"/>
                    <a:pt x="1793" y="5070"/>
                    <a:pt x="1161" y="6488"/>
                  </a:cubicBezTo>
                  <a:cubicBezTo>
                    <a:pt x="530" y="7906"/>
                    <a:pt x="109" y="9466"/>
                    <a:pt x="18" y="11002"/>
                  </a:cubicBezTo>
                  <a:cubicBezTo>
                    <a:pt x="-72" y="12538"/>
                    <a:pt x="169" y="14050"/>
                    <a:pt x="680" y="15492"/>
                  </a:cubicBezTo>
                  <a:cubicBezTo>
                    <a:pt x="1192" y="16934"/>
                    <a:pt x="1974" y="18304"/>
                    <a:pt x="3117" y="19297"/>
                  </a:cubicBezTo>
                  <a:cubicBezTo>
                    <a:pt x="4260" y="20289"/>
                    <a:pt x="5764" y="20904"/>
                    <a:pt x="7449" y="21187"/>
                  </a:cubicBezTo>
                  <a:cubicBezTo>
                    <a:pt x="9134" y="21471"/>
                    <a:pt x="10999" y="21424"/>
                    <a:pt x="12894" y="20951"/>
                  </a:cubicBezTo>
                  <a:cubicBezTo>
                    <a:pt x="14789" y="20478"/>
                    <a:pt x="16715" y="19580"/>
                    <a:pt x="18189" y="18446"/>
                  </a:cubicBezTo>
                  <a:cubicBezTo>
                    <a:pt x="19663" y="17312"/>
                    <a:pt x="20686" y="15941"/>
                    <a:pt x="21107" y="14429"/>
                  </a:cubicBezTo>
                  <a:cubicBezTo>
                    <a:pt x="21528" y="12916"/>
                    <a:pt x="21347" y="11262"/>
                    <a:pt x="20716" y="9702"/>
                  </a:cubicBezTo>
                  <a:cubicBezTo>
                    <a:pt x="20084" y="8142"/>
                    <a:pt x="19001" y="6677"/>
                    <a:pt x="17647" y="5472"/>
                  </a:cubicBezTo>
                  <a:cubicBezTo>
                    <a:pt x="16293" y="4267"/>
                    <a:pt x="14669" y="3321"/>
                    <a:pt x="13044" y="2943"/>
                  </a:cubicBezTo>
                  <a:cubicBezTo>
                    <a:pt x="11420" y="2565"/>
                    <a:pt x="9795" y="2754"/>
                    <a:pt x="8863" y="3085"/>
                  </a:cubicBezTo>
                  <a:cubicBezTo>
                    <a:pt x="7930" y="3416"/>
                    <a:pt x="7690" y="3889"/>
                    <a:pt x="7449" y="4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8413669" y="4493683"/>
              <a:ext cx="199296" cy="277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26" fill="norm" stroke="1" extrusionOk="0">
                  <a:moveTo>
                    <a:pt x="1627" y="4582"/>
                  </a:moveTo>
                  <a:cubicBezTo>
                    <a:pt x="717" y="3764"/>
                    <a:pt x="-192" y="2945"/>
                    <a:pt x="35" y="2536"/>
                  </a:cubicBezTo>
                  <a:cubicBezTo>
                    <a:pt x="263" y="2127"/>
                    <a:pt x="1627" y="2127"/>
                    <a:pt x="3673" y="3109"/>
                  </a:cubicBezTo>
                  <a:cubicBezTo>
                    <a:pt x="5720" y="4091"/>
                    <a:pt x="8448" y="6055"/>
                    <a:pt x="9926" y="8345"/>
                  </a:cubicBezTo>
                  <a:cubicBezTo>
                    <a:pt x="11404" y="10636"/>
                    <a:pt x="11631" y="13255"/>
                    <a:pt x="10722" y="15464"/>
                  </a:cubicBezTo>
                  <a:cubicBezTo>
                    <a:pt x="9812" y="17673"/>
                    <a:pt x="7766" y="19473"/>
                    <a:pt x="6174" y="20455"/>
                  </a:cubicBezTo>
                  <a:cubicBezTo>
                    <a:pt x="4583" y="21436"/>
                    <a:pt x="3446" y="21600"/>
                    <a:pt x="2764" y="21273"/>
                  </a:cubicBezTo>
                  <a:cubicBezTo>
                    <a:pt x="2082" y="20945"/>
                    <a:pt x="1854" y="20127"/>
                    <a:pt x="3219" y="17509"/>
                  </a:cubicBezTo>
                  <a:cubicBezTo>
                    <a:pt x="4583" y="14891"/>
                    <a:pt x="7539" y="10473"/>
                    <a:pt x="9926" y="7527"/>
                  </a:cubicBezTo>
                  <a:cubicBezTo>
                    <a:pt x="12313" y="4582"/>
                    <a:pt x="14132" y="3109"/>
                    <a:pt x="15496" y="1964"/>
                  </a:cubicBezTo>
                  <a:cubicBezTo>
                    <a:pt x="16861" y="818"/>
                    <a:pt x="17770" y="0"/>
                    <a:pt x="17884" y="0"/>
                  </a:cubicBezTo>
                  <a:cubicBezTo>
                    <a:pt x="17997" y="0"/>
                    <a:pt x="17315" y="818"/>
                    <a:pt x="16406" y="2373"/>
                  </a:cubicBezTo>
                  <a:cubicBezTo>
                    <a:pt x="15496" y="3927"/>
                    <a:pt x="14360" y="6218"/>
                    <a:pt x="15155" y="8264"/>
                  </a:cubicBezTo>
                  <a:cubicBezTo>
                    <a:pt x="15951" y="10309"/>
                    <a:pt x="18680" y="12109"/>
                    <a:pt x="21408" y="13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8739964" y="4527549"/>
              <a:ext cx="165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8000"/>
                    <a:pt x="4985" y="14400"/>
                    <a:pt x="8585" y="10800"/>
                  </a:cubicBezTo>
                  <a:cubicBezTo>
                    <a:pt x="12185" y="7200"/>
                    <a:pt x="1689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8828864" y="4470400"/>
              <a:ext cx="508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143"/>
                    <a:pt x="3600" y="10286"/>
                    <a:pt x="7200" y="13886"/>
                  </a:cubicBezTo>
                  <a:cubicBezTo>
                    <a:pt x="10800" y="17486"/>
                    <a:pt x="162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8941424" y="4410362"/>
              <a:ext cx="248115" cy="331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268" fill="norm" stroke="1" extrusionOk="0">
                  <a:moveTo>
                    <a:pt x="1238" y="593"/>
                  </a:moveTo>
                  <a:cubicBezTo>
                    <a:pt x="512" y="2495"/>
                    <a:pt x="-214" y="4397"/>
                    <a:pt x="58" y="5891"/>
                  </a:cubicBezTo>
                  <a:cubicBezTo>
                    <a:pt x="331" y="7386"/>
                    <a:pt x="1601" y="8472"/>
                    <a:pt x="3779" y="8404"/>
                  </a:cubicBezTo>
                  <a:cubicBezTo>
                    <a:pt x="5957" y="8336"/>
                    <a:pt x="9043" y="7114"/>
                    <a:pt x="10858" y="5959"/>
                  </a:cubicBezTo>
                  <a:cubicBezTo>
                    <a:pt x="12673" y="4804"/>
                    <a:pt x="13218" y="3718"/>
                    <a:pt x="13581" y="2631"/>
                  </a:cubicBezTo>
                  <a:cubicBezTo>
                    <a:pt x="13944" y="1544"/>
                    <a:pt x="14125" y="457"/>
                    <a:pt x="13853" y="118"/>
                  </a:cubicBezTo>
                  <a:cubicBezTo>
                    <a:pt x="13581" y="-222"/>
                    <a:pt x="12855" y="186"/>
                    <a:pt x="12401" y="1204"/>
                  </a:cubicBezTo>
                  <a:cubicBezTo>
                    <a:pt x="11947" y="2223"/>
                    <a:pt x="11766" y="3853"/>
                    <a:pt x="13036" y="6367"/>
                  </a:cubicBezTo>
                  <a:cubicBezTo>
                    <a:pt x="14307" y="8880"/>
                    <a:pt x="17030" y="12276"/>
                    <a:pt x="18663" y="14382"/>
                  </a:cubicBezTo>
                  <a:cubicBezTo>
                    <a:pt x="20297" y="16487"/>
                    <a:pt x="20841" y="17303"/>
                    <a:pt x="21114" y="18118"/>
                  </a:cubicBezTo>
                  <a:cubicBezTo>
                    <a:pt x="21386" y="18933"/>
                    <a:pt x="21386" y="19748"/>
                    <a:pt x="20569" y="20359"/>
                  </a:cubicBezTo>
                  <a:cubicBezTo>
                    <a:pt x="19752" y="20970"/>
                    <a:pt x="18119" y="21378"/>
                    <a:pt x="15578" y="21242"/>
                  </a:cubicBezTo>
                  <a:cubicBezTo>
                    <a:pt x="13036" y="21106"/>
                    <a:pt x="9588" y="20427"/>
                    <a:pt x="6139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3433481" y="5694244"/>
              <a:ext cx="918934" cy="897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93" fill="norm" stroke="1" extrusionOk="0">
                  <a:moveTo>
                    <a:pt x="17408" y="2778"/>
                  </a:moveTo>
                  <a:cubicBezTo>
                    <a:pt x="17112" y="2119"/>
                    <a:pt x="16816" y="1460"/>
                    <a:pt x="16274" y="953"/>
                  </a:cubicBezTo>
                  <a:cubicBezTo>
                    <a:pt x="15732" y="446"/>
                    <a:pt x="14942" y="91"/>
                    <a:pt x="13710" y="15"/>
                  </a:cubicBezTo>
                  <a:cubicBezTo>
                    <a:pt x="12477" y="-61"/>
                    <a:pt x="10800" y="142"/>
                    <a:pt x="9123" y="649"/>
                  </a:cubicBezTo>
                  <a:cubicBezTo>
                    <a:pt x="7447" y="1156"/>
                    <a:pt x="5770" y="1967"/>
                    <a:pt x="4364" y="3007"/>
                  </a:cubicBezTo>
                  <a:cubicBezTo>
                    <a:pt x="2959" y="4046"/>
                    <a:pt x="1825" y="5314"/>
                    <a:pt x="1085" y="6835"/>
                  </a:cubicBezTo>
                  <a:cubicBezTo>
                    <a:pt x="345" y="8356"/>
                    <a:pt x="0" y="10131"/>
                    <a:pt x="0" y="11956"/>
                  </a:cubicBezTo>
                  <a:cubicBezTo>
                    <a:pt x="0" y="13781"/>
                    <a:pt x="345" y="15657"/>
                    <a:pt x="986" y="17128"/>
                  </a:cubicBezTo>
                  <a:cubicBezTo>
                    <a:pt x="1627" y="18598"/>
                    <a:pt x="2564" y="19663"/>
                    <a:pt x="3945" y="20398"/>
                  </a:cubicBezTo>
                  <a:cubicBezTo>
                    <a:pt x="5326" y="21133"/>
                    <a:pt x="7151" y="21539"/>
                    <a:pt x="8975" y="21488"/>
                  </a:cubicBezTo>
                  <a:cubicBezTo>
                    <a:pt x="10800" y="21438"/>
                    <a:pt x="12625" y="20931"/>
                    <a:pt x="14079" y="20018"/>
                  </a:cubicBezTo>
                  <a:cubicBezTo>
                    <a:pt x="15534" y="19105"/>
                    <a:pt x="16619" y="17787"/>
                    <a:pt x="17729" y="16519"/>
                  </a:cubicBezTo>
                  <a:cubicBezTo>
                    <a:pt x="18838" y="15252"/>
                    <a:pt x="19973" y="14035"/>
                    <a:pt x="20663" y="13097"/>
                  </a:cubicBezTo>
                  <a:cubicBezTo>
                    <a:pt x="21353" y="12159"/>
                    <a:pt x="21600" y="11500"/>
                    <a:pt x="21255" y="10714"/>
                  </a:cubicBezTo>
                  <a:cubicBezTo>
                    <a:pt x="20910" y="9928"/>
                    <a:pt x="19973" y="9015"/>
                    <a:pt x="19060" y="8204"/>
                  </a:cubicBezTo>
                  <a:cubicBezTo>
                    <a:pt x="18148" y="7393"/>
                    <a:pt x="17260" y="6683"/>
                    <a:pt x="16668" y="6378"/>
                  </a:cubicBezTo>
                  <a:cubicBezTo>
                    <a:pt x="16077" y="6074"/>
                    <a:pt x="15781" y="6176"/>
                    <a:pt x="15485" y="6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409264" y="6248400"/>
              <a:ext cx="171451" cy="229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4756"/>
                  </a:moveTo>
                  <a:cubicBezTo>
                    <a:pt x="1867" y="9710"/>
                    <a:pt x="3733" y="14664"/>
                    <a:pt x="5200" y="17637"/>
                  </a:cubicBezTo>
                  <a:cubicBezTo>
                    <a:pt x="6667" y="20609"/>
                    <a:pt x="7733" y="21600"/>
                    <a:pt x="8667" y="21501"/>
                  </a:cubicBezTo>
                  <a:cubicBezTo>
                    <a:pt x="9600" y="21402"/>
                    <a:pt x="10400" y="20213"/>
                    <a:pt x="12000" y="16844"/>
                  </a:cubicBezTo>
                  <a:cubicBezTo>
                    <a:pt x="13600" y="13475"/>
                    <a:pt x="16000" y="7927"/>
                    <a:pt x="17733" y="4756"/>
                  </a:cubicBezTo>
                  <a:cubicBezTo>
                    <a:pt x="19467" y="1585"/>
                    <a:pt x="20533" y="7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650564" y="638810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1" y="19200"/>
                    <a:pt x="12522" y="16800"/>
                    <a:pt x="16122" y="13200"/>
                  </a:cubicBezTo>
                  <a:cubicBezTo>
                    <a:pt x="19722" y="9600"/>
                    <a:pt x="2066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4715154" y="6305550"/>
              <a:ext cx="3701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1906"/>
                    <a:pt x="6582" y="3812"/>
                    <a:pt x="2982" y="6565"/>
                  </a:cubicBezTo>
                  <a:cubicBezTo>
                    <a:pt x="-618" y="9318"/>
                    <a:pt x="-618" y="12918"/>
                    <a:pt x="1182" y="15565"/>
                  </a:cubicBezTo>
                  <a:cubicBezTo>
                    <a:pt x="2982" y="18212"/>
                    <a:pt x="6582" y="19906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4796614" y="6292897"/>
              <a:ext cx="254001" cy="224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1195"/>
                  </a:moveTo>
                  <a:cubicBezTo>
                    <a:pt x="900" y="795"/>
                    <a:pt x="1800" y="395"/>
                    <a:pt x="2970" y="995"/>
                  </a:cubicBezTo>
                  <a:cubicBezTo>
                    <a:pt x="4140" y="1595"/>
                    <a:pt x="5580" y="3195"/>
                    <a:pt x="6840" y="5895"/>
                  </a:cubicBezTo>
                  <a:cubicBezTo>
                    <a:pt x="8100" y="8595"/>
                    <a:pt x="9180" y="12395"/>
                    <a:pt x="9000" y="15095"/>
                  </a:cubicBezTo>
                  <a:cubicBezTo>
                    <a:pt x="8820" y="17795"/>
                    <a:pt x="7380" y="19395"/>
                    <a:pt x="6210" y="20295"/>
                  </a:cubicBezTo>
                  <a:cubicBezTo>
                    <a:pt x="5040" y="21195"/>
                    <a:pt x="4140" y="21395"/>
                    <a:pt x="3510" y="20995"/>
                  </a:cubicBezTo>
                  <a:cubicBezTo>
                    <a:pt x="2880" y="20595"/>
                    <a:pt x="2520" y="19595"/>
                    <a:pt x="3060" y="17095"/>
                  </a:cubicBezTo>
                  <a:cubicBezTo>
                    <a:pt x="3600" y="14595"/>
                    <a:pt x="5040" y="10595"/>
                    <a:pt x="6840" y="7595"/>
                  </a:cubicBezTo>
                  <a:cubicBezTo>
                    <a:pt x="8640" y="4595"/>
                    <a:pt x="10800" y="2595"/>
                    <a:pt x="12600" y="1395"/>
                  </a:cubicBezTo>
                  <a:cubicBezTo>
                    <a:pt x="14400" y="195"/>
                    <a:pt x="15840" y="-205"/>
                    <a:pt x="16560" y="95"/>
                  </a:cubicBezTo>
                  <a:cubicBezTo>
                    <a:pt x="17280" y="395"/>
                    <a:pt x="17280" y="1395"/>
                    <a:pt x="16830" y="4095"/>
                  </a:cubicBezTo>
                  <a:cubicBezTo>
                    <a:pt x="16380" y="6795"/>
                    <a:pt x="15480" y="11195"/>
                    <a:pt x="16200" y="14295"/>
                  </a:cubicBezTo>
                  <a:cubicBezTo>
                    <a:pt x="16920" y="17395"/>
                    <a:pt x="19260" y="19195"/>
                    <a:pt x="21600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5584006" y="5583766"/>
              <a:ext cx="1223443" cy="897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05" fill="norm" stroke="1" extrusionOk="0">
                  <a:moveTo>
                    <a:pt x="14723" y="2231"/>
                  </a:moveTo>
                  <a:cubicBezTo>
                    <a:pt x="14462" y="1724"/>
                    <a:pt x="14202" y="1217"/>
                    <a:pt x="13477" y="786"/>
                  </a:cubicBezTo>
                  <a:cubicBezTo>
                    <a:pt x="12752" y="355"/>
                    <a:pt x="11563" y="0"/>
                    <a:pt x="10317" y="0"/>
                  </a:cubicBezTo>
                  <a:cubicBezTo>
                    <a:pt x="9072" y="0"/>
                    <a:pt x="7771" y="355"/>
                    <a:pt x="6488" y="913"/>
                  </a:cubicBezTo>
                  <a:cubicBezTo>
                    <a:pt x="5205" y="1470"/>
                    <a:pt x="3941" y="2231"/>
                    <a:pt x="2845" y="3346"/>
                  </a:cubicBezTo>
                  <a:cubicBezTo>
                    <a:pt x="1748" y="4462"/>
                    <a:pt x="818" y="5932"/>
                    <a:pt x="354" y="7555"/>
                  </a:cubicBezTo>
                  <a:cubicBezTo>
                    <a:pt x="-111" y="9177"/>
                    <a:pt x="-111" y="10952"/>
                    <a:pt x="317" y="12625"/>
                  </a:cubicBezTo>
                  <a:cubicBezTo>
                    <a:pt x="744" y="14299"/>
                    <a:pt x="1599" y="15870"/>
                    <a:pt x="2622" y="17113"/>
                  </a:cubicBezTo>
                  <a:cubicBezTo>
                    <a:pt x="3644" y="18355"/>
                    <a:pt x="4834" y="19268"/>
                    <a:pt x="6023" y="19927"/>
                  </a:cubicBezTo>
                  <a:cubicBezTo>
                    <a:pt x="7213" y="20586"/>
                    <a:pt x="8403" y="20992"/>
                    <a:pt x="9648" y="21245"/>
                  </a:cubicBezTo>
                  <a:cubicBezTo>
                    <a:pt x="10893" y="21499"/>
                    <a:pt x="12195" y="21600"/>
                    <a:pt x="13496" y="21397"/>
                  </a:cubicBezTo>
                  <a:cubicBezTo>
                    <a:pt x="14797" y="21194"/>
                    <a:pt x="16098" y="20687"/>
                    <a:pt x="17307" y="19749"/>
                  </a:cubicBezTo>
                  <a:cubicBezTo>
                    <a:pt x="18515" y="18811"/>
                    <a:pt x="19630" y="17442"/>
                    <a:pt x="20374" y="15820"/>
                  </a:cubicBezTo>
                  <a:cubicBezTo>
                    <a:pt x="21117" y="14197"/>
                    <a:pt x="21489" y="12321"/>
                    <a:pt x="21489" y="10496"/>
                  </a:cubicBezTo>
                  <a:cubicBezTo>
                    <a:pt x="21489" y="8670"/>
                    <a:pt x="21117" y="6896"/>
                    <a:pt x="20485" y="5501"/>
                  </a:cubicBezTo>
                  <a:cubicBezTo>
                    <a:pt x="19853" y="4107"/>
                    <a:pt x="18961" y="3093"/>
                    <a:pt x="17846" y="2408"/>
                  </a:cubicBezTo>
                  <a:cubicBezTo>
                    <a:pt x="16730" y="1724"/>
                    <a:pt x="15392" y="1369"/>
                    <a:pt x="14611" y="1293"/>
                  </a:cubicBezTo>
                  <a:cubicBezTo>
                    <a:pt x="13830" y="1217"/>
                    <a:pt x="13607" y="1420"/>
                    <a:pt x="13384" y="1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6995831" y="6115050"/>
              <a:ext cx="201647" cy="15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84" fill="norm" stroke="1" extrusionOk="0">
                  <a:moveTo>
                    <a:pt x="4500" y="0"/>
                  </a:moveTo>
                  <a:cubicBezTo>
                    <a:pt x="3150" y="3000"/>
                    <a:pt x="1800" y="6000"/>
                    <a:pt x="1012" y="8250"/>
                  </a:cubicBezTo>
                  <a:cubicBezTo>
                    <a:pt x="225" y="10500"/>
                    <a:pt x="0" y="12000"/>
                    <a:pt x="0" y="13500"/>
                  </a:cubicBezTo>
                  <a:cubicBezTo>
                    <a:pt x="0" y="15000"/>
                    <a:pt x="225" y="16500"/>
                    <a:pt x="1350" y="16950"/>
                  </a:cubicBezTo>
                  <a:cubicBezTo>
                    <a:pt x="2475" y="17400"/>
                    <a:pt x="4500" y="16800"/>
                    <a:pt x="5850" y="15900"/>
                  </a:cubicBezTo>
                  <a:cubicBezTo>
                    <a:pt x="7200" y="15000"/>
                    <a:pt x="7875" y="13800"/>
                    <a:pt x="8550" y="14100"/>
                  </a:cubicBezTo>
                  <a:cubicBezTo>
                    <a:pt x="9225" y="14400"/>
                    <a:pt x="9900" y="16200"/>
                    <a:pt x="10575" y="17700"/>
                  </a:cubicBezTo>
                  <a:cubicBezTo>
                    <a:pt x="11250" y="19200"/>
                    <a:pt x="11925" y="20400"/>
                    <a:pt x="13388" y="21000"/>
                  </a:cubicBezTo>
                  <a:cubicBezTo>
                    <a:pt x="14850" y="21600"/>
                    <a:pt x="17100" y="21600"/>
                    <a:pt x="18675" y="20250"/>
                  </a:cubicBezTo>
                  <a:cubicBezTo>
                    <a:pt x="20250" y="18900"/>
                    <a:pt x="21150" y="16200"/>
                    <a:pt x="21375" y="13350"/>
                  </a:cubicBezTo>
                  <a:cubicBezTo>
                    <a:pt x="21600" y="10500"/>
                    <a:pt x="21150" y="7500"/>
                    <a:pt x="20700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7266764" y="6207306"/>
              <a:ext cx="158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72" y="11918"/>
                    <a:pt x="10944" y="3818"/>
                    <a:pt x="14544" y="1118"/>
                  </a:cubicBezTo>
                  <a:cubicBezTo>
                    <a:pt x="18144" y="-1582"/>
                    <a:pt x="1987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7359021" y="6159500"/>
              <a:ext cx="1569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959"/>
                    <a:pt x="-1582" y="11917"/>
                    <a:pt x="1118" y="15517"/>
                  </a:cubicBezTo>
                  <a:cubicBezTo>
                    <a:pt x="3818" y="19117"/>
                    <a:pt x="11918" y="20359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7457264" y="6121400"/>
              <a:ext cx="189559" cy="459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4" fill="norm" stroke="1" extrusionOk="0">
                  <a:moveTo>
                    <a:pt x="3600" y="0"/>
                  </a:moveTo>
                  <a:cubicBezTo>
                    <a:pt x="3840" y="1677"/>
                    <a:pt x="4080" y="3353"/>
                    <a:pt x="5280" y="4438"/>
                  </a:cubicBezTo>
                  <a:cubicBezTo>
                    <a:pt x="6480" y="5523"/>
                    <a:pt x="8640" y="6016"/>
                    <a:pt x="10680" y="5967"/>
                  </a:cubicBezTo>
                  <a:cubicBezTo>
                    <a:pt x="12720" y="5918"/>
                    <a:pt x="14640" y="5326"/>
                    <a:pt x="15960" y="4734"/>
                  </a:cubicBezTo>
                  <a:cubicBezTo>
                    <a:pt x="17280" y="4142"/>
                    <a:pt x="18000" y="3551"/>
                    <a:pt x="18240" y="3501"/>
                  </a:cubicBezTo>
                  <a:cubicBezTo>
                    <a:pt x="18480" y="3452"/>
                    <a:pt x="18240" y="3945"/>
                    <a:pt x="18480" y="5573"/>
                  </a:cubicBezTo>
                  <a:cubicBezTo>
                    <a:pt x="18720" y="7200"/>
                    <a:pt x="19440" y="9962"/>
                    <a:pt x="20160" y="12427"/>
                  </a:cubicBezTo>
                  <a:cubicBezTo>
                    <a:pt x="20880" y="14893"/>
                    <a:pt x="21600" y="17063"/>
                    <a:pt x="21480" y="18592"/>
                  </a:cubicBezTo>
                  <a:cubicBezTo>
                    <a:pt x="21360" y="20121"/>
                    <a:pt x="20400" y="21008"/>
                    <a:pt x="17880" y="21304"/>
                  </a:cubicBezTo>
                  <a:cubicBezTo>
                    <a:pt x="15360" y="21600"/>
                    <a:pt x="11280" y="21304"/>
                    <a:pt x="8040" y="20367"/>
                  </a:cubicBezTo>
                  <a:cubicBezTo>
                    <a:pt x="4800" y="19430"/>
                    <a:pt x="2400" y="17852"/>
                    <a:pt x="0" y="16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0" name="Drawing"/>
          <p:cNvGrpSpPr/>
          <p:nvPr/>
        </p:nvGrpSpPr>
        <p:grpSpPr>
          <a:xfrm>
            <a:off x="831849" y="2061262"/>
            <a:ext cx="10706101" cy="7345943"/>
            <a:chOff x="0" y="0"/>
            <a:chExt cx="10706100" cy="7345941"/>
          </a:xfrm>
        </p:grpSpPr>
        <p:sp>
          <p:nvSpPr>
            <p:cNvPr id="1240" name="Line"/>
            <p:cNvSpPr/>
            <p:nvPr/>
          </p:nvSpPr>
          <p:spPr>
            <a:xfrm>
              <a:off x="1073150" y="44155"/>
              <a:ext cx="215900" cy="355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4741"/>
                  </a:moveTo>
                  <a:cubicBezTo>
                    <a:pt x="1482" y="8045"/>
                    <a:pt x="2965" y="11348"/>
                    <a:pt x="3812" y="13762"/>
                  </a:cubicBezTo>
                  <a:cubicBezTo>
                    <a:pt x="4659" y="16177"/>
                    <a:pt x="4871" y="17701"/>
                    <a:pt x="4976" y="18972"/>
                  </a:cubicBezTo>
                  <a:cubicBezTo>
                    <a:pt x="5082" y="20242"/>
                    <a:pt x="5082" y="21259"/>
                    <a:pt x="4976" y="21322"/>
                  </a:cubicBezTo>
                  <a:cubicBezTo>
                    <a:pt x="4871" y="21386"/>
                    <a:pt x="4659" y="20497"/>
                    <a:pt x="4341" y="17638"/>
                  </a:cubicBezTo>
                  <a:cubicBezTo>
                    <a:pt x="4024" y="14779"/>
                    <a:pt x="3600" y="9951"/>
                    <a:pt x="4129" y="6647"/>
                  </a:cubicBezTo>
                  <a:cubicBezTo>
                    <a:pt x="4659" y="3344"/>
                    <a:pt x="6141" y="1565"/>
                    <a:pt x="7412" y="675"/>
                  </a:cubicBezTo>
                  <a:cubicBezTo>
                    <a:pt x="8682" y="-214"/>
                    <a:pt x="9741" y="-214"/>
                    <a:pt x="11435" y="612"/>
                  </a:cubicBezTo>
                  <a:cubicBezTo>
                    <a:pt x="13129" y="1438"/>
                    <a:pt x="15459" y="3090"/>
                    <a:pt x="17153" y="5377"/>
                  </a:cubicBezTo>
                  <a:cubicBezTo>
                    <a:pt x="18847" y="7664"/>
                    <a:pt x="19906" y="10586"/>
                    <a:pt x="20541" y="12746"/>
                  </a:cubicBezTo>
                  <a:cubicBezTo>
                    <a:pt x="21176" y="14906"/>
                    <a:pt x="21388" y="16304"/>
                    <a:pt x="21600" y="17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428750" y="154887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200"/>
                    <a:pt x="10971" y="10800"/>
                    <a:pt x="14571" y="7200"/>
                  </a:cubicBezTo>
                  <a:cubicBezTo>
                    <a:pt x="18171" y="3600"/>
                    <a:pt x="198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454150" y="288237"/>
              <a:ext cx="177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861492" y="36147"/>
              <a:ext cx="361008" cy="31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42" fill="norm" stroke="1" extrusionOk="0">
                  <a:moveTo>
                    <a:pt x="702" y="4923"/>
                  </a:moveTo>
                  <a:cubicBezTo>
                    <a:pt x="323" y="4362"/>
                    <a:pt x="-56" y="3801"/>
                    <a:pt x="7" y="2889"/>
                  </a:cubicBezTo>
                  <a:cubicBezTo>
                    <a:pt x="70" y="1977"/>
                    <a:pt x="576" y="715"/>
                    <a:pt x="2091" y="224"/>
                  </a:cubicBezTo>
                  <a:cubicBezTo>
                    <a:pt x="3607" y="-267"/>
                    <a:pt x="6133" y="14"/>
                    <a:pt x="7649" y="1416"/>
                  </a:cubicBezTo>
                  <a:cubicBezTo>
                    <a:pt x="9165" y="2819"/>
                    <a:pt x="9670" y="5343"/>
                    <a:pt x="9165" y="8359"/>
                  </a:cubicBezTo>
                  <a:cubicBezTo>
                    <a:pt x="8660" y="11375"/>
                    <a:pt x="7144" y="14881"/>
                    <a:pt x="6323" y="16985"/>
                  </a:cubicBezTo>
                  <a:cubicBezTo>
                    <a:pt x="5502" y="19089"/>
                    <a:pt x="5376" y="19790"/>
                    <a:pt x="5628" y="20351"/>
                  </a:cubicBezTo>
                  <a:cubicBezTo>
                    <a:pt x="5881" y="20912"/>
                    <a:pt x="6512" y="21333"/>
                    <a:pt x="8470" y="21052"/>
                  </a:cubicBezTo>
                  <a:cubicBezTo>
                    <a:pt x="10428" y="20772"/>
                    <a:pt x="13712" y="19790"/>
                    <a:pt x="16112" y="19019"/>
                  </a:cubicBezTo>
                  <a:cubicBezTo>
                    <a:pt x="18512" y="18247"/>
                    <a:pt x="20028" y="17686"/>
                    <a:pt x="21544" y="17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3531542" y="84779"/>
              <a:ext cx="278458" cy="178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77" fill="norm" stroke="1" extrusionOk="0">
                  <a:moveTo>
                    <a:pt x="909" y="3843"/>
                  </a:moveTo>
                  <a:cubicBezTo>
                    <a:pt x="418" y="2064"/>
                    <a:pt x="-73" y="285"/>
                    <a:pt x="9" y="31"/>
                  </a:cubicBezTo>
                  <a:cubicBezTo>
                    <a:pt x="91" y="-223"/>
                    <a:pt x="745" y="1048"/>
                    <a:pt x="1727" y="5495"/>
                  </a:cubicBezTo>
                  <a:cubicBezTo>
                    <a:pt x="2709" y="9942"/>
                    <a:pt x="4018" y="17565"/>
                    <a:pt x="4754" y="18709"/>
                  </a:cubicBezTo>
                  <a:cubicBezTo>
                    <a:pt x="5491" y="19852"/>
                    <a:pt x="5654" y="14516"/>
                    <a:pt x="5982" y="11212"/>
                  </a:cubicBezTo>
                  <a:cubicBezTo>
                    <a:pt x="6309" y="7909"/>
                    <a:pt x="6800" y="6638"/>
                    <a:pt x="7291" y="6638"/>
                  </a:cubicBezTo>
                  <a:cubicBezTo>
                    <a:pt x="7782" y="6638"/>
                    <a:pt x="8272" y="7909"/>
                    <a:pt x="8600" y="9179"/>
                  </a:cubicBezTo>
                  <a:cubicBezTo>
                    <a:pt x="8927" y="10450"/>
                    <a:pt x="9091" y="11721"/>
                    <a:pt x="9336" y="12991"/>
                  </a:cubicBezTo>
                  <a:cubicBezTo>
                    <a:pt x="9582" y="14262"/>
                    <a:pt x="9909" y="15532"/>
                    <a:pt x="10236" y="15532"/>
                  </a:cubicBezTo>
                  <a:cubicBezTo>
                    <a:pt x="10563" y="15532"/>
                    <a:pt x="10891" y="14262"/>
                    <a:pt x="11136" y="12483"/>
                  </a:cubicBezTo>
                  <a:cubicBezTo>
                    <a:pt x="11382" y="10704"/>
                    <a:pt x="11545" y="8417"/>
                    <a:pt x="11791" y="6638"/>
                  </a:cubicBezTo>
                  <a:cubicBezTo>
                    <a:pt x="12036" y="4859"/>
                    <a:pt x="12363" y="3589"/>
                    <a:pt x="12936" y="3208"/>
                  </a:cubicBezTo>
                  <a:cubicBezTo>
                    <a:pt x="13509" y="2826"/>
                    <a:pt x="14327" y="3335"/>
                    <a:pt x="15800" y="6511"/>
                  </a:cubicBezTo>
                  <a:cubicBezTo>
                    <a:pt x="17272" y="9688"/>
                    <a:pt x="19400" y="15532"/>
                    <a:pt x="21527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3917950" y="132380"/>
              <a:ext cx="101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950" y="2735"/>
                    <a:pt x="9900" y="-1585"/>
                    <a:pt x="13500" y="575"/>
                  </a:cubicBezTo>
                  <a:cubicBezTo>
                    <a:pt x="17100" y="2735"/>
                    <a:pt x="1935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3968750" y="212037"/>
              <a:ext cx="114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4121149" y="-1"/>
              <a:ext cx="310143" cy="332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87" fill="norm" stroke="1" extrusionOk="0">
                  <a:moveTo>
                    <a:pt x="9568" y="2621"/>
                  </a:moveTo>
                  <a:cubicBezTo>
                    <a:pt x="9133" y="1801"/>
                    <a:pt x="8698" y="981"/>
                    <a:pt x="8915" y="502"/>
                  </a:cubicBezTo>
                  <a:cubicBezTo>
                    <a:pt x="9133" y="24"/>
                    <a:pt x="10003" y="-113"/>
                    <a:pt x="11235" y="92"/>
                  </a:cubicBezTo>
                  <a:cubicBezTo>
                    <a:pt x="12467" y="297"/>
                    <a:pt x="14062" y="844"/>
                    <a:pt x="15004" y="1938"/>
                  </a:cubicBezTo>
                  <a:cubicBezTo>
                    <a:pt x="15946" y="3031"/>
                    <a:pt x="16236" y="4672"/>
                    <a:pt x="16091" y="5765"/>
                  </a:cubicBezTo>
                  <a:cubicBezTo>
                    <a:pt x="15946" y="6859"/>
                    <a:pt x="15366" y="7406"/>
                    <a:pt x="14787" y="7884"/>
                  </a:cubicBezTo>
                  <a:cubicBezTo>
                    <a:pt x="14207" y="8363"/>
                    <a:pt x="13627" y="8773"/>
                    <a:pt x="13917" y="9183"/>
                  </a:cubicBezTo>
                  <a:cubicBezTo>
                    <a:pt x="14207" y="9593"/>
                    <a:pt x="15366" y="10003"/>
                    <a:pt x="16744" y="10619"/>
                  </a:cubicBezTo>
                  <a:cubicBezTo>
                    <a:pt x="18121" y="11234"/>
                    <a:pt x="19715" y="12054"/>
                    <a:pt x="20585" y="12806"/>
                  </a:cubicBezTo>
                  <a:cubicBezTo>
                    <a:pt x="21455" y="13558"/>
                    <a:pt x="21600" y="14241"/>
                    <a:pt x="20150" y="15267"/>
                  </a:cubicBezTo>
                  <a:cubicBezTo>
                    <a:pt x="18701" y="16292"/>
                    <a:pt x="15656" y="17659"/>
                    <a:pt x="12032" y="18753"/>
                  </a:cubicBezTo>
                  <a:cubicBezTo>
                    <a:pt x="8408" y="19846"/>
                    <a:pt x="4204" y="20667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2844800" y="1519437"/>
              <a:ext cx="266700" cy="55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1464"/>
                  </a:moveTo>
                  <a:cubicBezTo>
                    <a:pt x="171" y="20002"/>
                    <a:pt x="343" y="18541"/>
                    <a:pt x="1457" y="16308"/>
                  </a:cubicBezTo>
                  <a:cubicBezTo>
                    <a:pt x="2571" y="14075"/>
                    <a:pt x="4629" y="11070"/>
                    <a:pt x="6857" y="8390"/>
                  </a:cubicBezTo>
                  <a:cubicBezTo>
                    <a:pt x="9086" y="5711"/>
                    <a:pt x="11486" y="3356"/>
                    <a:pt x="13029" y="1894"/>
                  </a:cubicBezTo>
                  <a:cubicBezTo>
                    <a:pt x="14571" y="432"/>
                    <a:pt x="15257" y="-136"/>
                    <a:pt x="15857" y="26"/>
                  </a:cubicBezTo>
                  <a:cubicBezTo>
                    <a:pt x="16457" y="189"/>
                    <a:pt x="16971" y="1082"/>
                    <a:pt x="17314" y="3031"/>
                  </a:cubicBezTo>
                  <a:cubicBezTo>
                    <a:pt x="17657" y="4980"/>
                    <a:pt x="17829" y="7984"/>
                    <a:pt x="18171" y="10826"/>
                  </a:cubicBezTo>
                  <a:cubicBezTo>
                    <a:pt x="18514" y="13669"/>
                    <a:pt x="19029" y="16348"/>
                    <a:pt x="19457" y="17891"/>
                  </a:cubicBezTo>
                  <a:cubicBezTo>
                    <a:pt x="19886" y="19434"/>
                    <a:pt x="20229" y="19840"/>
                    <a:pt x="20571" y="19881"/>
                  </a:cubicBezTo>
                  <a:cubicBezTo>
                    <a:pt x="20914" y="19921"/>
                    <a:pt x="21257" y="19596"/>
                    <a:pt x="21600" y="19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2895346" y="1869387"/>
              <a:ext cx="292354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349" y="21600"/>
                  </a:moveTo>
                  <a:cubicBezTo>
                    <a:pt x="1262" y="20800"/>
                    <a:pt x="174" y="20000"/>
                    <a:pt x="18" y="19200"/>
                  </a:cubicBezTo>
                  <a:cubicBezTo>
                    <a:pt x="-137" y="18400"/>
                    <a:pt x="640" y="17600"/>
                    <a:pt x="3903" y="14800"/>
                  </a:cubicBezTo>
                  <a:cubicBezTo>
                    <a:pt x="7167" y="12000"/>
                    <a:pt x="12916" y="7200"/>
                    <a:pt x="16257" y="4400"/>
                  </a:cubicBezTo>
                  <a:cubicBezTo>
                    <a:pt x="19598" y="1600"/>
                    <a:pt x="20531" y="800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2641600" y="2085287"/>
              <a:ext cx="4248150" cy="225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9985"/>
                  </a:moveTo>
                  <a:cubicBezTo>
                    <a:pt x="334" y="20591"/>
                    <a:pt x="667" y="21196"/>
                    <a:pt x="1044" y="21398"/>
                  </a:cubicBezTo>
                  <a:cubicBezTo>
                    <a:pt x="1421" y="21600"/>
                    <a:pt x="1840" y="21398"/>
                    <a:pt x="2260" y="21095"/>
                  </a:cubicBezTo>
                  <a:cubicBezTo>
                    <a:pt x="2680" y="20793"/>
                    <a:pt x="3100" y="20389"/>
                    <a:pt x="3492" y="19884"/>
                  </a:cubicBezTo>
                  <a:cubicBezTo>
                    <a:pt x="3885" y="19379"/>
                    <a:pt x="4251" y="18774"/>
                    <a:pt x="4639" y="18269"/>
                  </a:cubicBezTo>
                  <a:cubicBezTo>
                    <a:pt x="5026" y="17764"/>
                    <a:pt x="5435" y="17361"/>
                    <a:pt x="5839" y="17058"/>
                  </a:cubicBezTo>
                  <a:cubicBezTo>
                    <a:pt x="6242" y="16755"/>
                    <a:pt x="6640" y="16553"/>
                    <a:pt x="7060" y="16250"/>
                  </a:cubicBezTo>
                  <a:cubicBezTo>
                    <a:pt x="7480" y="15948"/>
                    <a:pt x="7921" y="15544"/>
                    <a:pt x="8378" y="15039"/>
                  </a:cubicBezTo>
                  <a:cubicBezTo>
                    <a:pt x="8836" y="14535"/>
                    <a:pt x="9309" y="13929"/>
                    <a:pt x="9713" y="13424"/>
                  </a:cubicBezTo>
                  <a:cubicBezTo>
                    <a:pt x="10117" y="12920"/>
                    <a:pt x="10450" y="12516"/>
                    <a:pt x="10800" y="12112"/>
                  </a:cubicBezTo>
                  <a:cubicBezTo>
                    <a:pt x="11150" y="11708"/>
                    <a:pt x="11516" y="11305"/>
                    <a:pt x="11865" y="10901"/>
                  </a:cubicBezTo>
                  <a:cubicBezTo>
                    <a:pt x="12215" y="10497"/>
                    <a:pt x="12549" y="10093"/>
                    <a:pt x="12899" y="9791"/>
                  </a:cubicBezTo>
                  <a:cubicBezTo>
                    <a:pt x="13248" y="9488"/>
                    <a:pt x="13614" y="9286"/>
                    <a:pt x="13970" y="9084"/>
                  </a:cubicBezTo>
                  <a:cubicBezTo>
                    <a:pt x="14325" y="8882"/>
                    <a:pt x="14669" y="8680"/>
                    <a:pt x="14997" y="8479"/>
                  </a:cubicBezTo>
                  <a:cubicBezTo>
                    <a:pt x="15326" y="8277"/>
                    <a:pt x="15638" y="8075"/>
                    <a:pt x="16025" y="7974"/>
                  </a:cubicBezTo>
                  <a:cubicBezTo>
                    <a:pt x="16413" y="7873"/>
                    <a:pt x="16875" y="7873"/>
                    <a:pt x="17300" y="7772"/>
                  </a:cubicBezTo>
                  <a:cubicBezTo>
                    <a:pt x="17726" y="7671"/>
                    <a:pt x="18113" y="7469"/>
                    <a:pt x="18517" y="7267"/>
                  </a:cubicBezTo>
                  <a:cubicBezTo>
                    <a:pt x="18920" y="7065"/>
                    <a:pt x="19340" y="6864"/>
                    <a:pt x="19760" y="6359"/>
                  </a:cubicBezTo>
                  <a:cubicBezTo>
                    <a:pt x="20179" y="5854"/>
                    <a:pt x="20599" y="5047"/>
                    <a:pt x="20906" y="3936"/>
                  </a:cubicBezTo>
                  <a:cubicBezTo>
                    <a:pt x="21213" y="2826"/>
                    <a:pt x="21406" y="14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3940356" y="1266137"/>
              <a:ext cx="77078" cy="281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600" fill="norm" stroke="1" extrusionOk="0">
                  <a:moveTo>
                    <a:pt x="826" y="0"/>
                  </a:moveTo>
                  <a:cubicBezTo>
                    <a:pt x="242" y="699"/>
                    <a:pt x="-342" y="1398"/>
                    <a:pt x="242" y="2064"/>
                  </a:cubicBezTo>
                  <a:cubicBezTo>
                    <a:pt x="826" y="2730"/>
                    <a:pt x="2577" y="3364"/>
                    <a:pt x="4620" y="4023"/>
                  </a:cubicBezTo>
                  <a:cubicBezTo>
                    <a:pt x="6663" y="4681"/>
                    <a:pt x="8999" y="5363"/>
                    <a:pt x="10750" y="6014"/>
                  </a:cubicBezTo>
                  <a:cubicBezTo>
                    <a:pt x="12501" y="6664"/>
                    <a:pt x="13669" y="7281"/>
                    <a:pt x="14253" y="7931"/>
                  </a:cubicBezTo>
                  <a:cubicBezTo>
                    <a:pt x="14836" y="8581"/>
                    <a:pt x="14836" y="9264"/>
                    <a:pt x="14544" y="9947"/>
                  </a:cubicBezTo>
                  <a:cubicBezTo>
                    <a:pt x="14253" y="10629"/>
                    <a:pt x="13669" y="11312"/>
                    <a:pt x="13377" y="11986"/>
                  </a:cubicBezTo>
                  <a:cubicBezTo>
                    <a:pt x="13085" y="12661"/>
                    <a:pt x="13085" y="13327"/>
                    <a:pt x="14253" y="13977"/>
                  </a:cubicBezTo>
                  <a:cubicBezTo>
                    <a:pt x="15420" y="14628"/>
                    <a:pt x="17755" y="15261"/>
                    <a:pt x="19215" y="15879"/>
                  </a:cubicBezTo>
                  <a:cubicBezTo>
                    <a:pt x="20674" y="16497"/>
                    <a:pt x="21258" y="17098"/>
                    <a:pt x="21258" y="17732"/>
                  </a:cubicBezTo>
                  <a:cubicBezTo>
                    <a:pt x="21258" y="18366"/>
                    <a:pt x="20674" y="19032"/>
                    <a:pt x="20090" y="19682"/>
                  </a:cubicBezTo>
                  <a:cubicBezTo>
                    <a:pt x="19507" y="20332"/>
                    <a:pt x="18923" y="20966"/>
                    <a:pt x="18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4594722" y="1704287"/>
              <a:ext cx="2172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2479"/>
                    <a:pt x="-1443" y="4957"/>
                    <a:pt x="1502" y="8085"/>
                  </a:cubicBezTo>
                  <a:cubicBezTo>
                    <a:pt x="4448" y="11213"/>
                    <a:pt x="12302" y="14990"/>
                    <a:pt x="16230" y="17351"/>
                  </a:cubicBezTo>
                  <a:cubicBezTo>
                    <a:pt x="20157" y="19711"/>
                    <a:pt x="20157" y="20656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4552950" y="1539010"/>
              <a:ext cx="289678" cy="616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532" fill="norm" stroke="1" extrusionOk="0">
                  <a:moveTo>
                    <a:pt x="0" y="7107"/>
                  </a:moveTo>
                  <a:cubicBezTo>
                    <a:pt x="153" y="5110"/>
                    <a:pt x="306" y="3113"/>
                    <a:pt x="1455" y="1818"/>
                  </a:cubicBezTo>
                  <a:cubicBezTo>
                    <a:pt x="2604" y="524"/>
                    <a:pt x="4749" y="-68"/>
                    <a:pt x="7583" y="6"/>
                  </a:cubicBezTo>
                  <a:cubicBezTo>
                    <a:pt x="10417" y="80"/>
                    <a:pt x="13940" y="820"/>
                    <a:pt x="15855" y="2040"/>
                  </a:cubicBezTo>
                  <a:cubicBezTo>
                    <a:pt x="17770" y="3261"/>
                    <a:pt x="18077" y="4962"/>
                    <a:pt x="17004" y="6442"/>
                  </a:cubicBezTo>
                  <a:cubicBezTo>
                    <a:pt x="15932" y="7921"/>
                    <a:pt x="13481" y="9179"/>
                    <a:pt x="12179" y="9992"/>
                  </a:cubicBezTo>
                  <a:cubicBezTo>
                    <a:pt x="10877" y="10806"/>
                    <a:pt x="10723" y="11176"/>
                    <a:pt x="10953" y="11472"/>
                  </a:cubicBezTo>
                  <a:cubicBezTo>
                    <a:pt x="11183" y="11768"/>
                    <a:pt x="11796" y="11990"/>
                    <a:pt x="13481" y="12507"/>
                  </a:cubicBezTo>
                  <a:cubicBezTo>
                    <a:pt x="15166" y="13025"/>
                    <a:pt x="17923" y="13839"/>
                    <a:pt x="19532" y="14690"/>
                  </a:cubicBezTo>
                  <a:cubicBezTo>
                    <a:pt x="21140" y="15540"/>
                    <a:pt x="21600" y="16428"/>
                    <a:pt x="19838" y="17537"/>
                  </a:cubicBezTo>
                  <a:cubicBezTo>
                    <a:pt x="18077" y="18647"/>
                    <a:pt x="14094" y="19979"/>
                    <a:pt x="11106" y="20681"/>
                  </a:cubicBezTo>
                  <a:cubicBezTo>
                    <a:pt x="8119" y="21384"/>
                    <a:pt x="6128" y="21458"/>
                    <a:pt x="4136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5442313" y="1183587"/>
              <a:ext cx="69488" cy="261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87" fill="norm" stroke="1" extrusionOk="0">
                  <a:moveTo>
                    <a:pt x="21488" y="0"/>
                  </a:moveTo>
                  <a:cubicBezTo>
                    <a:pt x="18870" y="612"/>
                    <a:pt x="16252" y="1224"/>
                    <a:pt x="14943" y="1854"/>
                  </a:cubicBezTo>
                  <a:cubicBezTo>
                    <a:pt x="13633" y="2484"/>
                    <a:pt x="13633" y="3131"/>
                    <a:pt x="13633" y="3769"/>
                  </a:cubicBezTo>
                  <a:cubicBezTo>
                    <a:pt x="13633" y="4407"/>
                    <a:pt x="13633" y="5037"/>
                    <a:pt x="13633" y="5702"/>
                  </a:cubicBezTo>
                  <a:cubicBezTo>
                    <a:pt x="13633" y="6366"/>
                    <a:pt x="13633" y="7066"/>
                    <a:pt x="12979" y="7792"/>
                  </a:cubicBezTo>
                  <a:cubicBezTo>
                    <a:pt x="12324" y="8518"/>
                    <a:pt x="11015" y="9270"/>
                    <a:pt x="10033" y="10013"/>
                  </a:cubicBezTo>
                  <a:cubicBezTo>
                    <a:pt x="9052" y="10756"/>
                    <a:pt x="8397" y="11491"/>
                    <a:pt x="7743" y="12234"/>
                  </a:cubicBezTo>
                  <a:cubicBezTo>
                    <a:pt x="7088" y="12977"/>
                    <a:pt x="6433" y="13730"/>
                    <a:pt x="5452" y="14455"/>
                  </a:cubicBezTo>
                  <a:cubicBezTo>
                    <a:pt x="4470" y="15181"/>
                    <a:pt x="3161" y="15881"/>
                    <a:pt x="2179" y="16545"/>
                  </a:cubicBezTo>
                  <a:cubicBezTo>
                    <a:pt x="1197" y="17210"/>
                    <a:pt x="543" y="17840"/>
                    <a:pt x="215" y="18513"/>
                  </a:cubicBezTo>
                  <a:cubicBezTo>
                    <a:pt x="-112" y="19186"/>
                    <a:pt x="-112" y="19903"/>
                    <a:pt x="543" y="20393"/>
                  </a:cubicBezTo>
                  <a:cubicBezTo>
                    <a:pt x="1197" y="20883"/>
                    <a:pt x="2506" y="21145"/>
                    <a:pt x="4143" y="21311"/>
                  </a:cubicBezTo>
                  <a:cubicBezTo>
                    <a:pt x="5779" y="21478"/>
                    <a:pt x="7743" y="21548"/>
                    <a:pt x="9379" y="21574"/>
                  </a:cubicBezTo>
                  <a:cubicBezTo>
                    <a:pt x="11015" y="21600"/>
                    <a:pt x="12324" y="21583"/>
                    <a:pt x="13633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6104119" y="1538371"/>
              <a:ext cx="341131" cy="41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3" fill="norm" stroke="1" extrusionOk="0">
                  <a:moveTo>
                    <a:pt x="16289" y="2345"/>
                  </a:moveTo>
                  <a:cubicBezTo>
                    <a:pt x="16156" y="1577"/>
                    <a:pt x="16022" y="810"/>
                    <a:pt x="15622" y="371"/>
                  </a:cubicBezTo>
                  <a:cubicBezTo>
                    <a:pt x="15222" y="-67"/>
                    <a:pt x="14556" y="-177"/>
                    <a:pt x="13222" y="371"/>
                  </a:cubicBezTo>
                  <a:cubicBezTo>
                    <a:pt x="11889" y="919"/>
                    <a:pt x="9889" y="2126"/>
                    <a:pt x="7756" y="4647"/>
                  </a:cubicBezTo>
                  <a:cubicBezTo>
                    <a:pt x="5622" y="7169"/>
                    <a:pt x="3356" y="11007"/>
                    <a:pt x="2022" y="13529"/>
                  </a:cubicBezTo>
                  <a:cubicBezTo>
                    <a:pt x="689" y="16050"/>
                    <a:pt x="289" y="17257"/>
                    <a:pt x="89" y="18188"/>
                  </a:cubicBezTo>
                  <a:cubicBezTo>
                    <a:pt x="-111" y="19120"/>
                    <a:pt x="-111" y="19778"/>
                    <a:pt x="1622" y="20272"/>
                  </a:cubicBezTo>
                  <a:cubicBezTo>
                    <a:pt x="3356" y="20765"/>
                    <a:pt x="6822" y="21094"/>
                    <a:pt x="10422" y="21259"/>
                  </a:cubicBezTo>
                  <a:cubicBezTo>
                    <a:pt x="14022" y="21423"/>
                    <a:pt x="17756" y="21423"/>
                    <a:pt x="21489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5441950" y="3755337"/>
              <a:ext cx="2434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343"/>
                    <a:pt x="14400" y="686"/>
                    <a:pt x="18000" y="2000"/>
                  </a:cubicBezTo>
                  <a:cubicBezTo>
                    <a:pt x="21600" y="3314"/>
                    <a:pt x="21600" y="5600"/>
                    <a:pt x="18000" y="8171"/>
                  </a:cubicBezTo>
                  <a:cubicBezTo>
                    <a:pt x="14400" y="10743"/>
                    <a:pt x="7200" y="13600"/>
                    <a:pt x="4500" y="15886"/>
                  </a:cubicBezTo>
                  <a:cubicBezTo>
                    <a:pt x="1800" y="18171"/>
                    <a:pt x="3600" y="19886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016000" y="2967937"/>
              <a:ext cx="67056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" y="20763"/>
                    <a:pt x="409" y="19926"/>
                    <a:pt x="644" y="19423"/>
                  </a:cubicBezTo>
                  <a:cubicBezTo>
                    <a:pt x="880" y="18921"/>
                    <a:pt x="1145" y="18753"/>
                    <a:pt x="1422" y="18419"/>
                  </a:cubicBezTo>
                  <a:cubicBezTo>
                    <a:pt x="1698" y="18084"/>
                    <a:pt x="1984" y="17581"/>
                    <a:pt x="2267" y="17163"/>
                  </a:cubicBezTo>
                  <a:cubicBezTo>
                    <a:pt x="2550" y="16744"/>
                    <a:pt x="2830" y="16409"/>
                    <a:pt x="3072" y="16074"/>
                  </a:cubicBezTo>
                  <a:cubicBezTo>
                    <a:pt x="3314" y="15740"/>
                    <a:pt x="3518" y="15405"/>
                    <a:pt x="3736" y="15153"/>
                  </a:cubicBezTo>
                  <a:cubicBezTo>
                    <a:pt x="3955" y="14902"/>
                    <a:pt x="4186" y="14735"/>
                    <a:pt x="4415" y="14484"/>
                  </a:cubicBezTo>
                  <a:cubicBezTo>
                    <a:pt x="4643" y="14233"/>
                    <a:pt x="4868" y="13898"/>
                    <a:pt x="5110" y="13563"/>
                  </a:cubicBezTo>
                  <a:cubicBezTo>
                    <a:pt x="5352" y="13228"/>
                    <a:pt x="5611" y="12893"/>
                    <a:pt x="5877" y="12558"/>
                  </a:cubicBezTo>
                  <a:cubicBezTo>
                    <a:pt x="6143" y="12223"/>
                    <a:pt x="6416" y="11888"/>
                    <a:pt x="6695" y="11470"/>
                  </a:cubicBezTo>
                  <a:cubicBezTo>
                    <a:pt x="6975" y="11051"/>
                    <a:pt x="7261" y="10549"/>
                    <a:pt x="7480" y="10130"/>
                  </a:cubicBezTo>
                  <a:cubicBezTo>
                    <a:pt x="7698" y="9712"/>
                    <a:pt x="7848" y="9377"/>
                    <a:pt x="8008" y="9042"/>
                  </a:cubicBezTo>
                  <a:cubicBezTo>
                    <a:pt x="8168" y="8707"/>
                    <a:pt x="8339" y="8372"/>
                    <a:pt x="8499" y="8037"/>
                  </a:cubicBezTo>
                  <a:cubicBezTo>
                    <a:pt x="8659" y="7702"/>
                    <a:pt x="8809" y="7367"/>
                    <a:pt x="8983" y="7033"/>
                  </a:cubicBezTo>
                  <a:cubicBezTo>
                    <a:pt x="9157" y="6698"/>
                    <a:pt x="9355" y="6363"/>
                    <a:pt x="9532" y="6028"/>
                  </a:cubicBezTo>
                  <a:cubicBezTo>
                    <a:pt x="9709" y="5693"/>
                    <a:pt x="9866" y="5358"/>
                    <a:pt x="10040" y="5023"/>
                  </a:cubicBezTo>
                  <a:cubicBezTo>
                    <a:pt x="10214" y="4688"/>
                    <a:pt x="10405" y="4353"/>
                    <a:pt x="10592" y="4019"/>
                  </a:cubicBezTo>
                  <a:cubicBezTo>
                    <a:pt x="10780" y="3684"/>
                    <a:pt x="10964" y="3349"/>
                    <a:pt x="11144" y="3098"/>
                  </a:cubicBezTo>
                  <a:cubicBezTo>
                    <a:pt x="11325" y="2847"/>
                    <a:pt x="11502" y="2679"/>
                    <a:pt x="11789" y="2344"/>
                  </a:cubicBezTo>
                  <a:cubicBezTo>
                    <a:pt x="12075" y="2009"/>
                    <a:pt x="12470" y="1507"/>
                    <a:pt x="12743" y="1256"/>
                  </a:cubicBezTo>
                  <a:cubicBezTo>
                    <a:pt x="13016" y="1005"/>
                    <a:pt x="13166" y="1005"/>
                    <a:pt x="13425" y="921"/>
                  </a:cubicBezTo>
                  <a:cubicBezTo>
                    <a:pt x="13684" y="837"/>
                    <a:pt x="14052" y="670"/>
                    <a:pt x="14407" y="502"/>
                  </a:cubicBezTo>
                  <a:cubicBezTo>
                    <a:pt x="14761" y="335"/>
                    <a:pt x="15102" y="167"/>
                    <a:pt x="15368" y="84"/>
                  </a:cubicBezTo>
                  <a:cubicBezTo>
                    <a:pt x="15634" y="0"/>
                    <a:pt x="15825" y="0"/>
                    <a:pt x="15992" y="0"/>
                  </a:cubicBezTo>
                  <a:cubicBezTo>
                    <a:pt x="16159" y="0"/>
                    <a:pt x="16302" y="0"/>
                    <a:pt x="16456" y="0"/>
                  </a:cubicBezTo>
                  <a:cubicBezTo>
                    <a:pt x="16609" y="0"/>
                    <a:pt x="16773" y="0"/>
                    <a:pt x="17005" y="84"/>
                  </a:cubicBezTo>
                  <a:cubicBezTo>
                    <a:pt x="17236" y="167"/>
                    <a:pt x="17536" y="335"/>
                    <a:pt x="17830" y="419"/>
                  </a:cubicBezTo>
                  <a:cubicBezTo>
                    <a:pt x="18123" y="502"/>
                    <a:pt x="18409" y="502"/>
                    <a:pt x="18685" y="586"/>
                  </a:cubicBezTo>
                  <a:cubicBezTo>
                    <a:pt x="18961" y="670"/>
                    <a:pt x="19227" y="837"/>
                    <a:pt x="19527" y="1005"/>
                  </a:cubicBezTo>
                  <a:cubicBezTo>
                    <a:pt x="19827" y="1172"/>
                    <a:pt x="20161" y="1340"/>
                    <a:pt x="20512" y="1591"/>
                  </a:cubicBezTo>
                  <a:cubicBezTo>
                    <a:pt x="20864" y="1842"/>
                    <a:pt x="21232" y="2177"/>
                    <a:pt x="21600" y="2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060450" y="3685487"/>
              <a:ext cx="61849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" y="21294"/>
                    <a:pt x="517" y="20987"/>
                    <a:pt x="784" y="20834"/>
                  </a:cubicBezTo>
                  <a:cubicBezTo>
                    <a:pt x="1050" y="20681"/>
                    <a:pt x="1323" y="20681"/>
                    <a:pt x="1578" y="20681"/>
                  </a:cubicBezTo>
                  <a:cubicBezTo>
                    <a:pt x="1833" y="20681"/>
                    <a:pt x="2070" y="20681"/>
                    <a:pt x="2332" y="20604"/>
                  </a:cubicBezTo>
                  <a:cubicBezTo>
                    <a:pt x="2595" y="20528"/>
                    <a:pt x="2883" y="20374"/>
                    <a:pt x="3138" y="20145"/>
                  </a:cubicBezTo>
                  <a:cubicBezTo>
                    <a:pt x="3393" y="19915"/>
                    <a:pt x="3615" y="19609"/>
                    <a:pt x="3840" y="19302"/>
                  </a:cubicBezTo>
                  <a:cubicBezTo>
                    <a:pt x="4066" y="18996"/>
                    <a:pt x="4295" y="18689"/>
                    <a:pt x="4528" y="18306"/>
                  </a:cubicBezTo>
                  <a:cubicBezTo>
                    <a:pt x="4761" y="17923"/>
                    <a:pt x="4997" y="17464"/>
                    <a:pt x="5252" y="17004"/>
                  </a:cubicBezTo>
                  <a:cubicBezTo>
                    <a:pt x="5507" y="16545"/>
                    <a:pt x="5781" y="16085"/>
                    <a:pt x="6051" y="15626"/>
                  </a:cubicBezTo>
                  <a:cubicBezTo>
                    <a:pt x="6320" y="15166"/>
                    <a:pt x="6586" y="14706"/>
                    <a:pt x="6849" y="14323"/>
                  </a:cubicBezTo>
                  <a:cubicBezTo>
                    <a:pt x="7111" y="13940"/>
                    <a:pt x="7370" y="13634"/>
                    <a:pt x="7647" y="13328"/>
                  </a:cubicBezTo>
                  <a:cubicBezTo>
                    <a:pt x="7924" y="13021"/>
                    <a:pt x="8220" y="12715"/>
                    <a:pt x="8520" y="12409"/>
                  </a:cubicBezTo>
                  <a:cubicBezTo>
                    <a:pt x="8819" y="12102"/>
                    <a:pt x="9122" y="11796"/>
                    <a:pt x="9425" y="11489"/>
                  </a:cubicBezTo>
                  <a:cubicBezTo>
                    <a:pt x="9728" y="11183"/>
                    <a:pt x="10031" y="10877"/>
                    <a:pt x="10342" y="10647"/>
                  </a:cubicBezTo>
                  <a:cubicBezTo>
                    <a:pt x="10652" y="10417"/>
                    <a:pt x="10970" y="10264"/>
                    <a:pt x="11284" y="10034"/>
                  </a:cubicBezTo>
                  <a:cubicBezTo>
                    <a:pt x="11598" y="9804"/>
                    <a:pt x="11909" y="9498"/>
                    <a:pt x="12227" y="9268"/>
                  </a:cubicBezTo>
                  <a:cubicBezTo>
                    <a:pt x="12545" y="9038"/>
                    <a:pt x="12870" y="8885"/>
                    <a:pt x="13188" y="8655"/>
                  </a:cubicBezTo>
                  <a:cubicBezTo>
                    <a:pt x="13506" y="8426"/>
                    <a:pt x="13816" y="8119"/>
                    <a:pt x="14134" y="7813"/>
                  </a:cubicBezTo>
                  <a:cubicBezTo>
                    <a:pt x="14452" y="7506"/>
                    <a:pt x="14777" y="7200"/>
                    <a:pt x="15095" y="6894"/>
                  </a:cubicBezTo>
                  <a:cubicBezTo>
                    <a:pt x="15413" y="6587"/>
                    <a:pt x="15723" y="6281"/>
                    <a:pt x="16034" y="6051"/>
                  </a:cubicBezTo>
                  <a:cubicBezTo>
                    <a:pt x="16344" y="5821"/>
                    <a:pt x="16655" y="5668"/>
                    <a:pt x="16954" y="5515"/>
                  </a:cubicBezTo>
                  <a:cubicBezTo>
                    <a:pt x="17253" y="5362"/>
                    <a:pt x="17542" y="5209"/>
                    <a:pt x="17815" y="5055"/>
                  </a:cubicBezTo>
                  <a:cubicBezTo>
                    <a:pt x="18089" y="4902"/>
                    <a:pt x="18347" y="4749"/>
                    <a:pt x="18654" y="4519"/>
                  </a:cubicBezTo>
                  <a:cubicBezTo>
                    <a:pt x="18961" y="4289"/>
                    <a:pt x="19316" y="3983"/>
                    <a:pt x="19678" y="3523"/>
                  </a:cubicBezTo>
                  <a:cubicBezTo>
                    <a:pt x="20040" y="3064"/>
                    <a:pt x="20410" y="2451"/>
                    <a:pt x="20731" y="1838"/>
                  </a:cubicBezTo>
                  <a:cubicBezTo>
                    <a:pt x="21053" y="1226"/>
                    <a:pt x="21326" y="6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2609850" y="1647137"/>
              <a:ext cx="230864" cy="246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0" y="0"/>
                  </a:moveTo>
                  <a:cubicBezTo>
                    <a:pt x="1375" y="353"/>
                    <a:pt x="2749" y="705"/>
                    <a:pt x="3731" y="1197"/>
                  </a:cubicBezTo>
                  <a:cubicBezTo>
                    <a:pt x="4713" y="1689"/>
                    <a:pt x="5302" y="2320"/>
                    <a:pt x="5793" y="2988"/>
                  </a:cubicBezTo>
                  <a:cubicBezTo>
                    <a:pt x="6284" y="3656"/>
                    <a:pt x="6676" y="4361"/>
                    <a:pt x="7069" y="5066"/>
                  </a:cubicBezTo>
                  <a:cubicBezTo>
                    <a:pt x="7462" y="5771"/>
                    <a:pt x="7855" y="6476"/>
                    <a:pt x="8247" y="7163"/>
                  </a:cubicBezTo>
                  <a:cubicBezTo>
                    <a:pt x="8640" y="7849"/>
                    <a:pt x="9033" y="8518"/>
                    <a:pt x="9524" y="9176"/>
                  </a:cubicBezTo>
                  <a:cubicBezTo>
                    <a:pt x="10015" y="9835"/>
                    <a:pt x="10604" y="10485"/>
                    <a:pt x="11193" y="11171"/>
                  </a:cubicBezTo>
                  <a:cubicBezTo>
                    <a:pt x="11782" y="11858"/>
                    <a:pt x="12371" y="12581"/>
                    <a:pt x="12960" y="13249"/>
                  </a:cubicBezTo>
                  <a:cubicBezTo>
                    <a:pt x="13549" y="13918"/>
                    <a:pt x="14138" y="14530"/>
                    <a:pt x="14629" y="15170"/>
                  </a:cubicBezTo>
                  <a:cubicBezTo>
                    <a:pt x="15120" y="15810"/>
                    <a:pt x="15513" y="16478"/>
                    <a:pt x="16004" y="17081"/>
                  </a:cubicBezTo>
                  <a:cubicBezTo>
                    <a:pt x="16495" y="17685"/>
                    <a:pt x="17084" y="18223"/>
                    <a:pt x="18065" y="18687"/>
                  </a:cubicBezTo>
                  <a:cubicBezTo>
                    <a:pt x="19047" y="19151"/>
                    <a:pt x="20422" y="19540"/>
                    <a:pt x="21011" y="19948"/>
                  </a:cubicBezTo>
                  <a:cubicBezTo>
                    <a:pt x="21600" y="20357"/>
                    <a:pt x="21404" y="20784"/>
                    <a:pt x="21305" y="21062"/>
                  </a:cubicBezTo>
                  <a:cubicBezTo>
                    <a:pt x="21207" y="21340"/>
                    <a:pt x="21207" y="21470"/>
                    <a:pt x="212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270000" y="2366803"/>
              <a:ext cx="1543050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" y="19176"/>
                    <a:pt x="1244" y="16751"/>
                    <a:pt x="2148" y="14767"/>
                  </a:cubicBezTo>
                  <a:cubicBezTo>
                    <a:pt x="3052" y="12784"/>
                    <a:pt x="4237" y="11241"/>
                    <a:pt x="5437" y="10029"/>
                  </a:cubicBezTo>
                  <a:cubicBezTo>
                    <a:pt x="6637" y="8816"/>
                    <a:pt x="7852" y="7935"/>
                    <a:pt x="8993" y="7273"/>
                  </a:cubicBezTo>
                  <a:cubicBezTo>
                    <a:pt x="10133" y="6612"/>
                    <a:pt x="11200" y="6171"/>
                    <a:pt x="12296" y="5841"/>
                  </a:cubicBezTo>
                  <a:cubicBezTo>
                    <a:pt x="13393" y="5510"/>
                    <a:pt x="14519" y="5290"/>
                    <a:pt x="15556" y="4629"/>
                  </a:cubicBezTo>
                  <a:cubicBezTo>
                    <a:pt x="16593" y="3967"/>
                    <a:pt x="17541" y="2865"/>
                    <a:pt x="18415" y="1873"/>
                  </a:cubicBezTo>
                  <a:cubicBezTo>
                    <a:pt x="19289" y="882"/>
                    <a:pt x="20089" y="0"/>
                    <a:pt x="20607" y="0"/>
                  </a:cubicBezTo>
                  <a:cubicBezTo>
                    <a:pt x="21126" y="0"/>
                    <a:pt x="21363" y="882"/>
                    <a:pt x="21600" y="1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454150" y="2821887"/>
              <a:ext cx="177800" cy="236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4014"/>
                  </a:moveTo>
                  <a:cubicBezTo>
                    <a:pt x="771" y="3250"/>
                    <a:pt x="1543" y="2485"/>
                    <a:pt x="2571" y="2198"/>
                  </a:cubicBezTo>
                  <a:cubicBezTo>
                    <a:pt x="3600" y="1912"/>
                    <a:pt x="4886" y="2103"/>
                    <a:pt x="6686" y="4110"/>
                  </a:cubicBezTo>
                  <a:cubicBezTo>
                    <a:pt x="8486" y="6117"/>
                    <a:pt x="10800" y="9940"/>
                    <a:pt x="11829" y="12903"/>
                  </a:cubicBezTo>
                  <a:cubicBezTo>
                    <a:pt x="12857" y="15865"/>
                    <a:pt x="12600" y="17968"/>
                    <a:pt x="12086" y="19402"/>
                  </a:cubicBezTo>
                  <a:cubicBezTo>
                    <a:pt x="11571" y="20835"/>
                    <a:pt x="10800" y="21600"/>
                    <a:pt x="10286" y="21313"/>
                  </a:cubicBezTo>
                  <a:cubicBezTo>
                    <a:pt x="9771" y="21027"/>
                    <a:pt x="9514" y="19688"/>
                    <a:pt x="9643" y="16917"/>
                  </a:cubicBezTo>
                  <a:cubicBezTo>
                    <a:pt x="9771" y="14145"/>
                    <a:pt x="10286" y="9940"/>
                    <a:pt x="12343" y="6881"/>
                  </a:cubicBezTo>
                  <a:cubicBezTo>
                    <a:pt x="14400" y="3823"/>
                    <a:pt x="18000" y="19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657349" y="2738205"/>
              <a:ext cx="88901" cy="227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8429"/>
                  </a:moveTo>
                  <a:cubicBezTo>
                    <a:pt x="3086" y="11600"/>
                    <a:pt x="6171" y="14770"/>
                    <a:pt x="8229" y="17148"/>
                  </a:cubicBezTo>
                  <a:cubicBezTo>
                    <a:pt x="10286" y="19526"/>
                    <a:pt x="11314" y="21112"/>
                    <a:pt x="11829" y="21310"/>
                  </a:cubicBezTo>
                  <a:cubicBezTo>
                    <a:pt x="12343" y="21508"/>
                    <a:pt x="12343" y="20319"/>
                    <a:pt x="12086" y="16950"/>
                  </a:cubicBezTo>
                  <a:cubicBezTo>
                    <a:pt x="11829" y="13581"/>
                    <a:pt x="11314" y="8033"/>
                    <a:pt x="11057" y="4664"/>
                  </a:cubicBezTo>
                  <a:cubicBezTo>
                    <a:pt x="10800" y="1295"/>
                    <a:pt x="10800" y="106"/>
                    <a:pt x="11571" y="7"/>
                  </a:cubicBezTo>
                  <a:cubicBezTo>
                    <a:pt x="12343" y="-92"/>
                    <a:pt x="13886" y="899"/>
                    <a:pt x="15686" y="1691"/>
                  </a:cubicBezTo>
                  <a:cubicBezTo>
                    <a:pt x="17486" y="2484"/>
                    <a:pt x="19543" y="3079"/>
                    <a:pt x="21600" y="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768862" y="2535006"/>
              <a:ext cx="371089" cy="420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58" fill="norm" stroke="1" extrusionOk="0">
                  <a:moveTo>
                    <a:pt x="4892" y="13530"/>
                  </a:moveTo>
                  <a:cubicBezTo>
                    <a:pt x="3314" y="14600"/>
                    <a:pt x="1737" y="15669"/>
                    <a:pt x="827" y="16792"/>
                  </a:cubicBezTo>
                  <a:cubicBezTo>
                    <a:pt x="-83" y="17914"/>
                    <a:pt x="-326" y="19091"/>
                    <a:pt x="523" y="20000"/>
                  </a:cubicBezTo>
                  <a:cubicBezTo>
                    <a:pt x="1373" y="20908"/>
                    <a:pt x="3314" y="21550"/>
                    <a:pt x="5256" y="21122"/>
                  </a:cubicBezTo>
                  <a:cubicBezTo>
                    <a:pt x="7198" y="20695"/>
                    <a:pt x="9139" y="19198"/>
                    <a:pt x="10413" y="16738"/>
                  </a:cubicBezTo>
                  <a:cubicBezTo>
                    <a:pt x="11687" y="14279"/>
                    <a:pt x="12294" y="10857"/>
                    <a:pt x="12598" y="8130"/>
                  </a:cubicBezTo>
                  <a:cubicBezTo>
                    <a:pt x="12901" y="5403"/>
                    <a:pt x="12901" y="3372"/>
                    <a:pt x="12840" y="2035"/>
                  </a:cubicBezTo>
                  <a:cubicBezTo>
                    <a:pt x="12780" y="699"/>
                    <a:pt x="12658" y="57"/>
                    <a:pt x="12416" y="3"/>
                  </a:cubicBezTo>
                  <a:cubicBezTo>
                    <a:pt x="12173" y="-50"/>
                    <a:pt x="11809" y="485"/>
                    <a:pt x="11566" y="1821"/>
                  </a:cubicBezTo>
                  <a:cubicBezTo>
                    <a:pt x="11323" y="3158"/>
                    <a:pt x="11202" y="5297"/>
                    <a:pt x="11505" y="8023"/>
                  </a:cubicBezTo>
                  <a:cubicBezTo>
                    <a:pt x="11809" y="10750"/>
                    <a:pt x="12537" y="14065"/>
                    <a:pt x="12962" y="16043"/>
                  </a:cubicBezTo>
                  <a:cubicBezTo>
                    <a:pt x="13386" y="18021"/>
                    <a:pt x="13508" y="18663"/>
                    <a:pt x="13568" y="18716"/>
                  </a:cubicBezTo>
                  <a:cubicBezTo>
                    <a:pt x="13629" y="18770"/>
                    <a:pt x="13629" y="18235"/>
                    <a:pt x="13993" y="17219"/>
                  </a:cubicBezTo>
                  <a:cubicBezTo>
                    <a:pt x="14357" y="16203"/>
                    <a:pt x="15085" y="14706"/>
                    <a:pt x="15753" y="13851"/>
                  </a:cubicBezTo>
                  <a:cubicBezTo>
                    <a:pt x="16420" y="12996"/>
                    <a:pt x="17027" y="12782"/>
                    <a:pt x="17755" y="13209"/>
                  </a:cubicBezTo>
                  <a:cubicBezTo>
                    <a:pt x="18483" y="13637"/>
                    <a:pt x="19332" y="14706"/>
                    <a:pt x="19939" y="16043"/>
                  </a:cubicBezTo>
                  <a:cubicBezTo>
                    <a:pt x="20546" y="17380"/>
                    <a:pt x="20910" y="18984"/>
                    <a:pt x="21274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441450" y="2466287"/>
              <a:ext cx="6223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8960"/>
                    <a:pt x="5290" y="16320"/>
                    <a:pt x="8118" y="13320"/>
                  </a:cubicBezTo>
                  <a:cubicBezTo>
                    <a:pt x="10947" y="10320"/>
                    <a:pt x="13959" y="6960"/>
                    <a:pt x="16237" y="4680"/>
                  </a:cubicBezTo>
                  <a:cubicBezTo>
                    <a:pt x="18514" y="2400"/>
                    <a:pt x="2005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508352" y="3564837"/>
              <a:ext cx="250598" cy="22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49" fill="norm" stroke="1" extrusionOk="0">
                  <a:moveTo>
                    <a:pt x="1871" y="5945"/>
                  </a:moveTo>
                  <a:cubicBezTo>
                    <a:pt x="791" y="5152"/>
                    <a:pt x="-289" y="4360"/>
                    <a:pt x="71" y="3963"/>
                  </a:cubicBezTo>
                  <a:cubicBezTo>
                    <a:pt x="431" y="3567"/>
                    <a:pt x="2231" y="3567"/>
                    <a:pt x="4391" y="4855"/>
                  </a:cubicBezTo>
                  <a:cubicBezTo>
                    <a:pt x="6551" y="6143"/>
                    <a:pt x="9071" y="8719"/>
                    <a:pt x="10421" y="11394"/>
                  </a:cubicBezTo>
                  <a:cubicBezTo>
                    <a:pt x="11771" y="14070"/>
                    <a:pt x="11951" y="16844"/>
                    <a:pt x="11771" y="18628"/>
                  </a:cubicBezTo>
                  <a:cubicBezTo>
                    <a:pt x="11591" y="20411"/>
                    <a:pt x="11051" y="21204"/>
                    <a:pt x="10331" y="21402"/>
                  </a:cubicBezTo>
                  <a:cubicBezTo>
                    <a:pt x="9611" y="21600"/>
                    <a:pt x="8711" y="21204"/>
                    <a:pt x="8171" y="19618"/>
                  </a:cubicBezTo>
                  <a:cubicBezTo>
                    <a:pt x="7631" y="18033"/>
                    <a:pt x="7451" y="15259"/>
                    <a:pt x="8261" y="11989"/>
                  </a:cubicBezTo>
                  <a:cubicBezTo>
                    <a:pt x="9071" y="8719"/>
                    <a:pt x="10871" y="4954"/>
                    <a:pt x="12311" y="3072"/>
                  </a:cubicBezTo>
                  <a:cubicBezTo>
                    <a:pt x="13751" y="1189"/>
                    <a:pt x="14831" y="1189"/>
                    <a:pt x="15641" y="1783"/>
                  </a:cubicBezTo>
                  <a:cubicBezTo>
                    <a:pt x="16451" y="2378"/>
                    <a:pt x="16991" y="3567"/>
                    <a:pt x="17711" y="6044"/>
                  </a:cubicBezTo>
                  <a:cubicBezTo>
                    <a:pt x="18431" y="8521"/>
                    <a:pt x="19331" y="12286"/>
                    <a:pt x="19871" y="14664"/>
                  </a:cubicBezTo>
                  <a:cubicBezTo>
                    <a:pt x="20411" y="17042"/>
                    <a:pt x="20591" y="18033"/>
                    <a:pt x="20681" y="17835"/>
                  </a:cubicBezTo>
                  <a:cubicBezTo>
                    <a:pt x="20771" y="17637"/>
                    <a:pt x="20771" y="16250"/>
                    <a:pt x="20861" y="13079"/>
                  </a:cubicBezTo>
                  <a:cubicBezTo>
                    <a:pt x="20951" y="9908"/>
                    <a:pt x="21131" y="4954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830916" y="3579637"/>
              <a:ext cx="150284" cy="19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10648" y="3950"/>
                  </a:moveTo>
                  <a:cubicBezTo>
                    <a:pt x="10039" y="2556"/>
                    <a:pt x="9431" y="1163"/>
                    <a:pt x="8366" y="466"/>
                  </a:cubicBezTo>
                  <a:cubicBezTo>
                    <a:pt x="7301" y="-231"/>
                    <a:pt x="5780" y="-231"/>
                    <a:pt x="3955" y="1046"/>
                  </a:cubicBezTo>
                  <a:cubicBezTo>
                    <a:pt x="2130" y="2324"/>
                    <a:pt x="0" y="4879"/>
                    <a:pt x="0" y="8479"/>
                  </a:cubicBezTo>
                  <a:cubicBezTo>
                    <a:pt x="0" y="12079"/>
                    <a:pt x="2130" y="16724"/>
                    <a:pt x="4868" y="19046"/>
                  </a:cubicBezTo>
                  <a:cubicBezTo>
                    <a:pt x="7606" y="21369"/>
                    <a:pt x="10952" y="21369"/>
                    <a:pt x="13842" y="20556"/>
                  </a:cubicBezTo>
                  <a:cubicBezTo>
                    <a:pt x="16732" y="19743"/>
                    <a:pt x="19166" y="18117"/>
                    <a:pt x="21600" y="16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2013375" y="3352022"/>
              <a:ext cx="183725" cy="38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216" fill="norm" stroke="1" extrusionOk="0">
                  <a:moveTo>
                    <a:pt x="4419" y="876"/>
                  </a:moveTo>
                  <a:cubicBezTo>
                    <a:pt x="3674" y="412"/>
                    <a:pt x="2929" y="-53"/>
                    <a:pt x="2184" y="5"/>
                  </a:cubicBezTo>
                  <a:cubicBezTo>
                    <a:pt x="1440" y="63"/>
                    <a:pt x="695" y="644"/>
                    <a:pt x="322" y="2908"/>
                  </a:cubicBezTo>
                  <a:cubicBezTo>
                    <a:pt x="-50" y="5173"/>
                    <a:pt x="-50" y="9121"/>
                    <a:pt x="74" y="11792"/>
                  </a:cubicBezTo>
                  <a:cubicBezTo>
                    <a:pt x="198" y="14463"/>
                    <a:pt x="447" y="15857"/>
                    <a:pt x="819" y="17366"/>
                  </a:cubicBezTo>
                  <a:cubicBezTo>
                    <a:pt x="1191" y="18876"/>
                    <a:pt x="1688" y="20502"/>
                    <a:pt x="2184" y="21024"/>
                  </a:cubicBezTo>
                  <a:cubicBezTo>
                    <a:pt x="2681" y="21547"/>
                    <a:pt x="3178" y="20966"/>
                    <a:pt x="4791" y="19689"/>
                  </a:cubicBezTo>
                  <a:cubicBezTo>
                    <a:pt x="6405" y="18412"/>
                    <a:pt x="9136" y="16437"/>
                    <a:pt x="11495" y="15392"/>
                  </a:cubicBezTo>
                  <a:cubicBezTo>
                    <a:pt x="13853" y="14347"/>
                    <a:pt x="15840" y="14231"/>
                    <a:pt x="17453" y="15160"/>
                  </a:cubicBezTo>
                  <a:cubicBezTo>
                    <a:pt x="19067" y="16089"/>
                    <a:pt x="20309" y="18063"/>
                    <a:pt x="21550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6775979" y="1170887"/>
              <a:ext cx="51497" cy="290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17928" y="425"/>
                  </a:moveTo>
                  <a:cubicBezTo>
                    <a:pt x="17928" y="347"/>
                    <a:pt x="17928" y="268"/>
                    <a:pt x="18792" y="181"/>
                  </a:cubicBezTo>
                  <a:cubicBezTo>
                    <a:pt x="19656" y="95"/>
                    <a:pt x="21384" y="0"/>
                    <a:pt x="20952" y="0"/>
                  </a:cubicBezTo>
                  <a:cubicBezTo>
                    <a:pt x="20520" y="0"/>
                    <a:pt x="17928" y="95"/>
                    <a:pt x="15768" y="402"/>
                  </a:cubicBezTo>
                  <a:cubicBezTo>
                    <a:pt x="13608" y="709"/>
                    <a:pt x="11880" y="1229"/>
                    <a:pt x="10152" y="1796"/>
                  </a:cubicBezTo>
                  <a:cubicBezTo>
                    <a:pt x="8424" y="2363"/>
                    <a:pt x="6696" y="2978"/>
                    <a:pt x="4968" y="3568"/>
                  </a:cubicBezTo>
                  <a:cubicBezTo>
                    <a:pt x="3240" y="4159"/>
                    <a:pt x="1512" y="4726"/>
                    <a:pt x="648" y="5317"/>
                  </a:cubicBezTo>
                  <a:cubicBezTo>
                    <a:pt x="-216" y="5908"/>
                    <a:pt x="-216" y="6523"/>
                    <a:pt x="648" y="7113"/>
                  </a:cubicBezTo>
                  <a:cubicBezTo>
                    <a:pt x="1512" y="7704"/>
                    <a:pt x="3240" y="8271"/>
                    <a:pt x="5400" y="8823"/>
                  </a:cubicBezTo>
                  <a:cubicBezTo>
                    <a:pt x="7560" y="9374"/>
                    <a:pt x="10152" y="9910"/>
                    <a:pt x="11880" y="10501"/>
                  </a:cubicBezTo>
                  <a:cubicBezTo>
                    <a:pt x="13608" y="11091"/>
                    <a:pt x="14472" y="11737"/>
                    <a:pt x="14472" y="12375"/>
                  </a:cubicBezTo>
                  <a:cubicBezTo>
                    <a:pt x="14472" y="13014"/>
                    <a:pt x="13608" y="13644"/>
                    <a:pt x="12312" y="14203"/>
                  </a:cubicBezTo>
                  <a:cubicBezTo>
                    <a:pt x="11016" y="14762"/>
                    <a:pt x="9288" y="15251"/>
                    <a:pt x="7992" y="15826"/>
                  </a:cubicBezTo>
                  <a:cubicBezTo>
                    <a:pt x="6696" y="16401"/>
                    <a:pt x="5832" y="17063"/>
                    <a:pt x="4968" y="17646"/>
                  </a:cubicBezTo>
                  <a:cubicBezTo>
                    <a:pt x="4104" y="18228"/>
                    <a:pt x="3240" y="18733"/>
                    <a:pt x="2376" y="19229"/>
                  </a:cubicBezTo>
                  <a:cubicBezTo>
                    <a:pt x="1512" y="19725"/>
                    <a:pt x="648" y="20214"/>
                    <a:pt x="1080" y="20607"/>
                  </a:cubicBezTo>
                  <a:cubicBezTo>
                    <a:pt x="1512" y="21001"/>
                    <a:pt x="3240" y="21301"/>
                    <a:pt x="49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6870700" y="2110687"/>
              <a:ext cx="279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15429"/>
                    <a:pt x="10145" y="9257"/>
                    <a:pt x="13745" y="5657"/>
                  </a:cubicBezTo>
                  <a:cubicBezTo>
                    <a:pt x="17345" y="2057"/>
                    <a:pt x="1947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6661150" y="2549926"/>
              <a:ext cx="449905" cy="19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80" fill="norm" stroke="1" extrusionOk="0">
                  <a:moveTo>
                    <a:pt x="0" y="12422"/>
                  </a:moveTo>
                  <a:cubicBezTo>
                    <a:pt x="2839" y="11957"/>
                    <a:pt x="5679" y="11493"/>
                    <a:pt x="8670" y="11028"/>
                  </a:cubicBezTo>
                  <a:cubicBezTo>
                    <a:pt x="11662" y="10564"/>
                    <a:pt x="14806" y="10099"/>
                    <a:pt x="16682" y="9635"/>
                  </a:cubicBezTo>
                  <a:cubicBezTo>
                    <a:pt x="18558" y="9170"/>
                    <a:pt x="19166" y="8706"/>
                    <a:pt x="19420" y="7893"/>
                  </a:cubicBezTo>
                  <a:cubicBezTo>
                    <a:pt x="19673" y="7080"/>
                    <a:pt x="19572" y="5919"/>
                    <a:pt x="18963" y="4874"/>
                  </a:cubicBezTo>
                  <a:cubicBezTo>
                    <a:pt x="18355" y="3828"/>
                    <a:pt x="17239" y="2899"/>
                    <a:pt x="16428" y="2086"/>
                  </a:cubicBezTo>
                  <a:cubicBezTo>
                    <a:pt x="15617" y="1274"/>
                    <a:pt x="15110" y="577"/>
                    <a:pt x="15110" y="228"/>
                  </a:cubicBezTo>
                  <a:cubicBezTo>
                    <a:pt x="15110" y="-120"/>
                    <a:pt x="15617" y="-120"/>
                    <a:pt x="16631" y="577"/>
                  </a:cubicBezTo>
                  <a:cubicBezTo>
                    <a:pt x="17645" y="1274"/>
                    <a:pt x="19166" y="2667"/>
                    <a:pt x="20130" y="3945"/>
                  </a:cubicBezTo>
                  <a:cubicBezTo>
                    <a:pt x="21093" y="5222"/>
                    <a:pt x="21499" y="6383"/>
                    <a:pt x="21549" y="8241"/>
                  </a:cubicBezTo>
                  <a:cubicBezTo>
                    <a:pt x="21600" y="10099"/>
                    <a:pt x="21296" y="12654"/>
                    <a:pt x="20586" y="14977"/>
                  </a:cubicBezTo>
                  <a:cubicBezTo>
                    <a:pt x="19876" y="17299"/>
                    <a:pt x="18761" y="19390"/>
                    <a:pt x="17645" y="21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6559550" y="3374337"/>
              <a:ext cx="393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8" y="14400"/>
                    <a:pt x="7897" y="7200"/>
                    <a:pt x="11497" y="3600"/>
                  </a:cubicBezTo>
                  <a:cubicBezTo>
                    <a:pt x="15097" y="0"/>
                    <a:pt x="1834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6889750" y="3296408"/>
              <a:ext cx="92925" cy="18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313" fill="norm" stroke="1" extrusionOk="0">
                  <a:moveTo>
                    <a:pt x="0" y="198"/>
                  </a:moveTo>
                  <a:cubicBezTo>
                    <a:pt x="2817" y="-44"/>
                    <a:pt x="5635" y="-287"/>
                    <a:pt x="9626" y="926"/>
                  </a:cubicBezTo>
                  <a:cubicBezTo>
                    <a:pt x="13617" y="2140"/>
                    <a:pt x="18783" y="4810"/>
                    <a:pt x="20191" y="7965"/>
                  </a:cubicBezTo>
                  <a:cubicBezTo>
                    <a:pt x="21600" y="11120"/>
                    <a:pt x="19252" y="14760"/>
                    <a:pt x="16670" y="17066"/>
                  </a:cubicBezTo>
                  <a:cubicBezTo>
                    <a:pt x="14087" y="19371"/>
                    <a:pt x="11270" y="20342"/>
                    <a:pt x="8452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3232150" y="3679137"/>
              <a:ext cx="571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777"/>
                    <a:pt x="8000" y="7554"/>
                    <a:pt x="11600" y="11154"/>
                  </a:cubicBezTo>
                  <a:cubicBezTo>
                    <a:pt x="15200" y="14754"/>
                    <a:pt x="18400" y="181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3206750" y="4028387"/>
              <a:ext cx="158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" y="2769"/>
                    <a:pt x="576" y="5538"/>
                    <a:pt x="4176" y="9138"/>
                  </a:cubicBezTo>
                  <a:cubicBezTo>
                    <a:pt x="7776" y="12738"/>
                    <a:pt x="14688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3308350" y="4047437"/>
              <a:ext cx="1143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635"/>
                    <a:pt x="10400" y="11270"/>
                    <a:pt x="6800" y="14870"/>
                  </a:cubicBezTo>
                  <a:cubicBezTo>
                    <a:pt x="3200" y="18470"/>
                    <a:pt x="160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7746999" y="2485337"/>
              <a:ext cx="501651" cy="22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6662"/>
                  </a:moveTo>
                  <a:cubicBezTo>
                    <a:pt x="365" y="11103"/>
                    <a:pt x="729" y="15544"/>
                    <a:pt x="1048" y="18168"/>
                  </a:cubicBezTo>
                  <a:cubicBezTo>
                    <a:pt x="1367" y="20793"/>
                    <a:pt x="1641" y="21600"/>
                    <a:pt x="2415" y="21499"/>
                  </a:cubicBezTo>
                  <a:cubicBezTo>
                    <a:pt x="3190" y="21398"/>
                    <a:pt x="4466" y="20389"/>
                    <a:pt x="6243" y="17966"/>
                  </a:cubicBezTo>
                  <a:cubicBezTo>
                    <a:pt x="8020" y="15544"/>
                    <a:pt x="10299" y="11708"/>
                    <a:pt x="12942" y="8479"/>
                  </a:cubicBezTo>
                  <a:cubicBezTo>
                    <a:pt x="15585" y="5249"/>
                    <a:pt x="18592" y="2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7645400" y="3285437"/>
              <a:ext cx="463550" cy="18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3600"/>
                  </a:moveTo>
                  <a:cubicBezTo>
                    <a:pt x="99" y="7680"/>
                    <a:pt x="197" y="11760"/>
                    <a:pt x="345" y="14520"/>
                  </a:cubicBezTo>
                  <a:cubicBezTo>
                    <a:pt x="493" y="17280"/>
                    <a:pt x="690" y="18720"/>
                    <a:pt x="986" y="19800"/>
                  </a:cubicBezTo>
                  <a:cubicBezTo>
                    <a:pt x="1282" y="20880"/>
                    <a:pt x="1677" y="21600"/>
                    <a:pt x="2614" y="21120"/>
                  </a:cubicBezTo>
                  <a:cubicBezTo>
                    <a:pt x="3551" y="20640"/>
                    <a:pt x="5030" y="18960"/>
                    <a:pt x="7200" y="15960"/>
                  </a:cubicBezTo>
                  <a:cubicBezTo>
                    <a:pt x="9370" y="12960"/>
                    <a:pt x="12230" y="8640"/>
                    <a:pt x="14745" y="5760"/>
                  </a:cubicBezTo>
                  <a:cubicBezTo>
                    <a:pt x="17260" y="2880"/>
                    <a:pt x="1943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3098799" y="4574487"/>
              <a:ext cx="368301" cy="197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068"/>
                  </a:moveTo>
                  <a:cubicBezTo>
                    <a:pt x="372" y="4136"/>
                    <a:pt x="745" y="6204"/>
                    <a:pt x="1117" y="9077"/>
                  </a:cubicBezTo>
                  <a:cubicBezTo>
                    <a:pt x="1490" y="11949"/>
                    <a:pt x="1862" y="15626"/>
                    <a:pt x="2234" y="17923"/>
                  </a:cubicBezTo>
                  <a:cubicBezTo>
                    <a:pt x="2607" y="20221"/>
                    <a:pt x="2979" y="21140"/>
                    <a:pt x="3476" y="21370"/>
                  </a:cubicBezTo>
                  <a:cubicBezTo>
                    <a:pt x="3972" y="21600"/>
                    <a:pt x="4593" y="21140"/>
                    <a:pt x="6393" y="18498"/>
                  </a:cubicBezTo>
                  <a:cubicBezTo>
                    <a:pt x="8193" y="15855"/>
                    <a:pt x="11172" y="11030"/>
                    <a:pt x="13903" y="7583"/>
                  </a:cubicBezTo>
                  <a:cubicBezTo>
                    <a:pt x="16634" y="4136"/>
                    <a:pt x="19117" y="20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4552949" y="3678402"/>
              <a:ext cx="63501" cy="464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1206"/>
                  </a:moveTo>
                  <a:cubicBezTo>
                    <a:pt x="0" y="522"/>
                    <a:pt x="0" y="-162"/>
                    <a:pt x="1080" y="33"/>
                  </a:cubicBezTo>
                  <a:cubicBezTo>
                    <a:pt x="2160" y="229"/>
                    <a:pt x="4320" y="1304"/>
                    <a:pt x="6480" y="3552"/>
                  </a:cubicBezTo>
                  <a:cubicBezTo>
                    <a:pt x="8640" y="5800"/>
                    <a:pt x="10800" y="9221"/>
                    <a:pt x="13320" y="12397"/>
                  </a:cubicBezTo>
                  <a:cubicBezTo>
                    <a:pt x="15840" y="15574"/>
                    <a:pt x="18720" y="18506"/>
                    <a:pt x="21600" y="21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4546600" y="4085537"/>
              <a:ext cx="133350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2743" y="8640"/>
                    <a:pt x="5486" y="17280"/>
                    <a:pt x="9086" y="19440"/>
                  </a:cubicBezTo>
                  <a:cubicBezTo>
                    <a:pt x="12686" y="21600"/>
                    <a:pt x="17143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4629149" y="4072837"/>
              <a:ext cx="95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4591049" y="4428437"/>
              <a:ext cx="457201" cy="213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4447"/>
                  </a:moveTo>
                  <a:cubicBezTo>
                    <a:pt x="700" y="9106"/>
                    <a:pt x="1400" y="13765"/>
                    <a:pt x="1950" y="16624"/>
                  </a:cubicBezTo>
                  <a:cubicBezTo>
                    <a:pt x="2500" y="19482"/>
                    <a:pt x="2900" y="20541"/>
                    <a:pt x="3400" y="21071"/>
                  </a:cubicBezTo>
                  <a:cubicBezTo>
                    <a:pt x="3900" y="21600"/>
                    <a:pt x="4500" y="21600"/>
                    <a:pt x="5850" y="19588"/>
                  </a:cubicBezTo>
                  <a:cubicBezTo>
                    <a:pt x="7200" y="17576"/>
                    <a:pt x="9300" y="13553"/>
                    <a:pt x="11900" y="9953"/>
                  </a:cubicBezTo>
                  <a:cubicBezTo>
                    <a:pt x="14500" y="6353"/>
                    <a:pt x="17600" y="3176"/>
                    <a:pt x="19300" y="1588"/>
                  </a:cubicBezTo>
                  <a:cubicBezTo>
                    <a:pt x="21000" y="0"/>
                    <a:pt x="213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6102350" y="3609287"/>
              <a:ext cx="571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000"/>
                    <a:pt x="14400" y="6000"/>
                    <a:pt x="18000" y="9214"/>
                  </a:cubicBezTo>
                  <a:cubicBezTo>
                    <a:pt x="21600" y="12429"/>
                    <a:pt x="21600" y="15857"/>
                    <a:pt x="21600" y="17957"/>
                  </a:cubicBezTo>
                  <a:cubicBezTo>
                    <a:pt x="21600" y="20057"/>
                    <a:pt x="21600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6057899" y="4053787"/>
              <a:ext cx="171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6646"/>
                    <a:pt x="8000" y="13292"/>
                    <a:pt x="11600" y="16892"/>
                  </a:cubicBezTo>
                  <a:cubicBezTo>
                    <a:pt x="15200" y="20492"/>
                    <a:pt x="18400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6184900" y="4098237"/>
              <a:ext cx="825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2118"/>
                    <a:pt x="8308" y="4235"/>
                    <a:pt x="4708" y="7835"/>
                  </a:cubicBezTo>
                  <a:cubicBezTo>
                    <a:pt x="1108" y="11435"/>
                    <a:pt x="554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6089650" y="4523687"/>
              <a:ext cx="400050" cy="237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0"/>
                  </a:moveTo>
                  <a:cubicBezTo>
                    <a:pt x="686" y="5259"/>
                    <a:pt x="1371" y="10518"/>
                    <a:pt x="2057" y="13993"/>
                  </a:cubicBezTo>
                  <a:cubicBezTo>
                    <a:pt x="2743" y="17468"/>
                    <a:pt x="3429" y="19158"/>
                    <a:pt x="4114" y="20191"/>
                  </a:cubicBezTo>
                  <a:cubicBezTo>
                    <a:pt x="4800" y="21224"/>
                    <a:pt x="5486" y="21600"/>
                    <a:pt x="7314" y="20003"/>
                  </a:cubicBezTo>
                  <a:cubicBezTo>
                    <a:pt x="9143" y="18407"/>
                    <a:pt x="12114" y="14838"/>
                    <a:pt x="14686" y="12303"/>
                  </a:cubicBezTo>
                  <a:cubicBezTo>
                    <a:pt x="17257" y="9767"/>
                    <a:pt x="19429" y="8264"/>
                    <a:pt x="21600" y="67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4616450" y="2368920"/>
              <a:ext cx="150476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0" y="2830"/>
                  </a:moveTo>
                  <a:cubicBezTo>
                    <a:pt x="600" y="2086"/>
                    <a:pt x="1200" y="1341"/>
                    <a:pt x="3900" y="819"/>
                  </a:cubicBezTo>
                  <a:cubicBezTo>
                    <a:pt x="6600" y="298"/>
                    <a:pt x="11400" y="0"/>
                    <a:pt x="14700" y="0"/>
                  </a:cubicBezTo>
                  <a:cubicBezTo>
                    <a:pt x="18000" y="0"/>
                    <a:pt x="19800" y="298"/>
                    <a:pt x="20700" y="894"/>
                  </a:cubicBezTo>
                  <a:cubicBezTo>
                    <a:pt x="21600" y="1490"/>
                    <a:pt x="21600" y="2383"/>
                    <a:pt x="20250" y="4320"/>
                  </a:cubicBezTo>
                  <a:cubicBezTo>
                    <a:pt x="18900" y="6257"/>
                    <a:pt x="16200" y="9236"/>
                    <a:pt x="13650" y="11768"/>
                  </a:cubicBezTo>
                  <a:cubicBezTo>
                    <a:pt x="11100" y="14301"/>
                    <a:pt x="8700" y="16386"/>
                    <a:pt x="7500" y="17876"/>
                  </a:cubicBezTo>
                  <a:cubicBezTo>
                    <a:pt x="6300" y="19366"/>
                    <a:pt x="6300" y="20259"/>
                    <a:pt x="6750" y="20781"/>
                  </a:cubicBezTo>
                  <a:cubicBezTo>
                    <a:pt x="7200" y="21302"/>
                    <a:pt x="8100" y="21451"/>
                    <a:pt x="9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737100" y="2745687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989751" y="2304694"/>
              <a:ext cx="123183" cy="307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03" fill="norm" stroke="1" extrusionOk="0">
                  <a:moveTo>
                    <a:pt x="1903" y="2862"/>
                  </a:moveTo>
                  <a:cubicBezTo>
                    <a:pt x="804" y="2270"/>
                    <a:pt x="-294" y="1678"/>
                    <a:pt x="72" y="1161"/>
                  </a:cubicBezTo>
                  <a:cubicBezTo>
                    <a:pt x="438" y="643"/>
                    <a:pt x="2269" y="199"/>
                    <a:pt x="5198" y="51"/>
                  </a:cubicBezTo>
                  <a:cubicBezTo>
                    <a:pt x="8126" y="-97"/>
                    <a:pt x="12153" y="51"/>
                    <a:pt x="15448" y="865"/>
                  </a:cubicBezTo>
                  <a:cubicBezTo>
                    <a:pt x="18743" y="1678"/>
                    <a:pt x="21306" y="3158"/>
                    <a:pt x="21306" y="5229"/>
                  </a:cubicBezTo>
                  <a:cubicBezTo>
                    <a:pt x="21306" y="7300"/>
                    <a:pt x="18743" y="9963"/>
                    <a:pt x="15998" y="12774"/>
                  </a:cubicBezTo>
                  <a:cubicBezTo>
                    <a:pt x="13252" y="15585"/>
                    <a:pt x="10323" y="18544"/>
                    <a:pt x="7394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6096000" y="2752037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477355" y="3200806"/>
              <a:ext cx="130551" cy="25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20" fill="norm" stroke="1" extrusionOk="0">
                  <a:moveTo>
                    <a:pt x="396" y="4423"/>
                  </a:moveTo>
                  <a:cubicBezTo>
                    <a:pt x="53" y="3538"/>
                    <a:pt x="-290" y="2653"/>
                    <a:pt x="396" y="1945"/>
                  </a:cubicBezTo>
                  <a:cubicBezTo>
                    <a:pt x="1081" y="1236"/>
                    <a:pt x="2796" y="705"/>
                    <a:pt x="5367" y="351"/>
                  </a:cubicBezTo>
                  <a:cubicBezTo>
                    <a:pt x="7939" y="-3"/>
                    <a:pt x="11367" y="-180"/>
                    <a:pt x="14624" y="263"/>
                  </a:cubicBezTo>
                  <a:cubicBezTo>
                    <a:pt x="17881" y="705"/>
                    <a:pt x="20967" y="1768"/>
                    <a:pt x="21139" y="4600"/>
                  </a:cubicBezTo>
                  <a:cubicBezTo>
                    <a:pt x="21310" y="7433"/>
                    <a:pt x="18567" y="12036"/>
                    <a:pt x="16510" y="14781"/>
                  </a:cubicBezTo>
                  <a:cubicBezTo>
                    <a:pt x="14453" y="17525"/>
                    <a:pt x="13081" y="18410"/>
                    <a:pt x="12910" y="19207"/>
                  </a:cubicBezTo>
                  <a:cubicBezTo>
                    <a:pt x="12739" y="20004"/>
                    <a:pt x="13767" y="20712"/>
                    <a:pt x="14796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3619500" y="3533087"/>
              <a:ext cx="19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5718905" y="3106417"/>
              <a:ext cx="112714" cy="274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530" fill="norm" stroke="1" extrusionOk="0">
                  <a:moveTo>
                    <a:pt x="453" y="3087"/>
                  </a:moveTo>
                  <a:cubicBezTo>
                    <a:pt x="61" y="2256"/>
                    <a:pt x="-332" y="1425"/>
                    <a:pt x="453" y="844"/>
                  </a:cubicBezTo>
                  <a:cubicBezTo>
                    <a:pt x="1239" y="262"/>
                    <a:pt x="3203" y="-70"/>
                    <a:pt x="5952" y="13"/>
                  </a:cubicBezTo>
                  <a:cubicBezTo>
                    <a:pt x="8701" y="96"/>
                    <a:pt x="12235" y="595"/>
                    <a:pt x="15377" y="1841"/>
                  </a:cubicBezTo>
                  <a:cubicBezTo>
                    <a:pt x="18519" y="3087"/>
                    <a:pt x="21268" y="5081"/>
                    <a:pt x="20875" y="7656"/>
                  </a:cubicBezTo>
                  <a:cubicBezTo>
                    <a:pt x="20483" y="10232"/>
                    <a:pt x="16948" y="13388"/>
                    <a:pt x="14199" y="15382"/>
                  </a:cubicBezTo>
                  <a:cubicBezTo>
                    <a:pt x="11450" y="17376"/>
                    <a:pt x="9486" y="18207"/>
                    <a:pt x="7915" y="18955"/>
                  </a:cubicBezTo>
                  <a:cubicBezTo>
                    <a:pt x="6344" y="19702"/>
                    <a:pt x="5166" y="20367"/>
                    <a:pt x="5755" y="20782"/>
                  </a:cubicBezTo>
                  <a:cubicBezTo>
                    <a:pt x="6344" y="21198"/>
                    <a:pt x="8701" y="21364"/>
                    <a:pt x="11057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5813335" y="3577537"/>
              <a:ext cx="22316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532" fill="norm" stroke="1" extrusionOk="0">
                  <a:moveTo>
                    <a:pt x="14811" y="7200"/>
                  </a:moveTo>
                  <a:cubicBezTo>
                    <a:pt x="6957" y="14400"/>
                    <a:pt x="-898" y="21600"/>
                    <a:pt x="84" y="20400"/>
                  </a:cubicBezTo>
                  <a:cubicBezTo>
                    <a:pt x="1066" y="19200"/>
                    <a:pt x="10884" y="9600"/>
                    <a:pt x="207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810933" y="2898087"/>
              <a:ext cx="220440" cy="193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2549" y="0"/>
                  </a:moveTo>
                  <a:cubicBezTo>
                    <a:pt x="11520" y="47"/>
                    <a:pt x="10491" y="95"/>
                    <a:pt x="9566" y="237"/>
                  </a:cubicBezTo>
                  <a:cubicBezTo>
                    <a:pt x="8640" y="379"/>
                    <a:pt x="7817" y="616"/>
                    <a:pt x="7406" y="1196"/>
                  </a:cubicBezTo>
                  <a:cubicBezTo>
                    <a:pt x="6994" y="1776"/>
                    <a:pt x="6994" y="2700"/>
                    <a:pt x="7611" y="3671"/>
                  </a:cubicBezTo>
                  <a:cubicBezTo>
                    <a:pt x="8229" y="4642"/>
                    <a:pt x="9463" y="5661"/>
                    <a:pt x="10491" y="6679"/>
                  </a:cubicBezTo>
                  <a:cubicBezTo>
                    <a:pt x="11520" y="7697"/>
                    <a:pt x="12343" y="8716"/>
                    <a:pt x="12857" y="9639"/>
                  </a:cubicBezTo>
                  <a:cubicBezTo>
                    <a:pt x="13371" y="10563"/>
                    <a:pt x="13577" y="11392"/>
                    <a:pt x="13783" y="12280"/>
                  </a:cubicBezTo>
                  <a:cubicBezTo>
                    <a:pt x="13989" y="13168"/>
                    <a:pt x="14194" y="14116"/>
                    <a:pt x="14091" y="15087"/>
                  </a:cubicBezTo>
                  <a:cubicBezTo>
                    <a:pt x="13989" y="16058"/>
                    <a:pt x="13577" y="17053"/>
                    <a:pt x="13166" y="18000"/>
                  </a:cubicBezTo>
                  <a:cubicBezTo>
                    <a:pt x="12754" y="18947"/>
                    <a:pt x="12343" y="19847"/>
                    <a:pt x="12137" y="20357"/>
                  </a:cubicBezTo>
                  <a:cubicBezTo>
                    <a:pt x="11931" y="20866"/>
                    <a:pt x="11931" y="20984"/>
                    <a:pt x="11931" y="21103"/>
                  </a:cubicBezTo>
                  <a:cubicBezTo>
                    <a:pt x="11931" y="21221"/>
                    <a:pt x="11931" y="21339"/>
                    <a:pt x="11623" y="21339"/>
                  </a:cubicBezTo>
                  <a:cubicBezTo>
                    <a:pt x="11314" y="21339"/>
                    <a:pt x="10697" y="21221"/>
                    <a:pt x="9051" y="20913"/>
                  </a:cubicBezTo>
                  <a:cubicBezTo>
                    <a:pt x="7406" y="20605"/>
                    <a:pt x="4731" y="20108"/>
                    <a:pt x="2880" y="19847"/>
                  </a:cubicBezTo>
                  <a:cubicBezTo>
                    <a:pt x="1029" y="19587"/>
                    <a:pt x="0" y="19563"/>
                    <a:pt x="0" y="19587"/>
                  </a:cubicBezTo>
                  <a:cubicBezTo>
                    <a:pt x="0" y="19611"/>
                    <a:pt x="1029" y="19682"/>
                    <a:pt x="4320" y="19705"/>
                  </a:cubicBezTo>
                  <a:cubicBezTo>
                    <a:pt x="7611" y="19729"/>
                    <a:pt x="13166" y="19705"/>
                    <a:pt x="16560" y="19682"/>
                  </a:cubicBezTo>
                  <a:cubicBezTo>
                    <a:pt x="19954" y="19658"/>
                    <a:pt x="21189" y="19634"/>
                    <a:pt x="21394" y="19670"/>
                  </a:cubicBezTo>
                  <a:cubicBezTo>
                    <a:pt x="21600" y="19705"/>
                    <a:pt x="20777" y="19800"/>
                    <a:pt x="17691" y="20132"/>
                  </a:cubicBezTo>
                  <a:cubicBezTo>
                    <a:pt x="14606" y="20463"/>
                    <a:pt x="9257" y="21032"/>
                    <a:pt x="3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3352927" y="3100769"/>
              <a:ext cx="471336" cy="73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50" fill="norm" stroke="1" extrusionOk="0">
                  <a:moveTo>
                    <a:pt x="11984" y="2776"/>
                  </a:moveTo>
                  <a:cubicBezTo>
                    <a:pt x="11793" y="2162"/>
                    <a:pt x="11603" y="1549"/>
                    <a:pt x="11318" y="1089"/>
                  </a:cubicBezTo>
                  <a:cubicBezTo>
                    <a:pt x="11032" y="628"/>
                    <a:pt x="10652" y="322"/>
                    <a:pt x="10176" y="137"/>
                  </a:cubicBezTo>
                  <a:cubicBezTo>
                    <a:pt x="9700" y="-47"/>
                    <a:pt x="9129" y="-108"/>
                    <a:pt x="7987" y="352"/>
                  </a:cubicBezTo>
                  <a:cubicBezTo>
                    <a:pt x="6845" y="812"/>
                    <a:pt x="5133" y="1794"/>
                    <a:pt x="3658" y="3298"/>
                  </a:cubicBezTo>
                  <a:cubicBezTo>
                    <a:pt x="2183" y="4801"/>
                    <a:pt x="946" y="6826"/>
                    <a:pt x="375" y="8974"/>
                  </a:cubicBezTo>
                  <a:cubicBezTo>
                    <a:pt x="-196" y="11122"/>
                    <a:pt x="-101" y="13392"/>
                    <a:pt x="565" y="15356"/>
                  </a:cubicBezTo>
                  <a:cubicBezTo>
                    <a:pt x="1231" y="17319"/>
                    <a:pt x="2468" y="18976"/>
                    <a:pt x="4276" y="20019"/>
                  </a:cubicBezTo>
                  <a:cubicBezTo>
                    <a:pt x="6084" y="21062"/>
                    <a:pt x="8463" y="21492"/>
                    <a:pt x="10937" y="21308"/>
                  </a:cubicBezTo>
                  <a:cubicBezTo>
                    <a:pt x="13411" y="21124"/>
                    <a:pt x="15980" y="20326"/>
                    <a:pt x="17788" y="19191"/>
                  </a:cubicBezTo>
                  <a:cubicBezTo>
                    <a:pt x="19596" y="18056"/>
                    <a:pt x="20643" y="16583"/>
                    <a:pt x="21023" y="14773"/>
                  </a:cubicBezTo>
                  <a:cubicBezTo>
                    <a:pt x="21404" y="12962"/>
                    <a:pt x="21119" y="10815"/>
                    <a:pt x="20262" y="9097"/>
                  </a:cubicBezTo>
                  <a:cubicBezTo>
                    <a:pt x="19406" y="7378"/>
                    <a:pt x="17978" y="6090"/>
                    <a:pt x="17027" y="5415"/>
                  </a:cubicBezTo>
                  <a:cubicBezTo>
                    <a:pt x="16075" y="4740"/>
                    <a:pt x="15600" y="4678"/>
                    <a:pt x="15219" y="5200"/>
                  </a:cubicBezTo>
                  <a:cubicBezTo>
                    <a:pt x="14838" y="5722"/>
                    <a:pt x="14553" y="6826"/>
                    <a:pt x="14267" y="7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803650" y="3336237"/>
              <a:ext cx="412750" cy="28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12865"/>
                  </a:moveTo>
                  <a:cubicBezTo>
                    <a:pt x="0" y="15088"/>
                    <a:pt x="0" y="17312"/>
                    <a:pt x="166" y="18821"/>
                  </a:cubicBezTo>
                  <a:cubicBezTo>
                    <a:pt x="332" y="20329"/>
                    <a:pt x="665" y="21124"/>
                    <a:pt x="1108" y="21362"/>
                  </a:cubicBezTo>
                  <a:cubicBezTo>
                    <a:pt x="1551" y="21600"/>
                    <a:pt x="2105" y="21282"/>
                    <a:pt x="3655" y="19138"/>
                  </a:cubicBezTo>
                  <a:cubicBezTo>
                    <a:pt x="5206" y="16994"/>
                    <a:pt x="7754" y="13024"/>
                    <a:pt x="10911" y="9529"/>
                  </a:cubicBezTo>
                  <a:cubicBezTo>
                    <a:pt x="14068" y="6035"/>
                    <a:pt x="17834" y="30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4379547" y="2277764"/>
              <a:ext cx="754899" cy="733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13" fill="norm" stroke="1" extrusionOk="0">
                  <a:moveTo>
                    <a:pt x="17695" y="8508"/>
                  </a:moveTo>
                  <a:cubicBezTo>
                    <a:pt x="17515" y="7266"/>
                    <a:pt x="17335" y="6025"/>
                    <a:pt x="17215" y="5094"/>
                  </a:cubicBezTo>
                  <a:cubicBezTo>
                    <a:pt x="17095" y="4163"/>
                    <a:pt x="17035" y="3542"/>
                    <a:pt x="16855" y="2952"/>
                  </a:cubicBezTo>
                  <a:cubicBezTo>
                    <a:pt x="16675" y="2363"/>
                    <a:pt x="16375" y="1804"/>
                    <a:pt x="15865" y="1308"/>
                  </a:cubicBezTo>
                  <a:cubicBezTo>
                    <a:pt x="15355" y="811"/>
                    <a:pt x="14635" y="376"/>
                    <a:pt x="13645" y="159"/>
                  </a:cubicBezTo>
                  <a:cubicBezTo>
                    <a:pt x="12655" y="-58"/>
                    <a:pt x="11395" y="-58"/>
                    <a:pt x="10195" y="190"/>
                  </a:cubicBezTo>
                  <a:cubicBezTo>
                    <a:pt x="8995" y="439"/>
                    <a:pt x="7855" y="935"/>
                    <a:pt x="6535" y="1866"/>
                  </a:cubicBezTo>
                  <a:cubicBezTo>
                    <a:pt x="5215" y="2797"/>
                    <a:pt x="3715" y="4163"/>
                    <a:pt x="2575" y="5745"/>
                  </a:cubicBezTo>
                  <a:cubicBezTo>
                    <a:pt x="1435" y="7328"/>
                    <a:pt x="655" y="9128"/>
                    <a:pt x="265" y="10897"/>
                  </a:cubicBezTo>
                  <a:cubicBezTo>
                    <a:pt x="-125" y="12666"/>
                    <a:pt x="-125" y="14404"/>
                    <a:pt x="535" y="16049"/>
                  </a:cubicBezTo>
                  <a:cubicBezTo>
                    <a:pt x="1195" y="17694"/>
                    <a:pt x="2515" y="19245"/>
                    <a:pt x="4165" y="20208"/>
                  </a:cubicBezTo>
                  <a:cubicBezTo>
                    <a:pt x="5815" y="21170"/>
                    <a:pt x="7795" y="21542"/>
                    <a:pt x="9805" y="21511"/>
                  </a:cubicBezTo>
                  <a:cubicBezTo>
                    <a:pt x="11815" y="21480"/>
                    <a:pt x="13855" y="21045"/>
                    <a:pt x="15685" y="20176"/>
                  </a:cubicBezTo>
                  <a:cubicBezTo>
                    <a:pt x="17515" y="19308"/>
                    <a:pt x="19135" y="18004"/>
                    <a:pt x="20125" y="16266"/>
                  </a:cubicBezTo>
                  <a:cubicBezTo>
                    <a:pt x="21115" y="14528"/>
                    <a:pt x="21475" y="12356"/>
                    <a:pt x="21385" y="10401"/>
                  </a:cubicBezTo>
                  <a:cubicBezTo>
                    <a:pt x="21295" y="8445"/>
                    <a:pt x="20755" y="6708"/>
                    <a:pt x="19705" y="5466"/>
                  </a:cubicBezTo>
                  <a:cubicBezTo>
                    <a:pt x="18655" y="4225"/>
                    <a:pt x="17095" y="3480"/>
                    <a:pt x="15805" y="3449"/>
                  </a:cubicBezTo>
                  <a:cubicBezTo>
                    <a:pt x="14515" y="3418"/>
                    <a:pt x="13495" y="4101"/>
                    <a:pt x="12475" y="4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4492878" y="3214366"/>
              <a:ext cx="403456" cy="58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14" fill="norm" stroke="1" extrusionOk="0">
                  <a:moveTo>
                    <a:pt x="13515" y="3937"/>
                  </a:moveTo>
                  <a:cubicBezTo>
                    <a:pt x="13292" y="3021"/>
                    <a:pt x="13069" y="2105"/>
                    <a:pt x="12791" y="1495"/>
                  </a:cubicBezTo>
                  <a:cubicBezTo>
                    <a:pt x="12513" y="884"/>
                    <a:pt x="12179" y="579"/>
                    <a:pt x="11733" y="350"/>
                  </a:cubicBezTo>
                  <a:cubicBezTo>
                    <a:pt x="11288" y="121"/>
                    <a:pt x="10731" y="-32"/>
                    <a:pt x="9896" y="6"/>
                  </a:cubicBezTo>
                  <a:cubicBezTo>
                    <a:pt x="9061" y="44"/>
                    <a:pt x="7948" y="273"/>
                    <a:pt x="6445" y="1456"/>
                  </a:cubicBezTo>
                  <a:cubicBezTo>
                    <a:pt x="4942" y="2639"/>
                    <a:pt x="3049" y="4776"/>
                    <a:pt x="1768" y="7295"/>
                  </a:cubicBezTo>
                  <a:cubicBezTo>
                    <a:pt x="488" y="9814"/>
                    <a:pt x="-180" y="12714"/>
                    <a:pt x="43" y="15195"/>
                  </a:cubicBezTo>
                  <a:cubicBezTo>
                    <a:pt x="265" y="17675"/>
                    <a:pt x="1379" y="19736"/>
                    <a:pt x="3216" y="20652"/>
                  </a:cubicBezTo>
                  <a:cubicBezTo>
                    <a:pt x="5053" y="21568"/>
                    <a:pt x="7614" y="21339"/>
                    <a:pt x="10342" y="20156"/>
                  </a:cubicBezTo>
                  <a:cubicBezTo>
                    <a:pt x="13069" y="18973"/>
                    <a:pt x="15964" y="16836"/>
                    <a:pt x="17913" y="14393"/>
                  </a:cubicBezTo>
                  <a:cubicBezTo>
                    <a:pt x="19861" y="11951"/>
                    <a:pt x="20863" y="9203"/>
                    <a:pt x="21142" y="7219"/>
                  </a:cubicBezTo>
                  <a:cubicBezTo>
                    <a:pt x="21420" y="5234"/>
                    <a:pt x="20975" y="4013"/>
                    <a:pt x="19917" y="3555"/>
                  </a:cubicBezTo>
                  <a:cubicBezTo>
                    <a:pt x="18859" y="3097"/>
                    <a:pt x="17189" y="3403"/>
                    <a:pt x="15797" y="4509"/>
                  </a:cubicBezTo>
                  <a:cubicBezTo>
                    <a:pt x="14406" y="5616"/>
                    <a:pt x="13292" y="7524"/>
                    <a:pt x="12179" y="9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5054599" y="3145737"/>
              <a:ext cx="412751" cy="30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5978"/>
                  </a:moveTo>
                  <a:cubicBezTo>
                    <a:pt x="443" y="16422"/>
                    <a:pt x="886" y="16866"/>
                    <a:pt x="1163" y="17605"/>
                  </a:cubicBezTo>
                  <a:cubicBezTo>
                    <a:pt x="1440" y="18345"/>
                    <a:pt x="1551" y="19381"/>
                    <a:pt x="1772" y="20195"/>
                  </a:cubicBezTo>
                  <a:cubicBezTo>
                    <a:pt x="1994" y="21008"/>
                    <a:pt x="2326" y="21600"/>
                    <a:pt x="2825" y="21526"/>
                  </a:cubicBezTo>
                  <a:cubicBezTo>
                    <a:pt x="3323" y="21452"/>
                    <a:pt x="3988" y="20712"/>
                    <a:pt x="5483" y="18567"/>
                  </a:cubicBezTo>
                  <a:cubicBezTo>
                    <a:pt x="6978" y="16422"/>
                    <a:pt x="9305" y="12871"/>
                    <a:pt x="12129" y="9542"/>
                  </a:cubicBezTo>
                  <a:cubicBezTo>
                    <a:pt x="14954" y="6214"/>
                    <a:pt x="18277" y="3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5220611" y="2313887"/>
              <a:ext cx="335640" cy="25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17" fill="norm" stroke="1" extrusionOk="0">
                  <a:moveTo>
                    <a:pt x="4424" y="16881"/>
                  </a:moveTo>
                  <a:cubicBezTo>
                    <a:pt x="3337" y="15610"/>
                    <a:pt x="2250" y="14339"/>
                    <a:pt x="1503" y="13341"/>
                  </a:cubicBezTo>
                  <a:cubicBezTo>
                    <a:pt x="756" y="12343"/>
                    <a:pt x="349" y="11617"/>
                    <a:pt x="145" y="11708"/>
                  </a:cubicBezTo>
                  <a:cubicBezTo>
                    <a:pt x="-59" y="11798"/>
                    <a:pt x="-59" y="12706"/>
                    <a:pt x="213" y="14249"/>
                  </a:cubicBezTo>
                  <a:cubicBezTo>
                    <a:pt x="484" y="15792"/>
                    <a:pt x="1028" y="17970"/>
                    <a:pt x="1571" y="19422"/>
                  </a:cubicBezTo>
                  <a:cubicBezTo>
                    <a:pt x="2115" y="20874"/>
                    <a:pt x="2658" y="21600"/>
                    <a:pt x="3473" y="21509"/>
                  </a:cubicBezTo>
                  <a:cubicBezTo>
                    <a:pt x="4288" y="21418"/>
                    <a:pt x="5375" y="20511"/>
                    <a:pt x="8092" y="17153"/>
                  </a:cubicBezTo>
                  <a:cubicBezTo>
                    <a:pt x="10809" y="13795"/>
                    <a:pt x="15156" y="7987"/>
                    <a:pt x="17669" y="4719"/>
                  </a:cubicBezTo>
                  <a:cubicBezTo>
                    <a:pt x="20183" y="1452"/>
                    <a:pt x="20862" y="726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517900" y="2459937"/>
              <a:ext cx="381000" cy="31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1080" y="10658"/>
                  </a:moveTo>
                  <a:cubicBezTo>
                    <a:pt x="720" y="10089"/>
                    <a:pt x="360" y="9521"/>
                    <a:pt x="180" y="9663"/>
                  </a:cubicBezTo>
                  <a:cubicBezTo>
                    <a:pt x="0" y="9805"/>
                    <a:pt x="0" y="10658"/>
                    <a:pt x="0" y="12363"/>
                  </a:cubicBezTo>
                  <a:cubicBezTo>
                    <a:pt x="0" y="14068"/>
                    <a:pt x="0" y="16626"/>
                    <a:pt x="60" y="18261"/>
                  </a:cubicBezTo>
                  <a:cubicBezTo>
                    <a:pt x="120" y="19895"/>
                    <a:pt x="240" y="20605"/>
                    <a:pt x="600" y="21032"/>
                  </a:cubicBezTo>
                  <a:cubicBezTo>
                    <a:pt x="960" y="21458"/>
                    <a:pt x="1560" y="21600"/>
                    <a:pt x="3000" y="20037"/>
                  </a:cubicBezTo>
                  <a:cubicBezTo>
                    <a:pt x="4440" y="18474"/>
                    <a:pt x="6720" y="15205"/>
                    <a:pt x="9960" y="11582"/>
                  </a:cubicBezTo>
                  <a:cubicBezTo>
                    <a:pt x="13200" y="7958"/>
                    <a:pt x="17400" y="39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6321143" y="2249948"/>
              <a:ext cx="333657" cy="22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0532" fill="norm" stroke="1" extrusionOk="0">
                  <a:moveTo>
                    <a:pt x="223" y="12768"/>
                  </a:moveTo>
                  <a:cubicBezTo>
                    <a:pt x="87" y="13925"/>
                    <a:pt x="-50" y="15082"/>
                    <a:pt x="18" y="16336"/>
                  </a:cubicBezTo>
                  <a:cubicBezTo>
                    <a:pt x="87" y="17590"/>
                    <a:pt x="360" y="18940"/>
                    <a:pt x="839" y="19807"/>
                  </a:cubicBezTo>
                  <a:cubicBezTo>
                    <a:pt x="1317" y="20675"/>
                    <a:pt x="2001" y="21061"/>
                    <a:pt x="3709" y="19229"/>
                  </a:cubicBezTo>
                  <a:cubicBezTo>
                    <a:pt x="5418" y="17397"/>
                    <a:pt x="8153" y="13347"/>
                    <a:pt x="11023" y="9586"/>
                  </a:cubicBezTo>
                  <a:cubicBezTo>
                    <a:pt x="13894" y="5825"/>
                    <a:pt x="16902" y="2354"/>
                    <a:pt x="18679" y="907"/>
                  </a:cubicBezTo>
                  <a:cubicBezTo>
                    <a:pt x="20456" y="-539"/>
                    <a:pt x="21003" y="40"/>
                    <a:pt x="21550" y="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6299200" y="3050487"/>
              <a:ext cx="495300" cy="287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13717"/>
                  </a:moveTo>
                  <a:cubicBezTo>
                    <a:pt x="462" y="15609"/>
                    <a:pt x="923" y="17501"/>
                    <a:pt x="1338" y="18841"/>
                  </a:cubicBezTo>
                  <a:cubicBezTo>
                    <a:pt x="1754" y="20181"/>
                    <a:pt x="2123" y="20969"/>
                    <a:pt x="2538" y="21285"/>
                  </a:cubicBezTo>
                  <a:cubicBezTo>
                    <a:pt x="2954" y="21600"/>
                    <a:pt x="3415" y="21442"/>
                    <a:pt x="4615" y="19708"/>
                  </a:cubicBezTo>
                  <a:cubicBezTo>
                    <a:pt x="5815" y="17974"/>
                    <a:pt x="7754" y="14663"/>
                    <a:pt x="10338" y="11273"/>
                  </a:cubicBezTo>
                  <a:cubicBezTo>
                    <a:pt x="12923" y="7883"/>
                    <a:pt x="16154" y="4415"/>
                    <a:pt x="18138" y="2523"/>
                  </a:cubicBezTo>
                  <a:cubicBezTo>
                    <a:pt x="20123" y="631"/>
                    <a:pt x="20862" y="3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9465455" y="2010973"/>
              <a:ext cx="199245" cy="48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17" fill="norm" stroke="1" extrusionOk="0">
                  <a:moveTo>
                    <a:pt x="18480" y="14223"/>
                  </a:moveTo>
                  <a:cubicBezTo>
                    <a:pt x="18255" y="13569"/>
                    <a:pt x="18030" y="12914"/>
                    <a:pt x="16455" y="12447"/>
                  </a:cubicBezTo>
                  <a:cubicBezTo>
                    <a:pt x="14880" y="11979"/>
                    <a:pt x="11955" y="11699"/>
                    <a:pt x="8917" y="12540"/>
                  </a:cubicBezTo>
                  <a:cubicBezTo>
                    <a:pt x="5880" y="13382"/>
                    <a:pt x="2730" y="15346"/>
                    <a:pt x="1155" y="16888"/>
                  </a:cubicBezTo>
                  <a:cubicBezTo>
                    <a:pt x="-420" y="18431"/>
                    <a:pt x="-420" y="19553"/>
                    <a:pt x="1380" y="20114"/>
                  </a:cubicBezTo>
                  <a:cubicBezTo>
                    <a:pt x="3180" y="20675"/>
                    <a:pt x="6780" y="20675"/>
                    <a:pt x="9930" y="19413"/>
                  </a:cubicBezTo>
                  <a:cubicBezTo>
                    <a:pt x="13080" y="18151"/>
                    <a:pt x="15780" y="15626"/>
                    <a:pt x="17018" y="12868"/>
                  </a:cubicBezTo>
                  <a:cubicBezTo>
                    <a:pt x="18255" y="10109"/>
                    <a:pt x="18030" y="7117"/>
                    <a:pt x="17917" y="5107"/>
                  </a:cubicBezTo>
                  <a:cubicBezTo>
                    <a:pt x="17805" y="3096"/>
                    <a:pt x="17805" y="2068"/>
                    <a:pt x="17693" y="1273"/>
                  </a:cubicBezTo>
                  <a:cubicBezTo>
                    <a:pt x="17580" y="478"/>
                    <a:pt x="17355" y="-83"/>
                    <a:pt x="17018" y="11"/>
                  </a:cubicBezTo>
                  <a:cubicBezTo>
                    <a:pt x="16680" y="104"/>
                    <a:pt x="16230" y="852"/>
                    <a:pt x="15668" y="2629"/>
                  </a:cubicBezTo>
                  <a:cubicBezTo>
                    <a:pt x="15105" y="4405"/>
                    <a:pt x="14430" y="7211"/>
                    <a:pt x="14542" y="10203"/>
                  </a:cubicBezTo>
                  <a:cubicBezTo>
                    <a:pt x="14655" y="13195"/>
                    <a:pt x="15555" y="16374"/>
                    <a:pt x="16792" y="18291"/>
                  </a:cubicBezTo>
                  <a:cubicBezTo>
                    <a:pt x="18030" y="20208"/>
                    <a:pt x="19605" y="20862"/>
                    <a:pt x="2118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9770447" y="1977433"/>
              <a:ext cx="103804" cy="55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34" fill="norm" stroke="1" extrusionOk="0">
                  <a:moveTo>
                    <a:pt x="21186" y="2676"/>
                  </a:moveTo>
                  <a:cubicBezTo>
                    <a:pt x="19026" y="1783"/>
                    <a:pt x="16866" y="890"/>
                    <a:pt x="14490" y="402"/>
                  </a:cubicBezTo>
                  <a:cubicBezTo>
                    <a:pt x="12114" y="-85"/>
                    <a:pt x="9522" y="-166"/>
                    <a:pt x="7146" y="362"/>
                  </a:cubicBezTo>
                  <a:cubicBezTo>
                    <a:pt x="4770" y="890"/>
                    <a:pt x="2610" y="2026"/>
                    <a:pt x="1314" y="4016"/>
                  </a:cubicBezTo>
                  <a:cubicBezTo>
                    <a:pt x="18" y="6005"/>
                    <a:pt x="-414" y="8848"/>
                    <a:pt x="450" y="11446"/>
                  </a:cubicBezTo>
                  <a:cubicBezTo>
                    <a:pt x="1314" y="14045"/>
                    <a:pt x="3474" y="16399"/>
                    <a:pt x="4986" y="18023"/>
                  </a:cubicBezTo>
                  <a:cubicBezTo>
                    <a:pt x="6498" y="19648"/>
                    <a:pt x="7362" y="20541"/>
                    <a:pt x="8226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9721063" y="2326587"/>
              <a:ext cx="14048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600" fill="norm" stroke="1" extrusionOk="0">
                  <a:moveTo>
                    <a:pt x="1055" y="21600"/>
                  </a:moveTo>
                  <a:cubicBezTo>
                    <a:pt x="116" y="17400"/>
                    <a:pt x="-823" y="13200"/>
                    <a:pt x="1212" y="10200"/>
                  </a:cubicBezTo>
                  <a:cubicBezTo>
                    <a:pt x="3247" y="7200"/>
                    <a:pt x="8255" y="5400"/>
                    <a:pt x="12012" y="3900"/>
                  </a:cubicBezTo>
                  <a:cubicBezTo>
                    <a:pt x="15768" y="2400"/>
                    <a:pt x="18273" y="1200"/>
                    <a:pt x="207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0032999" y="2275787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4400"/>
                    <a:pt x="2057" y="7200"/>
                    <a:pt x="5657" y="3600"/>
                  </a:cubicBezTo>
                  <a:cubicBezTo>
                    <a:pt x="9257" y="0"/>
                    <a:pt x="154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0071099" y="2396437"/>
              <a:ext cx="133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8327"/>
                    <a:pt x="686" y="15055"/>
                    <a:pt x="4286" y="11455"/>
                  </a:cubicBezTo>
                  <a:cubicBezTo>
                    <a:pt x="7886" y="7855"/>
                    <a:pt x="14743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0377361" y="2122625"/>
              <a:ext cx="328740" cy="34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92" fill="norm" stroke="1" extrusionOk="0">
                  <a:moveTo>
                    <a:pt x="317" y="6603"/>
                  </a:moveTo>
                  <a:cubicBezTo>
                    <a:pt x="42" y="5189"/>
                    <a:pt x="-233" y="3775"/>
                    <a:pt x="317" y="2618"/>
                  </a:cubicBezTo>
                  <a:cubicBezTo>
                    <a:pt x="868" y="1460"/>
                    <a:pt x="2243" y="560"/>
                    <a:pt x="3413" y="175"/>
                  </a:cubicBezTo>
                  <a:cubicBezTo>
                    <a:pt x="4582" y="-211"/>
                    <a:pt x="5545" y="-82"/>
                    <a:pt x="5958" y="1846"/>
                  </a:cubicBezTo>
                  <a:cubicBezTo>
                    <a:pt x="6371" y="3775"/>
                    <a:pt x="6233" y="7503"/>
                    <a:pt x="5545" y="10653"/>
                  </a:cubicBezTo>
                  <a:cubicBezTo>
                    <a:pt x="4857" y="13803"/>
                    <a:pt x="3619" y="16375"/>
                    <a:pt x="2863" y="17982"/>
                  </a:cubicBezTo>
                  <a:cubicBezTo>
                    <a:pt x="2106" y="19589"/>
                    <a:pt x="1831" y="20232"/>
                    <a:pt x="2106" y="20682"/>
                  </a:cubicBezTo>
                  <a:cubicBezTo>
                    <a:pt x="2381" y="21132"/>
                    <a:pt x="3206" y="21389"/>
                    <a:pt x="6096" y="21003"/>
                  </a:cubicBezTo>
                  <a:cubicBezTo>
                    <a:pt x="8985" y="20618"/>
                    <a:pt x="13938" y="19589"/>
                    <a:pt x="16827" y="18946"/>
                  </a:cubicBezTo>
                  <a:cubicBezTo>
                    <a:pt x="19716" y="18303"/>
                    <a:pt x="20542" y="18046"/>
                    <a:pt x="21367" y="17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113612" y="6024403"/>
              <a:ext cx="181788" cy="563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91" fill="norm" stroke="1" extrusionOk="0">
                  <a:moveTo>
                    <a:pt x="15926" y="14132"/>
                  </a:moveTo>
                  <a:cubicBezTo>
                    <a:pt x="15436" y="13651"/>
                    <a:pt x="14945" y="13169"/>
                    <a:pt x="13349" y="12767"/>
                  </a:cubicBezTo>
                  <a:cubicBezTo>
                    <a:pt x="11754" y="12366"/>
                    <a:pt x="9054" y="12045"/>
                    <a:pt x="6354" y="12767"/>
                  </a:cubicBezTo>
                  <a:cubicBezTo>
                    <a:pt x="3654" y="13490"/>
                    <a:pt x="954" y="15257"/>
                    <a:pt x="217" y="16903"/>
                  </a:cubicBezTo>
                  <a:cubicBezTo>
                    <a:pt x="-519" y="18549"/>
                    <a:pt x="708" y="20074"/>
                    <a:pt x="2549" y="20837"/>
                  </a:cubicBezTo>
                  <a:cubicBezTo>
                    <a:pt x="4390" y="21600"/>
                    <a:pt x="6845" y="21600"/>
                    <a:pt x="9299" y="20677"/>
                  </a:cubicBezTo>
                  <a:cubicBezTo>
                    <a:pt x="11754" y="19753"/>
                    <a:pt x="14208" y="17906"/>
                    <a:pt x="15681" y="15417"/>
                  </a:cubicBezTo>
                  <a:cubicBezTo>
                    <a:pt x="17154" y="12928"/>
                    <a:pt x="17645" y="9796"/>
                    <a:pt x="17645" y="7307"/>
                  </a:cubicBezTo>
                  <a:cubicBezTo>
                    <a:pt x="17645" y="4818"/>
                    <a:pt x="17154" y="2971"/>
                    <a:pt x="16663" y="1767"/>
                  </a:cubicBezTo>
                  <a:cubicBezTo>
                    <a:pt x="16172" y="562"/>
                    <a:pt x="15681" y="0"/>
                    <a:pt x="15067" y="0"/>
                  </a:cubicBezTo>
                  <a:cubicBezTo>
                    <a:pt x="14454" y="0"/>
                    <a:pt x="13717" y="562"/>
                    <a:pt x="13349" y="2168"/>
                  </a:cubicBezTo>
                  <a:cubicBezTo>
                    <a:pt x="12981" y="3774"/>
                    <a:pt x="12981" y="6424"/>
                    <a:pt x="13226" y="9154"/>
                  </a:cubicBezTo>
                  <a:cubicBezTo>
                    <a:pt x="13472" y="11884"/>
                    <a:pt x="13963" y="14694"/>
                    <a:pt x="14331" y="16341"/>
                  </a:cubicBezTo>
                  <a:cubicBezTo>
                    <a:pt x="14699" y="17987"/>
                    <a:pt x="14945" y="18468"/>
                    <a:pt x="15436" y="18990"/>
                  </a:cubicBezTo>
                  <a:cubicBezTo>
                    <a:pt x="15926" y="19512"/>
                    <a:pt x="16663" y="20074"/>
                    <a:pt x="17645" y="20195"/>
                  </a:cubicBezTo>
                  <a:cubicBezTo>
                    <a:pt x="18626" y="20315"/>
                    <a:pt x="19854" y="19994"/>
                    <a:pt x="21081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413612" y="6040236"/>
              <a:ext cx="142138" cy="56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02" fill="norm" stroke="1" extrusionOk="0">
                  <a:moveTo>
                    <a:pt x="21330" y="3162"/>
                  </a:moveTo>
                  <a:cubicBezTo>
                    <a:pt x="21330" y="2362"/>
                    <a:pt x="21330" y="1562"/>
                    <a:pt x="19901" y="922"/>
                  </a:cubicBezTo>
                  <a:cubicBezTo>
                    <a:pt x="18471" y="282"/>
                    <a:pt x="15612" y="-198"/>
                    <a:pt x="12436" y="82"/>
                  </a:cubicBezTo>
                  <a:cubicBezTo>
                    <a:pt x="9259" y="362"/>
                    <a:pt x="5765" y="1402"/>
                    <a:pt x="3383" y="3362"/>
                  </a:cubicBezTo>
                  <a:cubicBezTo>
                    <a:pt x="1001" y="5322"/>
                    <a:pt x="-270" y="8202"/>
                    <a:pt x="48" y="10962"/>
                  </a:cubicBezTo>
                  <a:cubicBezTo>
                    <a:pt x="365" y="13722"/>
                    <a:pt x="2271" y="16362"/>
                    <a:pt x="4336" y="18082"/>
                  </a:cubicBezTo>
                  <a:cubicBezTo>
                    <a:pt x="6401" y="19802"/>
                    <a:pt x="8624" y="20602"/>
                    <a:pt x="10848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377950" y="6371537"/>
              <a:ext cx="184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17600"/>
                    <a:pt x="497" y="13600"/>
                    <a:pt x="4097" y="10000"/>
                  </a:cubicBezTo>
                  <a:cubicBezTo>
                    <a:pt x="7697" y="6400"/>
                    <a:pt x="14648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784350" y="6377887"/>
              <a:ext cx="228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817260" y="6498537"/>
              <a:ext cx="189340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0700" fill="norm" stroke="1" extrusionOk="0">
                  <a:moveTo>
                    <a:pt x="2006" y="0"/>
                  </a:moveTo>
                  <a:cubicBezTo>
                    <a:pt x="819" y="7200"/>
                    <a:pt x="-368" y="14400"/>
                    <a:pt x="107" y="18000"/>
                  </a:cubicBezTo>
                  <a:cubicBezTo>
                    <a:pt x="581" y="21600"/>
                    <a:pt x="2718" y="21600"/>
                    <a:pt x="6516" y="18000"/>
                  </a:cubicBezTo>
                  <a:cubicBezTo>
                    <a:pt x="10313" y="14400"/>
                    <a:pt x="15773" y="7200"/>
                    <a:pt x="212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551208" y="6109587"/>
              <a:ext cx="109443" cy="4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73" fill="norm" stroke="1" extrusionOk="0">
                  <a:moveTo>
                    <a:pt x="21072" y="77"/>
                  </a:moveTo>
                  <a:cubicBezTo>
                    <a:pt x="18627" y="-25"/>
                    <a:pt x="16181" y="-127"/>
                    <a:pt x="13532" y="484"/>
                  </a:cubicBezTo>
                  <a:cubicBezTo>
                    <a:pt x="10883" y="1096"/>
                    <a:pt x="8030" y="2420"/>
                    <a:pt x="5178" y="4560"/>
                  </a:cubicBezTo>
                  <a:cubicBezTo>
                    <a:pt x="2325" y="6699"/>
                    <a:pt x="-528" y="9654"/>
                    <a:pt x="83" y="12405"/>
                  </a:cubicBezTo>
                  <a:cubicBezTo>
                    <a:pt x="695" y="15156"/>
                    <a:pt x="4770" y="17703"/>
                    <a:pt x="8030" y="19181"/>
                  </a:cubicBezTo>
                  <a:cubicBezTo>
                    <a:pt x="11291" y="20658"/>
                    <a:pt x="13736" y="21065"/>
                    <a:pt x="16181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755900" y="6278328"/>
              <a:ext cx="133350" cy="275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1029" y="3254"/>
                  </a:moveTo>
                  <a:cubicBezTo>
                    <a:pt x="686" y="8451"/>
                    <a:pt x="343" y="13648"/>
                    <a:pt x="171" y="16815"/>
                  </a:cubicBezTo>
                  <a:cubicBezTo>
                    <a:pt x="0" y="19982"/>
                    <a:pt x="0" y="21119"/>
                    <a:pt x="0" y="21119"/>
                  </a:cubicBezTo>
                  <a:cubicBezTo>
                    <a:pt x="0" y="21119"/>
                    <a:pt x="0" y="19982"/>
                    <a:pt x="171" y="16815"/>
                  </a:cubicBezTo>
                  <a:cubicBezTo>
                    <a:pt x="343" y="13648"/>
                    <a:pt x="686" y="8451"/>
                    <a:pt x="1200" y="5447"/>
                  </a:cubicBezTo>
                  <a:cubicBezTo>
                    <a:pt x="1714" y="2442"/>
                    <a:pt x="2400" y="1630"/>
                    <a:pt x="3257" y="899"/>
                  </a:cubicBezTo>
                  <a:cubicBezTo>
                    <a:pt x="4114" y="169"/>
                    <a:pt x="5143" y="-481"/>
                    <a:pt x="7886" y="493"/>
                  </a:cubicBezTo>
                  <a:cubicBezTo>
                    <a:pt x="10629" y="1468"/>
                    <a:pt x="15086" y="4066"/>
                    <a:pt x="17657" y="7314"/>
                  </a:cubicBezTo>
                  <a:cubicBezTo>
                    <a:pt x="20229" y="10563"/>
                    <a:pt x="20914" y="14460"/>
                    <a:pt x="21600" y="18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3086100" y="6396937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3390900" y="6269937"/>
              <a:ext cx="317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703"/>
                    <a:pt x="2880" y="7406"/>
                    <a:pt x="6480" y="11006"/>
                  </a:cubicBezTo>
                  <a:cubicBezTo>
                    <a:pt x="10080" y="14606"/>
                    <a:pt x="15840" y="18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498850" y="6066737"/>
              <a:ext cx="19622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0" y="0"/>
                  </a:moveTo>
                  <a:cubicBezTo>
                    <a:pt x="2956" y="1309"/>
                    <a:pt x="5912" y="2618"/>
                    <a:pt x="9549" y="4722"/>
                  </a:cubicBezTo>
                  <a:cubicBezTo>
                    <a:pt x="13187" y="6826"/>
                    <a:pt x="17507" y="9725"/>
                    <a:pt x="19554" y="12249"/>
                  </a:cubicBezTo>
                  <a:cubicBezTo>
                    <a:pt x="21600" y="14774"/>
                    <a:pt x="21373" y="16925"/>
                    <a:pt x="20122" y="18421"/>
                  </a:cubicBezTo>
                  <a:cubicBezTo>
                    <a:pt x="18872" y="19917"/>
                    <a:pt x="16598" y="20758"/>
                    <a:pt x="143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4032249" y="6288987"/>
              <a:ext cx="171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667"/>
                    <a:pt x="6400" y="5333"/>
                    <a:pt x="10000" y="8933"/>
                  </a:cubicBezTo>
                  <a:cubicBezTo>
                    <a:pt x="13600" y="12533"/>
                    <a:pt x="17600" y="17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4102100" y="6282637"/>
              <a:ext cx="1333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800"/>
                    <a:pt x="12000" y="7600"/>
                    <a:pt x="8400" y="11200"/>
                  </a:cubicBezTo>
                  <a:cubicBezTo>
                    <a:pt x="4800" y="14800"/>
                    <a:pt x="2400" y="18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519465" y="6132214"/>
              <a:ext cx="147785" cy="39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77" fill="norm" stroke="1" extrusionOk="0">
                  <a:moveTo>
                    <a:pt x="21241" y="239"/>
                  </a:moveTo>
                  <a:cubicBezTo>
                    <a:pt x="19111" y="8"/>
                    <a:pt x="16982" y="-223"/>
                    <a:pt x="14244" y="412"/>
                  </a:cubicBezTo>
                  <a:cubicBezTo>
                    <a:pt x="11506" y="1048"/>
                    <a:pt x="8159" y="2549"/>
                    <a:pt x="5421" y="5206"/>
                  </a:cubicBezTo>
                  <a:cubicBezTo>
                    <a:pt x="2683" y="7863"/>
                    <a:pt x="554" y="11674"/>
                    <a:pt x="97" y="14447"/>
                  </a:cubicBezTo>
                  <a:cubicBezTo>
                    <a:pt x="-359" y="17219"/>
                    <a:pt x="858" y="18951"/>
                    <a:pt x="2379" y="19933"/>
                  </a:cubicBezTo>
                  <a:cubicBezTo>
                    <a:pt x="3900" y="20915"/>
                    <a:pt x="5726" y="21146"/>
                    <a:pt x="7551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699794" y="6301687"/>
              <a:ext cx="202407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82" fill="norm" stroke="1" extrusionOk="0">
                  <a:moveTo>
                    <a:pt x="1941" y="0"/>
                  </a:moveTo>
                  <a:cubicBezTo>
                    <a:pt x="1716" y="6099"/>
                    <a:pt x="1491" y="12198"/>
                    <a:pt x="1153" y="16009"/>
                  </a:cubicBezTo>
                  <a:cubicBezTo>
                    <a:pt x="816" y="19821"/>
                    <a:pt x="366" y="21346"/>
                    <a:pt x="141" y="21473"/>
                  </a:cubicBezTo>
                  <a:cubicBezTo>
                    <a:pt x="-84" y="21600"/>
                    <a:pt x="-84" y="20329"/>
                    <a:pt x="478" y="17407"/>
                  </a:cubicBezTo>
                  <a:cubicBezTo>
                    <a:pt x="1041" y="14485"/>
                    <a:pt x="2166" y="9911"/>
                    <a:pt x="3066" y="7115"/>
                  </a:cubicBezTo>
                  <a:cubicBezTo>
                    <a:pt x="3966" y="4320"/>
                    <a:pt x="4641" y="3304"/>
                    <a:pt x="5428" y="3176"/>
                  </a:cubicBezTo>
                  <a:cubicBezTo>
                    <a:pt x="6216" y="3049"/>
                    <a:pt x="7116" y="3812"/>
                    <a:pt x="7791" y="5082"/>
                  </a:cubicBezTo>
                  <a:cubicBezTo>
                    <a:pt x="8466" y="6353"/>
                    <a:pt x="8916" y="8132"/>
                    <a:pt x="9141" y="9784"/>
                  </a:cubicBezTo>
                  <a:cubicBezTo>
                    <a:pt x="9366" y="11435"/>
                    <a:pt x="9366" y="12960"/>
                    <a:pt x="9704" y="13087"/>
                  </a:cubicBezTo>
                  <a:cubicBezTo>
                    <a:pt x="10041" y="13214"/>
                    <a:pt x="10716" y="11944"/>
                    <a:pt x="11729" y="10038"/>
                  </a:cubicBezTo>
                  <a:cubicBezTo>
                    <a:pt x="12741" y="8132"/>
                    <a:pt x="14091" y="5591"/>
                    <a:pt x="15441" y="3939"/>
                  </a:cubicBezTo>
                  <a:cubicBezTo>
                    <a:pt x="16791" y="2287"/>
                    <a:pt x="18141" y="1525"/>
                    <a:pt x="19041" y="2414"/>
                  </a:cubicBezTo>
                  <a:cubicBezTo>
                    <a:pt x="19941" y="3304"/>
                    <a:pt x="20391" y="5845"/>
                    <a:pt x="20728" y="9275"/>
                  </a:cubicBezTo>
                  <a:cubicBezTo>
                    <a:pt x="21066" y="12706"/>
                    <a:pt x="21291" y="17026"/>
                    <a:pt x="21516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5048249" y="6415987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372099" y="6301687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486400" y="6136587"/>
              <a:ext cx="140448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600" fill="norm" stroke="1" extrusionOk="0">
                  <a:moveTo>
                    <a:pt x="0" y="0"/>
                  </a:moveTo>
                  <a:cubicBezTo>
                    <a:pt x="6171" y="1989"/>
                    <a:pt x="12343" y="3979"/>
                    <a:pt x="16200" y="6537"/>
                  </a:cubicBezTo>
                  <a:cubicBezTo>
                    <a:pt x="20057" y="9095"/>
                    <a:pt x="21600" y="12221"/>
                    <a:pt x="19594" y="14826"/>
                  </a:cubicBezTo>
                  <a:cubicBezTo>
                    <a:pt x="17589" y="17432"/>
                    <a:pt x="12034" y="19516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705761" y="5707186"/>
              <a:ext cx="66040" cy="1229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558" fill="norm" stroke="1" extrusionOk="0">
                  <a:moveTo>
                    <a:pt x="5784" y="515"/>
                  </a:moveTo>
                  <a:cubicBezTo>
                    <a:pt x="7134" y="292"/>
                    <a:pt x="8484" y="69"/>
                    <a:pt x="10509" y="14"/>
                  </a:cubicBezTo>
                  <a:cubicBezTo>
                    <a:pt x="12534" y="-42"/>
                    <a:pt x="15234" y="69"/>
                    <a:pt x="17259" y="422"/>
                  </a:cubicBezTo>
                  <a:cubicBezTo>
                    <a:pt x="19284" y="774"/>
                    <a:pt x="20634" y="1368"/>
                    <a:pt x="20971" y="2463"/>
                  </a:cubicBezTo>
                  <a:cubicBezTo>
                    <a:pt x="21309" y="3558"/>
                    <a:pt x="20634" y="5154"/>
                    <a:pt x="19622" y="6601"/>
                  </a:cubicBezTo>
                  <a:cubicBezTo>
                    <a:pt x="18609" y="8049"/>
                    <a:pt x="17259" y="9348"/>
                    <a:pt x="14897" y="10739"/>
                  </a:cubicBezTo>
                  <a:cubicBezTo>
                    <a:pt x="12534" y="12131"/>
                    <a:pt x="9159" y="13616"/>
                    <a:pt x="6459" y="15026"/>
                  </a:cubicBezTo>
                  <a:cubicBezTo>
                    <a:pt x="3759" y="16436"/>
                    <a:pt x="1734" y="17772"/>
                    <a:pt x="721" y="18774"/>
                  </a:cubicBezTo>
                  <a:cubicBezTo>
                    <a:pt x="-291" y="19777"/>
                    <a:pt x="-291" y="20445"/>
                    <a:pt x="1059" y="20853"/>
                  </a:cubicBezTo>
                  <a:cubicBezTo>
                    <a:pt x="2409" y="21261"/>
                    <a:pt x="5109" y="21410"/>
                    <a:pt x="7809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0" y="5533337"/>
              <a:ext cx="6601190" cy="181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84" fill="norm" stroke="1" extrusionOk="0">
                  <a:moveTo>
                    <a:pt x="2451" y="3629"/>
                  </a:moveTo>
                  <a:cubicBezTo>
                    <a:pt x="2679" y="3554"/>
                    <a:pt x="2908" y="3478"/>
                    <a:pt x="3136" y="3415"/>
                  </a:cubicBezTo>
                  <a:cubicBezTo>
                    <a:pt x="3365" y="3352"/>
                    <a:pt x="3593" y="3302"/>
                    <a:pt x="3835" y="3214"/>
                  </a:cubicBezTo>
                  <a:cubicBezTo>
                    <a:pt x="4078" y="3125"/>
                    <a:pt x="4334" y="2999"/>
                    <a:pt x="4587" y="2861"/>
                  </a:cubicBezTo>
                  <a:cubicBezTo>
                    <a:pt x="4839" y="2722"/>
                    <a:pt x="5088" y="2571"/>
                    <a:pt x="5352" y="2432"/>
                  </a:cubicBezTo>
                  <a:cubicBezTo>
                    <a:pt x="5615" y="2294"/>
                    <a:pt x="5892" y="2168"/>
                    <a:pt x="6175" y="2042"/>
                  </a:cubicBezTo>
                  <a:cubicBezTo>
                    <a:pt x="6459" y="1916"/>
                    <a:pt x="6750" y="1789"/>
                    <a:pt x="7048" y="1689"/>
                  </a:cubicBezTo>
                  <a:cubicBezTo>
                    <a:pt x="7345" y="1588"/>
                    <a:pt x="7650" y="1512"/>
                    <a:pt x="7944" y="1437"/>
                  </a:cubicBezTo>
                  <a:cubicBezTo>
                    <a:pt x="8238" y="1361"/>
                    <a:pt x="8522" y="1285"/>
                    <a:pt x="8803" y="1210"/>
                  </a:cubicBezTo>
                  <a:cubicBezTo>
                    <a:pt x="9083" y="1134"/>
                    <a:pt x="9360" y="1059"/>
                    <a:pt x="9633" y="983"/>
                  </a:cubicBezTo>
                  <a:cubicBezTo>
                    <a:pt x="9907" y="907"/>
                    <a:pt x="10177" y="832"/>
                    <a:pt x="10450" y="781"/>
                  </a:cubicBezTo>
                  <a:cubicBezTo>
                    <a:pt x="10724" y="731"/>
                    <a:pt x="11001" y="706"/>
                    <a:pt x="11271" y="668"/>
                  </a:cubicBezTo>
                  <a:cubicBezTo>
                    <a:pt x="11541" y="630"/>
                    <a:pt x="11804" y="580"/>
                    <a:pt x="12074" y="542"/>
                  </a:cubicBezTo>
                  <a:cubicBezTo>
                    <a:pt x="12344" y="504"/>
                    <a:pt x="12621" y="479"/>
                    <a:pt x="12901" y="454"/>
                  </a:cubicBezTo>
                  <a:cubicBezTo>
                    <a:pt x="13182" y="428"/>
                    <a:pt x="13465" y="403"/>
                    <a:pt x="13756" y="378"/>
                  </a:cubicBezTo>
                  <a:cubicBezTo>
                    <a:pt x="14047" y="353"/>
                    <a:pt x="14345" y="328"/>
                    <a:pt x="14642" y="302"/>
                  </a:cubicBezTo>
                  <a:cubicBezTo>
                    <a:pt x="14940" y="277"/>
                    <a:pt x="15238" y="252"/>
                    <a:pt x="15535" y="227"/>
                  </a:cubicBezTo>
                  <a:cubicBezTo>
                    <a:pt x="15833" y="202"/>
                    <a:pt x="16131" y="176"/>
                    <a:pt x="16411" y="151"/>
                  </a:cubicBezTo>
                  <a:cubicBezTo>
                    <a:pt x="16692" y="126"/>
                    <a:pt x="16955" y="101"/>
                    <a:pt x="17225" y="76"/>
                  </a:cubicBezTo>
                  <a:cubicBezTo>
                    <a:pt x="17495" y="50"/>
                    <a:pt x="17772" y="25"/>
                    <a:pt x="18062" y="13"/>
                  </a:cubicBezTo>
                  <a:cubicBezTo>
                    <a:pt x="18353" y="0"/>
                    <a:pt x="18658" y="0"/>
                    <a:pt x="18942" y="0"/>
                  </a:cubicBezTo>
                  <a:cubicBezTo>
                    <a:pt x="19225" y="0"/>
                    <a:pt x="19488" y="0"/>
                    <a:pt x="19758" y="0"/>
                  </a:cubicBezTo>
                  <a:cubicBezTo>
                    <a:pt x="20028" y="0"/>
                    <a:pt x="20305" y="0"/>
                    <a:pt x="20568" y="25"/>
                  </a:cubicBezTo>
                  <a:cubicBezTo>
                    <a:pt x="20832" y="50"/>
                    <a:pt x="21081" y="101"/>
                    <a:pt x="21226" y="139"/>
                  </a:cubicBezTo>
                  <a:cubicBezTo>
                    <a:pt x="21372" y="176"/>
                    <a:pt x="21413" y="202"/>
                    <a:pt x="21458" y="239"/>
                  </a:cubicBezTo>
                  <a:cubicBezTo>
                    <a:pt x="21503" y="277"/>
                    <a:pt x="21552" y="328"/>
                    <a:pt x="21576" y="454"/>
                  </a:cubicBezTo>
                  <a:cubicBezTo>
                    <a:pt x="21600" y="580"/>
                    <a:pt x="21600" y="781"/>
                    <a:pt x="21538" y="1285"/>
                  </a:cubicBezTo>
                  <a:cubicBezTo>
                    <a:pt x="21475" y="1789"/>
                    <a:pt x="21351" y="2596"/>
                    <a:pt x="21243" y="3365"/>
                  </a:cubicBezTo>
                  <a:cubicBezTo>
                    <a:pt x="21136" y="4133"/>
                    <a:pt x="21046" y="4864"/>
                    <a:pt x="20963" y="5709"/>
                  </a:cubicBezTo>
                  <a:cubicBezTo>
                    <a:pt x="20880" y="6553"/>
                    <a:pt x="20804" y="7511"/>
                    <a:pt x="20742" y="8456"/>
                  </a:cubicBezTo>
                  <a:cubicBezTo>
                    <a:pt x="20679" y="9401"/>
                    <a:pt x="20631" y="10334"/>
                    <a:pt x="20596" y="11279"/>
                  </a:cubicBezTo>
                  <a:cubicBezTo>
                    <a:pt x="20562" y="12224"/>
                    <a:pt x="20541" y="13182"/>
                    <a:pt x="20517" y="14152"/>
                  </a:cubicBezTo>
                  <a:cubicBezTo>
                    <a:pt x="20492" y="15123"/>
                    <a:pt x="20465" y="16105"/>
                    <a:pt x="20409" y="16988"/>
                  </a:cubicBezTo>
                  <a:cubicBezTo>
                    <a:pt x="20354" y="17870"/>
                    <a:pt x="20271" y="18651"/>
                    <a:pt x="20150" y="19281"/>
                  </a:cubicBezTo>
                  <a:cubicBezTo>
                    <a:pt x="20028" y="19911"/>
                    <a:pt x="19869" y="20390"/>
                    <a:pt x="19675" y="20743"/>
                  </a:cubicBezTo>
                  <a:cubicBezTo>
                    <a:pt x="19482" y="21096"/>
                    <a:pt x="19253" y="21323"/>
                    <a:pt x="19007" y="21449"/>
                  </a:cubicBezTo>
                  <a:cubicBezTo>
                    <a:pt x="18762" y="21575"/>
                    <a:pt x="18498" y="21600"/>
                    <a:pt x="18228" y="21575"/>
                  </a:cubicBezTo>
                  <a:cubicBezTo>
                    <a:pt x="17958" y="21550"/>
                    <a:pt x="17682" y="21474"/>
                    <a:pt x="17394" y="21373"/>
                  </a:cubicBezTo>
                  <a:cubicBezTo>
                    <a:pt x="17107" y="21272"/>
                    <a:pt x="16809" y="21146"/>
                    <a:pt x="16529" y="21033"/>
                  </a:cubicBezTo>
                  <a:cubicBezTo>
                    <a:pt x="16248" y="20919"/>
                    <a:pt x="15985" y="20819"/>
                    <a:pt x="15712" y="20705"/>
                  </a:cubicBezTo>
                  <a:cubicBezTo>
                    <a:pt x="15438" y="20592"/>
                    <a:pt x="15155" y="20466"/>
                    <a:pt x="14905" y="20365"/>
                  </a:cubicBezTo>
                  <a:cubicBezTo>
                    <a:pt x="14656" y="20264"/>
                    <a:pt x="14442" y="20189"/>
                    <a:pt x="14227" y="20113"/>
                  </a:cubicBezTo>
                  <a:cubicBezTo>
                    <a:pt x="14012" y="20037"/>
                    <a:pt x="13798" y="19962"/>
                    <a:pt x="13576" y="19874"/>
                  </a:cubicBezTo>
                  <a:cubicBezTo>
                    <a:pt x="13355" y="19785"/>
                    <a:pt x="13126" y="19684"/>
                    <a:pt x="12884" y="19584"/>
                  </a:cubicBezTo>
                  <a:cubicBezTo>
                    <a:pt x="12642" y="19483"/>
                    <a:pt x="12385" y="19382"/>
                    <a:pt x="12129" y="19281"/>
                  </a:cubicBezTo>
                  <a:cubicBezTo>
                    <a:pt x="11873" y="19180"/>
                    <a:pt x="11617" y="19080"/>
                    <a:pt x="11347" y="18991"/>
                  </a:cubicBezTo>
                  <a:cubicBezTo>
                    <a:pt x="11077" y="18903"/>
                    <a:pt x="10793" y="18828"/>
                    <a:pt x="10499" y="18752"/>
                  </a:cubicBezTo>
                  <a:cubicBezTo>
                    <a:pt x="10205" y="18676"/>
                    <a:pt x="9900" y="18601"/>
                    <a:pt x="9672" y="18550"/>
                  </a:cubicBezTo>
                  <a:cubicBezTo>
                    <a:pt x="9443" y="18500"/>
                    <a:pt x="9291" y="18475"/>
                    <a:pt x="9052" y="18437"/>
                  </a:cubicBezTo>
                  <a:cubicBezTo>
                    <a:pt x="8813" y="18399"/>
                    <a:pt x="8488" y="18349"/>
                    <a:pt x="8159" y="18311"/>
                  </a:cubicBezTo>
                  <a:cubicBezTo>
                    <a:pt x="7830" y="18273"/>
                    <a:pt x="7498" y="18248"/>
                    <a:pt x="7238" y="18210"/>
                  </a:cubicBezTo>
                  <a:cubicBezTo>
                    <a:pt x="6978" y="18172"/>
                    <a:pt x="6792" y="18122"/>
                    <a:pt x="6618" y="18084"/>
                  </a:cubicBezTo>
                  <a:cubicBezTo>
                    <a:pt x="6445" y="18046"/>
                    <a:pt x="6286" y="18021"/>
                    <a:pt x="6027" y="17983"/>
                  </a:cubicBezTo>
                  <a:cubicBezTo>
                    <a:pt x="5767" y="17945"/>
                    <a:pt x="5407" y="17895"/>
                    <a:pt x="5057" y="17832"/>
                  </a:cubicBezTo>
                  <a:cubicBezTo>
                    <a:pt x="4708" y="17769"/>
                    <a:pt x="4368" y="17693"/>
                    <a:pt x="4029" y="17618"/>
                  </a:cubicBezTo>
                  <a:cubicBezTo>
                    <a:pt x="3690" y="17542"/>
                    <a:pt x="3351" y="17467"/>
                    <a:pt x="3005" y="17404"/>
                  </a:cubicBezTo>
                  <a:cubicBezTo>
                    <a:pt x="2658" y="17340"/>
                    <a:pt x="2305" y="17290"/>
                    <a:pt x="1973" y="17252"/>
                  </a:cubicBezTo>
                  <a:cubicBezTo>
                    <a:pt x="1641" y="17214"/>
                    <a:pt x="1329" y="17189"/>
                    <a:pt x="1004" y="17151"/>
                  </a:cubicBezTo>
                  <a:cubicBezTo>
                    <a:pt x="678" y="17114"/>
                    <a:pt x="339" y="17063"/>
                    <a:pt x="0" y="17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5" name="Drawing"/>
          <p:cNvGrpSpPr/>
          <p:nvPr/>
        </p:nvGrpSpPr>
        <p:grpSpPr>
          <a:xfrm>
            <a:off x="171450" y="2154874"/>
            <a:ext cx="12503150" cy="7251964"/>
            <a:chOff x="0" y="0"/>
            <a:chExt cx="12503150" cy="7251962"/>
          </a:xfrm>
        </p:grpSpPr>
        <p:sp>
          <p:nvSpPr>
            <p:cNvPr id="1332" name="Line"/>
            <p:cNvSpPr/>
            <p:nvPr/>
          </p:nvSpPr>
          <p:spPr>
            <a:xfrm>
              <a:off x="658499" y="0"/>
              <a:ext cx="218067" cy="476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23" fill="norm" stroke="1" extrusionOk="0">
                  <a:moveTo>
                    <a:pt x="184" y="4467"/>
                  </a:moveTo>
                  <a:cubicBezTo>
                    <a:pt x="3270" y="4277"/>
                    <a:pt x="6356" y="4087"/>
                    <a:pt x="9544" y="3563"/>
                  </a:cubicBezTo>
                  <a:cubicBezTo>
                    <a:pt x="12733" y="3040"/>
                    <a:pt x="16024" y="2184"/>
                    <a:pt x="18184" y="1518"/>
                  </a:cubicBezTo>
                  <a:cubicBezTo>
                    <a:pt x="20344" y="852"/>
                    <a:pt x="21373" y="376"/>
                    <a:pt x="21167" y="138"/>
                  </a:cubicBezTo>
                  <a:cubicBezTo>
                    <a:pt x="20962" y="-100"/>
                    <a:pt x="19522" y="-100"/>
                    <a:pt x="16847" y="709"/>
                  </a:cubicBezTo>
                  <a:cubicBezTo>
                    <a:pt x="14173" y="1518"/>
                    <a:pt x="10264" y="3135"/>
                    <a:pt x="7796" y="4372"/>
                  </a:cubicBezTo>
                  <a:cubicBezTo>
                    <a:pt x="5327" y="5609"/>
                    <a:pt x="4299" y="6466"/>
                    <a:pt x="4093" y="7084"/>
                  </a:cubicBezTo>
                  <a:cubicBezTo>
                    <a:pt x="3887" y="7703"/>
                    <a:pt x="4504" y="8083"/>
                    <a:pt x="5327" y="8321"/>
                  </a:cubicBezTo>
                  <a:cubicBezTo>
                    <a:pt x="6150" y="8559"/>
                    <a:pt x="7179" y="8654"/>
                    <a:pt x="8104" y="8987"/>
                  </a:cubicBezTo>
                  <a:cubicBezTo>
                    <a:pt x="9030" y="9320"/>
                    <a:pt x="9853" y="9891"/>
                    <a:pt x="8927" y="10985"/>
                  </a:cubicBezTo>
                  <a:cubicBezTo>
                    <a:pt x="8002" y="12080"/>
                    <a:pt x="5327" y="13697"/>
                    <a:pt x="3476" y="15267"/>
                  </a:cubicBezTo>
                  <a:cubicBezTo>
                    <a:pt x="1624" y="16837"/>
                    <a:pt x="596" y="18360"/>
                    <a:pt x="184" y="19359"/>
                  </a:cubicBezTo>
                  <a:cubicBezTo>
                    <a:pt x="-227" y="20358"/>
                    <a:pt x="-21" y="20834"/>
                    <a:pt x="1522" y="21119"/>
                  </a:cubicBezTo>
                  <a:cubicBezTo>
                    <a:pt x="3064" y="21405"/>
                    <a:pt x="5944" y="21500"/>
                    <a:pt x="8207" y="21357"/>
                  </a:cubicBezTo>
                  <a:cubicBezTo>
                    <a:pt x="10470" y="21215"/>
                    <a:pt x="12116" y="20834"/>
                    <a:pt x="13762" y="20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882649" y="147747"/>
              <a:ext cx="292101" cy="25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8238"/>
                  </a:moveTo>
                  <a:cubicBezTo>
                    <a:pt x="0" y="7346"/>
                    <a:pt x="0" y="6453"/>
                    <a:pt x="313" y="5739"/>
                  </a:cubicBezTo>
                  <a:cubicBezTo>
                    <a:pt x="626" y="5025"/>
                    <a:pt x="1252" y="4489"/>
                    <a:pt x="2426" y="4846"/>
                  </a:cubicBezTo>
                  <a:cubicBezTo>
                    <a:pt x="3600" y="5203"/>
                    <a:pt x="5322" y="6453"/>
                    <a:pt x="5713" y="9131"/>
                  </a:cubicBezTo>
                  <a:cubicBezTo>
                    <a:pt x="6104" y="11808"/>
                    <a:pt x="5165" y="15914"/>
                    <a:pt x="4304" y="18324"/>
                  </a:cubicBezTo>
                  <a:cubicBezTo>
                    <a:pt x="3443" y="20734"/>
                    <a:pt x="2661" y="21448"/>
                    <a:pt x="2270" y="21359"/>
                  </a:cubicBezTo>
                  <a:cubicBezTo>
                    <a:pt x="1878" y="21269"/>
                    <a:pt x="1878" y="20377"/>
                    <a:pt x="3130" y="18056"/>
                  </a:cubicBezTo>
                  <a:cubicBezTo>
                    <a:pt x="4383" y="15736"/>
                    <a:pt x="6887" y="11987"/>
                    <a:pt x="9078" y="9131"/>
                  </a:cubicBezTo>
                  <a:cubicBezTo>
                    <a:pt x="11270" y="6274"/>
                    <a:pt x="13148" y="4311"/>
                    <a:pt x="14557" y="2793"/>
                  </a:cubicBezTo>
                  <a:cubicBezTo>
                    <a:pt x="15965" y="1276"/>
                    <a:pt x="16904" y="205"/>
                    <a:pt x="17139" y="27"/>
                  </a:cubicBezTo>
                  <a:cubicBezTo>
                    <a:pt x="17374" y="-152"/>
                    <a:pt x="16904" y="562"/>
                    <a:pt x="15574" y="2704"/>
                  </a:cubicBezTo>
                  <a:cubicBezTo>
                    <a:pt x="14243" y="4846"/>
                    <a:pt x="12052" y="8417"/>
                    <a:pt x="10878" y="10737"/>
                  </a:cubicBezTo>
                  <a:cubicBezTo>
                    <a:pt x="9704" y="13058"/>
                    <a:pt x="9548" y="14129"/>
                    <a:pt x="9548" y="15111"/>
                  </a:cubicBezTo>
                  <a:cubicBezTo>
                    <a:pt x="9548" y="16093"/>
                    <a:pt x="9704" y="16985"/>
                    <a:pt x="11739" y="17253"/>
                  </a:cubicBezTo>
                  <a:cubicBezTo>
                    <a:pt x="13774" y="17521"/>
                    <a:pt x="17687" y="17164"/>
                    <a:pt x="21600" y="16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641350" y="480375"/>
              <a:ext cx="406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2" y="16920"/>
                    <a:pt x="5625" y="12240"/>
                    <a:pt x="9225" y="8640"/>
                  </a:cubicBezTo>
                  <a:cubicBezTo>
                    <a:pt x="12825" y="5040"/>
                    <a:pt x="17212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818880" y="543875"/>
              <a:ext cx="241570" cy="76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158" fill="norm" stroke="1" extrusionOk="0">
                  <a:moveTo>
                    <a:pt x="7349" y="7005"/>
                  </a:moveTo>
                  <a:cubicBezTo>
                    <a:pt x="5471" y="9924"/>
                    <a:pt x="3593" y="12843"/>
                    <a:pt x="2184" y="15470"/>
                  </a:cubicBezTo>
                  <a:cubicBezTo>
                    <a:pt x="775" y="18097"/>
                    <a:pt x="-164" y="20432"/>
                    <a:pt x="24" y="21016"/>
                  </a:cubicBezTo>
                  <a:cubicBezTo>
                    <a:pt x="212" y="21600"/>
                    <a:pt x="1526" y="20432"/>
                    <a:pt x="5283" y="16638"/>
                  </a:cubicBezTo>
                  <a:cubicBezTo>
                    <a:pt x="9039" y="12843"/>
                    <a:pt x="15238" y="6422"/>
                    <a:pt x="214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339850" y="188275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365250" y="334325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2448668" y="98100"/>
              <a:ext cx="163627" cy="343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13" fill="norm" stroke="1" extrusionOk="0">
                  <a:moveTo>
                    <a:pt x="20820" y="2030"/>
                  </a:moveTo>
                  <a:cubicBezTo>
                    <a:pt x="21094" y="1249"/>
                    <a:pt x="21367" y="469"/>
                    <a:pt x="20820" y="143"/>
                  </a:cubicBezTo>
                  <a:cubicBezTo>
                    <a:pt x="20273" y="-182"/>
                    <a:pt x="18906" y="-52"/>
                    <a:pt x="15899" y="1575"/>
                  </a:cubicBezTo>
                  <a:cubicBezTo>
                    <a:pt x="12891" y="3201"/>
                    <a:pt x="8243" y="6324"/>
                    <a:pt x="5099" y="9187"/>
                  </a:cubicBezTo>
                  <a:cubicBezTo>
                    <a:pt x="1954" y="12049"/>
                    <a:pt x="314" y="14652"/>
                    <a:pt x="40" y="16734"/>
                  </a:cubicBezTo>
                  <a:cubicBezTo>
                    <a:pt x="-233" y="18816"/>
                    <a:pt x="861" y="20377"/>
                    <a:pt x="3732" y="20898"/>
                  </a:cubicBezTo>
                  <a:cubicBezTo>
                    <a:pt x="6602" y="21418"/>
                    <a:pt x="11251" y="20898"/>
                    <a:pt x="15899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800350" y="115795"/>
              <a:ext cx="140905" cy="351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4" fill="norm" stroke="1" extrusionOk="0">
                  <a:moveTo>
                    <a:pt x="18376" y="545"/>
                  </a:moveTo>
                  <a:cubicBezTo>
                    <a:pt x="17087" y="160"/>
                    <a:pt x="15797" y="-226"/>
                    <a:pt x="12734" y="160"/>
                  </a:cubicBezTo>
                  <a:cubicBezTo>
                    <a:pt x="9672" y="545"/>
                    <a:pt x="4836" y="1703"/>
                    <a:pt x="2740" y="3053"/>
                  </a:cubicBezTo>
                  <a:cubicBezTo>
                    <a:pt x="645" y="4403"/>
                    <a:pt x="1290" y="5945"/>
                    <a:pt x="3546" y="7424"/>
                  </a:cubicBezTo>
                  <a:cubicBezTo>
                    <a:pt x="5803" y="8903"/>
                    <a:pt x="9672" y="10317"/>
                    <a:pt x="12573" y="11281"/>
                  </a:cubicBezTo>
                  <a:cubicBezTo>
                    <a:pt x="15475" y="12245"/>
                    <a:pt x="17409" y="12760"/>
                    <a:pt x="18860" y="13338"/>
                  </a:cubicBezTo>
                  <a:cubicBezTo>
                    <a:pt x="20310" y="13917"/>
                    <a:pt x="21278" y="14560"/>
                    <a:pt x="21439" y="15267"/>
                  </a:cubicBezTo>
                  <a:cubicBezTo>
                    <a:pt x="21600" y="15974"/>
                    <a:pt x="20955" y="16745"/>
                    <a:pt x="17248" y="17774"/>
                  </a:cubicBezTo>
                  <a:cubicBezTo>
                    <a:pt x="13540" y="18803"/>
                    <a:pt x="6770" y="20088"/>
                    <a:pt x="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2946399" y="505775"/>
              <a:ext cx="114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760"/>
                    <a:pt x="9600" y="11520"/>
                    <a:pt x="6000" y="15120"/>
                  </a:cubicBezTo>
                  <a:cubicBezTo>
                    <a:pt x="2400" y="18720"/>
                    <a:pt x="1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3619500" y="66410"/>
              <a:ext cx="123842" cy="41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446" fill="norm" stroke="1" extrusionOk="0">
                  <a:moveTo>
                    <a:pt x="0" y="6312"/>
                  </a:moveTo>
                  <a:cubicBezTo>
                    <a:pt x="708" y="9054"/>
                    <a:pt x="1416" y="11795"/>
                    <a:pt x="2125" y="14919"/>
                  </a:cubicBezTo>
                  <a:cubicBezTo>
                    <a:pt x="2833" y="18044"/>
                    <a:pt x="3541" y="21553"/>
                    <a:pt x="3364" y="21443"/>
                  </a:cubicBezTo>
                  <a:cubicBezTo>
                    <a:pt x="3187" y="21334"/>
                    <a:pt x="2125" y="17606"/>
                    <a:pt x="1948" y="13988"/>
                  </a:cubicBezTo>
                  <a:cubicBezTo>
                    <a:pt x="1770" y="10369"/>
                    <a:pt x="2479" y="6861"/>
                    <a:pt x="3895" y="4613"/>
                  </a:cubicBezTo>
                  <a:cubicBezTo>
                    <a:pt x="5311" y="2365"/>
                    <a:pt x="7436" y="1378"/>
                    <a:pt x="9384" y="775"/>
                  </a:cubicBezTo>
                  <a:cubicBezTo>
                    <a:pt x="11331" y="172"/>
                    <a:pt x="13102" y="-47"/>
                    <a:pt x="14872" y="8"/>
                  </a:cubicBezTo>
                  <a:cubicBezTo>
                    <a:pt x="16643" y="63"/>
                    <a:pt x="18413" y="392"/>
                    <a:pt x="19652" y="1378"/>
                  </a:cubicBezTo>
                  <a:cubicBezTo>
                    <a:pt x="20892" y="2365"/>
                    <a:pt x="21600" y="4010"/>
                    <a:pt x="18590" y="5600"/>
                  </a:cubicBezTo>
                  <a:cubicBezTo>
                    <a:pt x="15580" y="7190"/>
                    <a:pt x="8852" y="8725"/>
                    <a:pt x="2125" y="10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3873477" y="99484"/>
              <a:ext cx="145333" cy="34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461" fill="norm" stroke="1" extrusionOk="0">
                  <a:moveTo>
                    <a:pt x="16869" y="1584"/>
                  </a:moveTo>
                  <a:cubicBezTo>
                    <a:pt x="15981" y="921"/>
                    <a:pt x="15093" y="259"/>
                    <a:pt x="12874" y="60"/>
                  </a:cubicBezTo>
                  <a:cubicBezTo>
                    <a:pt x="10655" y="-139"/>
                    <a:pt x="7104" y="126"/>
                    <a:pt x="4293" y="1385"/>
                  </a:cubicBezTo>
                  <a:cubicBezTo>
                    <a:pt x="1482" y="2644"/>
                    <a:pt x="-589" y="4897"/>
                    <a:pt x="151" y="6818"/>
                  </a:cubicBezTo>
                  <a:cubicBezTo>
                    <a:pt x="890" y="8740"/>
                    <a:pt x="4441" y="10330"/>
                    <a:pt x="8288" y="11589"/>
                  </a:cubicBezTo>
                  <a:cubicBezTo>
                    <a:pt x="12134" y="12848"/>
                    <a:pt x="16277" y="13775"/>
                    <a:pt x="18496" y="14570"/>
                  </a:cubicBezTo>
                  <a:cubicBezTo>
                    <a:pt x="20715" y="15365"/>
                    <a:pt x="21011" y="16028"/>
                    <a:pt x="18792" y="17022"/>
                  </a:cubicBezTo>
                  <a:cubicBezTo>
                    <a:pt x="16573" y="18016"/>
                    <a:pt x="11838" y="19341"/>
                    <a:pt x="8584" y="20136"/>
                  </a:cubicBezTo>
                  <a:cubicBezTo>
                    <a:pt x="5329" y="20931"/>
                    <a:pt x="3553" y="21196"/>
                    <a:pt x="1778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4032250" y="543875"/>
              <a:ext cx="139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4627033" y="93025"/>
              <a:ext cx="846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81"/>
                    <a:pt x="0" y="8361"/>
                    <a:pt x="0" y="11961"/>
                  </a:cubicBezTo>
                  <a:cubicBezTo>
                    <a:pt x="0" y="15561"/>
                    <a:pt x="10800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4584700" y="93025"/>
              <a:ext cx="2349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74"/>
                  </a:moveTo>
                  <a:cubicBezTo>
                    <a:pt x="0" y="16955"/>
                    <a:pt x="0" y="17535"/>
                    <a:pt x="486" y="17826"/>
                  </a:cubicBezTo>
                  <a:cubicBezTo>
                    <a:pt x="973" y="18116"/>
                    <a:pt x="1946" y="18116"/>
                    <a:pt x="4184" y="17187"/>
                  </a:cubicBezTo>
                  <a:cubicBezTo>
                    <a:pt x="6422" y="16258"/>
                    <a:pt x="9924" y="14400"/>
                    <a:pt x="12746" y="11613"/>
                  </a:cubicBezTo>
                  <a:cubicBezTo>
                    <a:pt x="15568" y="8826"/>
                    <a:pt x="17708" y="5110"/>
                    <a:pt x="18973" y="2903"/>
                  </a:cubicBezTo>
                  <a:cubicBezTo>
                    <a:pt x="20238" y="697"/>
                    <a:pt x="20627" y="0"/>
                    <a:pt x="20822" y="0"/>
                  </a:cubicBezTo>
                  <a:cubicBezTo>
                    <a:pt x="21016" y="0"/>
                    <a:pt x="21016" y="697"/>
                    <a:pt x="20822" y="3252"/>
                  </a:cubicBezTo>
                  <a:cubicBezTo>
                    <a:pt x="20627" y="5806"/>
                    <a:pt x="20238" y="10219"/>
                    <a:pt x="20335" y="13587"/>
                  </a:cubicBezTo>
                  <a:cubicBezTo>
                    <a:pt x="20432" y="16955"/>
                    <a:pt x="21016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4922258" y="327975"/>
              <a:ext cx="119642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3231" y="0"/>
                  </a:moveTo>
                  <a:cubicBezTo>
                    <a:pt x="2094" y="5067"/>
                    <a:pt x="957" y="10133"/>
                    <a:pt x="388" y="13333"/>
                  </a:cubicBezTo>
                  <a:cubicBezTo>
                    <a:pt x="-180" y="16533"/>
                    <a:pt x="-180" y="17867"/>
                    <a:pt x="767" y="18533"/>
                  </a:cubicBezTo>
                  <a:cubicBezTo>
                    <a:pt x="1715" y="19200"/>
                    <a:pt x="3609" y="19200"/>
                    <a:pt x="5883" y="16933"/>
                  </a:cubicBezTo>
                  <a:cubicBezTo>
                    <a:pt x="8157" y="14667"/>
                    <a:pt x="10809" y="10133"/>
                    <a:pt x="12325" y="7200"/>
                  </a:cubicBezTo>
                  <a:cubicBezTo>
                    <a:pt x="13841" y="4267"/>
                    <a:pt x="14220" y="2933"/>
                    <a:pt x="14409" y="3200"/>
                  </a:cubicBezTo>
                  <a:cubicBezTo>
                    <a:pt x="14599" y="3467"/>
                    <a:pt x="14599" y="5333"/>
                    <a:pt x="14978" y="8400"/>
                  </a:cubicBezTo>
                  <a:cubicBezTo>
                    <a:pt x="15357" y="11467"/>
                    <a:pt x="16115" y="15733"/>
                    <a:pt x="17252" y="18133"/>
                  </a:cubicBezTo>
                  <a:cubicBezTo>
                    <a:pt x="18388" y="20533"/>
                    <a:pt x="19904" y="21067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5124450" y="304692"/>
              <a:ext cx="190500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863"/>
                  </a:moveTo>
                  <a:cubicBezTo>
                    <a:pt x="0" y="7547"/>
                    <a:pt x="0" y="12231"/>
                    <a:pt x="0" y="15354"/>
                  </a:cubicBezTo>
                  <a:cubicBezTo>
                    <a:pt x="0" y="18477"/>
                    <a:pt x="0" y="20039"/>
                    <a:pt x="120" y="20039"/>
                  </a:cubicBezTo>
                  <a:cubicBezTo>
                    <a:pt x="240" y="20039"/>
                    <a:pt x="480" y="18477"/>
                    <a:pt x="720" y="15224"/>
                  </a:cubicBezTo>
                  <a:cubicBezTo>
                    <a:pt x="960" y="11971"/>
                    <a:pt x="1200" y="7027"/>
                    <a:pt x="1680" y="4034"/>
                  </a:cubicBezTo>
                  <a:cubicBezTo>
                    <a:pt x="2160" y="1041"/>
                    <a:pt x="2880" y="0"/>
                    <a:pt x="3600" y="0"/>
                  </a:cubicBezTo>
                  <a:cubicBezTo>
                    <a:pt x="4320" y="0"/>
                    <a:pt x="5040" y="1041"/>
                    <a:pt x="5760" y="3123"/>
                  </a:cubicBezTo>
                  <a:cubicBezTo>
                    <a:pt x="6480" y="5205"/>
                    <a:pt x="7200" y="8328"/>
                    <a:pt x="7800" y="10540"/>
                  </a:cubicBezTo>
                  <a:cubicBezTo>
                    <a:pt x="8400" y="12752"/>
                    <a:pt x="8880" y="14053"/>
                    <a:pt x="9360" y="13272"/>
                  </a:cubicBezTo>
                  <a:cubicBezTo>
                    <a:pt x="9840" y="12492"/>
                    <a:pt x="10320" y="9629"/>
                    <a:pt x="11400" y="7287"/>
                  </a:cubicBezTo>
                  <a:cubicBezTo>
                    <a:pt x="12480" y="4945"/>
                    <a:pt x="14160" y="3123"/>
                    <a:pt x="15720" y="2212"/>
                  </a:cubicBezTo>
                  <a:cubicBezTo>
                    <a:pt x="17280" y="1301"/>
                    <a:pt x="18720" y="1301"/>
                    <a:pt x="19800" y="2993"/>
                  </a:cubicBezTo>
                  <a:cubicBezTo>
                    <a:pt x="20880" y="4684"/>
                    <a:pt x="21600" y="8067"/>
                    <a:pt x="21600" y="11451"/>
                  </a:cubicBezTo>
                  <a:cubicBezTo>
                    <a:pt x="21600" y="14834"/>
                    <a:pt x="20880" y="18217"/>
                    <a:pt x="20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5403850" y="537525"/>
              <a:ext cx="31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5988843" y="156271"/>
              <a:ext cx="220546" cy="411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05" fill="norm" stroke="1" extrusionOk="0">
                  <a:moveTo>
                    <a:pt x="3626" y="2658"/>
                  </a:moveTo>
                  <a:cubicBezTo>
                    <a:pt x="3626" y="1666"/>
                    <a:pt x="3626" y="674"/>
                    <a:pt x="3729" y="454"/>
                  </a:cubicBezTo>
                  <a:cubicBezTo>
                    <a:pt x="3832" y="234"/>
                    <a:pt x="4037" y="785"/>
                    <a:pt x="4140" y="3264"/>
                  </a:cubicBezTo>
                  <a:cubicBezTo>
                    <a:pt x="4243" y="5744"/>
                    <a:pt x="4243" y="10152"/>
                    <a:pt x="4140" y="13293"/>
                  </a:cubicBezTo>
                  <a:cubicBezTo>
                    <a:pt x="4037" y="16434"/>
                    <a:pt x="3832" y="18307"/>
                    <a:pt x="3626" y="19574"/>
                  </a:cubicBezTo>
                  <a:cubicBezTo>
                    <a:pt x="3420" y="20842"/>
                    <a:pt x="3214" y="21503"/>
                    <a:pt x="2906" y="21393"/>
                  </a:cubicBezTo>
                  <a:cubicBezTo>
                    <a:pt x="2597" y="21283"/>
                    <a:pt x="2186" y="20401"/>
                    <a:pt x="1672" y="19244"/>
                  </a:cubicBezTo>
                  <a:cubicBezTo>
                    <a:pt x="1157" y="18087"/>
                    <a:pt x="540" y="16654"/>
                    <a:pt x="232" y="15607"/>
                  </a:cubicBezTo>
                  <a:cubicBezTo>
                    <a:pt x="-77" y="14560"/>
                    <a:pt x="-77" y="13899"/>
                    <a:pt x="232" y="13789"/>
                  </a:cubicBezTo>
                  <a:cubicBezTo>
                    <a:pt x="540" y="13679"/>
                    <a:pt x="1157" y="14119"/>
                    <a:pt x="1980" y="14395"/>
                  </a:cubicBezTo>
                  <a:cubicBezTo>
                    <a:pt x="2803" y="14670"/>
                    <a:pt x="3832" y="14781"/>
                    <a:pt x="5169" y="14505"/>
                  </a:cubicBezTo>
                  <a:cubicBezTo>
                    <a:pt x="6506" y="14230"/>
                    <a:pt x="8152" y="13568"/>
                    <a:pt x="10312" y="11640"/>
                  </a:cubicBezTo>
                  <a:cubicBezTo>
                    <a:pt x="12472" y="9711"/>
                    <a:pt x="15146" y="6515"/>
                    <a:pt x="16689" y="4642"/>
                  </a:cubicBezTo>
                  <a:cubicBezTo>
                    <a:pt x="18232" y="2768"/>
                    <a:pt x="18643" y="2217"/>
                    <a:pt x="19260" y="1556"/>
                  </a:cubicBezTo>
                  <a:cubicBezTo>
                    <a:pt x="19877" y="895"/>
                    <a:pt x="20700" y="123"/>
                    <a:pt x="21112" y="13"/>
                  </a:cubicBezTo>
                  <a:cubicBezTo>
                    <a:pt x="21523" y="-97"/>
                    <a:pt x="21523" y="454"/>
                    <a:pt x="21214" y="2713"/>
                  </a:cubicBezTo>
                  <a:cubicBezTo>
                    <a:pt x="20906" y="4972"/>
                    <a:pt x="20289" y="8940"/>
                    <a:pt x="19980" y="12081"/>
                  </a:cubicBezTo>
                  <a:cubicBezTo>
                    <a:pt x="19672" y="15221"/>
                    <a:pt x="19672" y="17536"/>
                    <a:pt x="19672" y="1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6267450" y="410525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6280150" y="315275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6356349" y="341469"/>
              <a:ext cx="78521" cy="21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254" fill="norm" stroke="1" extrusionOk="0">
                  <a:moveTo>
                    <a:pt x="20463" y="1203"/>
                  </a:moveTo>
                  <a:cubicBezTo>
                    <a:pt x="17621" y="775"/>
                    <a:pt x="14779" y="348"/>
                    <a:pt x="11653" y="134"/>
                  </a:cubicBezTo>
                  <a:cubicBezTo>
                    <a:pt x="8526" y="-80"/>
                    <a:pt x="5116" y="-80"/>
                    <a:pt x="3126" y="455"/>
                  </a:cubicBezTo>
                  <a:cubicBezTo>
                    <a:pt x="1137" y="989"/>
                    <a:pt x="568" y="2059"/>
                    <a:pt x="2558" y="3342"/>
                  </a:cubicBezTo>
                  <a:cubicBezTo>
                    <a:pt x="4547" y="4625"/>
                    <a:pt x="9095" y="6122"/>
                    <a:pt x="13358" y="7833"/>
                  </a:cubicBezTo>
                  <a:cubicBezTo>
                    <a:pt x="17621" y="9544"/>
                    <a:pt x="21600" y="11469"/>
                    <a:pt x="21032" y="13821"/>
                  </a:cubicBezTo>
                  <a:cubicBezTo>
                    <a:pt x="20463" y="16173"/>
                    <a:pt x="15347" y="18954"/>
                    <a:pt x="11084" y="20237"/>
                  </a:cubicBezTo>
                  <a:cubicBezTo>
                    <a:pt x="6821" y="21520"/>
                    <a:pt x="3411" y="21306"/>
                    <a:pt x="0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476500" y="1769425"/>
              <a:ext cx="71564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9" y="20700"/>
                    <a:pt x="358" y="19800"/>
                    <a:pt x="553" y="18900"/>
                  </a:cubicBezTo>
                  <a:cubicBezTo>
                    <a:pt x="747" y="18000"/>
                    <a:pt x="958" y="17100"/>
                    <a:pt x="1169" y="16425"/>
                  </a:cubicBezTo>
                  <a:cubicBezTo>
                    <a:pt x="1380" y="15750"/>
                    <a:pt x="1591" y="15300"/>
                    <a:pt x="1814" y="14850"/>
                  </a:cubicBezTo>
                  <a:cubicBezTo>
                    <a:pt x="2038" y="14400"/>
                    <a:pt x="2274" y="13950"/>
                    <a:pt x="2501" y="13500"/>
                  </a:cubicBezTo>
                  <a:cubicBezTo>
                    <a:pt x="2728" y="13050"/>
                    <a:pt x="2945" y="12600"/>
                    <a:pt x="3178" y="12150"/>
                  </a:cubicBezTo>
                  <a:cubicBezTo>
                    <a:pt x="3412" y="11700"/>
                    <a:pt x="3661" y="11250"/>
                    <a:pt x="3887" y="10800"/>
                  </a:cubicBezTo>
                  <a:cubicBezTo>
                    <a:pt x="4114" y="10350"/>
                    <a:pt x="4319" y="9900"/>
                    <a:pt x="4571" y="9450"/>
                  </a:cubicBezTo>
                  <a:cubicBezTo>
                    <a:pt x="4823" y="9000"/>
                    <a:pt x="5124" y="8550"/>
                    <a:pt x="5382" y="8213"/>
                  </a:cubicBezTo>
                  <a:cubicBezTo>
                    <a:pt x="5641" y="7875"/>
                    <a:pt x="5858" y="7650"/>
                    <a:pt x="6088" y="7425"/>
                  </a:cubicBezTo>
                  <a:cubicBezTo>
                    <a:pt x="6318" y="7200"/>
                    <a:pt x="6561" y="6975"/>
                    <a:pt x="6810" y="6637"/>
                  </a:cubicBezTo>
                  <a:cubicBezTo>
                    <a:pt x="7059" y="6300"/>
                    <a:pt x="7315" y="5850"/>
                    <a:pt x="7577" y="5513"/>
                  </a:cubicBezTo>
                  <a:cubicBezTo>
                    <a:pt x="7839" y="5175"/>
                    <a:pt x="8107" y="4950"/>
                    <a:pt x="8376" y="4613"/>
                  </a:cubicBezTo>
                  <a:cubicBezTo>
                    <a:pt x="8644" y="4275"/>
                    <a:pt x="8912" y="3825"/>
                    <a:pt x="9142" y="3487"/>
                  </a:cubicBezTo>
                  <a:cubicBezTo>
                    <a:pt x="9372" y="3150"/>
                    <a:pt x="9564" y="2925"/>
                    <a:pt x="9759" y="2812"/>
                  </a:cubicBezTo>
                  <a:cubicBezTo>
                    <a:pt x="9954" y="2700"/>
                    <a:pt x="10152" y="2700"/>
                    <a:pt x="10388" y="2587"/>
                  </a:cubicBezTo>
                  <a:cubicBezTo>
                    <a:pt x="10624" y="2475"/>
                    <a:pt x="10899" y="2250"/>
                    <a:pt x="11174" y="2138"/>
                  </a:cubicBezTo>
                  <a:cubicBezTo>
                    <a:pt x="11448" y="2025"/>
                    <a:pt x="11723" y="2025"/>
                    <a:pt x="11998" y="2025"/>
                  </a:cubicBezTo>
                  <a:cubicBezTo>
                    <a:pt x="12273" y="2025"/>
                    <a:pt x="12547" y="2025"/>
                    <a:pt x="12816" y="2025"/>
                  </a:cubicBezTo>
                  <a:cubicBezTo>
                    <a:pt x="13084" y="2025"/>
                    <a:pt x="13346" y="2025"/>
                    <a:pt x="13611" y="2025"/>
                  </a:cubicBezTo>
                  <a:cubicBezTo>
                    <a:pt x="13876" y="2025"/>
                    <a:pt x="14144" y="2025"/>
                    <a:pt x="14406" y="2025"/>
                  </a:cubicBezTo>
                  <a:cubicBezTo>
                    <a:pt x="14668" y="2025"/>
                    <a:pt x="14924" y="2025"/>
                    <a:pt x="15186" y="2025"/>
                  </a:cubicBezTo>
                  <a:cubicBezTo>
                    <a:pt x="15448" y="2025"/>
                    <a:pt x="15716" y="2025"/>
                    <a:pt x="15991" y="2025"/>
                  </a:cubicBezTo>
                  <a:cubicBezTo>
                    <a:pt x="16265" y="2025"/>
                    <a:pt x="16547" y="2025"/>
                    <a:pt x="16818" y="2025"/>
                  </a:cubicBezTo>
                  <a:cubicBezTo>
                    <a:pt x="17090" y="2025"/>
                    <a:pt x="17352" y="2025"/>
                    <a:pt x="17610" y="2138"/>
                  </a:cubicBezTo>
                  <a:cubicBezTo>
                    <a:pt x="17869" y="2250"/>
                    <a:pt x="18125" y="2475"/>
                    <a:pt x="18371" y="2700"/>
                  </a:cubicBezTo>
                  <a:cubicBezTo>
                    <a:pt x="18617" y="2925"/>
                    <a:pt x="18853" y="3150"/>
                    <a:pt x="19105" y="3263"/>
                  </a:cubicBezTo>
                  <a:cubicBezTo>
                    <a:pt x="19358" y="3375"/>
                    <a:pt x="19626" y="3375"/>
                    <a:pt x="19894" y="3375"/>
                  </a:cubicBezTo>
                  <a:cubicBezTo>
                    <a:pt x="20163" y="3375"/>
                    <a:pt x="20431" y="3375"/>
                    <a:pt x="20674" y="3038"/>
                  </a:cubicBezTo>
                  <a:cubicBezTo>
                    <a:pt x="20916" y="2700"/>
                    <a:pt x="21134" y="2025"/>
                    <a:pt x="21284" y="1463"/>
                  </a:cubicBezTo>
                  <a:cubicBezTo>
                    <a:pt x="21434" y="900"/>
                    <a:pt x="21517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2566489" y="1568537"/>
              <a:ext cx="170361" cy="222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16" fill="norm" stroke="1" extrusionOk="0">
                  <a:moveTo>
                    <a:pt x="21463" y="2808"/>
                  </a:moveTo>
                  <a:cubicBezTo>
                    <a:pt x="20930" y="1799"/>
                    <a:pt x="20396" y="789"/>
                    <a:pt x="19196" y="285"/>
                  </a:cubicBezTo>
                  <a:cubicBezTo>
                    <a:pt x="17996" y="-220"/>
                    <a:pt x="16130" y="-220"/>
                    <a:pt x="13196" y="1698"/>
                  </a:cubicBezTo>
                  <a:cubicBezTo>
                    <a:pt x="10263" y="3616"/>
                    <a:pt x="6263" y="7451"/>
                    <a:pt x="3863" y="10479"/>
                  </a:cubicBezTo>
                  <a:cubicBezTo>
                    <a:pt x="1463" y="13507"/>
                    <a:pt x="663" y="15728"/>
                    <a:pt x="263" y="17343"/>
                  </a:cubicBezTo>
                  <a:cubicBezTo>
                    <a:pt x="-137" y="18958"/>
                    <a:pt x="-137" y="19967"/>
                    <a:pt x="663" y="20573"/>
                  </a:cubicBezTo>
                  <a:cubicBezTo>
                    <a:pt x="1463" y="21178"/>
                    <a:pt x="3063" y="21380"/>
                    <a:pt x="6396" y="21077"/>
                  </a:cubicBezTo>
                  <a:cubicBezTo>
                    <a:pt x="9730" y="20774"/>
                    <a:pt x="14796" y="19967"/>
                    <a:pt x="19863" y="19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870200" y="1561992"/>
              <a:ext cx="127000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516"/>
                  </a:moveTo>
                  <a:cubicBezTo>
                    <a:pt x="20880" y="3535"/>
                    <a:pt x="20160" y="2553"/>
                    <a:pt x="17820" y="1669"/>
                  </a:cubicBezTo>
                  <a:cubicBezTo>
                    <a:pt x="15480" y="785"/>
                    <a:pt x="11520" y="0"/>
                    <a:pt x="9000" y="0"/>
                  </a:cubicBezTo>
                  <a:cubicBezTo>
                    <a:pt x="6480" y="0"/>
                    <a:pt x="5400" y="785"/>
                    <a:pt x="4680" y="1669"/>
                  </a:cubicBezTo>
                  <a:cubicBezTo>
                    <a:pt x="3960" y="2553"/>
                    <a:pt x="3600" y="3535"/>
                    <a:pt x="6120" y="5302"/>
                  </a:cubicBezTo>
                  <a:cubicBezTo>
                    <a:pt x="8640" y="7069"/>
                    <a:pt x="14040" y="9622"/>
                    <a:pt x="16920" y="11487"/>
                  </a:cubicBezTo>
                  <a:cubicBezTo>
                    <a:pt x="19800" y="13353"/>
                    <a:pt x="20160" y="14531"/>
                    <a:pt x="16920" y="16102"/>
                  </a:cubicBezTo>
                  <a:cubicBezTo>
                    <a:pt x="13680" y="17673"/>
                    <a:pt x="684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327400" y="1382075"/>
              <a:ext cx="44450" cy="236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2057" y="676"/>
                    <a:pt x="1029" y="1351"/>
                    <a:pt x="514" y="2114"/>
                  </a:cubicBezTo>
                  <a:cubicBezTo>
                    <a:pt x="0" y="2876"/>
                    <a:pt x="0" y="3725"/>
                    <a:pt x="0" y="4527"/>
                  </a:cubicBezTo>
                  <a:cubicBezTo>
                    <a:pt x="0" y="5328"/>
                    <a:pt x="0" y="6080"/>
                    <a:pt x="514" y="6824"/>
                  </a:cubicBezTo>
                  <a:cubicBezTo>
                    <a:pt x="1029" y="7567"/>
                    <a:pt x="2057" y="8300"/>
                    <a:pt x="3600" y="9034"/>
                  </a:cubicBezTo>
                  <a:cubicBezTo>
                    <a:pt x="5143" y="9767"/>
                    <a:pt x="7200" y="10501"/>
                    <a:pt x="8743" y="11254"/>
                  </a:cubicBezTo>
                  <a:cubicBezTo>
                    <a:pt x="10286" y="12006"/>
                    <a:pt x="11314" y="12779"/>
                    <a:pt x="11829" y="13522"/>
                  </a:cubicBezTo>
                  <a:cubicBezTo>
                    <a:pt x="12343" y="14265"/>
                    <a:pt x="12343" y="14979"/>
                    <a:pt x="12343" y="15722"/>
                  </a:cubicBezTo>
                  <a:cubicBezTo>
                    <a:pt x="12343" y="16465"/>
                    <a:pt x="12343" y="17238"/>
                    <a:pt x="12343" y="18048"/>
                  </a:cubicBezTo>
                  <a:cubicBezTo>
                    <a:pt x="12343" y="18859"/>
                    <a:pt x="12343" y="19708"/>
                    <a:pt x="13886" y="20307"/>
                  </a:cubicBezTo>
                  <a:cubicBezTo>
                    <a:pt x="15429" y="20905"/>
                    <a:pt x="18514" y="212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610705" y="1421122"/>
              <a:ext cx="113283" cy="41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499" fill="norm" stroke="1" extrusionOk="0">
                  <a:moveTo>
                    <a:pt x="2760" y="6894"/>
                  </a:moveTo>
                  <a:cubicBezTo>
                    <a:pt x="3531" y="10861"/>
                    <a:pt x="4303" y="14829"/>
                    <a:pt x="4688" y="17088"/>
                  </a:cubicBezTo>
                  <a:cubicBezTo>
                    <a:pt x="5074" y="19347"/>
                    <a:pt x="5074" y="19898"/>
                    <a:pt x="5267" y="20449"/>
                  </a:cubicBezTo>
                  <a:cubicBezTo>
                    <a:pt x="5460" y="21000"/>
                    <a:pt x="5845" y="21551"/>
                    <a:pt x="6231" y="21496"/>
                  </a:cubicBezTo>
                  <a:cubicBezTo>
                    <a:pt x="6617" y="21441"/>
                    <a:pt x="7003" y="20780"/>
                    <a:pt x="6617" y="18465"/>
                  </a:cubicBezTo>
                  <a:cubicBezTo>
                    <a:pt x="6231" y="16151"/>
                    <a:pt x="5074" y="12184"/>
                    <a:pt x="4495" y="8988"/>
                  </a:cubicBezTo>
                  <a:cubicBezTo>
                    <a:pt x="3917" y="5792"/>
                    <a:pt x="3917" y="3367"/>
                    <a:pt x="4495" y="1935"/>
                  </a:cubicBezTo>
                  <a:cubicBezTo>
                    <a:pt x="5074" y="502"/>
                    <a:pt x="6231" y="61"/>
                    <a:pt x="7774" y="6"/>
                  </a:cubicBezTo>
                  <a:cubicBezTo>
                    <a:pt x="9317" y="-49"/>
                    <a:pt x="11245" y="282"/>
                    <a:pt x="13753" y="1329"/>
                  </a:cubicBezTo>
                  <a:cubicBezTo>
                    <a:pt x="16260" y="2375"/>
                    <a:pt x="19345" y="4139"/>
                    <a:pt x="20310" y="5682"/>
                  </a:cubicBezTo>
                  <a:cubicBezTo>
                    <a:pt x="21274" y="7224"/>
                    <a:pt x="20117" y="8547"/>
                    <a:pt x="17224" y="9484"/>
                  </a:cubicBezTo>
                  <a:cubicBezTo>
                    <a:pt x="14331" y="10420"/>
                    <a:pt x="9703" y="10971"/>
                    <a:pt x="6424" y="11247"/>
                  </a:cubicBezTo>
                  <a:cubicBezTo>
                    <a:pt x="3145" y="11522"/>
                    <a:pt x="1217" y="11522"/>
                    <a:pt x="445" y="11192"/>
                  </a:cubicBezTo>
                  <a:cubicBezTo>
                    <a:pt x="-326" y="10861"/>
                    <a:pt x="60" y="10200"/>
                    <a:pt x="445" y="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771900" y="1481125"/>
              <a:ext cx="139992" cy="25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281" fill="norm" stroke="1" extrusionOk="0">
                  <a:moveTo>
                    <a:pt x="18106" y="5077"/>
                  </a:moveTo>
                  <a:cubicBezTo>
                    <a:pt x="18741" y="4177"/>
                    <a:pt x="19376" y="3277"/>
                    <a:pt x="19218" y="2467"/>
                  </a:cubicBezTo>
                  <a:cubicBezTo>
                    <a:pt x="19059" y="1657"/>
                    <a:pt x="18106" y="937"/>
                    <a:pt x="16835" y="487"/>
                  </a:cubicBezTo>
                  <a:cubicBezTo>
                    <a:pt x="15565" y="37"/>
                    <a:pt x="13976" y="-143"/>
                    <a:pt x="11912" y="127"/>
                  </a:cubicBezTo>
                  <a:cubicBezTo>
                    <a:pt x="9847" y="397"/>
                    <a:pt x="7306" y="1117"/>
                    <a:pt x="6194" y="2377"/>
                  </a:cubicBezTo>
                  <a:cubicBezTo>
                    <a:pt x="5082" y="3637"/>
                    <a:pt x="5400" y="5437"/>
                    <a:pt x="8100" y="7777"/>
                  </a:cubicBezTo>
                  <a:cubicBezTo>
                    <a:pt x="10800" y="10117"/>
                    <a:pt x="15882" y="12997"/>
                    <a:pt x="18582" y="14977"/>
                  </a:cubicBezTo>
                  <a:cubicBezTo>
                    <a:pt x="21282" y="16957"/>
                    <a:pt x="21600" y="18037"/>
                    <a:pt x="20171" y="19027"/>
                  </a:cubicBezTo>
                  <a:cubicBezTo>
                    <a:pt x="18741" y="20017"/>
                    <a:pt x="15565" y="20917"/>
                    <a:pt x="11912" y="21187"/>
                  </a:cubicBezTo>
                  <a:cubicBezTo>
                    <a:pt x="8259" y="21457"/>
                    <a:pt x="4129" y="21097"/>
                    <a:pt x="0" y="20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4540514" y="1304745"/>
              <a:ext cx="35720" cy="235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65" fill="norm" stroke="1" extrusionOk="0">
                  <a:moveTo>
                    <a:pt x="7465" y="243"/>
                  </a:moveTo>
                  <a:cubicBezTo>
                    <a:pt x="7465" y="127"/>
                    <a:pt x="7465" y="10"/>
                    <a:pt x="8100" y="1"/>
                  </a:cubicBezTo>
                  <a:cubicBezTo>
                    <a:pt x="8735" y="-9"/>
                    <a:pt x="10006" y="88"/>
                    <a:pt x="11912" y="388"/>
                  </a:cubicBezTo>
                  <a:cubicBezTo>
                    <a:pt x="13817" y="689"/>
                    <a:pt x="16359" y="1193"/>
                    <a:pt x="18265" y="1785"/>
                  </a:cubicBezTo>
                  <a:cubicBezTo>
                    <a:pt x="20170" y="2376"/>
                    <a:pt x="21441" y="3055"/>
                    <a:pt x="21441" y="3801"/>
                  </a:cubicBezTo>
                  <a:cubicBezTo>
                    <a:pt x="21441" y="4548"/>
                    <a:pt x="20170" y="5362"/>
                    <a:pt x="18265" y="6118"/>
                  </a:cubicBezTo>
                  <a:cubicBezTo>
                    <a:pt x="16359" y="6874"/>
                    <a:pt x="13817" y="7572"/>
                    <a:pt x="11912" y="8280"/>
                  </a:cubicBezTo>
                  <a:cubicBezTo>
                    <a:pt x="10006" y="8988"/>
                    <a:pt x="8735" y="9705"/>
                    <a:pt x="8100" y="10442"/>
                  </a:cubicBezTo>
                  <a:cubicBezTo>
                    <a:pt x="7465" y="11179"/>
                    <a:pt x="7465" y="11935"/>
                    <a:pt x="6829" y="12701"/>
                  </a:cubicBezTo>
                  <a:cubicBezTo>
                    <a:pt x="6194" y="13467"/>
                    <a:pt x="4923" y="14242"/>
                    <a:pt x="3653" y="14979"/>
                  </a:cubicBezTo>
                  <a:cubicBezTo>
                    <a:pt x="2382" y="15716"/>
                    <a:pt x="1112" y="16414"/>
                    <a:pt x="476" y="17151"/>
                  </a:cubicBezTo>
                  <a:cubicBezTo>
                    <a:pt x="-159" y="17888"/>
                    <a:pt x="-159" y="18663"/>
                    <a:pt x="476" y="19352"/>
                  </a:cubicBezTo>
                  <a:cubicBezTo>
                    <a:pt x="1112" y="20040"/>
                    <a:pt x="2382" y="20641"/>
                    <a:pt x="3017" y="21009"/>
                  </a:cubicBezTo>
                  <a:cubicBezTo>
                    <a:pt x="3653" y="21378"/>
                    <a:pt x="3653" y="21513"/>
                    <a:pt x="6194" y="21552"/>
                  </a:cubicBezTo>
                  <a:cubicBezTo>
                    <a:pt x="8735" y="21591"/>
                    <a:pt x="13817" y="21533"/>
                    <a:pt x="189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4794807" y="1354558"/>
              <a:ext cx="196293" cy="45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12" fill="norm" stroke="1" extrusionOk="0">
                  <a:moveTo>
                    <a:pt x="2029" y="1005"/>
                  </a:moveTo>
                  <a:cubicBezTo>
                    <a:pt x="1797" y="502"/>
                    <a:pt x="1565" y="0"/>
                    <a:pt x="1449" y="0"/>
                  </a:cubicBezTo>
                  <a:cubicBezTo>
                    <a:pt x="1333" y="0"/>
                    <a:pt x="1333" y="502"/>
                    <a:pt x="1565" y="2512"/>
                  </a:cubicBezTo>
                  <a:cubicBezTo>
                    <a:pt x="1797" y="4521"/>
                    <a:pt x="2262" y="8037"/>
                    <a:pt x="2494" y="11051"/>
                  </a:cubicBezTo>
                  <a:cubicBezTo>
                    <a:pt x="2726" y="14065"/>
                    <a:pt x="2726" y="16577"/>
                    <a:pt x="2494" y="18335"/>
                  </a:cubicBezTo>
                  <a:cubicBezTo>
                    <a:pt x="2262" y="20093"/>
                    <a:pt x="1797" y="21098"/>
                    <a:pt x="1449" y="21349"/>
                  </a:cubicBezTo>
                  <a:cubicBezTo>
                    <a:pt x="1100" y="21600"/>
                    <a:pt x="868" y="21098"/>
                    <a:pt x="636" y="19993"/>
                  </a:cubicBezTo>
                  <a:cubicBezTo>
                    <a:pt x="404" y="18887"/>
                    <a:pt x="171" y="17180"/>
                    <a:pt x="55" y="16074"/>
                  </a:cubicBezTo>
                  <a:cubicBezTo>
                    <a:pt x="-61" y="14969"/>
                    <a:pt x="-61" y="14467"/>
                    <a:pt x="752" y="14316"/>
                  </a:cubicBezTo>
                  <a:cubicBezTo>
                    <a:pt x="1565" y="14166"/>
                    <a:pt x="3191" y="14367"/>
                    <a:pt x="4584" y="14417"/>
                  </a:cubicBezTo>
                  <a:cubicBezTo>
                    <a:pt x="5978" y="14467"/>
                    <a:pt x="7139" y="14367"/>
                    <a:pt x="8765" y="13462"/>
                  </a:cubicBezTo>
                  <a:cubicBezTo>
                    <a:pt x="10391" y="12558"/>
                    <a:pt x="12481" y="10850"/>
                    <a:pt x="14107" y="8690"/>
                  </a:cubicBezTo>
                  <a:cubicBezTo>
                    <a:pt x="15733" y="6530"/>
                    <a:pt x="16894" y="3918"/>
                    <a:pt x="17591" y="2311"/>
                  </a:cubicBezTo>
                  <a:cubicBezTo>
                    <a:pt x="18287" y="703"/>
                    <a:pt x="18520" y="100"/>
                    <a:pt x="18752" y="201"/>
                  </a:cubicBezTo>
                  <a:cubicBezTo>
                    <a:pt x="18984" y="301"/>
                    <a:pt x="19216" y="1105"/>
                    <a:pt x="19333" y="3265"/>
                  </a:cubicBezTo>
                  <a:cubicBezTo>
                    <a:pt x="19449" y="5425"/>
                    <a:pt x="19449" y="8941"/>
                    <a:pt x="19797" y="11855"/>
                  </a:cubicBezTo>
                  <a:cubicBezTo>
                    <a:pt x="20145" y="14768"/>
                    <a:pt x="20842" y="17079"/>
                    <a:pt x="21539" y="19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061420" y="1587392"/>
              <a:ext cx="120181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1053" y="665"/>
                  </a:moveTo>
                  <a:cubicBezTo>
                    <a:pt x="674" y="4985"/>
                    <a:pt x="295" y="9305"/>
                    <a:pt x="105" y="12295"/>
                  </a:cubicBezTo>
                  <a:cubicBezTo>
                    <a:pt x="-84" y="15286"/>
                    <a:pt x="-84" y="16948"/>
                    <a:pt x="674" y="18277"/>
                  </a:cubicBezTo>
                  <a:cubicBezTo>
                    <a:pt x="1432" y="19606"/>
                    <a:pt x="2948" y="20603"/>
                    <a:pt x="5032" y="19440"/>
                  </a:cubicBezTo>
                  <a:cubicBezTo>
                    <a:pt x="7116" y="18277"/>
                    <a:pt x="9769" y="14954"/>
                    <a:pt x="11284" y="12462"/>
                  </a:cubicBezTo>
                  <a:cubicBezTo>
                    <a:pt x="12800" y="9969"/>
                    <a:pt x="13179" y="8308"/>
                    <a:pt x="13937" y="5815"/>
                  </a:cubicBezTo>
                  <a:cubicBezTo>
                    <a:pt x="14695" y="3323"/>
                    <a:pt x="15832" y="0"/>
                    <a:pt x="16400" y="0"/>
                  </a:cubicBezTo>
                  <a:cubicBezTo>
                    <a:pt x="16969" y="0"/>
                    <a:pt x="16969" y="3323"/>
                    <a:pt x="16969" y="6812"/>
                  </a:cubicBezTo>
                  <a:cubicBezTo>
                    <a:pt x="16969" y="10302"/>
                    <a:pt x="16969" y="13957"/>
                    <a:pt x="17727" y="16449"/>
                  </a:cubicBezTo>
                  <a:cubicBezTo>
                    <a:pt x="18484" y="18942"/>
                    <a:pt x="20000" y="20271"/>
                    <a:pt x="215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245100" y="1532358"/>
              <a:ext cx="228600" cy="16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8476"/>
                  </a:moveTo>
                  <a:cubicBezTo>
                    <a:pt x="200" y="11757"/>
                    <a:pt x="400" y="15038"/>
                    <a:pt x="600" y="17499"/>
                  </a:cubicBezTo>
                  <a:cubicBezTo>
                    <a:pt x="800" y="19959"/>
                    <a:pt x="1000" y="21600"/>
                    <a:pt x="1300" y="21190"/>
                  </a:cubicBezTo>
                  <a:cubicBezTo>
                    <a:pt x="1600" y="20780"/>
                    <a:pt x="2000" y="18319"/>
                    <a:pt x="2700" y="14901"/>
                  </a:cubicBezTo>
                  <a:cubicBezTo>
                    <a:pt x="3400" y="11484"/>
                    <a:pt x="4400" y="7109"/>
                    <a:pt x="5100" y="4238"/>
                  </a:cubicBezTo>
                  <a:cubicBezTo>
                    <a:pt x="5800" y="1367"/>
                    <a:pt x="6200" y="0"/>
                    <a:pt x="6600" y="0"/>
                  </a:cubicBezTo>
                  <a:cubicBezTo>
                    <a:pt x="7000" y="0"/>
                    <a:pt x="7400" y="1367"/>
                    <a:pt x="7800" y="3965"/>
                  </a:cubicBezTo>
                  <a:cubicBezTo>
                    <a:pt x="8200" y="6562"/>
                    <a:pt x="8600" y="10390"/>
                    <a:pt x="8800" y="12987"/>
                  </a:cubicBezTo>
                  <a:cubicBezTo>
                    <a:pt x="9000" y="15585"/>
                    <a:pt x="9000" y="16952"/>
                    <a:pt x="9000" y="16952"/>
                  </a:cubicBezTo>
                  <a:cubicBezTo>
                    <a:pt x="9000" y="16952"/>
                    <a:pt x="9000" y="15585"/>
                    <a:pt x="9500" y="13397"/>
                  </a:cubicBezTo>
                  <a:cubicBezTo>
                    <a:pt x="10000" y="11210"/>
                    <a:pt x="11000" y="8203"/>
                    <a:pt x="12500" y="6289"/>
                  </a:cubicBezTo>
                  <a:cubicBezTo>
                    <a:pt x="14000" y="4375"/>
                    <a:pt x="16000" y="3554"/>
                    <a:pt x="17600" y="6152"/>
                  </a:cubicBezTo>
                  <a:cubicBezTo>
                    <a:pt x="19200" y="8749"/>
                    <a:pt x="20400" y="14765"/>
                    <a:pt x="21600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009216" y="1172525"/>
              <a:ext cx="124884" cy="248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36" y="166"/>
                    <a:pt x="18671" y="331"/>
                    <a:pt x="17939" y="792"/>
                  </a:cubicBezTo>
                  <a:cubicBezTo>
                    <a:pt x="17207" y="1252"/>
                    <a:pt x="17207" y="2007"/>
                    <a:pt x="17390" y="2771"/>
                  </a:cubicBezTo>
                  <a:cubicBezTo>
                    <a:pt x="17573" y="3536"/>
                    <a:pt x="17939" y="4309"/>
                    <a:pt x="17939" y="5027"/>
                  </a:cubicBezTo>
                  <a:cubicBezTo>
                    <a:pt x="17939" y="5745"/>
                    <a:pt x="17573" y="6408"/>
                    <a:pt x="16841" y="7099"/>
                  </a:cubicBezTo>
                  <a:cubicBezTo>
                    <a:pt x="16108" y="7789"/>
                    <a:pt x="15010" y="8507"/>
                    <a:pt x="13546" y="9216"/>
                  </a:cubicBezTo>
                  <a:cubicBezTo>
                    <a:pt x="12081" y="9925"/>
                    <a:pt x="10251" y="10625"/>
                    <a:pt x="8786" y="11279"/>
                  </a:cubicBezTo>
                  <a:cubicBezTo>
                    <a:pt x="7322" y="11932"/>
                    <a:pt x="6224" y="12540"/>
                    <a:pt x="5492" y="13120"/>
                  </a:cubicBezTo>
                  <a:cubicBezTo>
                    <a:pt x="4759" y="13700"/>
                    <a:pt x="4393" y="14253"/>
                    <a:pt x="3661" y="14851"/>
                  </a:cubicBezTo>
                  <a:cubicBezTo>
                    <a:pt x="2929" y="15450"/>
                    <a:pt x="1831" y="16094"/>
                    <a:pt x="1098" y="16785"/>
                  </a:cubicBezTo>
                  <a:cubicBezTo>
                    <a:pt x="366" y="17475"/>
                    <a:pt x="0" y="18212"/>
                    <a:pt x="0" y="18856"/>
                  </a:cubicBezTo>
                  <a:cubicBezTo>
                    <a:pt x="0" y="19501"/>
                    <a:pt x="366" y="20053"/>
                    <a:pt x="732" y="20495"/>
                  </a:cubicBezTo>
                  <a:cubicBezTo>
                    <a:pt x="1098" y="20937"/>
                    <a:pt x="1464" y="21269"/>
                    <a:pt x="18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395458" y="1317363"/>
              <a:ext cx="252992" cy="37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959" fill="norm" stroke="1" extrusionOk="0">
                  <a:moveTo>
                    <a:pt x="3694" y="775"/>
                  </a:moveTo>
                  <a:cubicBezTo>
                    <a:pt x="3514" y="67"/>
                    <a:pt x="3334" y="-641"/>
                    <a:pt x="3694" y="1011"/>
                  </a:cubicBezTo>
                  <a:cubicBezTo>
                    <a:pt x="4054" y="2664"/>
                    <a:pt x="4954" y="6677"/>
                    <a:pt x="5404" y="9569"/>
                  </a:cubicBezTo>
                  <a:cubicBezTo>
                    <a:pt x="5854" y="12461"/>
                    <a:pt x="5854" y="14231"/>
                    <a:pt x="5854" y="15470"/>
                  </a:cubicBezTo>
                  <a:cubicBezTo>
                    <a:pt x="5854" y="16710"/>
                    <a:pt x="5854" y="17418"/>
                    <a:pt x="5404" y="18126"/>
                  </a:cubicBezTo>
                  <a:cubicBezTo>
                    <a:pt x="4954" y="18834"/>
                    <a:pt x="4054" y="19543"/>
                    <a:pt x="3334" y="19661"/>
                  </a:cubicBezTo>
                  <a:cubicBezTo>
                    <a:pt x="2614" y="19779"/>
                    <a:pt x="2074" y="19307"/>
                    <a:pt x="1534" y="18126"/>
                  </a:cubicBezTo>
                  <a:cubicBezTo>
                    <a:pt x="994" y="16946"/>
                    <a:pt x="454" y="15057"/>
                    <a:pt x="184" y="13759"/>
                  </a:cubicBezTo>
                  <a:cubicBezTo>
                    <a:pt x="-86" y="12461"/>
                    <a:pt x="-86" y="11752"/>
                    <a:pt x="364" y="11398"/>
                  </a:cubicBezTo>
                  <a:cubicBezTo>
                    <a:pt x="814" y="11044"/>
                    <a:pt x="1714" y="11044"/>
                    <a:pt x="4234" y="10867"/>
                  </a:cubicBezTo>
                  <a:cubicBezTo>
                    <a:pt x="6754" y="10690"/>
                    <a:pt x="10894" y="10336"/>
                    <a:pt x="13774" y="9215"/>
                  </a:cubicBezTo>
                  <a:cubicBezTo>
                    <a:pt x="16654" y="8093"/>
                    <a:pt x="18274" y="6205"/>
                    <a:pt x="19174" y="4729"/>
                  </a:cubicBezTo>
                  <a:cubicBezTo>
                    <a:pt x="20074" y="3254"/>
                    <a:pt x="20254" y="2192"/>
                    <a:pt x="20344" y="2015"/>
                  </a:cubicBezTo>
                  <a:cubicBezTo>
                    <a:pt x="20434" y="1838"/>
                    <a:pt x="20434" y="2546"/>
                    <a:pt x="20254" y="5084"/>
                  </a:cubicBezTo>
                  <a:cubicBezTo>
                    <a:pt x="20074" y="7621"/>
                    <a:pt x="19714" y="11989"/>
                    <a:pt x="19894" y="14939"/>
                  </a:cubicBezTo>
                  <a:cubicBezTo>
                    <a:pt x="20074" y="17890"/>
                    <a:pt x="20794" y="19425"/>
                    <a:pt x="21514" y="2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781800" y="1521775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800850" y="1426525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6860161" y="1445575"/>
              <a:ext cx="14283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4" h="21600" fill="norm" stroke="1" extrusionOk="0">
                  <a:moveTo>
                    <a:pt x="8694" y="0"/>
                  </a:moveTo>
                  <a:cubicBezTo>
                    <a:pt x="5994" y="0"/>
                    <a:pt x="3294" y="0"/>
                    <a:pt x="1644" y="462"/>
                  </a:cubicBezTo>
                  <a:cubicBezTo>
                    <a:pt x="-6" y="923"/>
                    <a:pt x="-606" y="1846"/>
                    <a:pt x="744" y="3415"/>
                  </a:cubicBezTo>
                  <a:cubicBezTo>
                    <a:pt x="2094" y="4985"/>
                    <a:pt x="5394" y="7200"/>
                    <a:pt x="8994" y="9323"/>
                  </a:cubicBezTo>
                  <a:cubicBezTo>
                    <a:pt x="12594" y="11446"/>
                    <a:pt x="16494" y="13477"/>
                    <a:pt x="18594" y="15046"/>
                  </a:cubicBezTo>
                  <a:cubicBezTo>
                    <a:pt x="20694" y="16615"/>
                    <a:pt x="20994" y="17723"/>
                    <a:pt x="18294" y="18738"/>
                  </a:cubicBezTo>
                  <a:cubicBezTo>
                    <a:pt x="15594" y="19754"/>
                    <a:pt x="9894" y="20677"/>
                    <a:pt x="41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7223372" y="1115375"/>
              <a:ext cx="269628" cy="250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1496" y="0"/>
                  </a:moveTo>
                  <a:cubicBezTo>
                    <a:pt x="21327" y="475"/>
                    <a:pt x="21158" y="950"/>
                    <a:pt x="20990" y="1498"/>
                  </a:cubicBezTo>
                  <a:cubicBezTo>
                    <a:pt x="20821" y="2047"/>
                    <a:pt x="20652" y="2668"/>
                    <a:pt x="20399" y="3317"/>
                  </a:cubicBezTo>
                  <a:cubicBezTo>
                    <a:pt x="20146" y="3965"/>
                    <a:pt x="19809" y="4642"/>
                    <a:pt x="19387" y="5354"/>
                  </a:cubicBezTo>
                  <a:cubicBezTo>
                    <a:pt x="18965" y="6067"/>
                    <a:pt x="18458" y="6816"/>
                    <a:pt x="18037" y="7547"/>
                  </a:cubicBezTo>
                  <a:cubicBezTo>
                    <a:pt x="17615" y="8278"/>
                    <a:pt x="17277" y="8991"/>
                    <a:pt x="16940" y="9667"/>
                  </a:cubicBezTo>
                  <a:cubicBezTo>
                    <a:pt x="16602" y="10343"/>
                    <a:pt x="16265" y="10983"/>
                    <a:pt x="15674" y="11659"/>
                  </a:cubicBezTo>
                  <a:cubicBezTo>
                    <a:pt x="15084" y="12335"/>
                    <a:pt x="14240" y="13048"/>
                    <a:pt x="13227" y="13733"/>
                  </a:cubicBezTo>
                  <a:cubicBezTo>
                    <a:pt x="12215" y="14418"/>
                    <a:pt x="11034" y="15076"/>
                    <a:pt x="10021" y="15688"/>
                  </a:cubicBezTo>
                  <a:cubicBezTo>
                    <a:pt x="9009" y="16301"/>
                    <a:pt x="8165" y="16867"/>
                    <a:pt x="7490" y="17424"/>
                  </a:cubicBezTo>
                  <a:cubicBezTo>
                    <a:pt x="6815" y="17982"/>
                    <a:pt x="6309" y="18530"/>
                    <a:pt x="5465" y="19078"/>
                  </a:cubicBezTo>
                  <a:cubicBezTo>
                    <a:pt x="4621" y="19626"/>
                    <a:pt x="3440" y="20175"/>
                    <a:pt x="2512" y="20531"/>
                  </a:cubicBezTo>
                  <a:cubicBezTo>
                    <a:pt x="1584" y="20887"/>
                    <a:pt x="909" y="21052"/>
                    <a:pt x="487" y="21189"/>
                  </a:cubicBezTo>
                  <a:cubicBezTo>
                    <a:pt x="65" y="21326"/>
                    <a:pt x="-104" y="21436"/>
                    <a:pt x="65" y="21499"/>
                  </a:cubicBezTo>
                  <a:cubicBezTo>
                    <a:pt x="234" y="21563"/>
                    <a:pt x="740" y="21582"/>
                    <a:pt x="12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975600" y="1242375"/>
              <a:ext cx="2540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264"/>
                    <a:pt x="18000" y="6528"/>
                    <a:pt x="16200" y="9744"/>
                  </a:cubicBezTo>
                  <a:cubicBezTo>
                    <a:pt x="14400" y="12960"/>
                    <a:pt x="12600" y="16128"/>
                    <a:pt x="9900" y="18096"/>
                  </a:cubicBezTo>
                  <a:cubicBezTo>
                    <a:pt x="7200" y="20064"/>
                    <a:pt x="3600" y="20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809936" y="1284829"/>
              <a:ext cx="305364" cy="97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114" fill="norm" stroke="1" extrusionOk="0">
                  <a:moveTo>
                    <a:pt x="487" y="21114"/>
                  </a:moveTo>
                  <a:cubicBezTo>
                    <a:pt x="189" y="18816"/>
                    <a:pt x="-109" y="16518"/>
                    <a:pt x="40" y="14680"/>
                  </a:cubicBezTo>
                  <a:cubicBezTo>
                    <a:pt x="189" y="12842"/>
                    <a:pt x="785" y="11463"/>
                    <a:pt x="3392" y="8935"/>
                  </a:cubicBezTo>
                  <a:cubicBezTo>
                    <a:pt x="5999" y="6408"/>
                    <a:pt x="10617" y="2731"/>
                    <a:pt x="13968" y="1123"/>
                  </a:cubicBezTo>
                  <a:cubicBezTo>
                    <a:pt x="17320" y="-486"/>
                    <a:pt x="19405" y="-26"/>
                    <a:pt x="21491" y="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8059973" y="1496375"/>
              <a:ext cx="109043" cy="137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230" fill="norm" stroke="1" extrusionOk="0">
                  <a:moveTo>
                    <a:pt x="15255" y="0"/>
                  </a:moveTo>
                  <a:cubicBezTo>
                    <a:pt x="13255" y="0"/>
                    <a:pt x="11255" y="0"/>
                    <a:pt x="8655" y="1800"/>
                  </a:cubicBezTo>
                  <a:cubicBezTo>
                    <a:pt x="6055" y="3600"/>
                    <a:pt x="2855" y="7200"/>
                    <a:pt x="1255" y="9982"/>
                  </a:cubicBezTo>
                  <a:cubicBezTo>
                    <a:pt x="-345" y="12764"/>
                    <a:pt x="-345" y="14727"/>
                    <a:pt x="855" y="16691"/>
                  </a:cubicBezTo>
                  <a:cubicBezTo>
                    <a:pt x="2055" y="18655"/>
                    <a:pt x="4455" y="20618"/>
                    <a:pt x="7655" y="21109"/>
                  </a:cubicBezTo>
                  <a:cubicBezTo>
                    <a:pt x="10855" y="21600"/>
                    <a:pt x="14855" y="20618"/>
                    <a:pt x="17455" y="17836"/>
                  </a:cubicBezTo>
                  <a:cubicBezTo>
                    <a:pt x="20055" y="15055"/>
                    <a:pt x="21255" y="10473"/>
                    <a:pt x="20255" y="7691"/>
                  </a:cubicBezTo>
                  <a:cubicBezTo>
                    <a:pt x="19255" y="4909"/>
                    <a:pt x="16055" y="3927"/>
                    <a:pt x="12855" y="29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8293064" y="1242375"/>
              <a:ext cx="5083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600" fill="norm" stroke="1" extrusionOk="0">
                  <a:moveTo>
                    <a:pt x="20750" y="0"/>
                  </a:moveTo>
                  <a:cubicBezTo>
                    <a:pt x="17294" y="327"/>
                    <a:pt x="13838" y="655"/>
                    <a:pt x="10814" y="2236"/>
                  </a:cubicBezTo>
                  <a:cubicBezTo>
                    <a:pt x="7790" y="3818"/>
                    <a:pt x="5198" y="6655"/>
                    <a:pt x="3038" y="9491"/>
                  </a:cubicBezTo>
                  <a:cubicBezTo>
                    <a:pt x="878" y="12327"/>
                    <a:pt x="-850" y="15164"/>
                    <a:pt x="446" y="17182"/>
                  </a:cubicBezTo>
                  <a:cubicBezTo>
                    <a:pt x="1742" y="19200"/>
                    <a:pt x="6062" y="20400"/>
                    <a:pt x="103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8228494" y="1183108"/>
              <a:ext cx="396802" cy="45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08" fill="norm" stroke="1" extrusionOk="0">
                  <a:moveTo>
                    <a:pt x="1774" y="14433"/>
                  </a:moveTo>
                  <a:cubicBezTo>
                    <a:pt x="859" y="14234"/>
                    <a:pt x="-55" y="14035"/>
                    <a:pt x="2" y="14085"/>
                  </a:cubicBezTo>
                  <a:cubicBezTo>
                    <a:pt x="59" y="14135"/>
                    <a:pt x="1088" y="14433"/>
                    <a:pt x="2631" y="14782"/>
                  </a:cubicBezTo>
                  <a:cubicBezTo>
                    <a:pt x="4174" y="15130"/>
                    <a:pt x="6231" y="15528"/>
                    <a:pt x="7545" y="15777"/>
                  </a:cubicBezTo>
                  <a:cubicBezTo>
                    <a:pt x="8859" y="16026"/>
                    <a:pt x="9431" y="16125"/>
                    <a:pt x="9945" y="16026"/>
                  </a:cubicBezTo>
                  <a:cubicBezTo>
                    <a:pt x="10459" y="15926"/>
                    <a:pt x="10916" y="15628"/>
                    <a:pt x="10859" y="15578"/>
                  </a:cubicBezTo>
                  <a:cubicBezTo>
                    <a:pt x="10802" y="15528"/>
                    <a:pt x="10231" y="15727"/>
                    <a:pt x="9659" y="16125"/>
                  </a:cubicBezTo>
                  <a:cubicBezTo>
                    <a:pt x="9088" y="16524"/>
                    <a:pt x="8516" y="17121"/>
                    <a:pt x="8231" y="17718"/>
                  </a:cubicBezTo>
                  <a:cubicBezTo>
                    <a:pt x="7945" y="18315"/>
                    <a:pt x="7945" y="18912"/>
                    <a:pt x="8231" y="19211"/>
                  </a:cubicBezTo>
                  <a:cubicBezTo>
                    <a:pt x="8516" y="19510"/>
                    <a:pt x="9088" y="19510"/>
                    <a:pt x="9545" y="19311"/>
                  </a:cubicBezTo>
                  <a:cubicBezTo>
                    <a:pt x="10002" y="19112"/>
                    <a:pt x="10345" y="18713"/>
                    <a:pt x="10631" y="18216"/>
                  </a:cubicBezTo>
                  <a:cubicBezTo>
                    <a:pt x="10916" y="17718"/>
                    <a:pt x="11145" y="17121"/>
                    <a:pt x="11488" y="16673"/>
                  </a:cubicBezTo>
                  <a:cubicBezTo>
                    <a:pt x="11831" y="16225"/>
                    <a:pt x="12288" y="15926"/>
                    <a:pt x="12745" y="15926"/>
                  </a:cubicBezTo>
                  <a:cubicBezTo>
                    <a:pt x="13202" y="15926"/>
                    <a:pt x="13659" y="16225"/>
                    <a:pt x="14174" y="16175"/>
                  </a:cubicBezTo>
                  <a:cubicBezTo>
                    <a:pt x="14688" y="16125"/>
                    <a:pt x="15259" y="15727"/>
                    <a:pt x="16116" y="14433"/>
                  </a:cubicBezTo>
                  <a:cubicBezTo>
                    <a:pt x="16974" y="13139"/>
                    <a:pt x="18116" y="10949"/>
                    <a:pt x="19088" y="8560"/>
                  </a:cubicBezTo>
                  <a:cubicBezTo>
                    <a:pt x="20059" y="6171"/>
                    <a:pt x="20859" y="3583"/>
                    <a:pt x="21202" y="2041"/>
                  </a:cubicBezTo>
                  <a:cubicBezTo>
                    <a:pt x="21545" y="498"/>
                    <a:pt x="21431" y="0"/>
                    <a:pt x="21259" y="0"/>
                  </a:cubicBezTo>
                  <a:cubicBezTo>
                    <a:pt x="21088" y="0"/>
                    <a:pt x="20859" y="498"/>
                    <a:pt x="20231" y="2737"/>
                  </a:cubicBezTo>
                  <a:cubicBezTo>
                    <a:pt x="19602" y="4977"/>
                    <a:pt x="18574" y="8959"/>
                    <a:pt x="18002" y="12144"/>
                  </a:cubicBezTo>
                  <a:cubicBezTo>
                    <a:pt x="17431" y="15329"/>
                    <a:pt x="17316" y="17718"/>
                    <a:pt x="17259" y="19161"/>
                  </a:cubicBezTo>
                  <a:cubicBezTo>
                    <a:pt x="17202" y="20605"/>
                    <a:pt x="17202" y="21102"/>
                    <a:pt x="17488" y="21351"/>
                  </a:cubicBezTo>
                  <a:cubicBezTo>
                    <a:pt x="17774" y="21600"/>
                    <a:pt x="18345" y="21600"/>
                    <a:pt x="19031" y="21003"/>
                  </a:cubicBezTo>
                  <a:cubicBezTo>
                    <a:pt x="19716" y="20406"/>
                    <a:pt x="20516" y="19211"/>
                    <a:pt x="21316" y="18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8610600" y="1458275"/>
              <a:ext cx="106429" cy="21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447" fill="norm" stroke="1" extrusionOk="0">
                  <a:moveTo>
                    <a:pt x="11004" y="2492"/>
                  </a:moveTo>
                  <a:cubicBezTo>
                    <a:pt x="11411" y="1246"/>
                    <a:pt x="11819" y="0"/>
                    <a:pt x="11004" y="0"/>
                  </a:cubicBezTo>
                  <a:cubicBezTo>
                    <a:pt x="10189" y="0"/>
                    <a:pt x="8151" y="1246"/>
                    <a:pt x="7743" y="3012"/>
                  </a:cubicBezTo>
                  <a:cubicBezTo>
                    <a:pt x="7336" y="4777"/>
                    <a:pt x="8558" y="7062"/>
                    <a:pt x="10596" y="9035"/>
                  </a:cubicBezTo>
                  <a:cubicBezTo>
                    <a:pt x="12634" y="11008"/>
                    <a:pt x="15487" y="12669"/>
                    <a:pt x="17728" y="14331"/>
                  </a:cubicBezTo>
                  <a:cubicBezTo>
                    <a:pt x="19970" y="15992"/>
                    <a:pt x="21600" y="17654"/>
                    <a:pt x="19562" y="18900"/>
                  </a:cubicBezTo>
                  <a:cubicBezTo>
                    <a:pt x="17525" y="20146"/>
                    <a:pt x="11819" y="20977"/>
                    <a:pt x="7947" y="21288"/>
                  </a:cubicBezTo>
                  <a:cubicBezTo>
                    <a:pt x="4075" y="21600"/>
                    <a:pt x="2038" y="21392"/>
                    <a:pt x="0" y="211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2432049" y="1445575"/>
              <a:ext cx="165101" cy="248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1"/>
                  </a:moveTo>
                  <a:cubicBezTo>
                    <a:pt x="0" y="165"/>
                    <a:pt x="0" y="0"/>
                    <a:pt x="0" y="0"/>
                  </a:cubicBezTo>
                  <a:cubicBezTo>
                    <a:pt x="0" y="0"/>
                    <a:pt x="0" y="165"/>
                    <a:pt x="415" y="551"/>
                  </a:cubicBezTo>
                  <a:cubicBezTo>
                    <a:pt x="831" y="937"/>
                    <a:pt x="1662" y="1543"/>
                    <a:pt x="2215" y="2167"/>
                  </a:cubicBezTo>
                  <a:cubicBezTo>
                    <a:pt x="2769" y="2792"/>
                    <a:pt x="3046" y="3435"/>
                    <a:pt x="3323" y="4087"/>
                  </a:cubicBezTo>
                  <a:cubicBezTo>
                    <a:pt x="3600" y="4739"/>
                    <a:pt x="3877" y="5400"/>
                    <a:pt x="4292" y="6052"/>
                  </a:cubicBezTo>
                  <a:cubicBezTo>
                    <a:pt x="4708" y="6704"/>
                    <a:pt x="5262" y="7347"/>
                    <a:pt x="5815" y="7962"/>
                  </a:cubicBezTo>
                  <a:cubicBezTo>
                    <a:pt x="6369" y="8578"/>
                    <a:pt x="6923" y="9165"/>
                    <a:pt x="7338" y="9735"/>
                  </a:cubicBezTo>
                  <a:cubicBezTo>
                    <a:pt x="7754" y="10304"/>
                    <a:pt x="8031" y="10855"/>
                    <a:pt x="8723" y="11480"/>
                  </a:cubicBezTo>
                  <a:cubicBezTo>
                    <a:pt x="9415" y="12104"/>
                    <a:pt x="10523" y="12802"/>
                    <a:pt x="11215" y="13482"/>
                  </a:cubicBezTo>
                  <a:cubicBezTo>
                    <a:pt x="11908" y="14161"/>
                    <a:pt x="12185" y="14822"/>
                    <a:pt x="12738" y="15474"/>
                  </a:cubicBezTo>
                  <a:cubicBezTo>
                    <a:pt x="13292" y="16127"/>
                    <a:pt x="14123" y="16769"/>
                    <a:pt x="14954" y="17431"/>
                  </a:cubicBezTo>
                  <a:cubicBezTo>
                    <a:pt x="15785" y="18092"/>
                    <a:pt x="16615" y="18771"/>
                    <a:pt x="17169" y="19396"/>
                  </a:cubicBezTo>
                  <a:cubicBezTo>
                    <a:pt x="17723" y="20020"/>
                    <a:pt x="18000" y="20590"/>
                    <a:pt x="18692" y="20948"/>
                  </a:cubicBezTo>
                  <a:cubicBezTo>
                    <a:pt x="19385" y="21306"/>
                    <a:pt x="20492" y="214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136650" y="2709225"/>
              <a:ext cx="80391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" y="21420"/>
                    <a:pt x="330" y="21240"/>
                    <a:pt x="529" y="20970"/>
                  </a:cubicBezTo>
                  <a:cubicBezTo>
                    <a:pt x="728" y="20700"/>
                    <a:pt x="961" y="20340"/>
                    <a:pt x="1200" y="20160"/>
                  </a:cubicBezTo>
                  <a:cubicBezTo>
                    <a:pt x="1439" y="19980"/>
                    <a:pt x="1683" y="19980"/>
                    <a:pt x="1914" y="19890"/>
                  </a:cubicBezTo>
                  <a:cubicBezTo>
                    <a:pt x="2144" y="19800"/>
                    <a:pt x="2360" y="19620"/>
                    <a:pt x="2588" y="19440"/>
                  </a:cubicBezTo>
                  <a:cubicBezTo>
                    <a:pt x="2815" y="19260"/>
                    <a:pt x="3054" y="19080"/>
                    <a:pt x="3284" y="18990"/>
                  </a:cubicBezTo>
                  <a:cubicBezTo>
                    <a:pt x="3515" y="18900"/>
                    <a:pt x="3736" y="18900"/>
                    <a:pt x="3964" y="18810"/>
                  </a:cubicBezTo>
                  <a:cubicBezTo>
                    <a:pt x="4191" y="18720"/>
                    <a:pt x="4425" y="18540"/>
                    <a:pt x="4664" y="18360"/>
                  </a:cubicBezTo>
                  <a:cubicBezTo>
                    <a:pt x="4902" y="18180"/>
                    <a:pt x="5147" y="18000"/>
                    <a:pt x="5377" y="17820"/>
                  </a:cubicBezTo>
                  <a:cubicBezTo>
                    <a:pt x="5608" y="17640"/>
                    <a:pt x="5824" y="17460"/>
                    <a:pt x="6037" y="17370"/>
                  </a:cubicBezTo>
                  <a:cubicBezTo>
                    <a:pt x="6250" y="17280"/>
                    <a:pt x="6461" y="17280"/>
                    <a:pt x="6671" y="17190"/>
                  </a:cubicBezTo>
                  <a:cubicBezTo>
                    <a:pt x="6882" y="17100"/>
                    <a:pt x="7092" y="16920"/>
                    <a:pt x="7311" y="16740"/>
                  </a:cubicBezTo>
                  <a:cubicBezTo>
                    <a:pt x="7530" y="16560"/>
                    <a:pt x="7757" y="16380"/>
                    <a:pt x="7985" y="16290"/>
                  </a:cubicBezTo>
                  <a:cubicBezTo>
                    <a:pt x="8212" y="16200"/>
                    <a:pt x="8440" y="16200"/>
                    <a:pt x="8670" y="16020"/>
                  </a:cubicBezTo>
                  <a:cubicBezTo>
                    <a:pt x="8900" y="15840"/>
                    <a:pt x="9134" y="15480"/>
                    <a:pt x="9373" y="15120"/>
                  </a:cubicBezTo>
                  <a:cubicBezTo>
                    <a:pt x="9611" y="14760"/>
                    <a:pt x="9856" y="14400"/>
                    <a:pt x="10098" y="14040"/>
                  </a:cubicBezTo>
                  <a:cubicBezTo>
                    <a:pt x="10339" y="13680"/>
                    <a:pt x="10578" y="13320"/>
                    <a:pt x="10823" y="13050"/>
                  </a:cubicBezTo>
                  <a:cubicBezTo>
                    <a:pt x="11067" y="12780"/>
                    <a:pt x="11318" y="12600"/>
                    <a:pt x="11559" y="12330"/>
                  </a:cubicBezTo>
                  <a:cubicBezTo>
                    <a:pt x="11801" y="12060"/>
                    <a:pt x="12034" y="11700"/>
                    <a:pt x="12273" y="11340"/>
                  </a:cubicBezTo>
                  <a:cubicBezTo>
                    <a:pt x="12512" y="10980"/>
                    <a:pt x="12756" y="10620"/>
                    <a:pt x="13001" y="10350"/>
                  </a:cubicBezTo>
                  <a:cubicBezTo>
                    <a:pt x="13245" y="10080"/>
                    <a:pt x="13490" y="9900"/>
                    <a:pt x="13737" y="9630"/>
                  </a:cubicBezTo>
                  <a:cubicBezTo>
                    <a:pt x="13985" y="9360"/>
                    <a:pt x="14235" y="9000"/>
                    <a:pt x="14480" y="8730"/>
                  </a:cubicBezTo>
                  <a:cubicBezTo>
                    <a:pt x="14724" y="8460"/>
                    <a:pt x="14963" y="8280"/>
                    <a:pt x="15202" y="8010"/>
                  </a:cubicBezTo>
                  <a:cubicBezTo>
                    <a:pt x="15441" y="7740"/>
                    <a:pt x="15680" y="7380"/>
                    <a:pt x="15913" y="7110"/>
                  </a:cubicBezTo>
                  <a:cubicBezTo>
                    <a:pt x="16146" y="6840"/>
                    <a:pt x="16373" y="6660"/>
                    <a:pt x="16604" y="6480"/>
                  </a:cubicBezTo>
                  <a:cubicBezTo>
                    <a:pt x="16834" y="6300"/>
                    <a:pt x="17067" y="6120"/>
                    <a:pt x="17295" y="5850"/>
                  </a:cubicBezTo>
                  <a:cubicBezTo>
                    <a:pt x="17522" y="5580"/>
                    <a:pt x="17744" y="5220"/>
                    <a:pt x="17957" y="4860"/>
                  </a:cubicBezTo>
                  <a:cubicBezTo>
                    <a:pt x="18171" y="4500"/>
                    <a:pt x="18375" y="4140"/>
                    <a:pt x="18574" y="3870"/>
                  </a:cubicBezTo>
                  <a:cubicBezTo>
                    <a:pt x="18773" y="3600"/>
                    <a:pt x="18967" y="3420"/>
                    <a:pt x="19174" y="3150"/>
                  </a:cubicBezTo>
                  <a:cubicBezTo>
                    <a:pt x="19382" y="2880"/>
                    <a:pt x="19604" y="2520"/>
                    <a:pt x="19834" y="2160"/>
                  </a:cubicBezTo>
                  <a:cubicBezTo>
                    <a:pt x="20064" y="1800"/>
                    <a:pt x="20303" y="1440"/>
                    <a:pt x="20517" y="1080"/>
                  </a:cubicBezTo>
                  <a:cubicBezTo>
                    <a:pt x="20730" y="720"/>
                    <a:pt x="20918" y="360"/>
                    <a:pt x="21094" y="180"/>
                  </a:cubicBezTo>
                  <a:cubicBezTo>
                    <a:pt x="21270" y="0"/>
                    <a:pt x="214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548993" y="1930292"/>
              <a:ext cx="1054508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2730" y="21600"/>
                  </a:moveTo>
                  <a:cubicBezTo>
                    <a:pt x="2125" y="18144"/>
                    <a:pt x="1520" y="14688"/>
                    <a:pt x="1024" y="12312"/>
                  </a:cubicBezTo>
                  <a:cubicBezTo>
                    <a:pt x="527" y="9936"/>
                    <a:pt x="138" y="8640"/>
                    <a:pt x="30" y="8856"/>
                  </a:cubicBezTo>
                  <a:cubicBezTo>
                    <a:pt x="-78" y="9072"/>
                    <a:pt x="95" y="10800"/>
                    <a:pt x="743" y="11232"/>
                  </a:cubicBezTo>
                  <a:cubicBezTo>
                    <a:pt x="1391" y="11664"/>
                    <a:pt x="2514" y="10800"/>
                    <a:pt x="3788" y="9288"/>
                  </a:cubicBezTo>
                  <a:cubicBezTo>
                    <a:pt x="5063" y="7776"/>
                    <a:pt x="6488" y="5616"/>
                    <a:pt x="7979" y="4104"/>
                  </a:cubicBezTo>
                  <a:cubicBezTo>
                    <a:pt x="9469" y="2592"/>
                    <a:pt x="11024" y="1728"/>
                    <a:pt x="12666" y="1080"/>
                  </a:cubicBezTo>
                  <a:cubicBezTo>
                    <a:pt x="14308" y="432"/>
                    <a:pt x="16036" y="0"/>
                    <a:pt x="17526" y="0"/>
                  </a:cubicBezTo>
                  <a:cubicBezTo>
                    <a:pt x="19016" y="0"/>
                    <a:pt x="20269" y="432"/>
                    <a:pt x="21522" y="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390650" y="2385375"/>
              <a:ext cx="1714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7" y="1080"/>
                    <a:pt x="5333" y="2160"/>
                    <a:pt x="8933" y="5760"/>
                  </a:cubicBezTo>
                  <a:cubicBezTo>
                    <a:pt x="12533" y="9360"/>
                    <a:pt x="17067" y="15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622143" y="2334575"/>
              <a:ext cx="6060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1327" y="0"/>
                  </a:moveTo>
                  <a:cubicBezTo>
                    <a:pt x="17603" y="215"/>
                    <a:pt x="13879" y="430"/>
                    <a:pt x="10899" y="1504"/>
                  </a:cubicBezTo>
                  <a:cubicBezTo>
                    <a:pt x="7920" y="2579"/>
                    <a:pt x="5686" y="4513"/>
                    <a:pt x="3824" y="7307"/>
                  </a:cubicBezTo>
                  <a:cubicBezTo>
                    <a:pt x="1961" y="10101"/>
                    <a:pt x="472" y="13755"/>
                    <a:pt x="99" y="16281"/>
                  </a:cubicBezTo>
                  <a:cubicBezTo>
                    <a:pt x="-273" y="18806"/>
                    <a:pt x="472" y="20203"/>
                    <a:pt x="1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555750" y="3337875"/>
              <a:ext cx="762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509"/>
                    <a:pt x="7200" y="5018"/>
                    <a:pt x="10200" y="8345"/>
                  </a:cubicBezTo>
                  <a:cubicBezTo>
                    <a:pt x="13200" y="11673"/>
                    <a:pt x="15600" y="15818"/>
                    <a:pt x="17400" y="18164"/>
                  </a:cubicBezTo>
                  <a:cubicBezTo>
                    <a:pt x="19200" y="20509"/>
                    <a:pt x="20400" y="21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558665" y="3274375"/>
              <a:ext cx="324399" cy="422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26" fill="norm" stroke="1" extrusionOk="0">
                  <a:moveTo>
                    <a:pt x="648" y="10639"/>
                  </a:moveTo>
                  <a:cubicBezTo>
                    <a:pt x="368" y="9027"/>
                    <a:pt x="87" y="7415"/>
                    <a:pt x="17" y="6340"/>
                  </a:cubicBezTo>
                  <a:cubicBezTo>
                    <a:pt x="-53" y="5266"/>
                    <a:pt x="87" y="4728"/>
                    <a:pt x="508" y="4406"/>
                  </a:cubicBezTo>
                  <a:cubicBezTo>
                    <a:pt x="929" y="4084"/>
                    <a:pt x="1630" y="3976"/>
                    <a:pt x="2682" y="4245"/>
                  </a:cubicBezTo>
                  <a:cubicBezTo>
                    <a:pt x="3734" y="4513"/>
                    <a:pt x="5137" y="5158"/>
                    <a:pt x="7170" y="7146"/>
                  </a:cubicBezTo>
                  <a:cubicBezTo>
                    <a:pt x="9204" y="9134"/>
                    <a:pt x="11869" y="12466"/>
                    <a:pt x="13763" y="14884"/>
                  </a:cubicBezTo>
                  <a:cubicBezTo>
                    <a:pt x="15656" y="17301"/>
                    <a:pt x="16778" y="18806"/>
                    <a:pt x="17830" y="19881"/>
                  </a:cubicBezTo>
                  <a:cubicBezTo>
                    <a:pt x="18882" y="20955"/>
                    <a:pt x="19864" y="21600"/>
                    <a:pt x="20495" y="21385"/>
                  </a:cubicBezTo>
                  <a:cubicBezTo>
                    <a:pt x="21126" y="21170"/>
                    <a:pt x="21407" y="20096"/>
                    <a:pt x="21477" y="17516"/>
                  </a:cubicBezTo>
                  <a:cubicBezTo>
                    <a:pt x="21547" y="14937"/>
                    <a:pt x="21407" y="10854"/>
                    <a:pt x="21337" y="7684"/>
                  </a:cubicBezTo>
                  <a:cubicBezTo>
                    <a:pt x="21266" y="4513"/>
                    <a:pt x="21266" y="2257"/>
                    <a:pt x="212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473200" y="3604575"/>
              <a:ext cx="70675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" y="21095"/>
                    <a:pt x="39" y="20589"/>
                    <a:pt x="107" y="20337"/>
                  </a:cubicBezTo>
                  <a:cubicBezTo>
                    <a:pt x="175" y="20084"/>
                    <a:pt x="291" y="20084"/>
                    <a:pt x="479" y="20021"/>
                  </a:cubicBezTo>
                  <a:cubicBezTo>
                    <a:pt x="666" y="19958"/>
                    <a:pt x="925" y="19832"/>
                    <a:pt x="1187" y="19705"/>
                  </a:cubicBezTo>
                  <a:cubicBezTo>
                    <a:pt x="1449" y="19579"/>
                    <a:pt x="1714" y="19453"/>
                    <a:pt x="1960" y="19263"/>
                  </a:cubicBezTo>
                  <a:cubicBezTo>
                    <a:pt x="2206" y="19074"/>
                    <a:pt x="2432" y="18821"/>
                    <a:pt x="2678" y="18568"/>
                  </a:cubicBezTo>
                  <a:cubicBezTo>
                    <a:pt x="2924" y="18316"/>
                    <a:pt x="3189" y="18063"/>
                    <a:pt x="3442" y="17811"/>
                  </a:cubicBezTo>
                  <a:cubicBezTo>
                    <a:pt x="3694" y="17558"/>
                    <a:pt x="3933" y="17305"/>
                    <a:pt x="4179" y="17053"/>
                  </a:cubicBezTo>
                  <a:cubicBezTo>
                    <a:pt x="4425" y="16800"/>
                    <a:pt x="4677" y="16547"/>
                    <a:pt x="4942" y="16295"/>
                  </a:cubicBezTo>
                  <a:cubicBezTo>
                    <a:pt x="5208" y="16042"/>
                    <a:pt x="5486" y="15789"/>
                    <a:pt x="5761" y="15537"/>
                  </a:cubicBezTo>
                  <a:cubicBezTo>
                    <a:pt x="6036" y="15284"/>
                    <a:pt x="6307" y="15032"/>
                    <a:pt x="6553" y="14779"/>
                  </a:cubicBezTo>
                  <a:cubicBezTo>
                    <a:pt x="6799" y="14526"/>
                    <a:pt x="7019" y="14274"/>
                    <a:pt x="7278" y="13895"/>
                  </a:cubicBezTo>
                  <a:cubicBezTo>
                    <a:pt x="7536" y="13516"/>
                    <a:pt x="7834" y="13011"/>
                    <a:pt x="8096" y="12568"/>
                  </a:cubicBezTo>
                  <a:cubicBezTo>
                    <a:pt x="8358" y="12126"/>
                    <a:pt x="8584" y="11747"/>
                    <a:pt x="8817" y="11305"/>
                  </a:cubicBezTo>
                  <a:cubicBezTo>
                    <a:pt x="9050" y="10863"/>
                    <a:pt x="9289" y="10358"/>
                    <a:pt x="9519" y="9916"/>
                  </a:cubicBezTo>
                  <a:cubicBezTo>
                    <a:pt x="9749" y="9474"/>
                    <a:pt x="9969" y="9095"/>
                    <a:pt x="10198" y="8716"/>
                  </a:cubicBezTo>
                  <a:cubicBezTo>
                    <a:pt x="10428" y="8337"/>
                    <a:pt x="10667" y="7958"/>
                    <a:pt x="10900" y="7516"/>
                  </a:cubicBezTo>
                  <a:cubicBezTo>
                    <a:pt x="11133" y="7074"/>
                    <a:pt x="11360" y="6568"/>
                    <a:pt x="11596" y="6126"/>
                  </a:cubicBezTo>
                  <a:cubicBezTo>
                    <a:pt x="11832" y="5684"/>
                    <a:pt x="12078" y="5305"/>
                    <a:pt x="12323" y="4926"/>
                  </a:cubicBezTo>
                  <a:cubicBezTo>
                    <a:pt x="12569" y="4547"/>
                    <a:pt x="12815" y="4168"/>
                    <a:pt x="13061" y="3853"/>
                  </a:cubicBezTo>
                  <a:cubicBezTo>
                    <a:pt x="13307" y="3537"/>
                    <a:pt x="13553" y="3284"/>
                    <a:pt x="13795" y="3032"/>
                  </a:cubicBezTo>
                  <a:cubicBezTo>
                    <a:pt x="14038" y="2779"/>
                    <a:pt x="14277" y="2526"/>
                    <a:pt x="14520" y="2337"/>
                  </a:cubicBezTo>
                  <a:cubicBezTo>
                    <a:pt x="14762" y="2147"/>
                    <a:pt x="15008" y="2021"/>
                    <a:pt x="15241" y="1832"/>
                  </a:cubicBezTo>
                  <a:cubicBezTo>
                    <a:pt x="15474" y="1642"/>
                    <a:pt x="15694" y="1389"/>
                    <a:pt x="15920" y="1200"/>
                  </a:cubicBezTo>
                  <a:cubicBezTo>
                    <a:pt x="16147" y="1011"/>
                    <a:pt x="16380" y="884"/>
                    <a:pt x="16635" y="758"/>
                  </a:cubicBezTo>
                  <a:cubicBezTo>
                    <a:pt x="16891" y="632"/>
                    <a:pt x="17169" y="505"/>
                    <a:pt x="17437" y="379"/>
                  </a:cubicBezTo>
                  <a:cubicBezTo>
                    <a:pt x="17706" y="253"/>
                    <a:pt x="17964" y="126"/>
                    <a:pt x="18213" y="63"/>
                  </a:cubicBezTo>
                  <a:cubicBezTo>
                    <a:pt x="18463" y="0"/>
                    <a:pt x="18702" y="0"/>
                    <a:pt x="18951" y="0"/>
                  </a:cubicBezTo>
                  <a:cubicBezTo>
                    <a:pt x="19200" y="0"/>
                    <a:pt x="19459" y="0"/>
                    <a:pt x="19734" y="0"/>
                  </a:cubicBezTo>
                  <a:cubicBezTo>
                    <a:pt x="20009" y="0"/>
                    <a:pt x="20300" y="0"/>
                    <a:pt x="20597" y="0"/>
                  </a:cubicBezTo>
                  <a:cubicBezTo>
                    <a:pt x="20895" y="0"/>
                    <a:pt x="21199" y="0"/>
                    <a:pt x="21367" y="0"/>
                  </a:cubicBezTo>
                  <a:cubicBezTo>
                    <a:pt x="21535" y="0"/>
                    <a:pt x="215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7181850" y="3585525"/>
              <a:ext cx="50800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661"/>
                    <a:pt x="18000" y="5322"/>
                    <a:pt x="15300" y="7943"/>
                  </a:cubicBezTo>
                  <a:cubicBezTo>
                    <a:pt x="12600" y="10565"/>
                    <a:pt x="9000" y="13148"/>
                    <a:pt x="6750" y="15339"/>
                  </a:cubicBezTo>
                  <a:cubicBezTo>
                    <a:pt x="4500" y="17530"/>
                    <a:pt x="3600" y="19330"/>
                    <a:pt x="2700" y="20309"/>
                  </a:cubicBezTo>
                  <a:cubicBezTo>
                    <a:pt x="1800" y="21287"/>
                    <a:pt x="900" y="21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6011005" y="3604575"/>
              <a:ext cx="46895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7989" y="320"/>
                    <a:pt x="15171" y="640"/>
                    <a:pt x="14232" y="1520"/>
                  </a:cubicBezTo>
                  <a:cubicBezTo>
                    <a:pt x="13293" y="2400"/>
                    <a:pt x="14232" y="3840"/>
                    <a:pt x="14232" y="5880"/>
                  </a:cubicBezTo>
                  <a:cubicBezTo>
                    <a:pt x="14232" y="7920"/>
                    <a:pt x="13293" y="10560"/>
                    <a:pt x="10476" y="12880"/>
                  </a:cubicBezTo>
                  <a:cubicBezTo>
                    <a:pt x="7658" y="15200"/>
                    <a:pt x="2963" y="17200"/>
                    <a:pt x="1084" y="18600"/>
                  </a:cubicBezTo>
                  <a:cubicBezTo>
                    <a:pt x="-794" y="20000"/>
                    <a:pt x="145" y="20800"/>
                    <a:pt x="1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4561416" y="3605573"/>
              <a:ext cx="23285" cy="792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3927" y="837"/>
                  </a:moveTo>
                  <a:cubicBezTo>
                    <a:pt x="1964" y="434"/>
                    <a:pt x="0" y="31"/>
                    <a:pt x="0" y="2"/>
                  </a:cubicBezTo>
                  <a:cubicBezTo>
                    <a:pt x="0" y="-27"/>
                    <a:pt x="1964" y="319"/>
                    <a:pt x="3927" y="1499"/>
                  </a:cubicBezTo>
                  <a:cubicBezTo>
                    <a:pt x="5891" y="2680"/>
                    <a:pt x="7855" y="4696"/>
                    <a:pt x="7855" y="6856"/>
                  </a:cubicBezTo>
                  <a:cubicBezTo>
                    <a:pt x="7855" y="9016"/>
                    <a:pt x="5891" y="11320"/>
                    <a:pt x="5891" y="13423"/>
                  </a:cubicBezTo>
                  <a:cubicBezTo>
                    <a:pt x="5891" y="15525"/>
                    <a:pt x="7855" y="17426"/>
                    <a:pt x="10800" y="18751"/>
                  </a:cubicBezTo>
                  <a:cubicBezTo>
                    <a:pt x="13745" y="20075"/>
                    <a:pt x="17673" y="20824"/>
                    <a:pt x="2160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378200" y="3744275"/>
              <a:ext cx="50800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1800"/>
                    <a:pt x="5400" y="3600"/>
                    <a:pt x="7650" y="5493"/>
                  </a:cubicBezTo>
                  <a:cubicBezTo>
                    <a:pt x="9900" y="7386"/>
                    <a:pt x="11700" y="9372"/>
                    <a:pt x="12600" y="11607"/>
                  </a:cubicBezTo>
                  <a:cubicBezTo>
                    <a:pt x="13500" y="13841"/>
                    <a:pt x="13500" y="16324"/>
                    <a:pt x="14850" y="18031"/>
                  </a:cubicBezTo>
                  <a:cubicBezTo>
                    <a:pt x="16200" y="19738"/>
                    <a:pt x="18900" y="206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485900" y="4185546"/>
              <a:ext cx="38657" cy="428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549" fill="norm" stroke="1" extrusionOk="0">
                  <a:moveTo>
                    <a:pt x="0" y="1439"/>
                  </a:moveTo>
                  <a:cubicBezTo>
                    <a:pt x="2274" y="694"/>
                    <a:pt x="4547" y="-51"/>
                    <a:pt x="7389" y="2"/>
                  </a:cubicBezTo>
                  <a:cubicBezTo>
                    <a:pt x="10232" y="55"/>
                    <a:pt x="13642" y="907"/>
                    <a:pt x="16484" y="3194"/>
                  </a:cubicBezTo>
                  <a:cubicBezTo>
                    <a:pt x="19326" y="5482"/>
                    <a:pt x="21600" y="9206"/>
                    <a:pt x="20463" y="12505"/>
                  </a:cubicBezTo>
                  <a:cubicBezTo>
                    <a:pt x="19326" y="15803"/>
                    <a:pt x="14779" y="18676"/>
                    <a:pt x="10232" y="21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306499" y="4188775"/>
              <a:ext cx="319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107" y="21600"/>
                  </a:moveTo>
                  <a:cubicBezTo>
                    <a:pt x="-35" y="19872"/>
                    <a:pt x="-177" y="18144"/>
                    <a:pt x="676" y="15984"/>
                  </a:cubicBezTo>
                  <a:cubicBezTo>
                    <a:pt x="1528" y="13824"/>
                    <a:pt x="3376" y="11232"/>
                    <a:pt x="6147" y="8496"/>
                  </a:cubicBezTo>
                  <a:cubicBezTo>
                    <a:pt x="8918" y="5760"/>
                    <a:pt x="12612" y="2880"/>
                    <a:pt x="15312" y="1440"/>
                  </a:cubicBezTo>
                  <a:cubicBezTo>
                    <a:pt x="18012" y="0"/>
                    <a:pt x="19718" y="0"/>
                    <a:pt x="2142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608666" y="4436425"/>
              <a:ext cx="96539" cy="14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55" fill="norm" stroke="1" extrusionOk="0">
                  <a:moveTo>
                    <a:pt x="10570" y="1934"/>
                  </a:moveTo>
                  <a:cubicBezTo>
                    <a:pt x="8272" y="2257"/>
                    <a:pt x="5974" y="2579"/>
                    <a:pt x="3906" y="5319"/>
                  </a:cubicBezTo>
                  <a:cubicBezTo>
                    <a:pt x="1838" y="8060"/>
                    <a:pt x="0" y="13218"/>
                    <a:pt x="0" y="16442"/>
                  </a:cubicBezTo>
                  <a:cubicBezTo>
                    <a:pt x="0" y="19666"/>
                    <a:pt x="1838" y="20955"/>
                    <a:pt x="5285" y="21278"/>
                  </a:cubicBezTo>
                  <a:cubicBezTo>
                    <a:pt x="8732" y="21600"/>
                    <a:pt x="13787" y="20955"/>
                    <a:pt x="17004" y="18699"/>
                  </a:cubicBezTo>
                  <a:cubicBezTo>
                    <a:pt x="20221" y="16442"/>
                    <a:pt x="21600" y="12573"/>
                    <a:pt x="20681" y="9188"/>
                  </a:cubicBezTo>
                  <a:cubicBezTo>
                    <a:pt x="19762" y="5803"/>
                    <a:pt x="16545" y="2901"/>
                    <a:pt x="1332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762350" y="4150675"/>
              <a:ext cx="345850" cy="40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49" fill="norm" stroke="1" extrusionOk="0">
                  <a:moveTo>
                    <a:pt x="6074" y="0"/>
                  </a:moveTo>
                  <a:cubicBezTo>
                    <a:pt x="5288" y="1781"/>
                    <a:pt x="4503" y="3563"/>
                    <a:pt x="4110" y="6736"/>
                  </a:cubicBezTo>
                  <a:cubicBezTo>
                    <a:pt x="3717" y="9909"/>
                    <a:pt x="3717" y="14474"/>
                    <a:pt x="3717" y="17035"/>
                  </a:cubicBezTo>
                  <a:cubicBezTo>
                    <a:pt x="3717" y="19596"/>
                    <a:pt x="3717" y="20153"/>
                    <a:pt x="3914" y="20654"/>
                  </a:cubicBezTo>
                  <a:cubicBezTo>
                    <a:pt x="4110" y="21155"/>
                    <a:pt x="4503" y="21600"/>
                    <a:pt x="4830" y="21544"/>
                  </a:cubicBezTo>
                  <a:cubicBezTo>
                    <a:pt x="5157" y="21489"/>
                    <a:pt x="5419" y="20932"/>
                    <a:pt x="5157" y="19819"/>
                  </a:cubicBezTo>
                  <a:cubicBezTo>
                    <a:pt x="4895" y="18705"/>
                    <a:pt x="4110" y="17035"/>
                    <a:pt x="3390" y="15977"/>
                  </a:cubicBezTo>
                  <a:cubicBezTo>
                    <a:pt x="2670" y="14920"/>
                    <a:pt x="2015" y="14474"/>
                    <a:pt x="1295" y="14085"/>
                  </a:cubicBezTo>
                  <a:cubicBezTo>
                    <a:pt x="575" y="13695"/>
                    <a:pt x="-210" y="13361"/>
                    <a:pt x="52" y="13194"/>
                  </a:cubicBezTo>
                  <a:cubicBezTo>
                    <a:pt x="314" y="13027"/>
                    <a:pt x="1623" y="13027"/>
                    <a:pt x="3325" y="13027"/>
                  </a:cubicBezTo>
                  <a:cubicBezTo>
                    <a:pt x="5026" y="13027"/>
                    <a:pt x="7121" y="13027"/>
                    <a:pt x="8561" y="12915"/>
                  </a:cubicBezTo>
                  <a:cubicBezTo>
                    <a:pt x="10001" y="12804"/>
                    <a:pt x="10786" y="12581"/>
                    <a:pt x="10852" y="12581"/>
                  </a:cubicBezTo>
                  <a:cubicBezTo>
                    <a:pt x="10917" y="12581"/>
                    <a:pt x="10263" y="12804"/>
                    <a:pt x="9805" y="13194"/>
                  </a:cubicBezTo>
                  <a:cubicBezTo>
                    <a:pt x="9346" y="13584"/>
                    <a:pt x="9085" y="14140"/>
                    <a:pt x="8954" y="14697"/>
                  </a:cubicBezTo>
                  <a:cubicBezTo>
                    <a:pt x="8823" y="15254"/>
                    <a:pt x="8823" y="15810"/>
                    <a:pt x="9150" y="15922"/>
                  </a:cubicBezTo>
                  <a:cubicBezTo>
                    <a:pt x="9477" y="16033"/>
                    <a:pt x="10132" y="15699"/>
                    <a:pt x="10655" y="15755"/>
                  </a:cubicBezTo>
                  <a:cubicBezTo>
                    <a:pt x="11179" y="15810"/>
                    <a:pt x="11572" y="16256"/>
                    <a:pt x="12095" y="16590"/>
                  </a:cubicBezTo>
                  <a:cubicBezTo>
                    <a:pt x="12619" y="16924"/>
                    <a:pt x="13274" y="17146"/>
                    <a:pt x="13797" y="17035"/>
                  </a:cubicBezTo>
                  <a:cubicBezTo>
                    <a:pt x="14321" y="16924"/>
                    <a:pt x="14714" y="16478"/>
                    <a:pt x="15434" y="14363"/>
                  </a:cubicBezTo>
                  <a:cubicBezTo>
                    <a:pt x="16154" y="12247"/>
                    <a:pt x="17201" y="8462"/>
                    <a:pt x="17790" y="6124"/>
                  </a:cubicBezTo>
                  <a:cubicBezTo>
                    <a:pt x="18379" y="3786"/>
                    <a:pt x="18510" y="2895"/>
                    <a:pt x="18641" y="2115"/>
                  </a:cubicBezTo>
                  <a:cubicBezTo>
                    <a:pt x="18772" y="1336"/>
                    <a:pt x="18903" y="668"/>
                    <a:pt x="18903" y="612"/>
                  </a:cubicBezTo>
                  <a:cubicBezTo>
                    <a:pt x="18903" y="557"/>
                    <a:pt x="18772" y="1113"/>
                    <a:pt x="18575" y="3563"/>
                  </a:cubicBezTo>
                  <a:cubicBezTo>
                    <a:pt x="18379" y="6012"/>
                    <a:pt x="18117" y="10355"/>
                    <a:pt x="17986" y="13194"/>
                  </a:cubicBezTo>
                  <a:cubicBezTo>
                    <a:pt x="17855" y="16033"/>
                    <a:pt x="17855" y="17369"/>
                    <a:pt x="17986" y="18371"/>
                  </a:cubicBezTo>
                  <a:cubicBezTo>
                    <a:pt x="18117" y="19373"/>
                    <a:pt x="18379" y="20041"/>
                    <a:pt x="18968" y="20264"/>
                  </a:cubicBezTo>
                  <a:cubicBezTo>
                    <a:pt x="19557" y="20487"/>
                    <a:pt x="20474" y="20264"/>
                    <a:pt x="21390" y="200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076450" y="4329269"/>
              <a:ext cx="131774" cy="29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541" fill="norm" stroke="1" extrusionOk="0">
                  <a:moveTo>
                    <a:pt x="11963" y="4637"/>
                  </a:moveTo>
                  <a:cubicBezTo>
                    <a:pt x="12295" y="3854"/>
                    <a:pt x="12628" y="3071"/>
                    <a:pt x="12628" y="2289"/>
                  </a:cubicBezTo>
                  <a:cubicBezTo>
                    <a:pt x="12628" y="1506"/>
                    <a:pt x="12295" y="724"/>
                    <a:pt x="11298" y="332"/>
                  </a:cubicBezTo>
                  <a:cubicBezTo>
                    <a:pt x="10302" y="-59"/>
                    <a:pt x="8640" y="-59"/>
                    <a:pt x="6978" y="98"/>
                  </a:cubicBezTo>
                  <a:cubicBezTo>
                    <a:pt x="5317" y="254"/>
                    <a:pt x="3655" y="567"/>
                    <a:pt x="3655" y="1819"/>
                  </a:cubicBezTo>
                  <a:cubicBezTo>
                    <a:pt x="3655" y="3071"/>
                    <a:pt x="5317" y="5263"/>
                    <a:pt x="8474" y="7689"/>
                  </a:cubicBezTo>
                  <a:cubicBezTo>
                    <a:pt x="11631" y="10115"/>
                    <a:pt x="16283" y="12776"/>
                    <a:pt x="18775" y="14498"/>
                  </a:cubicBezTo>
                  <a:cubicBezTo>
                    <a:pt x="21268" y="16219"/>
                    <a:pt x="21600" y="17002"/>
                    <a:pt x="18111" y="18019"/>
                  </a:cubicBezTo>
                  <a:cubicBezTo>
                    <a:pt x="14622" y="19037"/>
                    <a:pt x="7311" y="20289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567516" y="3852225"/>
              <a:ext cx="93135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2" y="839"/>
                  </a:moveTo>
                  <a:cubicBezTo>
                    <a:pt x="491" y="419"/>
                    <a:pt x="0" y="0"/>
                    <a:pt x="0" y="0"/>
                  </a:cubicBezTo>
                  <a:cubicBezTo>
                    <a:pt x="0" y="0"/>
                    <a:pt x="491" y="419"/>
                    <a:pt x="1227" y="1503"/>
                  </a:cubicBezTo>
                  <a:cubicBezTo>
                    <a:pt x="1964" y="2586"/>
                    <a:pt x="2945" y="4334"/>
                    <a:pt x="4173" y="6431"/>
                  </a:cubicBezTo>
                  <a:cubicBezTo>
                    <a:pt x="5400" y="8528"/>
                    <a:pt x="6873" y="10975"/>
                    <a:pt x="8345" y="13002"/>
                  </a:cubicBezTo>
                  <a:cubicBezTo>
                    <a:pt x="9818" y="15029"/>
                    <a:pt x="11291" y="16637"/>
                    <a:pt x="13500" y="18000"/>
                  </a:cubicBezTo>
                  <a:cubicBezTo>
                    <a:pt x="15709" y="19363"/>
                    <a:pt x="18655" y="20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2814751" y="2283775"/>
              <a:ext cx="491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4677" y="0"/>
                  </a:moveTo>
                  <a:cubicBezTo>
                    <a:pt x="1977" y="1137"/>
                    <a:pt x="-723" y="2274"/>
                    <a:pt x="177" y="5116"/>
                  </a:cubicBezTo>
                  <a:cubicBezTo>
                    <a:pt x="1077" y="7958"/>
                    <a:pt x="5577" y="12505"/>
                    <a:pt x="9627" y="15537"/>
                  </a:cubicBezTo>
                  <a:cubicBezTo>
                    <a:pt x="13677" y="18568"/>
                    <a:pt x="17277" y="20084"/>
                    <a:pt x="208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2752443" y="3350575"/>
              <a:ext cx="13258" cy="30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26" h="21529" fill="norm" stroke="1" extrusionOk="0">
                  <a:moveTo>
                    <a:pt x="5039" y="0"/>
                  </a:moveTo>
                  <a:cubicBezTo>
                    <a:pt x="11211" y="4022"/>
                    <a:pt x="17382" y="8044"/>
                    <a:pt x="18925" y="11247"/>
                  </a:cubicBezTo>
                  <a:cubicBezTo>
                    <a:pt x="20468" y="14450"/>
                    <a:pt x="17382" y="16833"/>
                    <a:pt x="12754" y="18621"/>
                  </a:cubicBezTo>
                  <a:cubicBezTo>
                    <a:pt x="8125" y="20408"/>
                    <a:pt x="1954" y="21600"/>
                    <a:pt x="411" y="21526"/>
                  </a:cubicBezTo>
                  <a:cubicBezTo>
                    <a:pt x="-1132" y="21451"/>
                    <a:pt x="1954" y="20110"/>
                    <a:pt x="5039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880735" y="3287075"/>
              <a:ext cx="148216" cy="29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80" fill="norm" stroke="1" extrusionOk="0">
                  <a:moveTo>
                    <a:pt x="9438" y="0"/>
                  </a:moveTo>
                  <a:cubicBezTo>
                    <a:pt x="7004" y="4985"/>
                    <a:pt x="4571" y="9969"/>
                    <a:pt x="3049" y="12915"/>
                  </a:cubicBezTo>
                  <a:cubicBezTo>
                    <a:pt x="1528" y="15860"/>
                    <a:pt x="920" y="16766"/>
                    <a:pt x="464" y="17899"/>
                  </a:cubicBezTo>
                  <a:cubicBezTo>
                    <a:pt x="7" y="19032"/>
                    <a:pt x="-297" y="20392"/>
                    <a:pt x="464" y="20996"/>
                  </a:cubicBezTo>
                  <a:cubicBezTo>
                    <a:pt x="1224" y="21600"/>
                    <a:pt x="3049" y="21449"/>
                    <a:pt x="6700" y="20845"/>
                  </a:cubicBezTo>
                  <a:cubicBezTo>
                    <a:pt x="10351" y="20241"/>
                    <a:pt x="15827" y="19183"/>
                    <a:pt x="21303" y="18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022599" y="3483925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49"/>
                    <a:pt x="7200" y="10897"/>
                    <a:pt x="3600" y="14497"/>
                  </a:cubicBezTo>
                  <a:cubicBezTo>
                    <a:pt x="0" y="18097"/>
                    <a:pt x="0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848100" y="2334575"/>
              <a:ext cx="31750" cy="34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2880" y="5200"/>
                    <a:pt x="5760" y="10400"/>
                    <a:pt x="6480" y="13733"/>
                  </a:cubicBezTo>
                  <a:cubicBezTo>
                    <a:pt x="7200" y="17067"/>
                    <a:pt x="5760" y="18533"/>
                    <a:pt x="5040" y="19600"/>
                  </a:cubicBezTo>
                  <a:cubicBezTo>
                    <a:pt x="4320" y="20667"/>
                    <a:pt x="4320" y="21333"/>
                    <a:pt x="7200" y="21467"/>
                  </a:cubicBezTo>
                  <a:cubicBezTo>
                    <a:pt x="10080" y="21600"/>
                    <a:pt x="15840" y="21200"/>
                    <a:pt x="2160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988892" y="2371472"/>
              <a:ext cx="157747" cy="323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432" fill="norm" stroke="1" extrusionOk="0">
                  <a:moveTo>
                    <a:pt x="12983" y="921"/>
                  </a:moveTo>
                  <a:cubicBezTo>
                    <a:pt x="11890" y="500"/>
                    <a:pt x="10796" y="79"/>
                    <a:pt x="9566" y="9"/>
                  </a:cubicBezTo>
                  <a:cubicBezTo>
                    <a:pt x="8335" y="-61"/>
                    <a:pt x="6968" y="220"/>
                    <a:pt x="5191" y="2043"/>
                  </a:cubicBezTo>
                  <a:cubicBezTo>
                    <a:pt x="3414" y="3866"/>
                    <a:pt x="1227" y="7233"/>
                    <a:pt x="406" y="10529"/>
                  </a:cubicBezTo>
                  <a:cubicBezTo>
                    <a:pt x="-414" y="13825"/>
                    <a:pt x="133" y="17051"/>
                    <a:pt x="953" y="18874"/>
                  </a:cubicBezTo>
                  <a:cubicBezTo>
                    <a:pt x="1773" y="20697"/>
                    <a:pt x="2867" y="21118"/>
                    <a:pt x="4234" y="21329"/>
                  </a:cubicBezTo>
                  <a:cubicBezTo>
                    <a:pt x="5601" y="21539"/>
                    <a:pt x="7242" y="21539"/>
                    <a:pt x="9839" y="20207"/>
                  </a:cubicBezTo>
                  <a:cubicBezTo>
                    <a:pt x="12437" y="18874"/>
                    <a:pt x="15991" y="16209"/>
                    <a:pt x="18178" y="13334"/>
                  </a:cubicBezTo>
                  <a:cubicBezTo>
                    <a:pt x="20366" y="10458"/>
                    <a:pt x="21186" y="7373"/>
                    <a:pt x="19409" y="5339"/>
                  </a:cubicBezTo>
                  <a:cubicBezTo>
                    <a:pt x="17632" y="3305"/>
                    <a:pt x="13257" y="2323"/>
                    <a:pt x="10249" y="1973"/>
                  </a:cubicBezTo>
                  <a:cubicBezTo>
                    <a:pt x="7242" y="1622"/>
                    <a:pt x="5601" y="1903"/>
                    <a:pt x="3961" y="2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3835400" y="3331525"/>
              <a:ext cx="38100" cy="30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0"/>
                  </a:moveTo>
                  <a:cubicBezTo>
                    <a:pt x="1200" y="3323"/>
                    <a:pt x="2400" y="6646"/>
                    <a:pt x="2400" y="9969"/>
                  </a:cubicBezTo>
                  <a:cubicBezTo>
                    <a:pt x="2400" y="13292"/>
                    <a:pt x="1200" y="16615"/>
                    <a:pt x="1200" y="18655"/>
                  </a:cubicBezTo>
                  <a:cubicBezTo>
                    <a:pt x="1200" y="20694"/>
                    <a:pt x="2400" y="21449"/>
                    <a:pt x="6000" y="21524"/>
                  </a:cubicBezTo>
                  <a:cubicBezTo>
                    <a:pt x="9600" y="21600"/>
                    <a:pt x="15600" y="20996"/>
                    <a:pt x="21600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3942799" y="3361117"/>
              <a:ext cx="164305" cy="292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294" fill="norm" stroke="1" extrusionOk="0">
                  <a:moveTo>
                    <a:pt x="8980" y="2935"/>
                  </a:moveTo>
                  <a:cubicBezTo>
                    <a:pt x="9250" y="2009"/>
                    <a:pt x="9520" y="1083"/>
                    <a:pt x="8980" y="543"/>
                  </a:cubicBezTo>
                  <a:cubicBezTo>
                    <a:pt x="8440" y="3"/>
                    <a:pt x="7090" y="-151"/>
                    <a:pt x="5875" y="158"/>
                  </a:cubicBezTo>
                  <a:cubicBezTo>
                    <a:pt x="4660" y="466"/>
                    <a:pt x="3580" y="1238"/>
                    <a:pt x="2500" y="3475"/>
                  </a:cubicBezTo>
                  <a:cubicBezTo>
                    <a:pt x="1420" y="5712"/>
                    <a:pt x="340" y="9415"/>
                    <a:pt x="70" y="12269"/>
                  </a:cubicBezTo>
                  <a:cubicBezTo>
                    <a:pt x="-200" y="15123"/>
                    <a:pt x="340" y="17129"/>
                    <a:pt x="1150" y="18518"/>
                  </a:cubicBezTo>
                  <a:cubicBezTo>
                    <a:pt x="1960" y="19906"/>
                    <a:pt x="3040" y="20678"/>
                    <a:pt x="4795" y="21063"/>
                  </a:cubicBezTo>
                  <a:cubicBezTo>
                    <a:pt x="6550" y="21449"/>
                    <a:pt x="8980" y="21449"/>
                    <a:pt x="11680" y="20292"/>
                  </a:cubicBezTo>
                  <a:cubicBezTo>
                    <a:pt x="14380" y="19135"/>
                    <a:pt x="17350" y="16820"/>
                    <a:pt x="19105" y="13889"/>
                  </a:cubicBezTo>
                  <a:cubicBezTo>
                    <a:pt x="20860" y="10958"/>
                    <a:pt x="21400" y="7409"/>
                    <a:pt x="20590" y="5172"/>
                  </a:cubicBezTo>
                  <a:cubicBezTo>
                    <a:pt x="19780" y="2935"/>
                    <a:pt x="17620" y="2009"/>
                    <a:pt x="14920" y="1778"/>
                  </a:cubicBezTo>
                  <a:cubicBezTo>
                    <a:pt x="12220" y="1546"/>
                    <a:pt x="8980" y="2009"/>
                    <a:pt x="5740" y="2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4978399" y="2350168"/>
              <a:ext cx="311151" cy="39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1600" y="189"/>
                  </a:moveTo>
                  <a:cubicBezTo>
                    <a:pt x="18514" y="74"/>
                    <a:pt x="15429" y="-42"/>
                    <a:pt x="13445" y="16"/>
                  </a:cubicBezTo>
                  <a:cubicBezTo>
                    <a:pt x="11461" y="74"/>
                    <a:pt x="10580" y="305"/>
                    <a:pt x="9845" y="998"/>
                  </a:cubicBezTo>
                  <a:cubicBezTo>
                    <a:pt x="9110" y="1691"/>
                    <a:pt x="8522" y="2846"/>
                    <a:pt x="8302" y="4347"/>
                  </a:cubicBezTo>
                  <a:cubicBezTo>
                    <a:pt x="8082" y="5849"/>
                    <a:pt x="8229" y="7697"/>
                    <a:pt x="8302" y="9083"/>
                  </a:cubicBezTo>
                  <a:cubicBezTo>
                    <a:pt x="8376" y="10469"/>
                    <a:pt x="8376" y="11393"/>
                    <a:pt x="8743" y="11682"/>
                  </a:cubicBezTo>
                  <a:cubicBezTo>
                    <a:pt x="9110" y="11971"/>
                    <a:pt x="9845" y="11624"/>
                    <a:pt x="11020" y="11567"/>
                  </a:cubicBezTo>
                  <a:cubicBezTo>
                    <a:pt x="12196" y="11509"/>
                    <a:pt x="13812" y="11740"/>
                    <a:pt x="15061" y="12317"/>
                  </a:cubicBezTo>
                  <a:cubicBezTo>
                    <a:pt x="16310" y="12895"/>
                    <a:pt x="17192" y="13819"/>
                    <a:pt x="17412" y="14859"/>
                  </a:cubicBezTo>
                  <a:cubicBezTo>
                    <a:pt x="17633" y="15898"/>
                    <a:pt x="17192" y="17053"/>
                    <a:pt x="15282" y="18208"/>
                  </a:cubicBezTo>
                  <a:cubicBezTo>
                    <a:pt x="13371" y="19363"/>
                    <a:pt x="9992" y="20518"/>
                    <a:pt x="7200" y="21038"/>
                  </a:cubicBezTo>
                  <a:cubicBezTo>
                    <a:pt x="4408" y="21558"/>
                    <a:pt x="2204" y="21442"/>
                    <a:pt x="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5003799" y="3268025"/>
              <a:ext cx="57151" cy="34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0"/>
                  </a:moveTo>
                  <a:cubicBezTo>
                    <a:pt x="3200" y="2898"/>
                    <a:pt x="6400" y="5795"/>
                    <a:pt x="8400" y="9088"/>
                  </a:cubicBezTo>
                  <a:cubicBezTo>
                    <a:pt x="10400" y="12380"/>
                    <a:pt x="11200" y="16068"/>
                    <a:pt x="11600" y="18373"/>
                  </a:cubicBezTo>
                  <a:cubicBezTo>
                    <a:pt x="12000" y="20678"/>
                    <a:pt x="12000" y="21600"/>
                    <a:pt x="13600" y="21337"/>
                  </a:cubicBezTo>
                  <a:cubicBezTo>
                    <a:pt x="15200" y="21073"/>
                    <a:pt x="18400" y="19624"/>
                    <a:pt x="21600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169415" y="3280725"/>
              <a:ext cx="174831" cy="24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075" fill="norm" stroke="1" extrusionOk="0">
                  <a:moveTo>
                    <a:pt x="10488" y="6534"/>
                  </a:moveTo>
                  <a:cubicBezTo>
                    <a:pt x="10990" y="4901"/>
                    <a:pt x="11493" y="3267"/>
                    <a:pt x="11116" y="2269"/>
                  </a:cubicBezTo>
                  <a:cubicBezTo>
                    <a:pt x="10739" y="1271"/>
                    <a:pt x="9483" y="908"/>
                    <a:pt x="8228" y="908"/>
                  </a:cubicBezTo>
                  <a:cubicBezTo>
                    <a:pt x="6972" y="908"/>
                    <a:pt x="5716" y="1271"/>
                    <a:pt x="4083" y="3630"/>
                  </a:cubicBezTo>
                  <a:cubicBezTo>
                    <a:pt x="2451" y="5990"/>
                    <a:pt x="441" y="10346"/>
                    <a:pt x="65" y="13886"/>
                  </a:cubicBezTo>
                  <a:cubicBezTo>
                    <a:pt x="-312" y="17425"/>
                    <a:pt x="944" y="20148"/>
                    <a:pt x="4335" y="20874"/>
                  </a:cubicBezTo>
                  <a:cubicBezTo>
                    <a:pt x="7725" y="21600"/>
                    <a:pt x="13251" y="20329"/>
                    <a:pt x="16641" y="17607"/>
                  </a:cubicBezTo>
                  <a:cubicBezTo>
                    <a:pt x="20032" y="14884"/>
                    <a:pt x="21288" y="10709"/>
                    <a:pt x="20535" y="7533"/>
                  </a:cubicBezTo>
                  <a:cubicBezTo>
                    <a:pt x="19781" y="4356"/>
                    <a:pt x="17018" y="2178"/>
                    <a:pt x="14758" y="1089"/>
                  </a:cubicBezTo>
                  <a:cubicBezTo>
                    <a:pt x="12497" y="0"/>
                    <a:pt x="10739" y="0"/>
                    <a:pt x="89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6436819" y="2264725"/>
              <a:ext cx="198931" cy="269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95" fill="norm" stroke="1" extrusionOk="0">
                  <a:moveTo>
                    <a:pt x="12502" y="0"/>
                  </a:moveTo>
                  <a:cubicBezTo>
                    <a:pt x="9091" y="5400"/>
                    <a:pt x="5681" y="10800"/>
                    <a:pt x="3634" y="13922"/>
                  </a:cubicBezTo>
                  <a:cubicBezTo>
                    <a:pt x="1588" y="17044"/>
                    <a:pt x="906" y="17887"/>
                    <a:pt x="451" y="18731"/>
                  </a:cubicBezTo>
                  <a:cubicBezTo>
                    <a:pt x="-4" y="19575"/>
                    <a:pt x="-231" y="20419"/>
                    <a:pt x="337" y="20925"/>
                  </a:cubicBezTo>
                  <a:cubicBezTo>
                    <a:pt x="906" y="21431"/>
                    <a:pt x="2270" y="21600"/>
                    <a:pt x="5908" y="21431"/>
                  </a:cubicBezTo>
                  <a:cubicBezTo>
                    <a:pt x="9546" y="21262"/>
                    <a:pt x="15457" y="20756"/>
                    <a:pt x="21369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615477" y="2455225"/>
              <a:ext cx="1392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600"/>
                    <a:pt x="1783" y="11200"/>
                    <a:pt x="240" y="14800"/>
                  </a:cubicBezTo>
                  <a:cubicBezTo>
                    <a:pt x="-1303" y="18400"/>
                    <a:pt x="4868" y="20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362700" y="3166425"/>
              <a:ext cx="44450" cy="413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0"/>
                  </a:moveTo>
                  <a:cubicBezTo>
                    <a:pt x="2057" y="3857"/>
                    <a:pt x="4114" y="7714"/>
                    <a:pt x="4114" y="11131"/>
                  </a:cubicBezTo>
                  <a:cubicBezTo>
                    <a:pt x="4114" y="14547"/>
                    <a:pt x="2057" y="17522"/>
                    <a:pt x="1543" y="19286"/>
                  </a:cubicBezTo>
                  <a:cubicBezTo>
                    <a:pt x="1029" y="21049"/>
                    <a:pt x="2057" y="21600"/>
                    <a:pt x="5657" y="21490"/>
                  </a:cubicBezTo>
                  <a:cubicBezTo>
                    <a:pt x="9257" y="21380"/>
                    <a:pt x="15429" y="20608"/>
                    <a:pt x="21600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464300" y="3153725"/>
              <a:ext cx="171886" cy="38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66" fill="norm" stroke="1" extrusionOk="0">
                  <a:moveTo>
                    <a:pt x="18737" y="1401"/>
                  </a:moveTo>
                  <a:cubicBezTo>
                    <a:pt x="18998" y="701"/>
                    <a:pt x="19258" y="0"/>
                    <a:pt x="18867" y="0"/>
                  </a:cubicBezTo>
                  <a:cubicBezTo>
                    <a:pt x="18477" y="0"/>
                    <a:pt x="17436" y="701"/>
                    <a:pt x="15745" y="2977"/>
                  </a:cubicBezTo>
                  <a:cubicBezTo>
                    <a:pt x="14053" y="5254"/>
                    <a:pt x="11711" y="9107"/>
                    <a:pt x="10540" y="12201"/>
                  </a:cubicBezTo>
                  <a:cubicBezTo>
                    <a:pt x="9369" y="15295"/>
                    <a:pt x="9369" y="17630"/>
                    <a:pt x="9759" y="19031"/>
                  </a:cubicBezTo>
                  <a:cubicBezTo>
                    <a:pt x="10149" y="20432"/>
                    <a:pt x="10930" y="20899"/>
                    <a:pt x="11971" y="21191"/>
                  </a:cubicBezTo>
                  <a:cubicBezTo>
                    <a:pt x="13012" y="21483"/>
                    <a:pt x="14313" y="21600"/>
                    <a:pt x="16005" y="21250"/>
                  </a:cubicBezTo>
                  <a:cubicBezTo>
                    <a:pt x="17696" y="20899"/>
                    <a:pt x="19778" y="20082"/>
                    <a:pt x="20689" y="18623"/>
                  </a:cubicBezTo>
                  <a:cubicBezTo>
                    <a:pt x="21600" y="17163"/>
                    <a:pt x="21340" y="15062"/>
                    <a:pt x="17696" y="14011"/>
                  </a:cubicBezTo>
                  <a:cubicBezTo>
                    <a:pt x="14053" y="12960"/>
                    <a:pt x="7027" y="12960"/>
                    <a:pt x="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7950943" y="2279099"/>
              <a:ext cx="253257" cy="31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39" fill="norm" stroke="1" extrusionOk="0">
                  <a:moveTo>
                    <a:pt x="7435" y="4608"/>
                  </a:moveTo>
                  <a:cubicBezTo>
                    <a:pt x="7078" y="3892"/>
                    <a:pt x="6721" y="3177"/>
                    <a:pt x="6632" y="2462"/>
                  </a:cubicBezTo>
                  <a:cubicBezTo>
                    <a:pt x="6542" y="1747"/>
                    <a:pt x="6721" y="1031"/>
                    <a:pt x="7792" y="531"/>
                  </a:cubicBezTo>
                  <a:cubicBezTo>
                    <a:pt x="8863" y="30"/>
                    <a:pt x="10827" y="-256"/>
                    <a:pt x="12344" y="316"/>
                  </a:cubicBezTo>
                  <a:cubicBezTo>
                    <a:pt x="13861" y="888"/>
                    <a:pt x="14933" y="2319"/>
                    <a:pt x="14754" y="4107"/>
                  </a:cubicBezTo>
                  <a:cubicBezTo>
                    <a:pt x="14576" y="5895"/>
                    <a:pt x="13147" y="8041"/>
                    <a:pt x="10827" y="10258"/>
                  </a:cubicBezTo>
                  <a:cubicBezTo>
                    <a:pt x="8506" y="12475"/>
                    <a:pt x="5293" y="14764"/>
                    <a:pt x="3419" y="16266"/>
                  </a:cubicBezTo>
                  <a:cubicBezTo>
                    <a:pt x="1544" y="17768"/>
                    <a:pt x="1009" y="18483"/>
                    <a:pt x="562" y="19198"/>
                  </a:cubicBezTo>
                  <a:cubicBezTo>
                    <a:pt x="116" y="19914"/>
                    <a:pt x="-241" y="20629"/>
                    <a:pt x="205" y="20986"/>
                  </a:cubicBezTo>
                  <a:cubicBezTo>
                    <a:pt x="652" y="21344"/>
                    <a:pt x="1901" y="21344"/>
                    <a:pt x="5561" y="20843"/>
                  </a:cubicBezTo>
                  <a:cubicBezTo>
                    <a:pt x="9220" y="20343"/>
                    <a:pt x="15290" y="19341"/>
                    <a:pt x="21359" y="183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8225937" y="2330487"/>
              <a:ext cx="206755" cy="25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0858" fill="norm" stroke="1" extrusionOk="0">
                  <a:moveTo>
                    <a:pt x="13334" y="3390"/>
                  </a:moveTo>
                  <a:cubicBezTo>
                    <a:pt x="12686" y="2539"/>
                    <a:pt x="12038" y="1689"/>
                    <a:pt x="10526" y="1519"/>
                  </a:cubicBezTo>
                  <a:cubicBezTo>
                    <a:pt x="9014" y="1349"/>
                    <a:pt x="6638" y="1859"/>
                    <a:pt x="4478" y="3985"/>
                  </a:cubicBezTo>
                  <a:cubicBezTo>
                    <a:pt x="2318" y="6111"/>
                    <a:pt x="374" y="9853"/>
                    <a:pt x="50" y="12999"/>
                  </a:cubicBezTo>
                  <a:cubicBezTo>
                    <a:pt x="-274" y="16146"/>
                    <a:pt x="1022" y="18697"/>
                    <a:pt x="2858" y="19972"/>
                  </a:cubicBezTo>
                  <a:cubicBezTo>
                    <a:pt x="4694" y="21248"/>
                    <a:pt x="7070" y="21248"/>
                    <a:pt x="10094" y="19292"/>
                  </a:cubicBezTo>
                  <a:cubicBezTo>
                    <a:pt x="13118" y="17336"/>
                    <a:pt x="16790" y="13424"/>
                    <a:pt x="18842" y="9938"/>
                  </a:cubicBezTo>
                  <a:cubicBezTo>
                    <a:pt x="20894" y="6451"/>
                    <a:pt x="21326" y="3390"/>
                    <a:pt x="21002" y="1689"/>
                  </a:cubicBezTo>
                  <a:cubicBezTo>
                    <a:pt x="20678" y="-12"/>
                    <a:pt x="19598" y="-352"/>
                    <a:pt x="17330" y="328"/>
                  </a:cubicBezTo>
                  <a:cubicBezTo>
                    <a:pt x="15062" y="1009"/>
                    <a:pt x="11606" y="2709"/>
                    <a:pt x="8150" y="4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889071" y="3193148"/>
              <a:ext cx="156379" cy="236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64" fill="norm" stroke="1" extrusionOk="0">
                  <a:moveTo>
                    <a:pt x="21277" y="2748"/>
                  </a:moveTo>
                  <a:cubicBezTo>
                    <a:pt x="21277" y="1793"/>
                    <a:pt x="21277" y="837"/>
                    <a:pt x="20413" y="359"/>
                  </a:cubicBezTo>
                  <a:cubicBezTo>
                    <a:pt x="19549" y="-119"/>
                    <a:pt x="17821" y="-119"/>
                    <a:pt x="14941" y="359"/>
                  </a:cubicBezTo>
                  <a:cubicBezTo>
                    <a:pt x="12061" y="837"/>
                    <a:pt x="8029" y="1793"/>
                    <a:pt x="5149" y="2557"/>
                  </a:cubicBezTo>
                  <a:cubicBezTo>
                    <a:pt x="2269" y="3322"/>
                    <a:pt x="541" y="3895"/>
                    <a:pt x="109" y="5042"/>
                  </a:cubicBezTo>
                  <a:cubicBezTo>
                    <a:pt x="-323" y="6189"/>
                    <a:pt x="541" y="7909"/>
                    <a:pt x="2413" y="8769"/>
                  </a:cubicBezTo>
                  <a:cubicBezTo>
                    <a:pt x="4285" y="9630"/>
                    <a:pt x="7165" y="9630"/>
                    <a:pt x="9325" y="9725"/>
                  </a:cubicBezTo>
                  <a:cubicBezTo>
                    <a:pt x="11485" y="9821"/>
                    <a:pt x="12925" y="10012"/>
                    <a:pt x="14221" y="10490"/>
                  </a:cubicBezTo>
                  <a:cubicBezTo>
                    <a:pt x="15517" y="10968"/>
                    <a:pt x="16669" y="11732"/>
                    <a:pt x="17389" y="12784"/>
                  </a:cubicBezTo>
                  <a:cubicBezTo>
                    <a:pt x="18109" y="13835"/>
                    <a:pt x="18397" y="15173"/>
                    <a:pt x="17533" y="16416"/>
                  </a:cubicBezTo>
                  <a:cubicBezTo>
                    <a:pt x="16669" y="17658"/>
                    <a:pt x="14653" y="18805"/>
                    <a:pt x="12493" y="19665"/>
                  </a:cubicBezTo>
                  <a:cubicBezTo>
                    <a:pt x="10333" y="20525"/>
                    <a:pt x="8029" y="21099"/>
                    <a:pt x="6013" y="21290"/>
                  </a:cubicBezTo>
                  <a:cubicBezTo>
                    <a:pt x="3997" y="21481"/>
                    <a:pt x="2269" y="21290"/>
                    <a:pt x="1981" y="20908"/>
                  </a:cubicBezTo>
                  <a:cubicBezTo>
                    <a:pt x="1693" y="20525"/>
                    <a:pt x="2845" y="19952"/>
                    <a:pt x="4141" y="19474"/>
                  </a:cubicBezTo>
                  <a:cubicBezTo>
                    <a:pt x="5437" y="18996"/>
                    <a:pt x="6877" y="18614"/>
                    <a:pt x="8317" y="182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8078483" y="3242575"/>
              <a:ext cx="145634" cy="20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0856" fill="norm" stroke="1" extrusionOk="0">
                  <a:moveTo>
                    <a:pt x="20518" y="1989"/>
                  </a:moveTo>
                  <a:cubicBezTo>
                    <a:pt x="16618" y="1107"/>
                    <a:pt x="12718" y="226"/>
                    <a:pt x="9418" y="1107"/>
                  </a:cubicBezTo>
                  <a:cubicBezTo>
                    <a:pt x="6118" y="1989"/>
                    <a:pt x="3418" y="4634"/>
                    <a:pt x="1768" y="7940"/>
                  </a:cubicBezTo>
                  <a:cubicBezTo>
                    <a:pt x="118" y="11246"/>
                    <a:pt x="-482" y="15214"/>
                    <a:pt x="418" y="17748"/>
                  </a:cubicBezTo>
                  <a:cubicBezTo>
                    <a:pt x="1318" y="20283"/>
                    <a:pt x="3718" y="21385"/>
                    <a:pt x="7468" y="20614"/>
                  </a:cubicBezTo>
                  <a:cubicBezTo>
                    <a:pt x="11218" y="19842"/>
                    <a:pt x="16318" y="17197"/>
                    <a:pt x="18718" y="13891"/>
                  </a:cubicBezTo>
                  <a:cubicBezTo>
                    <a:pt x="21118" y="10585"/>
                    <a:pt x="20818" y="6618"/>
                    <a:pt x="20218" y="4083"/>
                  </a:cubicBezTo>
                  <a:cubicBezTo>
                    <a:pt x="19618" y="1548"/>
                    <a:pt x="18718" y="446"/>
                    <a:pt x="17518" y="116"/>
                  </a:cubicBezTo>
                  <a:cubicBezTo>
                    <a:pt x="16318" y="-215"/>
                    <a:pt x="14818" y="226"/>
                    <a:pt x="13318" y="6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2787650" y="4188775"/>
              <a:ext cx="317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383"/>
                    <a:pt x="5760" y="8765"/>
                    <a:pt x="9360" y="12365"/>
                  </a:cubicBezTo>
                  <a:cubicBezTo>
                    <a:pt x="12960" y="15965"/>
                    <a:pt x="1728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2943664" y="4157025"/>
              <a:ext cx="129736" cy="27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25" fill="norm" stroke="1" extrusionOk="0">
                  <a:moveTo>
                    <a:pt x="21353" y="989"/>
                  </a:moveTo>
                  <a:cubicBezTo>
                    <a:pt x="19959" y="495"/>
                    <a:pt x="18566" y="0"/>
                    <a:pt x="16998" y="0"/>
                  </a:cubicBezTo>
                  <a:cubicBezTo>
                    <a:pt x="15430" y="0"/>
                    <a:pt x="13688" y="495"/>
                    <a:pt x="10901" y="1402"/>
                  </a:cubicBezTo>
                  <a:cubicBezTo>
                    <a:pt x="8114" y="2308"/>
                    <a:pt x="4282" y="3627"/>
                    <a:pt x="2366" y="5111"/>
                  </a:cubicBezTo>
                  <a:cubicBezTo>
                    <a:pt x="450" y="6595"/>
                    <a:pt x="450" y="8244"/>
                    <a:pt x="276" y="9481"/>
                  </a:cubicBezTo>
                  <a:cubicBezTo>
                    <a:pt x="101" y="10718"/>
                    <a:pt x="-247" y="11542"/>
                    <a:pt x="276" y="11707"/>
                  </a:cubicBezTo>
                  <a:cubicBezTo>
                    <a:pt x="798" y="11872"/>
                    <a:pt x="2192" y="11377"/>
                    <a:pt x="3759" y="11047"/>
                  </a:cubicBezTo>
                  <a:cubicBezTo>
                    <a:pt x="5327" y="10718"/>
                    <a:pt x="7069" y="10553"/>
                    <a:pt x="8637" y="10718"/>
                  </a:cubicBezTo>
                  <a:cubicBezTo>
                    <a:pt x="10205" y="10882"/>
                    <a:pt x="11598" y="11377"/>
                    <a:pt x="13166" y="12531"/>
                  </a:cubicBezTo>
                  <a:cubicBezTo>
                    <a:pt x="14734" y="13685"/>
                    <a:pt x="16476" y="15499"/>
                    <a:pt x="16998" y="16818"/>
                  </a:cubicBezTo>
                  <a:cubicBezTo>
                    <a:pt x="17521" y="18137"/>
                    <a:pt x="16824" y="18962"/>
                    <a:pt x="15082" y="19786"/>
                  </a:cubicBezTo>
                  <a:cubicBezTo>
                    <a:pt x="13340" y="20611"/>
                    <a:pt x="10553" y="21435"/>
                    <a:pt x="8637" y="21518"/>
                  </a:cubicBezTo>
                  <a:cubicBezTo>
                    <a:pt x="6721" y="21600"/>
                    <a:pt x="5676" y="20940"/>
                    <a:pt x="4630" y="20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3744061" y="4184768"/>
              <a:ext cx="243740" cy="23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06" fill="norm" stroke="1" extrusionOk="0">
                  <a:moveTo>
                    <a:pt x="1890" y="3769"/>
                  </a:moveTo>
                  <a:cubicBezTo>
                    <a:pt x="1890" y="2822"/>
                    <a:pt x="1890" y="1874"/>
                    <a:pt x="2263" y="1116"/>
                  </a:cubicBezTo>
                  <a:cubicBezTo>
                    <a:pt x="2635" y="358"/>
                    <a:pt x="3380" y="-210"/>
                    <a:pt x="4683" y="74"/>
                  </a:cubicBezTo>
                  <a:cubicBezTo>
                    <a:pt x="5987" y="358"/>
                    <a:pt x="7849" y="1495"/>
                    <a:pt x="8314" y="4148"/>
                  </a:cubicBezTo>
                  <a:cubicBezTo>
                    <a:pt x="8780" y="6801"/>
                    <a:pt x="7849" y="10969"/>
                    <a:pt x="6452" y="13811"/>
                  </a:cubicBezTo>
                  <a:cubicBezTo>
                    <a:pt x="5056" y="16653"/>
                    <a:pt x="3194" y="18169"/>
                    <a:pt x="1890" y="19306"/>
                  </a:cubicBezTo>
                  <a:cubicBezTo>
                    <a:pt x="587" y="20443"/>
                    <a:pt x="-158" y="21201"/>
                    <a:pt x="28" y="21295"/>
                  </a:cubicBezTo>
                  <a:cubicBezTo>
                    <a:pt x="214" y="21390"/>
                    <a:pt x="1332" y="20822"/>
                    <a:pt x="4404" y="19969"/>
                  </a:cubicBezTo>
                  <a:cubicBezTo>
                    <a:pt x="7476" y="19116"/>
                    <a:pt x="12504" y="17979"/>
                    <a:pt x="15670" y="17032"/>
                  </a:cubicBezTo>
                  <a:cubicBezTo>
                    <a:pt x="18835" y="16085"/>
                    <a:pt x="20139" y="15327"/>
                    <a:pt x="21442" y="14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4015316" y="4226875"/>
              <a:ext cx="95586" cy="163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109" fill="norm" stroke="1" extrusionOk="0">
                  <a:moveTo>
                    <a:pt x="16085" y="1641"/>
                  </a:moveTo>
                  <a:cubicBezTo>
                    <a:pt x="14247" y="820"/>
                    <a:pt x="12409" y="0"/>
                    <a:pt x="10340" y="0"/>
                  </a:cubicBezTo>
                  <a:cubicBezTo>
                    <a:pt x="8272" y="0"/>
                    <a:pt x="5974" y="820"/>
                    <a:pt x="3906" y="3418"/>
                  </a:cubicBezTo>
                  <a:cubicBezTo>
                    <a:pt x="1838" y="6015"/>
                    <a:pt x="0" y="10390"/>
                    <a:pt x="0" y="13808"/>
                  </a:cubicBezTo>
                  <a:cubicBezTo>
                    <a:pt x="0" y="17225"/>
                    <a:pt x="1838" y="19686"/>
                    <a:pt x="5285" y="20643"/>
                  </a:cubicBezTo>
                  <a:cubicBezTo>
                    <a:pt x="8732" y="21600"/>
                    <a:pt x="13787" y="21053"/>
                    <a:pt x="17004" y="19276"/>
                  </a:cubicBezTo>
                  <a:cubicBezTo>
                    <a:pt x="20221" y="17499"/>
                    <a:pt x="21600" y="14491"/>
                    <a:pt x="20221" y="11757"/>
                  </a:cubicBezTo>
                  <a:cubicBezTo>
                    <a:pt x="18843" y="9023"/>
                    <a:pt x="14706" y="6562"/>
                    <a:pt x="11719" y="5742"/>
                  </a:cubicBezTo>
                  <a:cubicBezTo>
                    <a:pt x="8732" y="4922"/>
                    <a:pt x="6894" y="5742"/>
                    <a:pt x="5055" y="6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5060949" y="4068611"/>
              <a:ext cx="76201" cy="28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1393"/>
                  </a:moveTo>
                  <a:cubicBezTo>
                    <a:pt x="0" y="599"/>
                    <a:pt x="0" y="-195"/>
                    <a:pt x="1200" y="43"/>
                  </a:cubicBezTo>
                  <a:cubicBezTo>
                    <a:pt x="2400" y="281"/>
                    <a:pt x="4800" y="1552"/>
                    <a:pt x="7500" y="4490"/>
                  </a:cubicBezTo>
                  <a:cubicBezTo>
                    <a:pt x="10200" y="7429"/>
                    <a:pt x="13200" y="12034"/>
                    <a:pt x="15600" y="15131"/>
                  </a:cubicBezTo>
                  <a:cubicBezTo>
                    <a:pt x="18000" y="18229"/>
                    <a:pt x="19800" y="19817"/>
                    <a:pt x="21600" y="214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5277355" y="4028802"/>
              <a:ext cx="170945" cy="31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38" fill="norm" stroke="1" extrusionOk="0">
                  <a:moveTo>
                    <a:pt x="21536" y="522"/>
                  </a:moveTo>
                  <a:cubicBezTo>
                    <a:pt x="20203" y="230"/>
                    <a:pt x="18869" y="-62"/>
                    <a:pt x="15936" y="11"/>
                  </a:cubicBezTo>
                  <a:cubicBezTo>
                    <a:pt x="13003" y="84"/>
                    <a:pt x="8469" y="522"/>
                    <a:pt x="5536" y="887"/>
                  </a:cubicBezTo>
                  <a:cubicBezTo>
                    <a:pt x="2603" y="1252"/>
                    <a:pt x="1269" y="1543"/>
                    <a:pt x="603" y="2784"/>
                  </a:cubicBezTo>
                  <a:cubicBezTo>
                    <a:pt x="-64" y="4024"/>
                    <a:pt x="-64" y="6214"/>
                    <a:pt x="69" y="7819"/>
                  </a:cubicBezTo>
                  <a:cubicBezTo>
                    <a:pt x="203" y="9424"/>
                    <a:pt x="469" y="10446"/>
                    <a:pt x="1269" y="10738"/>
                  </a:cubicBezTo>
                  <a:cubicBezTo>
                    <a:pt x="2069" y="11030"/>
                    <a:pt x="3403" y="10592"/>
                    <a:pt x="5403" y="10373"/>
                  </a:cubicBezTo>
                  <a:cubicBezTo>
                    <a:pt x="7403" y="10154"/>
                    <a:pt x="10069" y="10154"/>
                    <a:pt x="12203" y="10446"/>
                  </a:cubicBezTo>
                  <a:cubicBezTo>
                    <a:pt x="14336" y="10738"/>
                    <a:pt x="15936" y="11322"/>
                    <a:pt x="17136" y="11906"/>
                  </a:cubicBezTo>
                  <a:cubicBezTo>
                    <a:pt x="18336" y="12489"/>
                    <a:pt x="19136" y="13073"/>
                    <a:pt x="18469" y="14314"/>
                  </a:cubicBezTo>
                  <a:cubicBezTo>
                    <a:pt x="17803" y="15554"/>
                    <a:pt x="15669" y="17452"/>
                    <a:pt x="13803" y="18765"/>
                  </a:cubicBezTo>
                  <a:cubicBezTo>
                    <a:pt x="11936" y="20079"/>
                    <a:pt x="10336" y="20808"/>
                    <a:pt x="8736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6407150" y="3934255"/>
              <a:ext cx="234950" cy="20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2017"/>
                  </a:moveTo>
                  <a:cubicBezTo>
                    <a:pt x="584" y="1144"/>
                    <a:pt x="1168" y="271"/>
                    <a:pt x="1946" y="53"/>
                  </a:cubicBezTo>
                  <a:cubicBezTo>
                    <a:pt x="2724" y="-165"/>
                    <a:pt x="3697" y="271"/>
                    <a:pt x="4865" y="1580"/>
                  </a:cubicBezTo>
                  <a:cubicBezTo>
                    <a:pt x="6032" y="2890"/>
                    <a:pt x="7395" y="5071"/>
                    <a:pt x="7492" y="7690"/>
                  </a:cubicBezTo>
                  <a:cubicBezTo>
                    <a:pt x="7589" y="10308"/>
                    <a:pt x="6422" y="13362"/>
                    <a:pt x="5449" y="15326"/>
                  </a:cubicBezTo>
                  <a:cubicBezTo>
                    <a:pt x="4476" y="17290"/>
                    <a:pt x="3697" y="18162"/>
                    <a:pt x="3016" y="19035"/>
                  </a:cubicBezTo>
                  <a:cubicBezTo>
                    <a:pt x="2335" y="19908"/>
                    <a:pt x="1751" y="20780"/>
                    <a:pt x="2043" y="21108"/>
                  </a:cubicBezTo>
                  <a:cubicBezTo>
                    <a:pt x="2335" y="21435"/>
                    <a:pt x="3503" y="21217"/>
                    <a:pt x="6908" y="20235"/>
                  </a:cubicBezTo>
                  <a:cubicBezTo>
                    <a:pt x="10314" y="19253"/>
                    <a:pt x="15957" y="17508"/>
                    <a:pt x="21600" y="157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6645899" y="3977023"/>
              <a:ext cx="94886" cy="145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0963" fill="norm" stroke="1" extrusionOk="0">
                  <a:moveTo>
                    <a:pt x="14653" y="4880"/>
                  </a:moveTo>
                  <a:cubicBezTo>
                    <a:pt x="14184" y="3359"/>
                    <a:pt x="13714" y="1838"/>
                    <a:pt x="12305" y="925"/>
                  </a:cubicBezTo>
                  <a:cubicBezTo>
                    <a:pt x="10897" y="12"/>
                    <a:pt x="8549" y="-292"/>
                    <a:pt x="6436" y="316"/>
                  </a:cubicBezTo>
                  <a:cubicBezTo>
                    <a:pt x="4323" y="925"/>
                    <a:pt x="2444" y="2446"/>
                    <a:pt x="1270" y="5793"/>
                  </a:cubicBezTo>
                  <a:cubicBezTo>
                    <a:pt x="97" y="9139"/>
                    <a:pt x="-373" y="14311"/>
                    <a:pt x="331" y="17353"/>
                  </a:cubicBezTo>
                  <a:cubicBezTo>
                    <a:pt x="1036" y="20395"/>
                    <a:pt x="2914" y="21308"/>
                    <a:pt x="6201" y="20852"/>
                  </a:cubicBezTo>
                  <a:cubicBezTo>
                    <a:pt x="9488" y="20395"/>
                    <a:pt x="14184" y="18570"/>
                    <a:pt x="17001" y="15680"/>
                  </a:cubicBezTo>
                  <a:cubicBezTo>
                    <a:pt x="19818" y="12790"/>
                    <a:pt x="20757" y="8835"/>
                    <a:pt x="20992" y="6097"/>
                  </a:cubicBezTo>
                  <a:cubicBezTo>
                    <a:pt x="21227" y="3359"/>
                    <a:pt x="20757" y="1838"/>
                    <a:pt x="19349" y="1229"/>
                  </a:cubicBezTo>
                  <a:cubicBezTo>
                    <a:pt x="17940" y="621"/>
                    <a:pt x="15592" y="925"/>
                    <a:pt x="13949" y="1229"/>
                  </a:cubicBezTo>
                  <a:cubicBezTo>
                    <a:pt x="12305" y="1533"/>
                    <a:pt x="11366" y="1838"/>
                    <a:pt x="10427" y="21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7556500" y="3838307"/>
              <a:ext cx="263261" cy="426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55" fill="norm" stroke="1" extrusionOk="0">
                  <a:moveTo>
                    <a:pt x="0" y="3591"/>
                  </a:moveTo>
                  <a:cubicBezTo>
                    <a:pt x="3456" y="2628"/>
                    <a:pt x="6912" y="1666"/>
                    <a:pt x="10022" y="1024"/>
                  </a:cubicBezTo>
                  <a:cubicBezTo>
                    <a:pt x="13133" y="383"/>
                    <a:pt x="15898" y="62"/>
                    <a:pt x="17712" y="8"/>
                  </a:cubicBezTo>
                  <a:cubicBezTo>
                    <a:pt x="19526" y="-45"/>
                    <a:pt x="20390" y="169"/>
                    <a:pt x="20909" y="597"/>
                  </a:cubicBezTo>
                  <a:cubicBezTo>
                    <a:pt x="21427" y="1024"/>
                    <a:pt x="21600" y="1666"/>
                    <a:pt x="21427" y="3323"/>
                  </a:cubicBezTo>
                  <a:cubicBezTo>
                    <a:pt x="21254" y="4981"/>
                    <a:pt x="20736" y="7654"/>
                    <a:pt x="20045" y="10595"/>
                  </a:cubicBezTo>
                  <a:cubicBezTo>
                    <a:pt x="19354" y="13535"/>
                    <a:pt x="18490" y="16743"/>
                    <a:pt x="18230" y="18614"/>
                  </a:cubicBezTo>
                  <a:cubicBezTo>
                    <a:pt x="17971" y="20486"/>
                    <a:pt x="18317" y="21020"/>
                    <a:pt x="18662" y="215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7664450" y="4118925"/>
              <a:ext cx="247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8000"/>
                    <a:pt x="11077" y="14400"/>
                    <a:pt x="14677" y="10800"/>
                  </a:cubicBezTo>
                  <a:cubicBezTo>
                    <a:pt x="18277" y="7200"/>
                    <a:pt x="1993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7966319" y="3981720"/>
              <a:ext cx="197665" cy="25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0938" fill="norm" stroke="1" extrusionOk="0">
                  <a:moveTo>
                    <a:pt x="11229" y="2388"/>
                  </a:moveTo>
                  <a:cubicBezTo>
                    <a:pt x="10547" y="1524"/>
                    <a:pt x="9865" y="660"/>
                    <a:pt x="8841" y="228"/>
                  </a:cubicBezTo>
                  <a:cubicBezTo>
                    <a:pt x="7818" y="-204"/>
                    <a:pt x="6454" y="-204"/>
                    <a:pt x="4635" y="1870"/>
                  </a:cubicBezTo>
                  <a:cubicBezTo>
                    <a:pt x="2816" y="3943"/>
                    <a:pt x="542" y="8090"/>
                    <a:pt x="88" y="11633"/>
                  </a:cubicBezTo>
                  <a:cubicBezTo>
                    <a:pt x="-367" y="15175"/>
                    <a:pt x="997" y="18113"/>
                    <a:pt x="3157" y="19668"/>
                  </a:cubicBezTo>
                  <a:cubicBezTo>
                    <a:pt x="5317" y="21223"/>
                    <a:pt x="8273" y="21396"/>
                    <a:pt x="11342" y="19927"/>
                  </a:cubicBezTo>
                  <a:cubicBezTo>
                    <a:pt x="14412" y="18458"/>
                    <a:pt x="17595" y="15348"/>
                    <a:pt x="19300" y="12756"/>
                  </a:cubicBezTo>
                  <a:cubicBezTo>
                    <a:pt x="21006" y="10164"/>
                    <a:pt x="21233" y="8090"/>
                    <a:pt x="21233" y="6622"/>
                  </a:cubicBezTo>
                  <a:cubicBezTo>
                    <a:pt x="21233" y="5153"/>
                    <a:pt x="21006" y="4289"/>
                    <a:pt x="19869" y="4116"/>
                  </a:cubicBezTo>
                  <a:cubicBezTo>
                    <a:pt x="18732" y="3943"/>
                    <a:pt x="16686" y="4462"/>
                    <a:pt x="14639" y="49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9384077" y="2084514"/>
              <a:ext cx="172674" cy="17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05" fill="norm" stroke="1" extrusionOk="0">
                  <a:moveTo>
                    <a:pt x="943" y="6622"/>
                  </a:moveTo>
                  <a:cubicBezTo>
                    <a:pt x="416" y="5305"/>
                    <a:pt x="-111" y="3988"/>
                    <a:pt x="21" y="2802"/>
                  </a:cubicBezTo>
                  <a:cubicBezTo>
                    <a:pt x="152" y="1617"/>
                    <a:pt x="943" y="563"/>
                    <a:pt x="1996" y="168"/>
                  </a:cubicBezTo>
                  <a:cubicBezTo>
                    <a:pt x="3050" y="-227"/>
                    <a:pt x="4367" y="36"/>
                    <a:pt x="5684" y="1353"/>
                  </a:cubicBezTo>
                  <a:cubicBezTo>
                    <a:pt x="7001" y="2671"/>
                    <a:pt x="8318" y="5041"/>
                    <a:pt x="8055" y="8202"/>
                  </a:cubicBezTo>
                  <a:cubicBezTo>
                    <a:pt x="7791" y="11363"/>
                    <a:pt x="5948" y="15314"/>
                    <a:pt x="4367" y="17685"/>
                  </a:cubicBezTo>
                  <a:cubicBezTo>
                    <a:pt x="2787" y="20056"/>
                    <a:pt x="1469" y="20846"/>
                    <a:pt x="1733" y="21110"/>
                  </a:cubicBezTo>
                  <a:cubicBezTo>
                    <a:pt x="1996" y="21373"/>
                    <a:pt x="3840" y="21110"/>
                    <a:pt x="7396" y="20056"/>
                  </a:cubicBezTo>
                  <a:cubicBezTo>
                    <a:pt x="10952" y="19002"/>
                    <a:pt x="16221" y="17158"/>
                    <a:pt x="21489" y="153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9538921" y="2029775"/>
              <a:ext cx="144829" cy="41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49" fill="norm" stroke="1" extrusionOk="0">
                  <a:moveTo>
                    <a:pt x="21419" y="0"/>
                  </a:moveTo>
                  <a:cubicBezTo>
                    <a:pt x="18289" y="3164"/>
                    <a:pt x="15158" y="6327"/>
                    <a:pt x="12028" y="9273"/>
                  </a:cubicBezTo>
                  <a:cubicBezTo>
                    <a:pt x="8897" y="12218"/>
                    <a:pt x="5767" y="14945"/>
                    <a:pt x="3732" y="16691"/>
                  </a:cubicBezTo>
                  <a:cubicBezTo>
                    <a:pt x="1697" y="18436"/>
                    <a:pt x="758" y="19200"/>
                    <a:pt x="289" y="19964"/>
                  </a:cubicBezTo>
                  <a:cubicBezTo>
                    <a:pt x="-181" y="20727"/>
                    <a:pt x="-181" y="21491"/>
                    <a:pt x="1071" y="21545"/>
                  </a:cubicBezTo>
                  <a:cubicBezTo>
                    <a:pt x="2323" y="21600"/>
                    <a:pt x="4828" y="20945"/>
                    <a:pt x="7332" y="20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9740900" y="2177803"/>
              <a:ext cx="137319" cy="328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71" fill="norm" stroke="1" extrusionOk="0">
                  <a:moveTo>
                    <a:pt x="0" y="2779"/>
                  </a:moveTo>
                  <a:cubicBezTo>
                    <a:pt x="4255" y="1809"/>
                    <a:pt x="8509" y="840"/>
                    <a:pt x="12109" y="356"/>
                  </a:cubicBezTo>
                  <a:cubicBezTo>
                    <a:pt x="15709" y="-129"/>
                    <a:pt x="18655" y="-129"/>
                    <a:pt x="20127" y="425"/>
                  </a:cubicBezTo>
                  <a:cubicBezTo>
                    <a:pt x="21600" y="979"/>
                    <a:pt x="21600" y="2086"/>
                    <a:pt x="20127" y="4025"/>
                  </a:cubicBezTo>
                  <a:cubicBezTo>
                    <a:pt x="18655" y="5963"/>
                    <a:pt x="15709" y="8733"/>
                    <a:pt x="14236" y="11779"/>
                  </a:cubicBezTo>
                  <a:cubicBezTo>
                    <a:pt x="12764" y="14825"/>
                    <a:pt x="12764" y="18148"/>
                    <a:pt x="12764" y="21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9753600" y="2347275"/>
              <a:ext cx="215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8000"/>
                    <a:pt x="11435" y="14400"/>
                    <a:pt x="15035" y="10800"/>
                  </a:cubicBezTo>
                  <a:cubicBezTo>
                    <a:pt x="18635" y="7200"/>
                    <a:pt x="2011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9262205" y="3116998"/>
              <a:ext cx="116746" cy="23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03" fill="norm" stroke="1" extrusionOk="0">
                  <a:moveTo>
                    <a:pt x="21274" y="2170"/>
                  </a:moveTo>
                  <a:cubicBezTo>
                    <a:pt x="20117" y="1405"/>
                    <a:pt x="18960" y="641"/>
                    <a:pt x="17224" y="258"/>
                  </a:cubicBezTo>
                  <a:cubicBezTo>
                    <a:pt x="15488" y="-124"/>
                    <a:pt x="13174" y="-124"/>
                    <a:pt x="10474" y="545"/>
                  </a:cubicBezTo>
                  <a:cubicBezTo>
                    <a:pt x="7774" y="1214"/>
                    <a:pt x="4688" y="2552"/>
                    <a:pt x="2953" y="3699"/>
                  </a:cubicBezTo>
                  <a:cubicBezTo>
                    <a:pt x="1217" y="4846"/>
                    <a:pt x="831" y="5802"/>
                    <a:pt x="445" y="6757"/>
                  </a:cubicBezTo>
                  <a:cubicBezTo>
                    <a:pt x="60" y="7713"/>
                    <a:pt x="-326" y="8669"/>
                    <a:pt x="445" y="9051"/>
                  </a:cubicBezTo>
                  <a:cubicBezTo>
                    <a:pt x="1217" y="9434"/>
                    <a:pt x="3145" y="9242"/>
                    <a:pt x="6231" y="9434"/>
                  </a:cubicBezTo>
                  <a:cubicBezTo>
                    <a:pt x="9317" y="9625"/>
                    <a:pt x="13560" y="10198"/>
                    <a:pt x="16260" y="11536"/>
                  </a:cubicBezTo>
                  <a:cubicBezTo>
                    <a:pt x="18960" y="12874"/>
                    <a:pt x="20117" y="14977"/>
                    <a:pt x="19153" y="16697"/>
                  </a:cubicBezTo>
                  <a:cubicBezTo>
                    <a:pt x="18188" y="18418"/>
                    <a:pt x="15103" y="19756"/>
                    <a:pt x="12595" y="20520"/>
                  </a:cubicBezTo>
                  <a:cubicBezTo>
                    <a:pt x="10088" y="21285"/>
                    <a:pt x="8160" y="21476"/>
                    <a:pt x="6231" y="21380"/>
                  </a:cubicBezTo>
                  <a:cubicBezTo>
                    <a:pt x="4303" y="21285"/>
                    <a:pt x="2374" y="20903"/>
                    <a:pt x="2374" y="20329"/>
                  </a:cubicBezTo>
                  <a:cubicBezTo>
                    <a:pt x="2374" y="19756"/>
                    <a:pt x="4303" y="18991"/>
                    <a:pt x="6231" y="182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9461500" y="3077525"/>
              <a:ext cx="1270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11"/>
                    <a:pt x="18000" y="222"/>
                    <a:pt x="15840" y="1385"/>
                  </a:cubicBezTo>
                  <a:cubicBezTo>
                    <a:pt x="13680" y="2548"/>
                    <a:pt x="11160" y="4763"/>
                    <a:pt x="8820" y="7422"/>
                  </a:cubicBezTo>
                  <a:cubicBezTo>
                    <a:pt x="6480" y="10080"/>
                    <a:pt x="4320" y="13182"/>
                    <a:pt x="2880" y="15618"/>
                  </a:cubicBezTo>
                  <a:cubicBezTo>
                    <a:pt x="1440" y="18055"/>
                    <a:pt x="720" y="198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9607550" y="3237364"/>
              <a:ext cx="147573" cy="31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26" fill="norm" stroke="1" extrusionOk="0">
                  <a:moveTo>
                    <a:pt x="0" y="3814"/>
                  </a:moveTo>
                  <a:cubicBezTo>
                    <a:pt x="2738" y="2950"/>
                    <a:pt x="5476" y="2086"/>
                    <a:pt x="8214" y="1438"/>
                  </a:cubicBezTo>
                  <a:cubicBezTo>
                    <a:pt x="10952" y="790"/>
                    <a:pt x="13690" y="358"/>
                    <a:pt x="15820" y="142"/>
                  </a:cubicBezTo>
                  <a:cubicBezTo>
                    <a:pt x="17949" y="-74"/>
                    <a:pt x="19470" y="-74"/>
                    <a:pt x="20383" y="358"/>
                  </a:cubicBezTo>
                  <a:cubicBezTo>
                    <a:pt x="21296" y="790"/>
                    <a:pt x="21600" y="1654"/>
                    <a:pt x="20535" y="4030"/>
                  </a:cubicBezTo>
                  <a:cubicBezTo>
                    <a:pt x="19470" y="6406"/>
                    <a:pt x="17037" y="10294"/>
                    <a:pt x="15211" y="13462"/>
                  </a:cubicBezTo>
                  <a:cubicBezTo>
                    <a:pt x="13386" y="16630"/>
                    <a:pt x="12169" y="19078"/>
                    <a:pt x="10952" y="2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9632949" y="3414075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880783" y="1902775"/>
              <a:ext cx="386164" cy="46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0" fill="norm" stroke="1" extrusionOk="0">
                  <a:moveTo>
                    <a:pt x="13852" y="4962"/>
                  </a:moveTo>
                  <a:cubicBezTo>
                    <a:pt x="13852" y="4476"/>
                    <a:pt x="13852" y="3989"/>
                    <a:pt x="13559" y="3649"/>
                  </a:cubicBezTo>
                  <a:cubicBezTo>
                    <a:pt x="13265" y="3308"/>
                    <a:pt x="12678" y="3114"/>
                    <a:pt x="11504" y="3016"/>
                  </a:cubicBezTo>
                  <a:cubicBezTo>
                    <a:pt x="10330" y="2919"/>
                    <a:pt x="8570" y="2919"/>
                    <a:pt x="7102" y="3114"/>
                  </a:cubicBezTo>
                  <a:cubicBezTo>
                    <a:pt x="5635" y="3308"/>
                    <a:pt x="4461" y="3697"/>
                    <a:pt x="3404" y="4427"/>
                  </a:cubicBezTo>
                  <a:cubicBezTo>
                    <a:pt x="2348" y="5157"/>
                    <a:pt x="1409" y="6227"/>
                    <a:pt x="822" y="7930"/>
                  </a:cubicBezTo>
                  <a:cubicBezTo>
                    <a:pt x="235" y="9632"/>
                    <a:pt x="0" y="11968"/>
                    <a:pt x="0" y="13622"/>
                  </a:cubicBezTo>
                  <a:cubicBezTo>
                    <a:pt x="0" y="15276"/>
                    <a:pt x="235" y="16249"/>
                    <a:pt x="1585" y="17465"/>
                  </a:cubicBezTo>
                  <a:cubicBezTo>
                    <a:pt x="2935" y="18681"/>
                    <a:pt x="5400" y="20141"/>
                    <a:pt x="7572" y="20870"/>
                  </a:cubicBezTo>
                  <a:cubicBezTo>
                    <a:pt x="9743" y="21600"/>
                    <a:pt x="11622" y="21600"/>
                    <a:pt x="13207" y="21308"/>
                  </a:cubicBezTo>
                  <a:cubicBezTo>
                    <a:pt x="14791" y="21016"/>
                    <a:pt x="16083" y="20432"/>
                    <a:pt x="17433" y="18973"/>
                  </a:cubicBezTo>
                  <a:cubicBezTo>
                    <a:pt x="18783" y="17514"/>
                    <a:pt x="20191" y="15178"/>
                    <a:pt x="20896" y="12795"/>
                  </a:cubicBezTo>
                  <a:cubicBezTo>
                    <a:pt x="21600" y="10411"/>
                    <a:pt x="21600" y="7978"/>
                    <a:pt x="20837" y="5984"/>
                  </a:cubicBezTo>
                  <a:cubicBezTo>
                    <a:pt x="20074" y="3989"/>
                    <a:pt x="18548" y="2432"/>
                    <a:pt x="16963" y="1508"/>
                  </a:cubicBezTo>
                  <a:cubicBezTo>
                    <a:pt x="15378" y="584"/>
                    <a:pt x="13735" y="292"/>
                    <a:pt x="1209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268665" y="1115375"/>
              <a:ext cx="747586" cy="92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21551" y="21600"/>
                  </a:moveTo>
                  <a:cubicBezTo>
                    <a:pt x="21551" y="20806"/>
                    <a:pt x="21551" y="20011"/>
                    <a:pt x="21307" y="18894"/>
                  </a:cubicBezTo>
                  <a:cubicBezTo>
                    <a:pt x="21063" y="17777"/>
                    <a:pt x="20575" y="16337"/>
                    <a:pt x="19751" y="14897"/>
                  </a:cubicBezTo>
                  <a:cubicBezTo>
                    <a:pt x="18927" y="13457"/>
                    <a:pt x="17768" y="12017"/>
                    <a:pt x="16487" y="10626"/>
                  </a:cubicBezTo>
                  <a:cubicBezTo>
                    <a:pt x="15205" y="9236"/>
                    <a:pt x="13802" y="7895"/>
                    <a:pt x="12307" y="6927"/>
                  </a:cubicBezTo>
                  <a:cubicBezTo>
                    <a:pt x="10812" y="5959"/>
                    <a:pt x="9226" y="5363"/>
                    <a:pt x="7487" y="4866"/>
                  </a:cubicBezTo>
                  <a:cubicBezTo>
                    <a:pt x="5748" y="4370"/>
                    <a:pt x="3856" y="3972"/>
                    <a:pt x="2636" y="3650"/>
                  </a:cubicBezTo>
                  <a:cubicBezTo>
                    <a:pt x="1415" y="3327"/>
                    <a:pt x="866" y="3079"/>
                    <a:pt x="500" y="2855"/>
                  </a:cubicBezTo>
                  <a:cubicBezTo>
                    <a:pt x="134" y="2632"/>
                    <a:pt x="-49" y="2433"/>
                    <a:pt x="12" y="2582"/>
                  </a:cubicBezTo>
                  <a:cubicBezTo>
                    <a:pt x="73" y="2731"/>
                    <a:pt x="378" y="3228"/>
                    <a:pt x="683" y="3749"/>
                  </a:cubicBezTo>
                  <a:cubicBezTo>
                    <a:pt x="988" y="4270"/>
                    <a:pt x="1293" y="4817"/>
                    <a:pt x="1507" y="5214"/>
                  </a:cubicBezTo>
                  <a:cubicBezTo>
                    <a:pt x="1720" y="5611"/>
                    <a:pt x="1843" y="5859"/>
                    <a:pt x="1934" y="6108"/>
                  </a:cubicBezTo>
                  <a:cubicBezTo>
                    <a:pt x="2026" y="6356"/>
                    <a:pt x="2087" y="6604"/>
                    <a:pt x="1995" y="6604"/>
                  </a:cubicBezTo>
                  <a:cubicBezTo>
                    <a:pt x="1904" y="6604"/>
                    <a:pt x="1659" y="6356"/>
                    <a:pt x="1324" y="5859"/>
                  </a:cubicBezTo>
                  <a:cubicBezTo>
                    <a:pt x="988" y="5363"/>
                    <a:pt x="561" y="4618"/>
                    <a:pt x="409" y="3997"/>
                  </a:cubicBezTo>
                  <a:cubicBezTo>
                    <a:pt x="256" y="3377"/>
                    <a:pt x="378" y="2880"/>
                    <a:pt x="1171" y="2234"/>
                  </a:cubicBezTo>
                  <a:cubicBezTo>
                    <a:pt x="1965" y="1589"/>
                    <a:pt x="3429" y="794"/>
                    <a:pt x="489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3028467" y="3023732"/>
              <a:ext cx="329093" cy="34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295" fill="norm" stroke="1" extrusionOk="0">
                  <a:moveTo>
                    <a:pt x="8941" y="187"/>
                  </a:moveTo>
                  <a:cubicBezTo>
                    <a:pt x="8266" y="55"/>
                    <a:pt x="7591" y="-78"/>
                    <a:pt x="6983" y="55"/>
                  </a:cubicBezTo>
                  <a:cubicBezTo>
                    <a:pt x="6376" y="187"/>
                    <a:pt x="5836" y="585"/>
                    <a:pt x="4689" y="2572"/>
                  </a:cubicBezTo>
                  <a:cubicBezTo>
                    <a:pt x="3541" y="4560"/>
                    <a:pt x="1786" y="8138"/>
                    <a:pt x="841" y="11053"/>
                  </a:cubicBezTo>
                  <a:cubicBezTo>
                    <a:pt x="-104" y="13969"/>
                    <a:pt x="-239" y="16221"/>
                    <a:pt x="369" y="17878"/>
                  </a:cubicBezTo>
                  <a:cubicBezTo>
                    <a:pt x="976" y="19534"/>
                    <a:pt x="2326" y="20594"/>
                    <a:pt x="4486" y="21058"/>
                  </a:cubicBezTo>
                  <a:cubicBezTo>
                    <a:pt x="6646" y="21522"/>
                    <a:pt x="9616" y="21389"/>
                    <a:pt x="12519" y="19866"/>
                  </a:cubicBezTo>
                  <a:cubicBezTo>
                    <a:pt x="15421" y="18342"/>
                    <a:pt x="18256" y="15426"/>
                    <a:pt x="19741" y="12511"/>
                  </a:cubicBezTo>
                  <a:cubicBezTo>
                    <a:pt x="21226" y="9596"/>
                    <a:pt x="21361" y="6680"/>
                    <a:pt x="20281" y="4626"/>
                  </a:cubicBezTo>
                  <a:cubicBezTo>
                    <a:pt x="19201" y="2572"/>
                    <a:pt x="16906" y="1380"/>
                    <a:pt x="14611" y="982"/>
                  </a:cubicBezTo>
                  <a:cubicBezTo>
                    <a:pt x="12316" y="585"/>
                    <a:pt x="10021" y="982"/>
                    <a:pt x="7726" y="13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065314" y="3131218"/>
              <a:ext cx="1836637" cy="38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18" fill="norm" stroke="1" extrusionOk="0">
                  <a:moveTo>
                    <a:pt x="21568" y="4088"/>
                  </a:moveTo>
                  <a:cubicBezTo>
                    <a:pt x="21568" y="3498"/>
                    <a:pt x="21568" y="2908"/>
                    <a:pt x="21518" y="2318"/>
                  </a:cubicBezTo>
                  <a:cubicBezTo>
                    <a:pt x="21469" y="1727"/>
                    <a:pt x="21369" y="1137"/>
                    <a:pt x="21170" y="783"/>
                  </a:cubicBezTo>
                  <a:cubicBezTo>
                    <a:pt x="20971" y="429"/>
                    <a:pt x="20673" y="311"/>
                    <a:pt x="20027" y="193"/>
                  </a:cubicBezTo>
                  <a:cubicBezTo>
                    <a:pt x="19381" y="75"/>
                    <a:pt x="18386" y="-43"/>
                    <a:pt x="17479" y="16"/>
                  </a:cubicBezTo>
                  <a:cubicBezTo>
                    <a:pt x="16572" y="75"/>
                    <a:pt x="15752" y="311"/>
                    <a:pt x="14807" y="783"/>
                  </a:cubicBezTo>
                  <a:cubicBezTo>
                    <a:pt x="13863" y="1255"/>
                    <a:pt x="12794" y="1964"/>
                    <a:pt x="11837" y="2495"/>
                  </a:cubicBezTo>
                  <a:cubicBezTo>
                    <a:pt x="10880" y="3026"/>
                    <a:pt x="10035" y="3380"/>
                    <a:pt x="9127" y="4029"/>
                  </a:cubicBezTo>
                  <a:cubicBezTo>
                    <a:pt x="8220" y="4678"/>
                    <a:pt x="7251" y="5623"/>
                    <a:pt x="6356" y="6685"/>
                  </a:cubicBezTo>
                  <a:cubicBezTo>
                    <a:pt x="5461" y="7747"/>
                    <a:pt x="4641" y="8927"/>
                    <a:pt x="3833" y="10049"/>
                  </a:cubicBezTo>
                  <a:cubicBezTo>
                    <a:pt x="3025" y="11170"/>
                    <a:pt x="2230" y="12232"/>
                    <a:pt x="1646" y="13000"/>
                  </a:cubicBezTo>
                  <a:cubicBezTo>
                    <a:pt x="1062" y="13767"/>
                    <a:pt x="689" y="14239"/>
                    <a:pt x="415" y="14593"/>
                  </a:cubicBezTo>
                  <a:cubicBezTo>
                    <a:pt x="142" y="14947"/>
                    <a:pt x="-32" y="15183"/>
                    <a:pt x="5" y="15301"/>
                  </a:cubicBezTo>
                  <a:cubicBezTo>
                    <a:pt x="43" y="15419"/>
                    <a:pt x="291" y="15419"/>
                    <a:pt x="540" y="15065"/>
                  </a:cubicBezTo>
                  <a:cubicBezTo>
                    <a:pt x="788" y="14711"/>
                    <a:pt x="1037" y="14003"/>
                    <a:pt x="1236" y="13118"/>
                  </a:cubicBezTo>
                  <a:cubicBezTo>
                    <a:pt x="1435" y="12232"/>
                    <a:pt x="1584" y="11170"/>
                    <a:pt x="1696" y="10285"/>
                  </a:cubicBezTo>
                  <a:cubicBezTo>
                    <a:pt x="1807" y="9400"/>
                    <a:pt x="1882" y="8691"/>
                    <a:pt x="1919" y="8042"/>
                  </a:cubicBezTo>
                  <a:cubicBezTo>
                    <a:pt x="1956" y="7393"/>
                    <a:pt x="1956" y="6803"/>
                    <a:pt x="1894" y="6567"/>
                  </a:cubicBezTo>
                  <a:cubicBezTo>
                    <a:pt x="1832" y="6331"/>
                    <a:pt x="1708" y="6449"/>
                    <a:pt x="1459" y="7511"/>
                  </a:cubicBezTo>
                  <a:cubicBezTo>
                    <a:pt x="1211" y="8573"/>
                    <a:pt x="838" y="10580"/>
                    <a:pt x="565" y="12764"/>
                  </a:cubicBezTo>
                  <a:cubicBezTo>
                    <a:pt x="291" y="14947"/>
                    <a:pt x="117" y="17308"/>
                    <a:pt x="167" y="18842"/>
                  </a:cubicBezTo>
                  <a:cubicBezTo>
                    <a:pt x="217" y="20377"/>
                    <a:pt x="490" y="21085"/>
                    <a:pt x="875" y="21321"/>
                  </a:cubicBezTo>
                  <a:cubicBezTo>
                    <a:pt x="1261" y="21557"/>
                    <a:pt x="1758" y="21321"/>
                    <a:pt x="2255" y="210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0" y="3382325"/>
              <a:ext cx="88900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6480"/>
                    <a:pt x="9257" y="12960"/>
                    <a:pt x="12086" y="16740"/>
                  </a:cubicBezTo>
                  <a:cubicBezTo>
                    <a:pt x="14914" y="20520"/>
                    <a:pt x="15943" y="21600"/>
                    <a:pt x="17229" y="21600"/>
                  </a:cubicBezTo>
                  <a:cubicBezTo>
                    <a:pt x="18514" y="21600"/>
                    <a:pt x="20057" y="2052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17739" y="3284812"/>
              <a:ext cx="110862" cy="24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43" fill="norm" stroke="1" extrusionOk="0">
                  <a:moveTo>
                    <a:pt x="20122" y="199"/>
                  </a:moveTo>
                  <a:cubicBezTo>
                    <a:pt x="18085" y="13"/>
                    <a:pt x="16047" y="-173"/>
                    <a:pt x="13194" y="293"/>
                  </a:cubicBezTo>
                  <a:cubicBezTo>
                    <a:pt x="10341" y="758"/>
                    <a:pt x="6673" y="1875"/>
                    <a:pt x="4228" y="3272"/>
                  </a:cubicBezTo>
                  <a:cubicBezTo>
                    <a:pt x="1783" y="4668"/>
                    <a:pt x="560" y="6344"/>
                    <a:pt x="153" y="7648"/>
                  </a:cubicBezTo>
                  <a:cubicBezTo>
                    <a:pt x="-255" y="8951"/>
                    <a:pt x="153" y="9882"/>
                    <a:pt x="1375" y="10255"/>
                  </a:cubicBezTo>
                  <a:cubicBezTo>
                    <a:pt x="2598" y="10627"/>
                    <a:pt x="4636" y="10441"/>
                    <a:pt x="7692" y="10441"/>
                  </a:cubicBezTo>
                  <a:cubicBezTo>
                    <a:pt x="10749" y="10441"/>
                    <a:pt x="14824" y="10627"/>
                    <a:pt x="17473" y="11186"/>
                  </a:cubicBezTo>
                  <a:cubicBezTo>
                    <a:pt x="20122" y="11744"/>
                    <a:pt x="21345" y="12675"/>
                    <a:pt x="21345" y="14258"/>
                  </a:cubicBezTo>
                  <a:cubicBezTo>
                    <a:pt x="21345" y="15841"/>
                    <a:pt x="20122" y="18075"/>
                    <a:pt x="18696" y="19472"/>
                  </a:cubicBezTo>
                  <a:cubicBezTo>
                    <a:pt x="17270" y="20868"/>
                    <a:pt x="15639" y="21427"/>
                    <a:pt x="14213" y="21334"/>
                  </a:cubicBezTo>
                  <a:cubicBezTo>
                    <a:pt x="12787" y="21241"/>
                    <a:pt x="11564" y="20496"/>
                    <a:pt x="11768" y="19751"/>
                  </a:cubicBezTo>
                  <a:cubicBezTo>
                    <a:pt x="11971" y="19006"/>
                    <a:pt x="13602" y="18261"/>
                    <a:pt x="15232" y="17517"/>
                  </a:cubicBezTo>
                  <a:cubicBezTo>
                    <a:pt x="16862" y="16772"/>
                    <a:pt x="18492" y="16027"/>
                    <a:pt x="20122" y="152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304800" y="3318825"/>
              <a:ext cx="1587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3857"/>
                    <a:pt x="9792" y="7714"/>
                    <a:pt x="13392" y="11314"/>
                  </a:cubicBezTo>
                  <a:cubicBezTo>
                    <a:pt x="16992" y="14914"/>
                    <a:pt x="19296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355599" y="3280725"/>
              <a:ext cx="889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909"/>
                    <a:pt x="10286" y="7817"/>
                    <a:pt x="6686" y="11417"/>
                  </a:cubicBezTo>
                  <a:cubicBezTo>
                    <a:pt x="3086" y="15017"/>
                    <a:pt x="1543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659273" y="3166425"/>
              <a:ext cx="13447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600" fill="norm" stroke="1" extrusionOk="0">
                  <a:moveTo>
                    <a:pt x="21112" y="0"/>
                  </a:moveTo>
                  <a:cubicBezTo>
                    <a:pt x="16127" y="1309"/>
                    <a:pt x="11143" y="2618"/>
                    <a:pt x="7321" y="3709"/>
                  </a:cubicBezTo>
                  <a:cubicBezTo>
                    <a:pt x="3500" y="4800"/>
                    <a:pt x="841" y="5673"/>
                    <a:pt x="177" y="6545"/>
                  </a:cubicBezTo>
                  <a:cubicBezTo>
                    <a:pt x="-488" y="7418"/>
                    <a:pt x="841" y="8291"/>
                    <a:pt x="2170" y="9164"/>
                  </a:cubicBezTo>
                  <a:cubicBezTo>
                    <a:pt x="3500" y="10036"/>
                    <a:pt x="4829" y="10909"/>
                    <a:pt x="6324" y="11018"/>
                  </a:cubicBezTo>
                  <a:cubicBezTo>
                    <a:pt x="7820" y="11127"/>
                    <a:pt x="9481" y="10473"/>
                    <a:pt x="11143" y="10145"/>
                  </a:cubicBezTo>
                  <a:cubicBezTo>
                    <a:pt x="12804" y="9818"/>
                    <a:pt x="14466" y="9818"/>
                    <a:pt x="16127" y="10800"/>
                  </a:cubicBezTo>
                  <a:cubicBezTo>
                    <a:pt x="17789" y="11782"/>
                    <a:pt x="19450" y="13745"/>
                    <a:pt x="19783" y="15164"/>
                  </a:cubicBezTo>
                  <a:cubicBezTo>
                    <a:pt x="20115" y="16582"/>
                    <a:pt x="19118" y="17455"/>
                    <a:pt x="17789" y="18109"/>
                  </a:cubicBezTo>
                  <a:cubicBezTo>
                    <a:pt x="16460" y="18764"/>
                    <a:pt x="14798" y="19200"/>
                    <a:pt x="12970" y="19636"/>
                  </a:cubicBezTo>
                  <a:cubicBezTo>
                    <a:pt x="11143" y="20073"/>
                    <a:pt x="9149" y="20509"/>
                    <a:pt x="8817" y="20836"/>
                  </a:cubicBezTo>
                  <a:cubicBezTo>
                    <a:pt x="8484" y="21164"/>
                    <a:pt x="9814" y="21382"/>
                    <a:pt x="1114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698500" y="3439475"/>
              <a:ext cx="1651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5709"/>
                    <a:pt x="11077" y="9818"/>
                    <a:pt x="14677" y="6218"/>
                  </a:cubicBezTo>
                  <a:cubicBezTo>
                    <a:pt x="18277" y="2618"/>
                    <a:pt x="19938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762000" y="3526494"/>
              <a:ext cx="104511" cy="26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08" fill="norm" stroke="1" extrusionOk="0">
                  <a:moveTo>
                    <a:pt x="0" y="3264"/>
                  </a:moveTo>
                  <a:cubicBezTo>
                    <a:pt x="4752" y="2227"/>
                    <a:pt x="9504" y="1190"/>
                    <a:pt x="12960" y="586"/>
                  </a:cubicBezTo>
                  <a:cubicBezTo>
                    <a:pt x="16416" y="-19"/>
                    <a:pt x="18576" y="-192"/>
                    <a:pt x="19872" y="240"/>
                  </a:cubicBezTo>
                  <a:cubicBezTo>
                    <a:pt x="21168" y="672"/>
                    <a:pt x="21600" y="1709"/>
                    <a:pt x="21168" y="4819"/>
                  </a:cubicBezTo>
                  <a:cubicBezTo>
                    <a:pt x="20736" y="7930"/>
                    <a:pt x="19440" y="13114"/>
                    <a:pt x="19224" y="16224"/>
                  </a:cubicBezTo>
                  <a:cubicBezTo>
                    <a:pt x="19008" y="19334"/>
                    <a:pt x="19872" y="20371"/>
                    <a:pt x="20736" y="214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819150" y="3591875"/>
              <a:ext cx="1270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7550"/>
                    <a:pt x="5040" y="13500"/>
                    <a:pt x="8640" y="9900"/>
                  </a:cubicBezTo>
                  <a:cubicBezTo>
                    <a:pt x="12240" y="6300"/>
                    <a:pt x="16920" y="3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4047642" y="1874474"/>
              <a:ext cx="357142" cy="39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60" fill="norm" stroke="1" extrusionOk="0">
                  <a:moveTo>
                    <a:pt x="11273" y="7014"/>
                  </a:moveTo>
                  <a:cubicBezTo>
                    <a:pt x="11400" y="6443"/>
                    <a:pt x="11527" y="5871"/>
                    <a:pt x="11654" y="5243"/>
                  </a:cubicBezTo>
                  <a:cubicBezTo>
                    <a:pt x="11782" y="4614"/>
                    <a:pt x="11909" y="3928"/>
                    <a:pt x="11146" y="3471"/>
                  </a:cubicBezTo>
                  <a:cubicBezTo>
                    <a:pt x="10384" y="3014"/>
                    <a:pt x="8732" y="2785"/>
                    <a:pt x="6953" y="3185"/>
                  </a:cubicBezTo>
                  <a:cubicBezTo>
                    <a:pt x="5174" y="3585"/>
                    <a:pt x="3269" y="4614"/>
                    <a:pt x="1934" y="6614"/>
                  </a:cubicBezTo>
                  <a:cubicBezTo>
                    <a:pt x="600" y="8614"/>
                    <a:pt x="-162" y="11585"/>
                    <a:pt x="29" y="13985"/>
                  </a:cubicBezTo>
                  <a:cubicBezTo>
                    <a:pt x="219" y="16385"/>
                    <a:pt x="1363" y="18214"/>
                    <a:pt x="3523" y="19471"/>
                  </a:cubicBezTo>
                  <a:cubicBezTo>
                    <a:pt x="5683" y="20728"/>
                    <a:pt x="8859" y="21414"/>
                    <a:pt x="11718" y="21357"/>
                  </a:cubicBezTo>
                  <a:cubicBezTo>
                    <a:pt x="14577" y="21300"/>
                    <a:pt x="17118" y="20500"/>
                    <a:pt x="18833" y="18671"/>
                  </a:cubicBezTo>
                  <a:cubicBezTo>
                    <a:pt x="20549" y="16843"/>
                    <a:pt x="21438" y="13985"/>
                    <a:pt x="21438" y="11071"/>
                  </a:cubicBezTo>
                  <a:cubicBezTo>
                    <a:pt x="21438" y="8157"/>
                    <a:pt x="20549" y="5185"/>
                    <a:pt x="19151" y="3243"/>
                  </a:cubicBezTo>
                  <a:cubicBezTo>
                    <a:pt x="17753" y="1300"/>
                    <a:pt x="15847" y="385"/>
                    <a:pt x="14196" y="100"/>
                  </a:cubicBezTo>
                  <a:cubicBezTo>
                    <a:pt x="12544" y="-186"/>
                    <a:pt x="11146" y="157"/>
                    <a:pt x="10384" y="957"/>
                  </a:cubicBezTo>
                  <a:cubicBezTo>
                    <a:pt x="9622" y="1757"/>
                    <a:pt x="9494" y="3014"/>
                    <a:pt x="9367" y="42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226152" y="997612"/>
              <a:ext cx="448799" cy="936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82" fill="norm" stroke="1" extrusionOk="0">
                  <a:moveTo>
                    <a:pt x="746" y="21582"/>
                  </a:moveTo>
                  <a:cubicBezTo>
                    <a:pt x="444" y="21387"/>
                    <a:pt x="141" y="21192"/>
                    <a:pt x="40" y="20729"/>
                  </a:cubicBezTo>
                  <a:cubicBezTo>
                    <a:pt x="-61" y="20266"/>
                    <a:pt x="40" y="19534"/>
                    <a:pt x="242" y="18340"/>
                  </a:cubicBezTo>
                  <a:cubicBezTo>
                    <a:pt x="444" y="17145"/>
                    <a:pt x="746" y="15487"/>
                    <a:pt x="1201" y="13781"/>
                  </a:cubicBezTo>
                  <a:cubicBezTo>
                    <a:pt x="1655" y="12074"/>
                    <a:pt x="2260" y="10319"/>
                    <a:pt x="2816" y="8807"/>
                  </a:cubicBezTo>
                  <a:cubicBezTo>
                    <a:pt x="3371" y="7296"/>
                    <a:pt x="3875" y="6028"/>
                    <a:pt x="4380" y="5029"/>
                  </a:cubicBezTo>
                  <a:cubicBezTo>
                    <a:pt x="4885" y="4029"/>
                    <a:pt x="5389" y="3298"/>
                    <a:pt x="6197" y="2761"/>
                  </a:cubicBezTo>
                  <a:cubicBezTo>
                    <a:pt x="7004" y="2225"/>
                    <a:pt x="8115" y="1884"/>
                    <a:pt x="9427" y="1737"/>
                  </a:cubicBezTo>
                  <a:cubicBezTo>
                    <a:pt x="10739" y="1591"/>
                    <a:pt x="12253" y="1640"/>
                    <a:pt x="13464" y="1542"/>
                  </a:cubicBezTo>
                  <a:cubicBezTo>
                    <a:pt x="14675" y="1445"/>
                    <a:pt x="15584" y="1201"/>
                    <a:pt x="16290" y="957"/>
                  </a:cubicBezTo>
                  <a:cubicBezTo>
                    <a:pt x="16997" y="713"/>
                    <a:pt x="17502" y="470"/>
                    <a:pt x="17451" y="323"/>
                  </a:cubicBezTo>
                  <a:cubicBezTo>
                    <a:pt x="17401" y="177"/>
                    <a:pt x="16795" y="128"/>
                    <a:pt x="15988" y="104"/>
                  </a:cubicBezTo>
                  <a:cubicBezTo>
                    <a:pt x="15180" y="80"/>
                    <a:pt x="14171" y="80"/>
                    <a:pt x="13414" y="55"/>
                  </a:cubicBezTo>
                  <a:cubicBezTo>
                    <a:pt x="12657" y="31"/>
                    <a:pt x="12152" y="-18"/>
                    <a:pt x="12303" y="6"/>
                  </a:cubicBezTo>
                  <a:cubicBezTo>
                    <a:pt x="12455" y="31"/>
                    <a:pt x="13262" y="128"/>
                    <a:pt x="14625" y="177"/>
                  </a:cubicBezTo>
                  <a:cubicBezTo>
                    <a:pt x="15988" y="226"/>
                    <a:pt x="17905" y="226"/>
                    <a:pt x="19117" y="226"/>
                  </a:cubicBezTo>
                  <a:cubicBezTo>
                    <a:pt x="20328" y="226"/>
                    <a:pt x="20832" y="226"/>
                    <a:pt x="21135" y="348"/>
                  </a:cubicBezTo>
                  <a:cubicBezTo>
                    <a:pt x="21438" y="470"/>
                    <a:pt x="21539" y="713"/>
                    <a:pt x="21135" y="1372"/>
                  </a:cubicBezTo>
                  <a:cubicBezTo>
                    <a:pt x="20732" y="2030"/>
                    <a:pt x="19823" y="3103"/>
                    <a:pt x="19369" y="3810"/>
                  </a:cubicBezTo>
                  <a:cubicBezTo>
                    <a:pt x="18915" y="4517"/>
                    <a:pt x="18915" y="4858"/>
                    <a:pt x="18915" y="51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535096" y="3889130"/>
              <a:ext cx="796213" cy="756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80" fill="norm" stroke="1" extrusionOk="0">
                  <a:moveTo>
                    <a:pt x="15780" y="4880"/>
                  </a:moveTo>
                  <a:cubicBezTo>
                    <a:pt x="15951" y="4042"/>
                    <a:pt x="16122" y="3205"/>
                    <a:pt x="15894" y="2517"/>
                  </a:cubicBezTo>
                  <a:cubicBezTo>
                    <a:pt x="15666" y="1829"/>
                    <a:pt x="15039" y="1290"/>
                    <a:pt x="13928" y="961"/>
                  </a:cubicBezTo>
                  <a:cubicBezTo>
                    <a:pt x="12816" y="632"/>
                    <a:pt x="11220" y="512"/>
                    <a:pt x="9710" y="632"/>
                  </a:cubicBezTo>
                  <a:cubicBezTo>
                    <a:pt x="8200" y="752"/>
                    <a:pt x="6775" y="1111"/>
                    <a:pt x="5293" y="1888"/>
                  </a:cubicBezTo>
                  <a:cubicBezTo>
                    <a:pt x="3811" y="2666"/>
                    <a:pt x="2273" y="3863"/>
                    <a:pt x="1361" y="4940"/>
                  </a:cubicBezTo>
                  <a:cubicBezTo>
                    <a:pt x="449" y="6017"/>
                    <a:pt x="164" y="6974"/>
                    <a:pt x="50" y="8171"/>
                  </a:cubicBezTo>
                  <a:cubicBezTo>
                    <a:pt x="-64" y="9368"/>
                    <a:pt x="-7" y="10804"/>
                    <a:pt x="477" y="12419"/>
                  </a:cubicBezTo>
                  <a:cubicBezTo>
                    <a:pt x="962" y="14035"/>
                    <a:pt x="1874" y="15830"/>
                    <a:pt x="3128" y="17266"/>
                  </a:cubicBezTo>
                  <a:cubicBezTo>
                    <a:pt x="4381" y="18702"/>
                    <a:pt x="5977" y="19779"/>
                    <a:pt x="7601" y="20467"/>
                  </a:cubicBezTo>
                  <a:cubicBezTo>
                    <a:pt x="9226" y="21155"/>
                    <a:pt x="10878" y="21454"/>
                    <a:pt x="12417" y="21364"/>
                  </a:cubicBezTo>
                  <a:cubicBezTo>
                    <a:pt x="13956" y="21274"/>
                    <a:pt x="15381" y="20796"/>
                    <a:pt x="16606" y="20138"/>
                  </a:cubicBezTo>
                  <a:cubicBezTo>
                    <a:pt x="17832" y="19479"/>
                    <a:pt x="18857" y="18642"/>
                    <a:pt x="19627" y="17445"/>
                  </a:cubicBezTo>
                  <a:cubicBezTo>
                    <a:pt x="20396" y="16248"/>
                    <a:pt x="20909" y="14693"/>
                    <a:pt x="21194" y="13047"/>
                  </a:cubicBezTo>
                  <a:cubicBezTo>
                    <a:pt x="21479" y="11402"/>
                    <a:pt x="21536" y="9667"/>
                    <a:pt x="21251" y="7842"/>
                  </a:cubicBezTo>
                  <a:cubicBezTo>
                    <a:pt x="20966" y="6017"/>
                    <a:pt x="20339" y="4102"/>
                    <a:pt x="19342" y="2726"/>
                  </a:cubicBezTo>
                  <a:cubicBezTo>
                    <a:pt x="18344" y="1350"/>
                    <a:pt x="16977" y="512"/>
                    <a:pt x="15837" y="183"/>
                  </a:cubicBezTo>
                  <a:cubicBezTo>
                    <a:pt x="14697" y="-146"/>
                    <a:pt x="13785" y="34"/>
                    <a:pt x="12873" y="2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9135651" y="1763075"/>
              <a:ext cx="1046355" cy="88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08" fill="norm" stroke="1" extrusionOk="0">
                  <a:moveTo>
                    <a:pt x="14066" y="4300"/>
                  </a:moveTo>
                  <a:cubicBezTo>
                    <a:pt x="14369" y="3890"/>
                    <a:pt x="14672" y="3481"/>
                    <a:pt x="14823" y="3122"/>
                  </a:cubicBezTo>
                  <a:cubicBezTo>
                    <a:pt x="14975" y="2764"/>
                    <a:pt x="14975" y="2457"/>
                    <a:pt x="14780" y="2150"/>
                  </a:cubicBezTo>
                  <a:cubicBezTo>
                    <a:pt x="14585" y="1843"/>
                    <a:pt x="14196" y="1536"/>
                    <a:pt x="13308" y="1305"/>
                  </a:cubicBezTo>
                  <a:cubicBezTo>
                    <a:pt x="12421" y="1075"/>
                    <a:pt x="11036" y="921"/>
                    <a:pt x="9672" y="1024"/>
                  </a:cubicBezTo>
                  <a:cubicBezTo>
                    <a:pt x="8309" y="1126"/>
                    <a:pt x="6967" y="1484"/>
                    <a:pt x="5668" y="2099"/>
                  </a:cubicBezTo>
                  <a:cubicBezTo>
                    <a:pt x="4370" y="2713"/>
                    <a:pt x="3114" y="3583"/>
                    <a:pt x="2205" y="4530"/>
                  </a:cubicBezTo>
                  <a:cubicBezTo>
                    <a:pt x="1296" y="5477"/>
                    <a:pt x="733" y="6500"/>
                    <a:pt x="387" y="7831"/>
                  </a:cubicBezTo>
                  <a:cubicBezTo>
                    <a:pt x="41" y="9162"/>
                    <a:pt x="-89" y="10800"/>
                    <a:pt x="63" y="12387"/>
                  </a:cubicBezTo>
                  <a:cubicBezTo>
                    <a:pt x="214" y="13973"/>
                    <a:pt x="647" y="15509"/>
                    <a:pt x="1491" y="16737"/>
                  </a:cubicBezTo>
                  <a:cubicBezTo>
                    <a:pt x="2335" y="17966"/>
                    <a:pt x="3590" y="18887"/>
                    <a:pt x="4889" y="19629"/>
                  </a:cubicBezTo>
                  <a:cubicBezTo>
                    <a:pt x="6188" y="20372"/>
                    <a:pt x="7529" y="20935"/>
                    <a:pt x="8936" y="21242"/>
                  </a:cubicBezTo>
                  <a:cubicBezTo>
                    <a:pt x="10343" y="21549"/>
                    <a:pt x="11815" y="21600"/>
                    <a:pt x="13178" y="21344"/>
                  </a:cubicBezTo>
                  <a:cubicBezTo>
                    <a:pt x="14542" y="21088"/>
                    <a:pt x="15797" y="20525"/>
                    <a:pt x="16901" y="19629"/>
                  </a:cubicBezTo>
                  <a:cubicBezTo>
                    <a:pt x="18005" y="18734"/>
                    <a:pt x="18957" y="17505"/>
                    <a:pt x="19671" y="16046"/>
                  </a:cubicBezTo>
                  <a:cubicBezTo>
                    <a:pt x="20386" y="14588"/>
                    <a:pt x="20862" y="12899"/>
                    <a:pt x="21143" y="11133"/>
                  </a:cubicBezTo>
                  <a:cubicBezTo>
                    <a:pt x="21424" y="9367"/>
                    <a:pt x="21511" y="7524"/>
                    <a:pt x="21208" y="6040"/>
                  </a:cubicBezTo>
                  <a:cubicBezTo>
                    <a:pt x="20905" y="4555"/>
                    <a:pt x="20212" y="3429"/>
                    <a:pt x="19130" y="2534"/>
                  </a:cubicBezTo>
                  <a:cubicBezTo>
                    <a:pt x="18048" y="1638"/>
                    <a:pt x="16576" y="973"/>
                    <a:pt x="15516" y="589"/>
                  </a:cubicBezTo>
                  <a:cubicBezTo>
                    <a:pt x="14455" y="205"/>
                    <a:pt x="13806" y="102"/>
                    <a:pt x="1315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4819650" y="900269"/>
              <a:ext cx="158750" cy="17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3806"/>
                  </a:moveTo>
                  <a:cubicBezTo>
                    <a:pt x="576" y="2504"/>
                    <a:pt x="1152" y="1203"/>
                    <a:pt x="2160" y="553"/>
                  </a:cubicBezTo>
                  <a:cubicBezTo>
                    <a:pt x="3168" y="-98"/>
                    <a:pt x="4608" y="-98"/>
                    <a:pt x="6048" y="162"/>
                  </a:cubicBezTo>
                  <a:cubicBezTo>
                    <a:pt x="7488" y="422"/>
                    <a:pt x="8928" y="943"/>
                    <a:pt x="9648" y="2114"/>
                  </a:cubicBezTo>
                  <a:cubicBezTo>
                    <a:pt x="10368" y="3285"/>
                    <a:pt x="10368" y="5107"/>
                    <a:pt x="9072" y="7839"/>
                  </a:cubicBezTo>
                  <a:cubicBezTo>
                    <a:pt x="7776" y="10572"/>
                    <a:pt x="5184" y="14215"/>
                    <a:pt x="3888" y="16688"/>
                  </a:cubicBezTo>
                  <a:cubicBezTo>
                    <a:pt x="2592" y="19160"/>
                    <a:pt x="2592" y="20461"/>
                    <a:pt x="3600" y="20982"/>
                  </a:cubicBezTo>
                  <a:cubicBezTo>
                    <a:pt x="4608" y="21502"/>
                    <a:pt x="6624" y="21242"/>
                    <a:pt x="9792" y="19810"/>
                  </a:cubicBezTo>
                  <a:cubicBezTo>
                    <a:pt x="12960" y="18379"/>
                    <a:pt x="17280" y="15777"/>
                    <a:pt x="21600" y="131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977870" y="886775"/>
              <a:ext cx="89383" cy="108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286" fill="norm" stroke="1" extrusionOk="0">
                  <a:moveTo>
                    <a:pt x="13377" y="0"/>
                  </a:moveTo>
                  <a:cubicBezTo>
                    <a:pt x="9450" y="831"/>
                    <a:pt x="5523" y="1662"/>
                    <a:pt x="3068" y="4569"/>
                  </a:cubicBezTo>
                  <a:cubicBezTo>
                    <a:pt x="614" y="7477"/>
                    <a:pt x="-368" y="12462"/>
                    <a:pt x="123" y="15785"/>
                  </a:cubicBezTo>
                  <a:cubicBezTo>
                    <a:pt x="614" y="19108"/>
                    <a:pt x="2577" y="20769"/>
                    <a:pt x="6014" y="21185"/>
                  </a:cubicBezTo>
                  <a:cubicBezTo>
                    <a:pt x="9450" y="21600"/>
                    <a:pt x="14359" y="20769"/>
                    <a:pt x="17305" y="18069"/>
                  </a:cubicBezTo>
                  <a:cubicBezTo>
                    <a:pt x="20250" y="15369"/>
                    <a:pt x="21232" y="10800"/>
                    <a:pt x="20496" y="7477"/>
                  </a:cubicBezTo>
                  <a:cubicBezTo>
                    <a:pt x="19759" y="4154"/>
                    <a:pt x="17305" y="2077"/>
                    <a:pt x="14850" y="1038"/>
                  </a:cubicBezTo>
                  <a:cubicBezTo>
                    <a:pt x="12396" y="0"/>
                    <a:pt x="9941" y="0"/>
                    <a:pt x="9941" y="208"/>
                  </a:cubicBezTo>
                  <a:cubicBezTo>
                    <a:pt x="9941" y="415"/>
                    <a:pt x="12396" y="831"/>
                    <a:pt x="14850" y="12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5111750" y="861375"/>
              <a:ext cx="1270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700"/>
                    <a:pt x="2880" y="5400"/>
                    <a:pt x="6480" y="9000"/>
                  </a:cubicBezTo>
                  <a:cubicBezTo>
                    <a:pt x="10080" y="12600"/>
                    <a:pt x="1584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5156993" y="847178"/>
              <a:ext cx="50007" cy="230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46" fill="norm" stroke="1" extrusionOk="0">
                  <a:moveTo>
                    <a:pt x="21262" y="139"/>
                  </a:moveTo>
                  <a:cubicBezTo>
                    <a:pt x="16762" y="-58"/>
                    <a:pt x="12262" y="-254"/>
                    <a:pt x="8662" y="1121"/>
                  </a:cubicBezTo>
                  <a:cubicBezTo>
                    <a:pt x="5062" y="2495"/>
                    <a:pt x="2362" y="5441"/>
                    <a:pt x="1012" y="8681"/>
                  </a:cubicBezTo>
                  <a:cubicBezTo>
                    <a:pt x="-338" y="11921"/>
                    <a:pt x="-338" y="15455"/>
                    <a:pt x="1012" y="17615"/>
                  </a:cubicBezTo>
                  <a:cubicBezTo>
                    <a:pt x="2362" y="19775"/>
                    <a:pt x="5062" y="20561"/>
                    <a:pt x="7762" y="213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308599" y="835975"/>
              <a:ext cx="88901" cy="122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0"/>
                  </a:moveTo>
                  <a:cubicBezTo>
                    <a:pt x="2571" y="366"/>
                    <a:pt x="5143" y="732"/>
                    <a:pt x="7200" y="1831"/>
                  </a:cubicBezTo>
                  <a:cubicBezTo>
                    <a:pt x="9257" y="2929"/>
                    <a:pt x="10800" y="4759"/>
                    <a:pt x="11314" y="6590"/>
                  </a:cubicBezTo>
                  <a:cubicBezTo>
                    <a:pt x="11829" y="8420"/>
                    <a:pt x="11314" y="10251"/>
                    <a:pt x="9771" y="12814"/>
                  </a:cubicBezTo>
                  <a:cubicBezTo>
                    <a:pt x="8229" y="15376"/>
                    <a:pt x="5657" y="18671"/>
                    <a:pt x="5914" y="20136"/>
                  </a:cubicBezTo>
                  <a:cubicBezTo>
                    <a:pt x="6171" y="21600"/>
                    <a:pt x="9257" y="21234"/>
                    <a:pt x="12343" y="20319"/>
                  </a:cubicBezTo>
                  <a:cubicBezTo>
                    <a:pt x="15429" y="19403"/>
                    <a:pt x="18514" y="17939"/>
                    <a:pt x="21600" y="164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5441949" y="816925"/>
              <a:ext cx="508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14"/>
                    <a:pt x="10800" y="6028"/>
                    <a:pt x="7200" y="9628"/>
                  </a:cubicBezTo>
                  <a:cubicBezTo>
                    <a:pt x="3600" y="13228"/>
                    <a:pt x="180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5486400" y="958275"/>
              <a:ext cx="106942" cy="20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25" fill="norm" stroke="1" extrusionOk="0">
                  <a:moveTo>
                    <a:pt x="0" y="5225"/>
                  </a:moveTo>
                  <a:cubicBezTo>
                    <a:pt x="5082" y="3425"/>
                    <a:pt x="10165" y="1625"/>
                    <a:pt x="13765" y="725"/>
                  </a:cubicBezTo>
                  <a:cubicBezTo>
                    <a:pt x="17365" y="-175"/>
                    <a:pt x="19482" y="-175"/>
                    <a:pt x="20541" y="388"/>
                  </a:cubicBezTo>
                  <a:cubicBezTo>
                    <a:pt x="21600" y="950"/>
                    <a:pt x="21600" y="2075"/>
                    <a:pt x="20965" y="5675"/>
                  </a:cubicBezTo>
                  <a:cubicBezTo>
                    <a:pt x="20329" y="9275"/>
                    <a:pt x="19059" y="15350"/>
                    <a:pt x="17788" y="214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5537199" y="1051875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7486"/>
                    <a:pt x="2541" y="13371"/>
                    <a:pt x="6141" y="9771"/>
                  </a:cubicBezTo>
                  <a:cubicBezTo>
                    <a:pt x="9741" y="6171"/>
                    <a:pt x="1567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203432" y="2981645"/>
              <a:ext cx="277081" cy="45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176" fill="norm" stroke="1" extrusionOk="0">
                  <a:moveTo>
                    <a:pt x="10175" y="3564"/>
                  </a:moveTo>
                  <a:cubicBezTo>
                    <a:pt x="10175" y="3073"/>
                    <a:pt x="10175" y="2582"/>
                    <a:pt x="10175" y="1944"/>
                  </a:cubicBezTo>
                  <a:cubicBezTo>
                    <a:pt x="10175" y="1306"/>
                    <a:pt x="10175" y="520"/>
                    <a:pt x="9772" y="177"/>
                  </a:cubicBezTo>
                  <a:cubicBezTo>
                    <a:pt x="9369" y="-167"/>
                    <a:pt x="8563" y="-69"/>
                    <a:pt x="7113" y="1011"/>
                  </a:cubicBezTo>
                  <a:cubicBezTo>
                    <a:pt x="5662" y="2091"/>
                    <a:pt x="3566" y="4153"/>
                    <a:pt x="2116" y="6706"/>
                  </a:cubicBezTo>
                  <a:cubicBezTo>
                    <a:pt x="665" y="9258"/>
                    <a:pt x="-141" y="12302"/>
                    <a:pt x="20" y="14806"/>
                  </a:cubicBezTo>
                  <a:cubicBezTo>
                    <a:pt x="181" y="17309"/>
                    <a:pt x="1310" y="19273"/>
                    <a:pt x="3486" y="20304"/>
                  </a:cubicBezTo>
                  <a:cubicBezTo>
                    <a:pt x="5662" y="21335"/>
                    <a:pt x="8886" y="21433"/>
                    <a:pt x="11949" y="20697"/>
                  </a:cubicBezTo>
                  <a:cubicBezTo>
                    <a:pt x="15011" y="19960"/>
                    <a:pt x="17913" y="18389"/>
                    <a:pt x="19525" y="16426"/>
                  </a:cubicBezTo>
                  <a:cubicBezTo>
                    <a:pt x="21137" y="14462"/>
                    <a:pt x="21459" y="12106"/>
                    <a:pt x="20734" y="9897"/>
                  </a:cubicBezTo>
                  <a:cubicBezTo>
                    <a:pt x="20008" y="7688"/>
                    <a:pt x="18235" y="5626"/>
                    <a:pt x="16865" y="4448"/>
                  </a:cubicBezTo>
                  <a:cubicBezTo>
                    <a:pt x="15495" y="3269"/>
                    <a:pt x="14528" y="2975"/>
                    <a:pt x="13722" y="2975"/>
                  </a:cubicBezTo>
                  <a:cubicBezTo>
                    <a:pt x="12916" y="2975"/>
                    <a:pt x="12271" y="3269"/>
                    <a:pt x="12110" y="4006"/>
                  </a:cubicBezTo>
                  <a:cubicBezTo>
                    <a:pt x="11949" y="4742"/>
                    <a:pt x="12271" y="5920"/>
                    <a:pt x="12593" y="70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362450" y="3420425"/>
              <a:ext cx="139700" cy="169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782"/>
                    <a:pt x="3273" y="1564"/>
                    <a:pt x="4745" y="2413"/>
                  </a:cubicBezTo>
                  <a:cubicBezTo>
                    <a:pt x="6218" y="3263"/>
                    <a:pt x="7527" y="4180"/>
                    <a:pt x="8836" y="5178"/>
                  </a:cubicBezTo>
                  <a:cubicBezTo>
                    <a:pt x="10145" y="6175"/>
                    <a:pt x="11455" y="7254"/>
                    <a:pt x="12273" y="8292"/>
                  </a:cubicBezTo>
                  <a:cubicBezTo>
                    <a:pt x="13091" y="9330"/>
                    <a:pt x="13418" y="10328"/>
                    <a:pt x="14073" y="11299"/>
                  </a:cubicBezTo>
                  <a:cubicBezTo>
                    <a:pt x="14727" y="12270"/>
                    <a:pt x="15709" y="13213"/>
                    <a:pt x="16364" y="14157"/>
                  </a:cubicBezTo>
                  <a:cubicBezTo>
                    <a:pt x="17018" y="15101"/>
                    <a:pt x="17345" y="16045"/>
                    <a:pt x="17509" y="16989"/>
                  </a:cubicBezTo>
                  <a:cubicBezTo>
                    <a:pt x="17673" y="17933"/>
                    <a:pt x="17673" y="18876"/>
                    <a:pt x="18327" y="19645"/>
                  </a:cubicBezTo>
                  <a:cubicBezTo>
                    <a:pt x="18982" y="20413"/>
                    <a:pt x="20291" y="210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356099" y="5046025"/>
              <a:ext cx="2222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4114" y="14400"/>
                    <a:pt x="8229" y="21600"/>
                    <a:pt x="11829" y="20400"/>
                  </a:cubicBezTo>
                  <a:cubicBezTo>
                    <a:pt x="15429" y="19200"/>
                    <a:pt x="18514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4483100" y="4995225"/>
              <a:ext cx="139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4210413" y="5431548"/>
              <a:ext cx="247288" cy="282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18" fill="norm" stroke="1" extrusionOk="0">
                  <a:moveTo>
                    <a:pt x="518" y="3447"/>
                  </a:moveTo>
                  <a:cubicBezTo>
                    <a:pt x="152" y="2344"/>
                    <a:pt x="-214" y="1240"/>
                    <a:pt x="152" y="609"/>
                  </a:cubicBezTo>
                  <a:cubicBezTo>
                    <a:pt x="518" y="-21"/>
                    <a:pt x="1617" y="-179"/>
                    <a:pt x="3813" y="215"/>
                  </a:cubicBezTo>
                  <a:cubicBezTo>
                    <a:pt x="6010" y="609"/>
                    <a:pt x="9305" y="1555"/>
                    <a:pt x="11044" y="3290"/>
                  </a:cubicBezTo>
                  <a:cubicBezTo>
                    <a:pt x="12783" y="5024"/>
                    <a:pt x="12966" y="7547"/>
                    <a:pt x="12142" y="9990"/>
                  </a:cubicBezTo>
                  <a:cubicBezTo>
                    <a:pt x="11318" y="12434"/>
                    <a:pt x="9488" y="14799"/>
                    <a:pt x="8023" y="16533"/>
                  </a:cubicBezTo>
                  <a:cubicBezTo>
                    <a:pt x="6559" y="18268"/>
                    <a:pt x="5461" y="19371"/>
                    <a:pt x="5278" y="20160"/>
                  </a:cubicBezTo>
                  <a:cubicBezTo>
                    <a:pt x="5094" y="20948"/>
                    <a:pt x="5827" y="21421"/>
                    <a:pt x="8664" y="20554"/>
                  </a:cubicBezTo>
                  <a:cubicBezTo>
                    <a:pt x="11501" y="19687"/>
                    <a:pt x="16444" y="17479"/>
                    <a:pt x="21386" y="152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4488905" y="5534975"/>
              <a:ext cx="115825" cy="15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041" fill="norm" stroke="1" extrusionOk="0">
                  <a:moveTo>
                    <a:pt x="9193" y="0"/>
                  </a:moveTo>
                  <a:cubicBezTo>
                    <a:pt x="7298" y="281"/>
                    <a:pt x="5403" y="561"/>
                    <a:pt x="3698" y="2665"/>
                  </a:cubicBezTo>
                  <a:cubicBezTo>
                    <a:pt x="1993" y="4769"/>
                    <a:pt x="477" y="8696"/>
                    <a:pt x="98" y="12062"/>
                  </a:cubicBezTo>
                  <a:cubicBezTo>
                    <a:pt x="-281" y="15429"/>
                    <a:pt x="477" y="18234"/>
                    <a:pt x="1803" y="19777"/>
                  </a:cubicBezTo>
                  <a:cubicBezTo>
                    <a:pt x="3130" y="21319"/>
                    <a:pt x="5024" y="21600"/>
                    <a:pt x="8435" y="19777"/>
                  </a:cubicBezTo>
                  <a:cubicBezTo>
                    <a:pt x="11845" y="17953"/>
                    <a:pt x="16772" y="14026"/>
                    <a:pt x="19045" y="10660"/>
                  </a:cubicBezTo>
                  <a:cubicBezTo>
                    <a:pt x="21319" y="7294"/>
                    <a:pt x="20940" y="4488"/>
                    <a:pt x="19993" y="2665"/>
                  </a:cubicBezTo>
                  <a:cubicBezTo>
                    <a:pt x="19045" y="842"/>
                    <a:pt x="17530" y="0"/>
                    <a:pt x="16014" y="0"/>
                  </a:cubicBezTo>
                  <a:cubicBezTo>
                    <a:pt x="14498" y="0"/>
                    <a:pt x="12982" y="842"/>
                    <a:pt x="11466" y="16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4724400" y="5471475"/>
              <a:ext cx="1333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2541"/>
                    <a:pt x="7543" y="5082"/>
                    <a:pt x="11143" y="8682"/>
                  </a:cubicBezTo>
                  <a:cubicBezTo>
                    <a:pt x="14743" y="12282"/>
                    <a:pt x="18171" y="169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743450" y="5446075"/>
              <a:ext cx="152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3221"/>
                    <a:pt x="13800" y="6442"/>
                    <a:pt x="10200" y="10042"/>
                  </a:cubicBezTo>
                  <a:cubicBezTo>
                    <a:pt x="6600" y="13642"/>
                    <a:pt x="3300" y="17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5061455" y="5364746"/>
              <a:ext cx="170945" cy="252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96" fill="norm" stroke="1" extrusionOk="0">
                  <a:moveTo>
                    <a:pt x="21536" y="1516"/>
                  </a:moveTo>
                  <a:cubicBezTo>
                    <a:pt x="20469" y="976"/>
                    <a:pt x="19403" y="436"/>
                    <a:pt x="16869" y="166"/>
                  </a:cubicBezTo>
                  <a:cubicBezTo>
                    <a:pt x="14336" y="-104"/>
                    <a:pt x="10336" y="-104"/>
                    <a:pt x="7403" y="616"/>
                  </a:cubicBezTo>
                  <a:cubicBezTo>
                    <a:pt x="4469" y="1336"/>
                    <a:pt x="2603" y="2776"/>
                    <a:pt x="1536" y="3946"/>
                  </a:cubicBezTo>
                  <a:cubicBezTo>
                    <a:pt x="469" y="5116"/>
                    <a:pt x="203" y="6016"/>
                    <a:pt x="69" y="6916"/>
                  </a:cubicBezTo>
                  <a:cubicBezTo>
                    <a:pt x="-64" y="7816"/>
                    <a:pt x="-64" y="8716"/>
                    <a:pt x="603" y="9076"/>
                  </a:cubicBezTo>
                  <a:cubicBezTo>
                    <a:pt x="1269" y="9436"/>
                    <a:pt x="2603" y="9256"/>
                    <a:pt x="3936" y="9166"/>
                  </a:cubicBezTo>
                  <a:cubicBezTo>
                    <a:pt x="5269" y="9076"/>
                    <a:pt x="6603" y="9076"/>
                    <a:pt x="7936" y="9346"/>
                  </a:cubicBezTo>
                  <a:cubicBezTo>
                    <a:pt x="9269" y="9616"/>
                    <a:pt x="10603" y="10156"/>
                    <a:pt x="11536" y="10966"/>
                  </a:cubicBezTo>
                  <a:cubicBezTo>
                    <a:pt x="12469" y="11776"/>
                    <a:pt x="13003" y="12856"/>
                    <a:pt x="12869" y="13756"/>
                  </a:cubicBezTo>
                  <a:cubicBezTo>
                    <a:pt x="12736" y="14656"/>
                    <a:pt x="11936" y="15376"/>
                    <a:pt x="10203" y="16186"/>
                  </a:cubicBezTo>
                  <a:cubicBezTo>
                    <a:pt x="8469" y="16996"/>
                    <a:pt x="5803" y="17896"/>
                    <a:pt x="4069" y="18796"/>
                  </a:cubicBezTo>
                  <a:cubicBezTo>
                    <a:pt x="2336" y="19696"/>
                    <a:pt x="1536" y="20596"/>
                    <a:pt x="736" y="214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5010150" y="5725475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010150" y="5844482"/>
              <a:ext cx="199053" cy="35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45" fill="norm" stroke="1" extrusionOk="0">
                  <a:moveTo>
                    <a:pt x="0" y="2386"/>
                  </a:moveTo>
                  <a:cubicBezTo>
                    <a:pt x="5912" y="1624"/>
                    <a:pt x="11823" y="861"/>
                    <a:pt x="15347" y="417"/>
                  </a:cubicBezTo>
                  <a:cubicBezTo>
                    <a:pt x="18872" y="-28"/>
                    <a:pt x="20008" y="-155"/>
                    <a:pt x="20691" y="226"/>
                  </a:cubicBezTo>
                  <a:cubicBezTo>
                    <a:pt x="21373" y="607"/>
                    <a:pt x="21600" y="1497"/>
                    <a:pt x="21145" y="2894"/>
                  </a:cubicBezTo>
                  <a:cubicBezTo>
                    <a:pt x="20691" y="4292"/>
                    <a:pt x="19554" y="6198"/>
                    <a:pt x="18189" y="8803"/>
                  </a:cubicBezTo>
                  <a:cubicBezTo>
                    <a:pt x="16825" y="11407"/>
                    <a:pt x="15234" y="14711"/>
                    <a:pt x="14438" y="16934"/>
                  </a:cubicBezTo>
                  <a:cubicBezTo>
                    <a:pt x="13642" y="19158"/>
                    <a:pt x="13642" y="20301"/>
                    <a:pt x="13642" y="214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041900" y="6023925"/>
              <a:ext cx="2413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5120"/>
                    <a:pt x="11747" y="8640"/>
                    <a:pt x="15347" y="5040"/>
                  </a:cubicBezTo>
                  <a:cubicBezTo>
                    <a:pt x="18947" y="1440"/>
                    <a:pt x="20274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372100" y="2010725"/>
              <a:ext cx="190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5420888" y="2014082"/>
              <a:ext cx="100727" cy="17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8" h="21198" fill="norm" stroke="1" extrusionOk="0">
                  <a:moveTo>
                    <a:pt x="12075" y="363"/>
                  </a:moveTo>
                  <a:cubicBezTo>
                    <a:pt x="9915" y="106"/>
                    <a:pt x="7755" y="-151"/>
                    <a:pt x="5595" y="106"/>
                  </a:cubicBezTo>
                  <a:cubicBezTo>
                    <a:pt x="3435" y="363"/>
                    <a:pt x="1275" y="1135"/>
                    <a:pt x="411" y="2163"/>
                  </a:cubicBezTo>
                  <a:cubicBezTo>
                    <a:pt x="-453" y="3192"/>
                    <a:pt x="-21" y="4478"/>
                    <a:pt x="2355" y="5763"/>
                  </a:cubicBezTo>
                  <a:cubicBezTo>
                    <a:pt x="4731" y="7049"/>
                    <a:pt x="9051" y="8335"/>
                    <a:pt x="12723" y="10392"/>
                  </a:cubicBezTo>
                  <a:cubicBezTo>
                    <a:pt x="16395" y="12449"/>
                    <a:pt x="19419" y="15278"/>
                    <a:pt x="20283" y="17335"/>
                  </a:cubicBezTo>
                  <a:cubicBezTo>
                    <a:pt x="21147" y="19392"/>
                    <a:pt x="19851" y="20678"/>
                    <a:pt x="18123" y="21063"/>
                  </a:cubicBezTo>
                  <a:cubicBezTo>
                    <a:pt x="16395" y="21449"/>
                    <a:pt x="14235" y="20935"/>
                    <a:pt x="12075" y="204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5460999" y="2004375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5645150" y="2023425"/>
              <a:ext cx="952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4050"/>
                    <a:pt x="6720" y="8100"/>
                    <a:pt x="10320" y="11700"/>
                  </a:cubicBezTo>
                  <a:cubicBezTo>
                    <a:pt x="13920" y="15300"/>
                    <a:pt x="17760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5655885" y="1991675"/>
              <a:ext cx="5911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fill="norm" stroke="1" extrusionOk="0">
                  <a:moveTo>
                    <a:pt x="20108" y="0"/>
                  </a:moveTo>
                  <a:cubicBezTo>
                    <a:pt x="12188" y="4469"/>
                    <a:pt x="4268" y="8938"/>
                    <a:pt x="1388" y="12538"/>
                  </a:cubicBezTo>
                  <a:cubicBezTo>
                    <a:pt x="-1492" y="16138"/>
                    <a:pt x="668" y="18869"/>
                    <a:pt x="282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765799" y="1966275"/>
              <a:ext cx="114301" cy="12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2090"/>
                  </a:moveTo>
                  <a:cubicBezTo>
                    <a:pt x="1600" y="1045"/>
                    <a:pt x="3200" y="0"/>
                    <a:pt x="4800" y="0"/>
                  </a:cubicBezTo>
                  <a:cubicBezTo>
                    <a:pt x="6400" y="0"/>
                    <a:pt x="8000" y="1045"/>
                    <a:pt x="9000" y="2787"/>
                  </a:cubicBezTo>
                  <a:cubicBezTo>
                    <a:pt x="10000" y="4529"/>
                    <a:pt x="10400" y="6968"/>
                    <a:pt x="10000" y="9058"/>
                  </a:cubicBezTo>
                  <a:cubicBezTo>
                    <a:pt x="9600" y="11148"/>
                    <a:pt x="8400" y="12890"/>
                    <a:pt x="7400" y="14981"/>
                  </a:cubicBezTo>
                  <a:cubicBezTo>
                    <a:pt x="6400" y="17071"/>
                    <a:pt x="5600" y="19510"/>
                    <a:pt x="6400" y="20555"/>
                  </a:cubicBezTo>
                  <a:cubicBezTo>
                    <a:pt x="7200" y="21600"/>
                    <a:pt x="9600" y="21252"/>
                    <a:pt x="12400" y="20729"/>
                  </a:cubicBezTo>
                  <a:cubicBezTo>
                    <a:pt x="15200" y="20206"/>
                    <a:pt x="18400" y="19510"/>
                    <a:pt x="21600" y="188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803899" y="2175825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841999" y="2253471"/>
              <a:ext cx="116418" cy="22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2945"/>
                  </a:moveTo>
                  <a:cubicBezTo>
                    <a:pt x="3927" y="1916"/>
                    <a:pt x="7855" y="888"/>
                    <a:pt x="11193" y="373"/>
                  </a:cubicBezTo>
                  <a:cubicBezTo>
                    <a:pt x="14531" y="-141"/>
                    <a:pt x="17280" y="-141"/>
                    <a:pt x="19047" y="476"/>
                  </a:cubicBezTo>
                  <a:cubicBezTo>
                    <a:pt x="20815" y="1093"/>
                    <a:pt x="21600" y="2328"/>
                    <a:pt x="21600" y="5928"/>
                  </a:cubicBezTo>
                  <a:cubicBezTo>
                    <a:pt x="21600" y="9528"/>
                    <a:pt x="20815" y="15493"/>
                    <a:pt x="20029" y="214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861049" y="2353625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365750" y="2975925"/>
              <a:ext cx="317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426010" y="2994975"/>
              <a:ext cx="13024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600" fill="norm" stroke="1" extrusionOk="0">
                  <a:moveTo>
                    <a:pt x="8753" y="0"/>
                  </a:moveTo>
                  <a:cubicBezTo>
                    <a:pt x="5667" y="0"/>
                    <a:pt x="2582" y="0"/>
                    <a:pt x="1039" y="562"/>
                  </a:cubicBezTo>
                  <a:cubicBezTo>
                    <a:pt x="-504" y="1125"/>
                    <a:pt x="-504" y="2250"/>
                    <a:pt x="2239" y="4500"/>
                  </a:cubicBezTo>
                  <a:cubicBezTo>
                    <a:pt x="4982" y="6750"/>
                    <a:pt x="10467" y="10125"/>
                    <a:pt x="14067" y="13162"/>
                  </a:cubicBezTo>
                  <a:cubicBezTo>
                    <a:pt x="17667" y="16200"/>
                    <a:pt x="19382" y="18900"/>
                    <a:pt x="2109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5454650" y="2982275"/>
              <a:ext cx="82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600699" y="2994975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400"/>
                    <a:pt x="11520" y="8800"/>
                    <a:pt x="15120" y="12400"/>
                  </a:cubicBezTo>
                  <a:cubicBezTo>
                    <a:pt x="18720" y="16000"/>
                    <a:pt x="2016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645150" y="3001325"/>
              <a:ext cx="762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4181"/>
                    <a:pt x="8400" y="8361"/>
                    <a:pt x="4800" y="11961"/>
                  </a:cubicBezTo>
                  <a:cubicBezTo>
                    <a:pt x="1200" y="15561"/>
                    <a:pt x="600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5781983" y="2973248"/>
              <a:ext cx="53668" cy="17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09" fill="norm" stroke="1" extrusionOk="0">
                  <a:moveTo>
                    <a:pt x="18572" y="329"/>
                  </a:moveTo>
                  <a:cubicBezTo>
                    <a:pt x="14418" y="69"/>
                    <a:pt x="10264" y="-191"/>
                    <a:pt x="6941" y="199"/>
                  </a:cubicBezTo>
                  <a:cubicBezTo>
                    <a:pt x="3618" y="590"/>
                    <a:pt x="1126" y="1631"/>
                    <a:pt x="295" y="2932"/>
                  </a:cubicBezTo>
                  <a:cubicBezTo>
                    <a:pt x="-536" y="4233"/>
                    <a:pt x="295" y="5795"/>
                    <a:pt x="4033" y="7616"/>
                  </a:cubicBezTo>
                  <a:cubicBezTo>
                    <a:pt x="7772" y="9438"/>
                    <a:pt x="14418" y="11520"/>
                    <a:pt x="17741" y="13862"/>
                  </a:cubicBezTo>
                  <a:cubicBezTo>
                    <a:pt x="21064" y="16204"/>
                    <a:pt x="21064" y="18807"/>
                    <a:pt x="21064" y="214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5778499" y="2956875"/>
              <a:ext cx="139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6800"/>
                    <a:pt x="3927" y="12000"/>
                    <a:pt x="7527" y="8400"/>
                  </a:cubicBezTo>
                  <a:cubicBezTo>
                    <a:pt x="11127" y="4800"/>
                    <a:pt x="1636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5765799" y="3204525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5791199" y="3282426"/>
              <a:ext cx="119128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48" fill="norm" stroke="1" extrusionOk="0">
                  <a:moveTo>
                    <a:pt x="0" y="2122"/>
                  </a:moveTo>
                  <a:cubicBezTo>
                    <a:pt x="3789" y="1364"/>
                    <a:pt x="7579" y="606"/>
                    <a:pt x="11179" y="227"/>
                  </a:cubicBezTo>
                  <a:cubicBezTo>
                    <a:pt x="14779" y="-152"/>
                    <a:pt x="18189" y="-152"/>
                    <a:pt x="19895" y="985"/>
                  </a:cubicBezTo>
                  <a:cubicBezTo>
                    <a:pt x="21600" y="2122"/>
                    <a:pt x="21600" y="4395"/>
                    <a:pt x="20842" y="7995"/>
                  </a:cubicBezTo>
                  <a:cubicBezTo>
                    <a:pt x="20084" y="11595"/>
                    <a:pt x="18568" y="16522"/>
                    <a:pt x="17053" y="214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5810249" y="3325175"/>
              <a:ext cx="196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5943"/>
                    <a:pt x="11613" y="10286"/>
                    <a:pt x="15213" y="6686"/>
                  </a:cubicBezTo>
                  <a:cubicBezTo>
                    <a:pt x="18813" y="3086"/>
                    <a:pt x="20206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6756400" y="2050932"/>
              <a:ext cx="165100" cy="15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3" fill="norm" stroke="1" extrusionOk="0">
                  <a:moveTo>
                    <a:pt x="0" y="4770"/>
                  </a:moveTo>
                  <a:cubicBezTo>
                    <a:pt x="0" y="3367"/>
                    <a:pt x="0" y="1965"/>
                    <a:pt x="1246" y="983"/>
                  </a:cubicBezTo>
                  <a:cubicBezTo>
                    <a:pt x="2492" y="1"/>
                    <a:pt x="4985" y="-560"/>
                    <a:pt x="6923" y="843"/>
                  </a:cubicBezTo>
                  <a:cubicBezTo>
                    <a:pt x="8862" y="2245"/>
                    <a:pt x="10246" y="5611"/>
                    <a:pt x="10385" y="8697"/>
                  </a:cubicBezTo>
                  <a:cubicBezTo>
                    <a:pt x="10523" y="11783"/>
                    <a:pt x="9415" y="14588"/>
                    <a:pt x="8585" y="16692"/>
                  </a:cubicBezTo>
                  <a:cubicBezTo>
                    <a:pt x="7754" y="18796"/>
                    <a:pt x="7200" y="20198"/>
                    <a:pt x="7615" y="20619"/>
                  </a:cubicBezTo>
                  <a:cubicBezTo>
                    <a:pt x="8031" y="21040"/>
                    <a:pt x="9415" y="20479"/>
                    <a:pt x="11908" y="18796"/>
                  </a:cubicBezTo>
                  <a:cubicBezTo>
                    <a:pt x="14400" y="17113"/>
                    <a:pt x="18000" y="14308"/>
                    <a:pt x="21600" y="115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6888958" y="2061525"/>
              <a:ext cx="100838" cy="102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0964" fill="norm" stroke="1" extrusionOk="0">
                  <a:moveTo>
                    <a:pt x="11825" y="1296"/>
                  </a:moveTo>
                  <a:cubicBezTo>
                    <a:pt x="7937" y="4752"/>
                    <a:pt x="4049" y="8208"/>
                    <a:pt x="1889" y="11016"/>
                  </a:cubicBezTo>
                  <a:cubicBezTo>
                    <a:pt x="-271" y="13824"/>
                    <a:pt x="-703" y="15984"/>
                    <a:pt x="1241" y="17928"/>
                  </a:cubicBezTo>
                  <a:cubicBezTo>
                    <a:pt x="3185" y="19872"/>
                    <a:pt x="7505" y="21600"/>
                    <a:pt x="11177" y="20736"/>
                  </a:cubicBezTo>
                  <a:cubicBezTo>
                    <a:pt x="14849" y="19872"/>
                    <a:pt x="17873" y="16416"/>
                    <a:pt x="19385" y="13176"/>
                  </a:cubicBezTo>
                  <a:cubicBezTo>
                    <a:pt x="20897" y="9936"/>
                    <a:pt x="20897" y="6912"/>
                    <a:pt x="19817" y="4752"/>
                  </a:cubicBezTo>
                  <a:cubicBezTo>
                    <a:pt x="18737" y="2592"/>
                    <a:pt x="16577" y="1296"/>
                    <a:pt x="1441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010400" y="2048825"/>
              <a:ext cx="1206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029450" y="2042475"/>
              <a:ext cx="825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1986"/>
                    <a:pt x="11631" y="3972"/>
                    <a:pt x="8031" y="7572"/>
                  </a:cubicBezTo>
                  <a:cubicBezTo>
                    <a:pt x="4431" y="11172"/>
                    <a:pt x="2215" y="16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7131050" y="2029230"/>
              <a:ext cx="133350" cy="135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3076"/>
                  </a:moveTo>
                  <a:cubicBezTo>
                    <a:pt x="1029" y="1747"/>
                    <a:pt x="2057" y="418"/>
                    <a:pt x="3429" y="85"/>
                  </a:cubicBezTo>
                  <a:cubicBezTo>
                    <a:pt x="4800" y="-247"/>
                    <a:pt x="6514" y="418"/>
                    <a:pt x="7886" y="1581"/>
                  </a:cubicBezTo>
                  <a:cubicBezTo>
                    <a:pt x="9257" y="2744"/>
                    <a:pt x="10286" y="4405"/>
                    <a:pt x="10286" y="6898"/>
                  </a:cubicBezTo>
                  <a:cubicBezTo>
                    <a:pt x="10286" y="9390"/>
                    <a:pt x="9257" y="12713"/>
                    <a:pt x="8229" y="15039"/>
                  </a:cubicBezTo>
                  <a:cubicBezTo>
                    <a:pt x="7200" y="17365"/>
                    <a:pt x="6171" y="18695"/>
                    <a:pt x="6514" y="19691"/>
                  </a:cubicBezTo>
                  <a:cubicBezTo>
                    <a:pt x="6857" y="20688"/>
                    <a:pt x="8571" y="21353"/>
                    <a:pt x="11314" y="21187"/>
                  </a:cubicBezTo>
                  <a:cubicBezTo>
                    <a:pt x="14057" y="21021"/>
                    <a:pt x="17829" y="20024"/>
                    <a:pt x="21600" y="190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7143750" y="2232975"/>
              <a:ext cx="1206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7162800" y="2319868"/>
              <a:ext cx="109168" cy="17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36" fill="norm" stroke="1" extrusionOk="0">
                  <a:moveTo>
                    <a:pt x="0" y="3252"/>
                  </a:moveTo>
                  <a:cubicBezTo>
                    <a:pt x="3738" y="2248"/>
                    <a:pt x="7477" y="1243"/>
                    <a:pt x="10800" y="615"/>
                  </a:cubicBezTo>
                  <a:cubicBezTo>
                    <a:pt x="14123" y="-13"/>
                    <a:pt x="17031" y="-264"/>
                    <a:pt x="18900" y="364"/>
                  </a:cubicBezTo>
                  <a:cubicBezTo>
                    <a:pt x="20769" y="992"/>
                    <a:pt x="21600" y="2499"/>
                    <a:pt x="21392" y="6141"/>
                  </a:cubicBezTo>
                  <a:cubicBezTo>
                    <a:pt x="21185" y="9783"/>
                    <a:pt x="19938" y="15559"/>
                    <a:pt x="18692" y="21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7188200" y="2372675"/>
              <a:ext cx="171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5709"/>
                    <a:pt x="9067" y="9818"/>
                    <a:pt x="12667" y="6218"/>
                  </a:cubicBezTo>
                  <a:cubicBezTo>
                    <a:pt x="16267" y="2618"/>
                    <a:pt x="18933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6718300" y="2992205"/>
              <a:ext cx="139700" cy="15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0" y="2162"/>
                  </a:moveTo>
                  <a:cubicBezTo>
                    <a:pt x="1309" y="1274"/>
                    <a:pt x="2618" y="387"/>
                    <a:pt x="4091" y="91"/>
                  </a:cubicBezTo>
                  <a:cubicBezTo>
                    <a:pt x="5564" y="-205"/>
                    <a:pt x="7200" y="91"/>
                    <a:pt x="8018" y="2902"/>
                  </a:cubicBezTo>
                  <a:cubicBezTo>
                    <a:pt x="8836" y="5713"/>
                    <a:pt x="8836" y="11039"/>
                    <a:pt x="8509" y="14590"/>
                  </a:cubicBezTo>
                  <a:cubicBezTo>
                    <a:pt x="8182" y="18140"/>
                    <a:pt x="7527" y="19916"/>
                    <a:pt x="8018" y="20655"/>
                  </a:cubicBezTo>
                  <a:cubicBezTo>
                    <a:pt x="8509" y="21395"/>
                    <a:pt x="10145" y="21099"/>
                    <a:pt x="12600" y="20211"/>
                  </a:cubicBezTo>
                  <a:cubicBezTo>
                    <a:pt x="15055" y="19324"/>
                    <a:pt x="18327" y="17844"/>
                    <a:pt x="21600" y="163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6863371" y="3007675"/>
              <a:ext cx="85247" cy="103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029" fill="norm" stroke="1" extrusionOk="0">
                  <a:moveTo>
                    <a:pt x="13794" y="0"/>
                  </a:moveTo>
                  <a:cubicBezTo>
                    <a:pt x="8771" y="4320"/>
                    <a:pt x="3748" y="8640"/>
                    <a:pt x="1487" y="12096"/>
                  </a:cubicBezTo>
                  <a:cubicBezTo>
                    <a:pt x="-773" y="15552"/>
                    <a:pt x="-271" y="18144"/>
                    <a:pt x="1739" y="19656"/>
                  </a:cubicBezTo>
                  <a:cubicBezTo>
                    <a:pt x="3748" y="21168"/>
                    <a:pt x="7264" y="21600"/>
                    <a:pt x="10780" y="20088"/>
                  </a:cubicBezTo>
                  <a:cubicBezTo>
                    <a:pt x="14297" y="18576"/>
                    <a:pt x="17813" y="15120"/>
                    <a:pt x="19320" y="11664"/>
                  </a:cubicBezTo>
                  <a:cubicBezTo>
                    <a:pt x="20827" y="8208"/>
                    <a:pt x="20325" y="4752"/>
                    <a:pt x="18818" y="2808"/>
                  </a:cubicBezTo>
                  <a:cubicBezTo>
                    <a:pt x="17311" y="864"/>
                    <a:pt x="14799" y="432"/>
                    <a:pt x="1228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6959600" y="3001325"/>
              <a:ext cx="152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1600"/>
                    <a:pt x="8400" y="3200"/>
                    <a:pt x="12000" y="6800"/>
                  </a:cubicBezTo>
                  <a:cubicBezTo>
                    <a:pt x="15600" y="10400"/>
                    <a:pt x="18600" y="16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7011579" y="3017698"/>
              <a:ext cx="75021" cy="12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31" fill="norm" stroke="1" extrusionOk="0">
                  <a:moveTo>
                    <a:pt x="21266" y="463"/>
                  </a:moveTo>
                  <a:cubicBezTo>
                    <a:pt x="18266" y="97"/>
                    <a:pt x="15266" y="-269"/>
                    <a:pt x="12866" y="280"/>
                  </a:cubicBezTo>
                  <a:cubicBezTo>
                    <a:pt x="10466" y="829"/>
                    <a:pt x="8666" y="2294"/>
                    <a:pt x="6566" y="4673"/>
                  </a:cubicBezTo>
                  <a:cubicBezTo>
                    <a:pt x="4466" y="7053"/>
                    <a:pt x="2066" y="10348"/>
                    <a:pt x="866" y="13094"/>
                  </a:cubicBezTo>
                  <a:cubicBezTo>
                    <a:pt x="-334" y="15839"/>
                    <a:pt x="-334" y="18036"/>
                    <a:pt x="1166" y="19317"/>
                  </a:cubicBezTo>
                  <a:cubicBezTo>
                    <a:pt x="2666" y="20599"/>
                    <a:pt x="5666" y="20965"/>
                    <a:pt x="8666" y="213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7156497" y="2937825"/>
              <a:ext cx="7219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600" fill="norm" stroke="1" extrusionOk="0">
                  <a:moveTo>
                    <a:pt x="16186" y="0"/>
                  </a:moveTo>
                  <a:cubicBezTo>
                    <a:pt x="13186" y="0"/>
                    <a:pt x="10186" y="0"/>
                    <a:pt x="7186" y="386"/>
                  </a:cubicBezTo>
                  <a:cubicBezTo>
                    <a:pt x="4186" y="771"/>
                    <a:pt x="1186" y="1543"/>
                    <a:pt x="286" y="2571"/>
                  </a:cubicBezTo>
                  <a:cubicBezTo>
                    <a:pt x="-614" y="3600"/>
                    <a:pt x="586" y="4886"/>
                    <a:pt x="4186" y="6814"/>
                  </a:cubicBezTo>
                  <a:cubicBezTo>
                    <a:pt x="7786" y="8743"/>
                    <a:pt x="13786" y="11314"/>
                    <a:pt x="17086" y="13243"/>
                  </a:cubicBezTo>
                  <a:cubicBezTo>
                    <a:pt x="20386" y="15171"/>
                    <a:pt x="20986" y="16457"/>
                    <a:pt x="20086" y="17743"/>
                  </a:cubicBezTo>
                  <a:cubicBezTo>
                    <a:pt x="19186" y="19029"/>
                    <a:pt x="16786" y="20314"/>
                    <a:pt x="1438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7137400" y="2925125"/>
              <a:ext cx="139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6000"/>
                    <a:pt x="4582" y="10400"/>
                    <a:pt x="8182" y="6800"/>
                  </a:cubicBezTo>
                  <a:cubicBezTo>
                    <a:pt x="11782" y="3200"/>
                    <a:pt x="1669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7112000" y="3128325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7105650" y="3231248"/>
              <a:ext cx="138541" cy="195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55" fill="norm" stroke="1" extrusionOk="0">
                  <a:moveTo>
                    <a:pt x="0" y="3339"/>
                  </a:moveTo>
                  <a:cubicBezTo>
                    <a:pt x="4909" y="2178"/>
                    <a:pt x="9818" y="1016"/>
                    <a:pt x="13418" y="436"/>
                  </a:cubicBezTo>
                  <a:cubicBezTo>
                    <a:pt x="17018" y="-145"/>
                    <a:pt x="19309" y="-145"/>
                    <a:pt x="20455" y="436"/>
                  </a:cubicBezTo>
                  <a:cubicBezTo>
                    <a:pt x="21600" y="1016"/>
                    <a:pt x="21600" y="2178"/>
                    <a:pt x="21109" y="5197"/>
                  </a:cubicBezTo>
                  <a:cubicBezTo>
                    <a:pt x="20618" y="8216"/>
                    <a:pt x="19636" y="13094"/>
                    <a:pt x="18818" y="16113"/>
                  </a:cubicBezTo>
                  <a:cubicBezTo>
                    <a:pt x="18000" y="19132"/>
                    <a:pt x="17345" y="20294"/>
                    <a:pt x="16691" y="214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7150100" y="3299775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6286500" y="503332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188375" y="4965727"/>
              <a:ext cx="235723" cy="33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54" fill="norm" stroke="1" extrusionOk="0">
                  <a:moveTo>
                    <a:pt x="9835" y="3981"/>
                  </a:moveTo>
                  <a:cubicBezTo>
                    <a:pt x="10210" y="2881"/>
                    <a:pt x="10586" y="1780"/>
                    <a:pt x="10304" y="1367"/>
                  </a:cubicBezTo>
                  <a:cubicBezTo>
                    <a:pt x="10022" y="955"/>
                    <a:pt x="9083" y="1230"/>
                    <a:pt x="7393" y="2743"/>
                  </a:cubicBezTo>
                  <a:cubicBezTo>
                    <a:pt x="5702" y="4257"/>
                    <a:pt x="3261" y="7008"/>
                    <a:pt x="1758" y="9966"/>
                  </a:cubicBezTo>
                  <a:cubicBezTo>
                    <a:pt x="255" y="12924"/>
                    <a:pt x="-308" y="16088"/>
                    <a:pt x="162" y="18221"/>
                  </a:cubicBezTo>
                  <a:cubicBezTo>
                    <a:pt x="631" y="20353"/>
                    <a:pt x="2134" y="21454"/>
                    <a:pt x="4857" y="21454"/>
                  </a:cubicBezTo>
                  <a:cubicBezTo>
                    <a:pt x="7581" y="21454"/>
                    <a:pt x="11525" y="20353"/>
                    <a:pt x="14530" y="17739"/>
                  </a:cubicBezTo>
                  <a:cubicBezTo>
                    <a:pt x="17535" y="15125"/>
                    <a:pt x="19602" y="10998"/>
                    <a:pt x="20447" y="8178"/>
                  </a:cubicBezTo>
                  <a:cubicBezTo>
                    <a:pt x="21292" y="5357"/>
                    <a:pt x="20916" y="3844"/>
                    <a:pt x="19977" y="2674"/>
                  </a:cubicBezTo>
                  <a:cubicBezTo>
                    <a:pt x="19038" y="1505"/>
                    <a:pt x="17535" y="679"/>
                    <a:pt x="16315" y="267"/>
                  </a:cubicBezTo>
                  <a:cubicBezTo>
                    <a:pt x="15094" y="-146"/>
                    <a:pt x="14155" y="-146"/>
                    <a:pt x="13309" y="748"/>
                  </a:cubicBezTo>
                  <a:cubicBezTo>
                    <a:pt x="12464" y="1643"/>
                    <a:pt x="11713" y="3431"/>
                    <a:pt x="10962" y="5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296849" y="5137255"/>
              <a:ext cx="91252" cy="21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74" fill="norm" stroke="1" extrusionOk="0">
                  <a:moveTo>
                    <a:pt x="4963" y="1008"/>
                  </a:moveTo>
                  <a:cubicBezTo>
                    <a:pt x="2999" y="391"/>
                    <a:pt x="1036" y="-226"/>
                    <a:pt x="299" y="83"/>
                  </a:cubicBezTo>
                  <a:cubicBezTo>
                    <a:pt x="-437" y="391"/>
                    <a:pt x="54" y="1625"/>
                    <a:pt x="3245" y="4505"/>
                  </a:cubicBezTo>
                  <a:cubicBezTo>
                    <a:pt x="6436" y="7385"/>
                    <a:pt x="12327" y="11911"/>
                    <a:pt x="15763" y="14997"/>
                  </a:cubicBezTo>
                  <a:cubicBezTo>
                    <a:pt x="19199" y="18083"/>
                    <a:pt x="20181" y="19728"/>
                    <a:pt x="21163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6458861" y="5233615"/>
              <a:ext cx="67997" cy="126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35" fill="norm" stroke="1" extrusionOk="0">
                  <a:moveTo>
                    <a:pt x="5609" y="1549"/>
                  </a:moveTo>
                  <a:cubicBezTo>
                    <a:pt x="3645" y="2966"/>
                    <a:pt x="1682" y="4382"/>
                    <a:pt x="700" y="7215"/>
                  </a:cubicBezTo>
                  <a:cubicBezTo>
                    <a:pt x="-282" y="10048"/>
                    <a:pt x="-282" y="14297"/>
                    <a:pt x="1027" y="16953"/>
                  </a:cubicBezTo>
                  <a:cubicBezTo>
                    <a:pt x="2336" y="19609"/>
                    <a:pt x="4954" y="20671"/>
                    <a:pt x="7900" y="21025"/>
                  </a:cubicBezTo>
                  <a:cubicBezTo>
                    <a:pt x="10845" y="21379"/>
                    <a:pt x="14118" y="21025"/>
                    <a:pt x="16736" y="17838"/>
                  </a:cubicBezTo>
                  <a:cubicBezTo>
                    <a:pt x="19354" y="14651"/>
                    <a:pt x="21318" y="8631"/>
                    <a:pt x="20991" y="5090"/>
                  </a:cubicBezTo>
                  <a:cubicBezTo>
                    <a:pt x="20663" y="1549"/>
                    <a:pt x="18045" y="487"/>
                    <a:pt x="15100" y="133"/>
                  </a:cubicBezTo>
                  <a:cubicBezTo>
                    <a:pt x="12154" y="-221"/>
                    <a:pt x="8882" y="133"/>
                    <a:pt x="7573" y="1195"/>
                  </a:cubicBezTo>
                  <a:cubicBezTo>
                    <a:pt x="6263" y="2258"/>
                    <a:pt x="6918" y="4028"/>
                    <a:pt x="7573" y="5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6584949" y="5141275"/>
              <a:ext cx="74085" cy="26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2057"/>
                  </a:moveTo>
                  <a:cubicBezTo>
                    <a:pt x="0" y="1029"/>
                    <a:pt x="0" y="0"/>
                    <a:pt x="0" y="0"/>
                  </a:cubicBezTo>
                  <a:cubicBezTo>
                    <a:pt x="0" y="0"/>
                    <a:pt x="0" y="1029"/>
                    <a:pt x="0" y="3771"/>
                  </a:cubicBezTo>
                  <a:cubicBezTo>
                    <a:pt x="0" y="6514"/>
                    <a:pt x="0" y="10971"/>
                    <a:pt x="0" y="13629"/>
                  </a:cubicBezTo>
                  <a:cubicBezTo>
                    <a:pt x="0" y="16286"/>
                    <a:pt x="0" y="17143"/>
                    <a:pt x="309" y="17143"/>
                  </a:cubicBezTo>
                  <a:cubicBezTo>
                    <a:pt x="617" y="17143"/>
                    <a:pt x="1234" y="16286"/>
                    <a:pt x="2469" y="15514"/>
                  </a:cubicBezTo>
                  <a:cubicBezTo>
                    <a:pt x="3703" y="14743"/>
                    <a:pt x="5554" y="14057"/>
                    <a:pt x="8023" y="13714"/>
                  </a:cubicBezTo>
                  <a:cubicBezTo>
                    <a:pt x="10491" y="13371"/>
                    <a:pt x="13577" y="13371"/>
                    <a:pt x="16354" y="13629"/>
                  </a:cubicBezTo>
                  <a:cubicBezTo>
                    <a:pt x="19131" y="13886"/>
                    <a:pt x="21600" y="14400"/>
                    <a:pt x="21600" y="15514"/>
                  </a:cubicBezTo>
                  <a:cubicBezTo>
                    <a:pt x="21600" y="16629"/>
                    <a:pt x="19131" y="18343"/>
                    <a:pt x="16354" y="19457"/>
                  </a:cubicBezTo>
                  <a:cubicBezTo>
                    <a:pt x="13577" y="20571"/>
                    <a:pt x="10491" y="21086"/>
                    <a:pt x="7406" y="21343"/>
                  </a:cubicBezTo>
                  <a:cubicBezTo>
                    <a:pt x="4320" y="21600"/>
                    <a:pt x="1234" y="21600"/>
                    <a:pt x="1234" y="21000"/>
                  </a:cubicBezTo>
                  <a:cubicBezTo>
                    <a:pt x="1234" y="20400"/>
                    <a:pt x="4320" y="19200"/>
                    <a:pt x="7406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6705600" y="5270392"/>
              <a:ext cx="69850" cy="15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21600" y="2367"/>
                  </a:moveTo>
                  <a:cubicBezTo>
                    <a:pt x="19636" y="1184"/>
                    <a:pt x="17673" y="0"/>
                    <a:pt x="15709" y="0"/>
                  </a:cubicBezTo>
                  <a:cubicBezTo>
                    <a:pt x="13745" y="0"/>
                    <a:pt x="11782" y="1184"/>
                    <a:pt x="9491" y="2515"/>
                  </a:cubicBezTo>
                  <a:cubicBezTo>
                    <a:pt x="7200" y="3847"/>
                    <a:pt x="4582" y="5326"/>
                    <a:pt x="2945" y="6805"/>
                  </a:cubicBezTo>
                  <a:cubicBezTo>
                    <a:pt x="1309" y="8285"/>
                    <a:pt x="655" y="9764"/>
                    <a:pt x="1964" y="10800"/>
                  </a:cubicBezTo>
                  <a:cubicBezTo>
                    <a:pt x="3273" y="11836"/>
                    <a:pt x="6545" y="12427"/>
                    <a:pt x="9491" y="13315"/>
                  </a:cubicBezTo>
                  <a:cubicBezTo>
                    <a:pt x="12436" y="14203"/>
                    <a:pt x="15055" y="15386"/>
                    <a:pt x="16691" y="16718"/>
                  </a:cubicBezTo>
                  <a:cubicBezTo>
                    <a:pt x="18327" y="18049"/>
                    <a:pt x="18982" y="19529"/>
                    <a:pt x="17018" y="20416"/>
                  </a:cubicBezTo>
                  <a:cubicBezTo>
                    <a:pt x="15055" y="21304"/>
                    <a:pt x="10473" y="21600"/>
                    <a:pt x="7200" y="21156"/>
                  </a:cubicBezTo>
                  <a:cubicBezTo>
                    <a:pt x="3927" y="20712"/>
                    <a:pt x="1964" y="19529"/>
                    <a:pt x="0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010400" y="5090475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0800"/>
                    <a:pt x="11077" y="0"/>
                    <a:pt x="14677" y="0"/>
                  </a:cubicBezTo>
                  <a:cubicBezTo>
                    <a:pt x="18277" y="0"/>
                    <a:pt x="1993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7029450" y="5211125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7574419" y="4936415"/>
              <a:ext cx="140831" cy="486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84" fill="norm" stroke="1" extrusionOk="0">
                  <a:moveTo>
                    <a:pt x="21450" y="73"/>
                  </a:moveTo>
                  <a:cubicBezTo>
                    <a:pt x="19838" y="-20"/>
                    <a:pt x="18226" y="-113"/>
                    <a:pt x="15325" y="399"/>
                  </a:cubicBezTo>
                  <a:cubicBezTo>
                    <a:pt x="12423" y="911"/>
                    <a:pt x="8232" y="2028"/>
                    <a:pt x="5169" y="3797"/>
                  </a:cubicBezTo>
                  <a:cubicBezTo>
                    <a:pt x="2107" y="5566"/>
                    <a:pt x="172" y="7987"/>
                    <a:pt x="11" y="10640"/>
                  </a:cubicBezTo>
                  <a:cubicBezTo>
                    <a:pt x="-150" y="13294"/>
                    <a:pt x="1462" y="16180"/>
                    <a:pt x="4363" y="18042"/>
                  </a:cubicBezTo>
                  <a:cubicBezTo>
                    <a:pt x="7265" y="19904"/>
                    <a:pt x="11456" y="20742"/>
                    <a:pt x="14357" y="21115"/>
                  </a:cubicBezTo>
                  <a:cubicBezTo>
                    <a:pt x="17259" y="21487"/>
                    <a:pt x="18871" y="21394"/>
                    <a:pt x="20483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7835900" y="4963475"/>
              <a:ext cx="1" cy="203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7988300" y="5077775"/>
              <a:ext cx="133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8293100" y="4965064"/>
              <a:ext cx="72294" cy="207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178" fill="norm" stroke="1" extrusionOk="0">
                  <a:moveTo>
                    <a:pt x="0" y="2430"/>
                  </a:moveTo>
                  <a:cubicBezTo>
                    <a:pt x="1851" y="1566"/>
                    <a:pt x="3703" y="702"/>
                    <a:pt x="6480" y="270"/>
                  </a:cubicBezTo>
                  <a:cubicBezTo>
                    <a:pt x="9257" y="-162"/>
                    <a:pt x="12960" y="-162"/>
                    <a:pt x="16046" y="918"/>
                  </a:cubicBezTo>
                  <a:cubicBezTo>
                    <a:pt x="19131" y="1998"/>
                    <a:pt x="21600" y="4158"/>
                    <a:pt x="20983" y="6102"/>
                  </a:cubicBezTo>
                  <a:cubicBezTo>
                    <a:pt x="20366" y="8046"/>
                    <a:pt x="16663" y="9774"/>
                    <a:pt x="13269" y="10854"/>
                  </a:cubicBezTo>
                  <a:cubicBezTo>
                    <a:pt x="9874" y="11934"/>
                    <a:pt x="6789" y="12366"/>
                    <a:pt x="6789" y="12366"/>
                  </a:cubicBezTo>
                  <a:cubicBezTo>
                    <a:pt x="6789" y="12366"/>
                    <a:pt x="9874" y="11934"/>
                    <a:pt x="12651" y="12042"/>
                  </a:cubicBezTo>
                  <a:cubicBezTo>
                    <a:pt x="15429" y="12150"/>
                    <a:pt x="17897" y="12798"/>
                    <a:pt x="19131" y="13770"/>
                  </a:cubicBezTo>
                  <a:cubicBezTo>
                    <a:pt x="20366" y="14742"/>
                    <a:pt x="20366" y="16038"/>
                    <a:pt x="19131" y="17226"/>
                  </a:cubicBezTo>
                  <a:cubicBezTo>
                    <a:pt x="17897" y="18414"/>
                    <a:pt x="15429" y="19494"/>
                    <a:pt x="12343" y="20250"/>
                  </a:cubicBezTo>
                  <a:cubicBezTo>
                    <a:pt x="9257" y="21006"/>
                    <a:pt x="5554" y="21438"/>
                    <a:pt x="4937" y="21006"/>
                  </a:cubicBezTo>
                  <a:cubicBezTo>
                    <a:pt x="4320" y="20574"/>
                    <a:pt x="6789" y="19278"/>
                    <a:pt x="9257" y="17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8422191" y="5037679"/>
              <a:ext cx="110285" cy="9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0416" fill="norm" stroke="1" extrusionOk="0">
                  <a:moveTo>
                    <a:pt x="15205" y="424"/>
                  </a:moveTo>
                  <a:cubicBezTo>
                    <a:pt x="12805" y="-26"/>
                    <a:pt x="10405" y="-476"/>
                    <a:pt x="7805" y="1099"/>
                  </a:cubicBezTo>
                  <a:cubicBezTo>
                    <a:pt x="5205" y="2674"/>
                    <a:pt x="2405" y="6274"/>
                    <a:pt x="1005" y="9649"/>
                  </a:cubicBezTo>
                  <a:cubicBezTo>
                    <a:pt x="-395" y="13024"/>
                    <a:pt x="-395" y="16174"/>
                    <a:pt x="1405" y="18199"/>
                  </a:cubicBezTo>
                  <a:cubicBezTo>
                    <a:pt x="3205" y="20224"/>
                    <a:pt x="6805" y="21124"/>
                    <a:pt x="10405" y="19774"/>
                  </a:cubicBezTo>
                  <a:cubicBezTo>
                    <a:pt x="14005" y="18424"/>
                    <a:pt x="17605" y="14824"/>
                    <a:pt x="19405" y="11674"/>
                  </a:cubicBezTo>
                  <a:cubicBezTo>
                    <a:pt x="21205" y="8524"/>
                    <a:pt x="21205" y="5824"/>
                    <a:pt x="20005" y="4474"/>
                  </a:cubicBezTo>
                  <a:cubicBezTo>
                    <a:pt x="18805" y="3124"/>
                    <a:pt x="16405" y="3124"/>
                    <a:pt x="13605" y="5149"/>
                  </a:cubicBezTo>
                  <a:cubicBezTo>
                    <a:pt x="10805" y="7174"/>
                    <a:pt x="7605" y="11224"/>
                    <a:pt x="4405" y="15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8280399" y="5230175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8312150" y="5301205"/>
              <a:ext cx="147248" cy="21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82" fill="norm" stroke="1" extrusionOk="0">
                  <a:moveTo>
                    <a:pt x="0" y="2423"/>
                  </a:moveTo>
                  <a:cubicBezTo>
                    <a:pt x="5476" y="1576"/>
                    <a:pt x="10952" y="729"/>
                    <a:pt x="14451" y="306"/>
                  </a:cubicBezTo>
                  <a:cubicBezTo>
                    <a:pt x="17949" y="-118"/>
                    <a:pt x="19470" y="-118"/>
                    <a:pt x="20383" y="411"/>
                  </a:cubicBezTo>
                  <a:cubicBezTo>
                    <a:pt x="21296" y="941"/>
                    <a:pt x="21600" y="2000"/>
                    <a:pt x="20231" y="4964"/>
                  </a:cubicBezTo>
                  <a:cubicBezTo>
                    <a:pt x="18862" y="7929"/>
                    <a:pt x="15820" y="12800"/>
                    <a:pt x="13994" y="15870"/>
                  </a:cubicBezTo>
                  <a:cubicBezTo>
                    <a:pt x="12169" y="18941"/>
                    <a:pt x="11561" y="20211"/>
                    <a:pt x="10952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8337550" y="5382575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17486"/>
                    <a:pt x="10036" y="13371"/>
                    <a:pt x="13636" y="9771"/>
                  </a:cubicBezTo>
                  <a:cubicBezTo>
                    <a:pt x="17236" y="6171"/>
                    <a:pt x="1941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8597899" y="4944425"/>
              <a:ext cx="130663" cy="4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85" fill="norm" stroke="1" extrusionOk="0">
                  <a:moveTo>
                    <a:pt x="5143" y="0"/>
                  </a:moveTo>
                  <a:cubicBezTo>
                    <a:pt x="8229" y="649"/>
                    <a:pt x="11314" y="1298"/>
                    <a:pt x="14400" y="2874"/>
                  </a:cubicBezTo>
                  <a:cubicBezTo>
                    <a:pt x="17486" y="4450"/>
                    <a:pt x="20571" y="6953"/>
                    <a:pt x="21086" y="9641"/>
                  </a:cubicBezTo>
                  <a:cubicBezTo>
                    <a:pt x="21600" y="12330"/>
                    <a:pt x="19543" y="15203"/>
                    <a:pt x="16457" y="17243"/>
                  </a:cubicBezTo>
                  <a:cubicBezTo>
                    <a:pt x="13371" y="19282"/>
                    <a:pt x="9257" y="20488"/>
                    <a:pt x="6343" y="21044"/>
                  </a:cubicBezTo>
                  <a:cubicBezTo>
                    <a:pt x="3429" y="21600"/>
                    <a:pt x="1714" y="21507"/>
                    <a:pt x="0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8801100" y="4792967"/>
              <a:ext cx="146050" cy="13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904"/>
                  </a:moveTo>
                  <a:cubicBezTo>
                    <a:pt x="1252" y="876"/>
                    <a:pt x="2504" y="-153"/>
                    <a:pt x="3757" y="18"/>
                  </a:cubicBezTo>
                  <a:cubicBezTo>
                    <a:pt x="5009" y="190"/>
                    <a:pt x="6261" y="1561"/>
                    <a:pt x="7200" y="3104"/>
                  </a:cubicBezTo>
                  <a:cubicBezTo>
                    <a:pt x="8139" y="4647"/>
                    <a:pt x="8765" y="6361"/>
                    <a:pt x="8296" y="8590"/>
                  </a:cubicBezTo>
                  <a:cubicBezTo>
                    <a:pt x="7826" y="10818"/>
                    <a:pt x="6261" y="13561"/>
                    <a:pt x="5009" y="15790"/>
                  </a:cubicBezTo>
                  <a:cubicBezTo>
                    <a:pt x="3757" y="18018"/>
                    <a:pt x="2817" y="19733"/>
                    <a:pt x="3130" y="20590"/>
                  </a:cubicBezTo>
                  <a:cubicBezTo>
                    <a:pt x="3443" y="21447"/>
                    <a:pt x="5009" y="21447"/>
                    <a:pt x="8296" y="21447"/>
                  </a:cubicBezTo>
                  <a:cubicBezTo>
                    <a:pt x="11583" y="21447"/>
                    <a:pt x="16591" y="21447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7740650" y="5528625"/>
              <a:ext cx="869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82" y="19200"/>
                    <a:pt x="3364" y="16800"/>
                    <a:pt x="5150" y="15000"/>
                  </a:cubicBezTo>
                  <a:cubicBezTo>
                    <a:pt x="6937" y="13200"/>
                    <a:pt x="8829" y="12000"/>
                    <a:pt x="10853" y="10800"/>
                  </a:cubicBezTo>
                  <a:cubicBezTo>
                    <a:pt x="12876" y="9600"/>
                    <a:pt x="15031" y="8400"/>
                    <a:pt x="16844" y="6600"/>
                  </a:cubicBezTo>
                  <a:cubicBezTo>
                    <a:pt x="18657" y="4800"/>
                    <a:pt x="2012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7975600" y="5658535"/>
              <a:ext cx="81104" cy="158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35" fill="norm" stroke="1" extrusionOk="0">
                  <a:moveTo>
                    <a:pt x="0" y="3872"/>
                  </a:moveTo>
                  <a:cubicBezTo>
                    <a:pt x="1662" y="2735"/>
                    <a:pt x="3323" y="1598"/>
                    <a:pt x="5538" y="888"/>
                  </a:cubicBezTo>
                  <a:cubicBezTo>
                    <a:pt x="7754" y="177"/>
                    <a:pt x="10523" y="-107"/>
                    <a:pt x="13292" y="35"/>
                  </a:cubicBezTo>
                  <a:cubicBezTo>
                    <a:pt x="16062" y="177"/>
                    <a:pt x="18831" y="746"/>
                    <a:pt x="20215" y="1740"/>
                  </a:cubicBezTo>
                  <a:cubicBezTo>
                    <a:pt x="21600" y="2735"/>
                    <a:pt x="21600" y="4156"/>
                    <a:pt x="19938" y="5861"/>
                  </a:cubicBezTo>
                  <a:cubicBezTo>
                    <a:pt x="18277" y="7567"/>
                    <a:pt x="14954" y="9556"/>
                    <a:pt x="14400" y="10977"/>
                  </a:cubicBezTo>
                  <a:cubicBezTo>
                    <a:pt x="13846" y="12398"/>
                    <a:pt x="16062" y="13251"/>
                    <a:pt x="16892" y="14388"/>
                  </a:cubicBezTo>
                  <a:cubicBezTo>
                    <a:pt x="17723" y="15525"/>
                    <a:pt x="17169" y="16946"/>
                    <a:pt x="15785" y="18082"/>
                  </a:cubicBezTo>
                  <a:cubicBezTo>
                    <a:pt x="14400" y="19219"/>
                    <a:pt x="12185" y="20072"/>
                    <a:pt x="9692" y="20640"/>
                  </a:cubicBezTo>
                  <a:cubicBezTo>
                    <a:pt x="7200" y="21209"/>
                    <a:pt x="4431" y="21493"/>
                    <a:pt x="3600" y="20925"/>
                  </a:cubicBezTo>
                  <a:cubicBezTo>
                    <a:pt x="2769" y="20356"/>
                    <a:pt x="3877" y="18935"/>
                    <a:pt x="4985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8106462" y="5700075"/>
              <a:ext cx="54511" cy="11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377" fill="norm" stroke="1" extrusionOk="0">
                  <a:moveTo>
                    <a:pt x="20140" y="0"/>
                  </a:moveTo>
                  <a:cubicBezTo>
                    <a:pt x="16140" y="0"/>
                    <a:pt x="12140" y="0"/>
                    <a:pt x="8540" y="2600"/>
                  </a:cubicBezTo>
                  <a:cubicBezTo>
                    <a:pt x="4940" y="5200"/>
                    <a:pt x="1740" y="10400"/>
                    <a:pt x="540" y="14000"/>
                  </a:cubicBezTo>
                  <a:cubicBezTo>
                    <a:pt x="-660" y="17600"/>
                    <a:pt x="140" y="19600"/>
                    <a:pt x="2940" y="20600"/>
                  </a:cubicBezTo>
                  <a:cubicBezTo>
                    <a:pt x="5740" y="21600"/>
                    <a:pt x="10540" y="21600"/>
                    <a:pt x="14140" y="20800"/>
                  </a:cubicBezTo>
                  <a:cubicBezTo>
                    <a:pt x="17740" y="20000"/>
                    <a:pt x="20140" y="18400"/>
                    <a:pt x="20540" y="15800"/>
                  </a:cubicBezTo>
                  <a:cubicBezTo>
                    <a:pt x="20940" y="13200"/>
                    <a:pt x="19340" y="9600"/>
                    <a:pt x="17740" y="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8128000" y="5687375"/>
              <a:ext cx="1016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914"/>
                    <a:pt x="16200" y="5829"/>
                    <a:pt x="12600" y="9429"/>
                  </a:cubicBezTo>
                  <a:cubicBezTo>
                    <a:pt x="9000" y="13029"/>
                    <a:pt x="4500" y="17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8210550" y="5811931"/>
              <a:ext cx="83367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429" fill="norm" stroke="1" extrusionOk="0">
                  <a:moveTo>
                    <a:pt x="0" y="3261"/>
                  </a:moveTo>
                  <a:cubicBezTo>
                    <a:pt x="1580" y="2453"/>
                    <a:pt x="3161" y="1646"/>
                    <a:pt x="5268" y="1141"/>
                  </a:cubicBezTo>
                  <a:cubicBezTo>
                    <a:pt x="7376" y="636"/>
                    <a:pt x="10010" y="435"/>
                    <a:pt x="12644" y="233"/>
                  </a:cubicBezTo>
                  <a:cubicBezTo>
                    <a:pt x="15278" y="31"/>
                    <a:pt x="17912" y="-171"/>
                    <a:pt x="19493" y="233"/>
                  </a:cubicBezTo>
                  <a:cubicBezTo>
                    <a:pt x="21073" y="636"/>
                    <a:pt x="21600" y="1646"/>
                    <a:pt x="18439" y="5279"/>
                  </a:cubicBezTo>
                  <a:cubicBezTo>
                    <a:pt x="15278" y="8913"/>
                    <a:pt x="8429" y="15171"/>
                    <a:pt x="158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8214455" y="5922325"/>
              <a:ext cx="10404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499" y="21600"/>
                  </a:moveTo>
                  <a:cubicBezTo>
                    <a:pt x="67" y="15300"/>
                    <a:pt x="-365" y="9000"/>
                    <a:pt x="499" y="5400"/>
                  </a:cubicBezTo>
                  <a:cubicBezTo>
                    <a:pt x="1363" y="1800"/>
                    <a:pt x="3523" y="900"/>
                    <a:pt x="7195" y="450"/>
                  </a:cubicBezTo>
                  <a:cubicBezTo>
                    <a:pt x="10867" y="0"/>
                    <a:pt x="16051" y="0"/>
                    <a:pt x="212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9105900" y="5528625"/>
              <a:ext cx="209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9264650" y="5471475"/>
              <a:ext cx="254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70"/>
                    <a:pt x="0" y="9341"/>
                    <a:pt x="3600" y="12941"/>
                  </a:cubicBezTo>
                  <a:cubicBezTo>
                    <a:pt x="7200" y="16541"/>
                    <a:pt x="14400" y="190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9789968" y="4875747"/>
              <a:ext cx="151802" cy="64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369" fill="norm" stroke="1" extrusionOk="0">
                  <a:moveTo>
                    <a:pt x="19504" y="1231"/>
                  </a:moveTo>
                  <a:cubicBezTo>
                    <a:pt x="20379" y="737"/>
                    <a:pt x="21255" y="243"/>
                    <a:pt x="20817" y="66"/>
                  </a:cubicBezTo>
                  <a:cubicBezTo>
                    <a:pt x="20379" y="-110"/>
                    <a:pt x="18628" y="31"/>
                    <a:pt x="15709" y="878"/>
                  </a:cubicBezTo>
                  <a:cubicBezTo>
                    <a:pt x="12790" y="1725"/>
                    <a:pt x="8704" y="3278"/>
                    <a:pt x="5639" y="5325"/>
                  </a:cubicBezTo>
                  <a:cubicBezTo>
                    <a:pt x="2574" y="7372"/>
                    <a:pt x="531" y="9914"/>
                    <a:pt x="93" y="12419"/>
                  </a:cubicBezTo>
                  <a:cubicBezTo>
                    <a:pt x="-345" y="14925"/>
                    <a:pt x="823" y="17396"/>
                    <a:pt x="2428" y="18949"/>
                  </a:cubicBezTo>
                  <a:cubicBezTo>
                    <a:pt x="4033" y="20502"/>
                    <a:pt x="6077" y="21137"/>
                    <a:pt x="8704" y="21314"/>
                  </a:cubicBezTo>
                  <a:cubicBezTo>
                    <a:pt x="11331" y="21490"/>
                    <a:pt x="14541" y="21208"/>
                    <a:pt x="17752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10052050" y="4919025"/>
              <a:ext cx="190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914"/>
                    <a:pt x="9600" y="11829"/>
                    <a:pt x="13200" y="15429"/>
                  </a:cubicBezTo>
                  <a:cubicBezTo>
                    <a:pt x="16800" y="19029"/>
                    <a:pt x="192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10151279" y="4931725"/>
              <a:ext cx="5899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600" fill="norm" stroke="1" extrusionOk="0">
                  <a:moveTo>
                    <a:pt x="5304" y="0"/>
                  </a:moveTo>
                  <a:cubicBezTo>
                    <a:pt x="3814" y="3086"/>
                    <a:pt x="2324" y="6171"/>
                    <a:pt x="1207" y="8434"/>
                  </a:cubicBezTo>
                  <a:cubicBezTo>
                    <a:pt x="90" y="10697"/>
                    <a:pt x="-655" y="12137"/>
                    <a:pt x="835" y="12857"/>
                  </a:cubicBezTo>
                  <a:cubicBezTo>
                    <a:pt x="2324" y="13577"/>
                    <a:pt x="6048" y="13577"/>
                    <a:pt x="9028" y="13166"/>
                  </a:cubicBezTo>
                  <a:cubicBezTo>
                    <a:pt x="12007" y="12754"/>
                    <a:pt x="14242" y="11931"/>
                    <a:pt x="16104" y="11006"/>
                  </a:cubicBezTo>
                  <a:cubicBezTo>
                    <a:pt x="17966" y="10080"/>
                    <a:pt x="19455" y="9051"/>
                    <a:pt x="20200" y="9360"/>
                  </a:cubicBezTo>
                  <a:cubicBezTo>
                    <a:pt x="20945" y="9669"/>
                    <a:pt x="20945" y="11314"/>
                    <a:pt x="20200" y="13577"/>
                  </a:cubicBezTo>
                  <a:cubicBezTo>
                    <a:pt x="19455" y="15840"/>
                    <a:pt x="17966" y="18720"/>
                    <a:pt x="16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0344150" y="5065075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0699749" y="4910423"/>
              <a:ext cx="97409" cy="262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438" fill="norm" stroke="1" extrusionOk="0">
                  <a:moveTo>
                    <a:pt x="0" y="2257"/>
                  </a:moveTo>
                  <a:cubicBezTo>
                    <a:pt x="4136" y="1566"/>
                    <a:pt x="8272" y="875"/>
                    <a:pt x="11719" y="443"/>
                  </a:cubicBezTo>
                  <a:cubicBezTo>
                    <a:pt x="15166" y="11"/>
                    <a:pt x="17923" y="-162"/>
                    <a:pt x="19532" y="184"/>
                  </a:cubicBezTo>
                  <a:cubicBezTo>
                    <a:pt x="21140" y="529"/>
                    <a:pt x="21600" y="1393"/>
                    <a:pt x="20681" y="3467"/>
                  </a:cubicBezTo>
                  <a:cubicBezTo>
                    <a:pt x="19762" y="5540"/>
                    <a:pt x="17464" y="8824"/>
                    <a:pt x="14936" y="12020"/>
                  </a:cubicBezTo>
                  <a:cubicBezTo>
                    <a:pt x="12409" y="15217"/>
                    <a:pt x="9651" y="18328"/>
                    <a:pt x="6894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0699749" y="5071425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7486"/>
                    <a:pt x="4985" y="13371"/>
                    <a:pt x="8585" y="9771"/>
                  </a:cubicBezTo>
                  <a:cubicBezTo>
                    <a:pt x="12185" y="6171"/>
                    <a:pt x="16892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0898716" y="4943862"/>
              <a:ext cx="67735" cy="20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21600" y="713"/>
                  </a:moveTo>
                  <a:cubicBezTo>
                    <a:pt x="17550" y="276"/>
                    <a:pt x="13500" y="-160"/>
                    <a:pt x="9112" y="58"/>
                  </a:cubicBezTo>
                  <a:cubicBezTo>
                    <a:pt x="4725" y="276"/>
                    <a:pt x="0" y="1149"/>
                    <a:pt x="0" y="3113"/>
                  </a:cubicBezTo>
                  <a:cubicBezTo>
                    <a:pt x="0" y="5076"/>
                    <a:pt x="4725" y="8131"/>
                    <a:pt x="9112" y="10858"/>
                  </a:cubicBezTo>
                  <a:cubicBezTo>
                    <a:pt x="13500" y="13585"/>
                    <a:pt x="17550" y="15985"/>
                    <a:pt x="19237" y="17731"/>
                  </a:cubicBezTo>
                  <a:cubicBezTo>
                    <a:pt x="20925" y="19476"/>
                    <a:pt x="20250" y="20567"/>
                    <a:pt x="18225" y="21004"/>
                  </a:cubicBezTo>
                  <a:cubicBezTo>
                    <a:pt x="16200" y="21440"/>
                    <a:pt x="12825" y="21222"/>
                    <a:pt x="9450" y="21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10902950" y="4926081"/>
              <a:ext cx="1841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221" y="12126"/>
                    <a:pt x="8441" y="4168"/>
                    <a:pt x="12041" y="1326"/>
                  </a:cubicBezTo>
                  <a:cubicBezTo>
                    <a:pt x="15641" y="-1516"/>
                    <a:pt x="18621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0699749" y="5261925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0801350" y="5321990"/>
              <a:ext cx="115498" cy="18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508" fill="norm" stroke="1" extrusionOk="0">
                  <a:moveTo>
                    <a:pt x="0" y="1121"/>
                  </a:moveTo>
                  <a:cubicBezTo>
                    <a:pt x="5014" y="636"/>
                    <a:pt x="10029" y="151"/>
                    <a:pt x="13500" y="29"/>
                  </a:cubicBezTo>
                  <a:cubicBezTo>
                    <a:pt x="16971" y="-92"/>
                    <a:pt x="18900" y="151"/>
                    <a:pt x="20057" y="879"/>
                  </a:cubicBezTo>
                  <a:cubicBezTo>
                    <a:pt x="21214" y="1607"/>
                    <a:pt x="21600" y="2820"/>
                    <a:pt x="19864" y="6339"/>
                  </a:cubicBezTo>
                  <a:cubicBezTo>
                    <a:pt x="18129" y="9859"/>
                    <a:pt x="14271" y="15683"/>
                    <a:pt x="10414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0788649" y="5401625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600"/>
                    <a:pt x="4800" y="13600"/>
                    <a:pt x="8400" y="10000"/>
                  </a:cubicBezTo>
                  <a:cubicBezTo>
                    <a:pt x="12000" y="6400"/>
                    <a:pt x="168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1074399" y="4919025"/>
              <a:ext cx="142842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600" fill="norm" stroke="1" extrusionOk="0">
                  <a:moveTo>
                    <a:pt x="12034" y="0"/>
                  </a:moveTo>
                  <a:cubicBezTo>
                    <a:pt x="14811" y="2022"/>
                    <a:pt x="17589" y="4045"/>
                    <a:pt x="19286" y="6431"/>
                  </a:cubicBezTo>
                  <a:cubicBezTo>
                    <a:pt x="20983" y="8818"/>
                    <a:pt x="21600" y="11569"/>
                    <a:pt x="19440" y="14076"/>
                  </a:cubicBezTo>
                  <a:cubicBezTo>
                    <a:pt x="17280" y="16584"/>
                    <a:pt x="12343" y="18849"/>
                    <a:pt x="8640" y="20063"/>
                  </a:cubicBezTo>
                  <a:cubicBezTo>
                    <a:pt x="4937" y="21276"/>
                    <a:pt x="2469" y="214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1245850" y="4719498"/>
              <a:ext cx="120650" cy="17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329"/>
                  </a:moveTo>
                  <a:cubicBezTo>
                    <a:pt x="1895" y="69"/>
                    <a:pt x="3789" y="-191"/>
                    <a:pt x="5495" y="199"/>
                  </a:cubicBezTo>
                  <a:cubicBezTo>
                    <a:pt x="7200" y="590"/>
                    <a:pt x="8716" y="1631"/>
                    <a:pt x="8337" y="4233"/>
                  </a:cubicBezTo>
                  <a:cubicBezTo>
                    <a:pt x="7958" y="6836"/>
                    <a:pt x="5684" y="10999"/>
                    <a:pt x="3979" y="13862"/>
                  </a:cubicBezTo>
                  <a:cubicBezTo>
                    <a:pt x="2274" y="16725"/>
                    <a:pt x="1137" y="18286"/>
                    <a:pt x="1516" y="19197"/>
                  </a:cubicBezTo>
                  <a:cubicBezTo>
                    <a:pt x="1895" y="20108"/>
                    <a:pt x="3789" y="20368"/>
                    <a:pt x="7389" y="20628"/>
                  </a:cubicBezTo>
                  <a:cubicBezTo>
                    <a:pt x="10989" y="20889"/>
                    <a:pt x="16295" y="21149"/>
                    <a:pt x="2160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0052050" y="5579425"/>
              <a:ext cx="914400" cy="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18000"/>
                  </a:moveTo>
                  <a:cubicBezTo>
                    <a:pt x="950" y="19800"/>
                    <a:pt x="1900" y="21600"/>
                    <a:pt x="3350" y="20700"/>
                  </a:cubicBezTo>
                  <a:cubicBezTo>
                    <a:pt x="4800" y="19800"/>
                    <a:pt x="6750" y="16200"/>
                    <a:pt x="8625" y="13200"/>
                  </a:cubicBezTo>
                  <a:cubicBezTo>
                    <a:pt x="10500" y="10200"/>
                    <a:pt x="12300" y="7800"/>
                    <a:pt x="14225" y="6000"/>
                  </a:cubicBezTo>
                  <a:cubicBezTo>
                    <a:pt x="16150" y="4200"/>
                    <a:pt x="18200" y="3000"/>
                    <a:pt x="19450" y="2100"/>
                  </a:cubicBezTo>
                  <a:cubicBezTo>
                    <a:pt x="20700" y="1200"/>
                    <a:pt x="2115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0255249" y="5770360"/>
              <a:ext cx="115512" cy="20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340" fill="norm" stroke="1" extrusionOk="0">
                  <a:moveTo>
                    <a:pt x="0" y="3844"/>
                  </a:moveTo>
                  <a:cubicBezTo>
                    <a:pt x="3471" y="2764"/>
                    <a:pt x="6943" y="1684"/>
                    <a:pt x="10414" y="928"/>
                  </a:cubicBezTo>
                  <a:cubicBezTo>
                    <a:pt x="13886" y="172"/>
                    <a:pt x="17357" y="-260"/>
                    <a:pt x="19286" y="172"/>
                  </a:cubicBezTo>
                  <a:cubicBezTo>
                    <a:pt x="21214" y="604"/>
                    <a:pt x="21600" y="1900"/>
                    <a:pt x="20250" y="5572"/>
                  </a:cubicBezTo>
                  <a:cubicBezTo>
                    <a:pt x="18900" y="9244"/>
                    <a:pt x="15814" y="15292"/>
                    <a:pt x="12729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0274299" y="5846125"/>
              <a:ext cx="184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869" y="14400"/>
                  </a:cubicBezTo>
                  <a:cubicBezTo>
                    <a:pt x="1738" y="12738"/>
                    <a:pt x="3476" y="12185"/>
                    <a:pt x="7076" y="9969"/>
                  </a:cubicBezTo>
                  <a:cubicBezTo>
                    <a:pt x="10676" y="7754"/>
                    <a:pt x="16138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0426700" y="5769925"/>
              <a:ext cx="889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6200"/>
                    <a:pt x="9257" y="12400"/>
                    <a:pt x="5657" y="16000"/>
                  </a:cubicBezTo>
                  <a:cubicBezTo>
                    <a:pt x="2057" y="19600"/>
                    <a:pt x="1029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0417320" y="5792865"/>
              <a:ext cx="121979" cy="23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357" fill="norm" stroke="1" extrusionOk="0">
                  <a:moveTo>
                    <a:pt x="18875" y="1943"/>
                  </a:moveTo>
                  <a:cubicBezTo>
                    <a:pt x="19955" y="1178"/>
                    <a:pt x="21035" y="413"/>
                    <a:pt x="20675" y="127"/>
                  </a:cubicBezTo>
                  <a:cubicBezTo>
                    <a:pt x="20315" y="-160"/>
                    <a:pt x="18515" y="31"/>
                    <a:pt x="16175" y="796"/>
                  </a:cubicBezTo>
                  <a:cubicBezTo>
                    <a:pt x="13835" y="1560"/>
                    <a:pt x="10955" y="2898"/>
                    <a:pt x="9155" y="4236"/>
                  </a:cubicBezTo>
                  <a:cubicBezTo>
                    <a:pt x="7355" y="5575"/>
                    <a:pt x="6635" y="6913"/>
                    <a:pt x="6995" y="8346"/>
                  </a:cubicBezTo>
                  <a:cubicBezTo>
                    <a:pt x="7355" y="9780"/>
                    <a:pt x="8795" y="11309"/>
                    <a:pt x="10235" y="12360"/>
                  </a:cubicBezTo>
                  <a:cubicBezTo>
                    <a:pt x="11675" y="13412"/>
                    <a:pt x="13115" y="13985"/>
                    <a:pt x="13475" y="15132"/>
                  </a:cubicBezTo>
                  <a:cubicBezTo>
                    <a:pt x="13835" y="16279"/>
                    <a:pt x="13115" y="17999"/>
                    <a:pt x="11855" y="19146"/>
                  </a:cubicBezTo>
                  <a:cubicBezTo>
                    <a:pt x="10595" y="20293"/>
                    <a:pt x="8795" y="20867"/>
                    <a:pt x="6455" y="21153"/>
                  </a:cubicBezTo>
                  <a:cubicBezTo>
                    <a:pt x="4115" y="21440"/>
                    <a:pt x="1235" y="21440"/>
                    <a:pt x="335" y="21058"/>
                  </a:cubicBezTo>
                  <a:cubicBezTo>
                    <a:pt x="-565" y="20675"/>
                    <a:pt x="515" y="19911"/>
                    <a:pt x="1595" y="19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0566400" y="5788975"/>
              <a:ext cx="1587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3370"/>
                    <a:pt x="13536" y="6740"/>
                    <a:pt x="9936" y="9957"/>
                  </a:cubicBezTo>
                  <a:cubicBezTo>
                    <a:pt x="6336" y="13174"/>
                    <a:pt x="3168" y="16238"/>
                    <a:pt x="1584" y="18153"/>
                  </a:cubicBezTo>
                  <a:cubicBezTo>
                    <a:pt x="0" y="20068"/>
                    <a:pt x="0" y="20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0661650" y="5910050"/>
              <a:ext cx="119490" cy="247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563" fill="norm" stroke="1" extrusionOk="0">
                  <a:moveTo>
                    <a:pt x="0" y="4394"/>
                  </a:moveTo>
                  <a:cubicBezTo>
                    <a:pt x="372" y="3471"/>
                    <a:pt x="745" y="2548"/>
                    <a:pt x="2793" y="1809"/>
                  </a:cubicBezTo>
                  <a:cubicBezTo>
                    <a:pt x="4841" y="1071"/>
                    <a:pt x="8566" y="517"/>
                    <a:pt x="11359" y="240"/>
                  </a:cubicBezTo>
                  <a:cubicBezTo>
                    <a:pt x="14152" y="-37"/>
                    <a:pt x="16014" y="-37"/>
                    <a:pt x="17876" y="55"/>
                  </a:cubicBezTo>
                  <a:cubicBezTo>
                    <a:pt x="19738" y="148"/>
                    <a:pt x="21600" y="332"/>
                    <a:pt x="20855" y="2548"/>
                  </a:cubicBezTo>
                  <a:cubicBezTo>
                    <a:pt x="20110" y="4763"/>
                    <a:pt x="16759" y="9009"/>
                    <a:pt x="13779" y="12517"/>
                  </a:cubicBezTo>
                  <a:cubicBezTo>
                    <a:pt x="10800" y="16025"/>
                    <a:pt x="8193" y="18794"/>
                    <a:pt x="5586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0655299" y="6036625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1239500" y="5554025"/>
              <a:ext cx="228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8000"/>
                    <a:pt x="10400" y="14400"/>
                    <a:pt x="14000" y="10800"/>
                  </a:cubicBezTo>
                  <a:cubicBezTo>
                    <a:pt x="17600" y="7200"/>
                    <a:pt x="196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1407685" y="5439725"/>
              <a:ext cx="2231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5169"/>
                    <a:pt x="1066" y="10338"/>
                    <a:pt x="84" y="13938"/>
                  </a:cubicBezTo>
                  <a:cubicBezTo>
                    <a:pt x="-898" y="17538"/>
                    <a:pt x="6957" y="19569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1760200" y="5554025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2071350" y="5509575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2439650" y="5509575"/>
              <a:ext cx="63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3752339" y="6628418"/>
              <a:ext cx="203070" cy="43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172" fill="norm" stroke="1" extrusionOk="0">
                  <a:moveTo>
                    <a:pt x="15107" y="13389"/>
                  </a:moveTo>
                  <a:cubicBezTo>
                    <a:pt x="14234" y="12472"/>
                    <a:pt x="13362" y="11555"/>
                    <a:pt x="12162" y="11147"/>
                  </a:cubicBezTo>
                  <a:cubicBezTo>
                    <a:pt x="10962" y="10740"/>
                    <a:pt x="9434" y="10842"/>
                    <a:pt x="7143" y="12013"/>
                  </a:cubicBezTo>
                  <a:cubicBezTo>
                    <a:pt x="4853" y="13185"/>
                    <a:pt x="1798" y="15427"/>
                    <a:pt x="598" y="17210"/>
                  </a:cubicBezTo>
                  <a:cubicBezTo>
                    <a:pt x="-602" y="18993"/>
                    <a:pt x="53" y="20317"/>
                    <a:pt x="2125" y="20878"/>
                  </a:cubicBezTo>
                  <a:cubicBezTo>
                    <a:pt x="4198" y="21438"/>
                    <a:pt x="7689" y="21234"/>
                    <a:pt x="10743" y="19961"/>
                  </a:cubicBezTo>
                  <a:cubicBezTo>
                    <a:pt x="13798" y="18687"/>
                    <a:pt x="16416" y="16344"/>
                    <a:pt x="18053" y="13542"/>
                  </a:cubicBezTo>
                  <a:cubicBezTo>
                    <a:pt x="19689" y="10740"/>
                    <a:pt x="20343" y="7480"/>
                    <a:pt x="20671" y="5493"/>
                  </a:cubicBezTo>
                  <a:cubicBezTo>
                    <a:pt x="20998" y="3506"/>
                    <a:pt x="20998" y="2793"/>
                    <a:pt x="20780" y="1978"/>
                  </a:cubicBezTo>
                  <a:cubicBezTo>
                    <a:pt x="20562" y="1163"/>
                    <a:pt x="20125" y="246"/>
                    <a:pt x="19689" y="42"/>
                  </a:cubicBezTo>
                  <a:cubicBezTo>
                    <a:pt x="19253" y="-162"/>
                    <a:pt x="18816" y="347"/>
                    <a:pt x="18380" y="2181"/>
                  </a:cubicBezTo>
                  <a:cubicBezTo>
                    <a:pt x="17943" y="4015"/>
                    <a:pt x="17507" y="7174"/>
                    <a:pt x="17289" y="9976"/>
                  </a:cubicBezTo>
                  <a:cubicBezTo>
                    <a:pt x="17071" y="12778"/>
                    <a:pt x="17071" y="15223"/>
                    <a:pt x="17398" y="16955"/>
                  </a:cubicBezTo>
                  <a:cubicBezTo>
                    <a:pt x="17725" y="18687"/>
                    <a:pt x="18380" y="19706"/>
                    <a:pt x="19034" y="20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105010" y="6614888"/>
              <a:ext cx="111390" cy="52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97" fill="norm" stroke="1" extrusionOk="0">
                  <a:moveTo>
                    <a:pt x="21447" y="3871"/>
                  </a:moveTo>
                  <a:cubicBezTo>
                    <a:pt x="20224" y="3007"/>
                    <a:pt x="19002" y="2143"/>
                    <a:pt x="17779" y="1539"/>
                  </a:cubicBezTo>
                  <a:cubicBezTo>
                    <a:pt x="16556" y="934"/>
                    <a:pt x="15334" y="588"/>
                    <a:pt x="13704" y="329"/>
                  </a:cubicBezTo>
                  <a:cubicBezTo>
                    <a:pt x="12073" y="70"/>
                    <a:pt x="10036" y="-103"/>
                    <a:pt x="8609" y="70"/>
                  </a:cubicBezTo>
                  <a:cubicBezTo>
                    <a:pt x="7183" y="243"/>
                    <a:pt x="6368" y="761"/>
                    <a:pt x="5145" y="2489"/>
                  </a:cubicBezTo>
                  <a:cubicBezTo>
                    <a:pt x="3922" y="4217"/>
                    <a:pt x="2292" y="7155"/>
                    <a:pt x="1273" y="9919"/>
                  </a:cubicBezTo>
                  <a:cubicBezTo>
                    <a:pt x="255" y="12684"/>
                    <a:pt x="-153" y="15276"/>
                    <a:pt x="51" y="17177"/>
                  </a:cubicBezTo>
                  <a:cubicBezTo>
                    <a:pt x="255" y="19078"/>
                    <a:pt x="1070" y="20287"/>
                    <a:pt x="1885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4063999" y="691927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4343400" y="6881175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4330700" y="7039925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4815681" y="6721953"/>
              <a:ext cx="137319" cy="37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06" fill="norm" stroke="1" extrusionOk="0">
                  <a:moveTo>
                    <a:pt x="21232" y="1119"/>
                  </a:moveTo>
                  <a:cubicBezTo>
                    <a:pt x="20250" y="634"/>
                    <a:pt x="19268" y="149"/>
                    <a:pt x="17959" y="27"/>
                  </a:cubicBezTo>
                  <a:cubicBezTo>
                    <a:pt x="16650" y="-94"/>
                    <a:pt x="15014" y="149"/>
                    <a:pt x="12232" y="1666"/>
                  </a:cubicBezTo>
                  <a:cubicBezTo>
                    <a:pt x="9450" y="3182"/>
                    <a:pt x="5523" y="5973"/>
                    <a:pt x="3068" y="8946"/>
                  </a:cubicBezTo>
                  <a:cubicBezTo>
                    <a:pt x="614" y="11919"/>
                    <a:pt x="-368" y="15075"/>
                    <a:pt x="123" y="17198"/>
                  </a:cubicBezTo>
                  <a:cubicBezTo>
                    <a:pt x="614" y="19322"/>
                    <a:pt x="2577" y="20414"/>
                    <a:pt x="4377" y="20960"/>
                  </a:cubicBezTo>
                  <a:cubicBezTo>
                    <a:pt x="6177" y="21506"/>
                    <a:pt x="7814" y="21506"/>
                    <a:pt x="945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5027204" y="6766875"/>
              <a:ext cx="116297" cy="22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347" fill="norm" stroke="1" extrusionOk="0">
                  <a:moveTo>
                    <a:pt x="8463" y="0"/>
                  </a:moveTo>
                  <a:cubicBezTo>
                    <a:pt x="6921" y="606"/>
                    <a:pt x="5378" y="1211"/>
                    <a:pt x="4413" y="3533"/>
                  </a:cubicBezTo>
                  <a:cubicBezTo>
                    <a:pt x="3449" y="5854"/>
                    <a:pt x="3063" y="9892"/>
                    <a:pt x="2485" y="12516"/>
                  </a:cubicBezTo>
                  <a:cubicBezTo>
                    <a:pt x="1906" y="15140"/>
                    <a:pt x="1135" y="16351"/>
                    <a:pt x="556" y="17664"/>
                  </a:cubicBezTo>
                  <a:cubicBezTo>
                    <a:pt x="-22" y="18976"/>
                    <a:pt x="-408" y="20389"/>
                    <a:pt x="749" y="20994"/>
                  </a:cubicBezTo>
                  <a:cubicBezTo>
                    <a:pt x="1906" y="21600"/>
                    <a:pt x="4606" y="21398"/>
                    <a:pt x="8271" y="20591"/>
                  </a:cubicBezTo>
                  <a:cubicBezTo>
                    <a:pt x="11935" y="19783"/>
                    <a:pt x="16563" y="18370"/>
                    <a:pt x="21192" y="16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5128122" y="6874825"/>
              <a:ext cx="2172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864"/>
                    <a:pt x="4448" y="1728"/>
                    <a:pt x="1502" y="5328"/>
                  </a:cubicBezTo>
                  <a:cubicBezTo>
                    <a:pt x="-1443" y="8928"/>
                    <a:pt x="521" y="15264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5308600" y="6919275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5511800" y="6830375"/>
              <a:ext cx="381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048"/>
                    <a:pt x="4800" y="12096"/>
                    <a:pt x="8400" y="15696"/>
                  </a:cubicBezTo>
                  <a:cubicBezTo>
                    <a:pt x="12000" y="19296"/>
                    <a:pt x="16800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5575299" y="6728775"/>
              <a:ext cx="14970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6000" y="1108"/>
                  </a:cubicBezTo>
                  <a:cubicBezTo>
                    <a:pt x="9000" y="2215"/>
                    <a:pt x="13500" y="4431"/>
                    <a:pt x="16650" y="7062"/>
                  </a:cubicBezTo>
                  <a:cubicBezTo>
                    <a:pt x="19800" y="9692"/>
                    <a:pt x="21600" y="12738"/>
                    <a:pt x="21150" y="15231"/>
                  </a:cubicBezTo>
                  <a:cubicBezTo>
                    <a:pt x="20700" y="17723"/>
                    <a:pt x="18000" y="19662"/>
                    <a:pt x="153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924550" y="6824025"/>
              <a:ext cx="1714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32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010555" y="6824025"/>
              <a:ext cx="7909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7829" y="617"/>
                    <a:pt x="14419" y="1234"/>
                    <a:pt x="11008" y="4320"/>
                  </a:cubicBezTo>
                  <a:cubicBezTo>
                    <a:pt x="7598" y="7406"/>
                    <a:pt x="4187" y="12960"/>
                    <a:pt x="2198" y="16251"/>
                  </a:cubicBezTo>
                  <a:cubicBezTo>
                    <a:pt x="208" y="19543"/>
                    <a:pt x="-360" y="20571"/>
                    <a:pt x="208" y="21086"/>
                  </a:cubicBezTo>
                  <a:cubicBezTo>
                    <a:pt x="777" y="21600"/>
                    <a:pt x="2482" y="21600"/>
                    <a:pt x="41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269056" y="6745708"/>
              <a:ext cx="125395" cy="30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23" fill="norm" stroke="1" extrusionOk="0">
                  <a:moveTo>
                    <a:pt x="20977" y="604"/>
                  </a:moveTo>
                  <a:cubicBezTo>
                    <a:pt x="19207" y="302"/>
                    <a:pt x="17436" y="0"/>
                    <a:pt x="15666" y="0"/>
                  </a:cubicBezTo>
                  <a:cubicBezTo>
                    <a:pt x="13895" y="0"/>
                    <a:pt x="12125" y="302"/>
                    <a:pt x="9646" y="1737"/>
                  </a:cubicBezTo>
                  <a:cubicBezTo>
                    <a:pt x="7167" y="3172"/>
                    <a:pt x="3980" y="5740"/>
                    <a:pt x="2033" y="8836"/>
                  </a:cubicBezTo>
                  <a:cubicBezTo>
                    <a:pt x="85" y="11933"/>
                    <a:pt x="-623" y="15558"/>
                    <a:pt x="616" y="17824"/>
                  </a:cubicBezTo>
                  <a:cubicBezTo>
                    <a:pt x="1856" y="20090"/>
                    <a:pt x="5043" y="20996"/>
                    <a:pt x="7698" y="21298"/>
                  </a:cubicBezTo>
                  <a:cubicBezTo>
                    <a:pt x="10354" y="21600"/>
                    <a:pt x="12479" y="21298"/>
                    <a:pt x="14603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441281" y="6824967"/>
              <a:ext cx="150019" cy="19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99" fill="norm" stroke="1" extrusionOk="0">
                  <a:moveTo>
                    <a:pt x="2362" y="1305"/>
                  </a:moveTo>
                  <a:cubicBezTo>
                    <a:pt x="3562" y="600"/>
                    <a:pt x="4762" y="-104"/>
                    <a:pt x="6712" y="13"/>
                  </a:cubicBezTo>
                  <a:cubicBezTo>
                    <a:pt x="8662" y="131"/>
                    <a:pt x="11362" y="1070"/>
                    <a:pt x="12412" y="2831"/>
                  </a:cubicBezTo>
                  <a:cubicBezTo>
                    <a:pt x="13462" y="4592"/>
                    <a:pt x="12862" y="7174"/>
                    <a:pt x="10762" y="9992"/>
                  </a:cubicBezTo>
                  <a:cubicBezTo>
                    <a:pt x="8662" y="12809"/>
                    <a:pt x="5062" y="15861"/>
                    <a:pt x="2812" y="17857"/>
                  </a:cubicBezTo>
                  <a:cubicBezTo>
                    <a:pt x="562" y="19853"/>
                    <a:pt x="-338" y="20792"/>
                    <a:pt x="112" y="21144"/>
                  </a:cubicBezTo>
                  <a:cubicBezTo>
                    <a:pt x="562" y="21496"/>
                    <a:pt x="2362" y="21261"/>
                    <a:pt x="6112" y="20322"/>
                  </a:cubicBezTo>
                  <a:cubicBezTo>
                    <a:pt x="9862" y="19383"/>
                    <a:pt x="15562" y="17739"/>
                    <a:pt x="21262" y="16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6680200" y="6887525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6943906" y="6798625"/>
              <a:ext cx="1569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538"/>
                    <a:pt x="-1582" y="11077"/>
                    <a:pt x="1118" y="14677"/>
                  </a:cubicBezTo>
                  <a:cubicBezTo>
                    <a:pt x="3818" y="18277"/>
                    <a:pt x="11918" y="19938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010400" y="6697025"/>
              <a:ext cx="10965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600" fill="norm" stroke="1" extrusionOk="0">
                  <a:moveTo>
                    <a:pt x="0" y="0"/>
                  </a:moveTo>
                  <a:cubicBezTo>
                    <a:pt x="6113" y="3150"/>
                    <a:pt x="12226" y="6300"/>
                    <a:pt x="16098" y="9375"/>
                  </a:cubicBezTo>
                  <a:cubicBezTo>
                    <a:pt x="19970" y="12450"/>
                    <a:pt x="21600" y="15450"/>
                    <a:pt x="20989" y="17475"/>
                  </a:cubicBezTo>
                  <a:cubicBezTo>
                    <a:pt x="20377" y="19500"/>
                    <a:pt x="17525" y="20550"/>
                    <a:pt x="146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391400" y="6780281"/>
              <a:ext cx="1587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2880" y="12126"/>
                    <a:pt x="5760" y="4168"/>
                    <a:pt x="9360" y="1326"/>
                  </a:cubicBezTo>
                  <a:cubicBezTo>
                    <a:pt x="12960" y="-1516"/>
                    <a:pt x="17280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7435850" y="6868475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7937499" y="6704555"/>
              <a:ext cx="89960" cy="222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248" fill="norm" stroke="1" extrusionOk="0">
                  <a:moveTo>
                    <a:pt x="0" y="2916"/>
                  </a:moveTo>
                  <a:cubicBezTo>
                    <a:pt x="0" y="1907"/>
                    <a:pt x="0" y="897"/>
                    <a:pt x="1964" y="393"/>
                  </a:cubicBezTo>
                  <a:cubicBezTo>
                    <a:pt x="3927" y="-112"/>
                    <a:pt x="7855" y="-112"/>
                    <a:pt x="10800" y="292"/>
                  </a:cubicBezTo>
                  <a:cubicBezTo>
                    <a:pt x="13745" y="695"/>
                    <a:pt x="15709" y="1503"/>
                    <a:pt x="15709" y="2916"/>
                  </a:cubicBezTo>
                  <a:cubicBezTo>
                    <a:pt x="15709" y="4329"/>
                    <a:pt x="13745" y="6348"/>
                    <a:pt x="11782" y="7660"/>
                  </a:cubicBezTo>
                  <a:cubicBezTo>
                    <a:pt x="9818" y="8972"/>
                    <a:pt x="7855" y="9578"/>
                    <a:pt x="8100" y="10183"/>
                  </a:cubicBezTo>
                  <a:cubicBezTo>
                    <a:pt x="8345" y="10789"/>
                    <a:pt x="10800" y="11395"/>
                    <a:pt x="13255" y="12000"/>
                  </a:cubicBezTo>
                  <a:cubicBezTo>
                    <a:pt x="15709" y="12606"/>
                    <a:pt x="18164" y="13211"/>
                    <a:pt x="19636" y="14524"/>
                  </a:cubicBezTo>
                  <a:cubicBezTo>
                    <a:pt x="21109" y="15836"/>
                    <a:pt x="21600" y="17854"/>
                    <a:pt x="19145" y="19267"/>
                  </a:cubicBezTo>
                  <a:cubicBezTo>
                    <a:pt x="16691" y="20681"/>
                    <a:pt x="11291" y="21488"/>
                    <a:pt x="7855" y="21185"/>
                  </a:cubicBezTo>
                  <a:cubicBezTo>
                    <a:pt x="4418" y="20882"/>
                    <a:pt x="2945" y="19469"/>
                    <a:pt x="1473" y="18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128000" y="6785925"/>
              <a:ext cx="1968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8191500" y="6766875"/>
              <a:ext cx="1016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06"/>
                    <a:pt x="17100" y="411"/>
                    <a:pt x="13500" y="3497"/>
                  </a:cubicBezTo>
                  <a:cubicBezTo>
                    <a:pt x="9900" y="6583"/>
                    <a:pt x="4950" y="12549"/>
                    <a:pt x="2475" y="16046"/>
                  </a:cubicBezTo>
                  <a:cubicBezTo>
                    <a:pt x="0" y="19543"/>
                    <a:pt x="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8468783" y="6697025"/>
              <a:ext cx="4021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800"/>
                    <a:pt x="5400" y="9600"/>
                    <a:pt x="2160" y="13200"/>
                  </a:cubicBezTo>
                  <a:cubicBezTo>
                    <a:pt x="-1080" y="16800"/>
                    <a:pt x="0" y="19200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8591550" y="6822802"/>
              <a:ext cx="1968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342" y="11040"/>
                    <a:pt x="10684" y="1783"/>
                    <a:pt x="14284" y="240"/>
                  </a:cubicBezTo>
                  <a:cubicBezTo>
                    <a:pt x="17884" y="-1303"/>
                    <a:pt x="1974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8623299" y="6925625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9194800" y="6692376"/>
              <a:ext cx="161120" cy="24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5" fill="norm" stroke="1" extrusionOk="0">
                  <a:moveTo>
                    <a:pt x="0" y="951"/>
                  </a:moveTo>
                  <a:cubicBezTo>
                    <a:pt x="3086" y="402"/>
                    <a:pt x="6171" y="-147"/>
                    <a:pt x="8977" y="36"/>
                  </a:cubicBezTo>
                  <a:cubicBezTo>
                    <a:pt x="11782" y="219"/>
                    <a:pt x="14306" y="1134"/>
                    <a:pt x="15008" y="2599"/>
                  </a:cubicBezTo>
                  <a:cubicBezTo>
                    <a:pt x="15709" y="4063"/>
                    <a:pt x="14587" y="6077"/>
                    <a:pt x="13325" y="7267"/>
                  </a:cubicBezTo>
                  <a:cubicBezTo>
                    <a:pt x="12062" y="8456"/>
                    <a:pt x="10660" y="8822"/>
                    <a:pt x="10379" y="9372"/>
                  </a:cubicBezTo>
                  <a:cubicBezTo>
                    <a:pt x="10099" y="9921"/>
                    <a:pt x="10940" y="10653"/>
                    <a:pt x="12904" y="11660"/>
                  </a:cubicBezTo>
                  <a:cubicBezTo>
                    <a:pt x="14868" y="12667"/>
                    <a:pt x="17953" y="13948"/>
                    <a:pt x="19636" y="15229"/>
                  </a:cubicBezTo>
                  <a:cubicBezTo>
                    <a:pt x="21319" y="16511"/>
                    <a:pt x="21600" y="17792"/>
                    <a:pt x="21179" y="18707"/>
                  </a:cubicBezTo>
                  <a:cubicBezTo>
                    <a:pt x="20758" y="19622"/>
                    <a:pt x="19636" y="20172"/>
                    <a:pt x="16551" y="20629"/>
                  </a:cubicBezTo>
                  <a:cubicBezTo>
                    <a:pt x="13465" y="21087"/>
                    <a:pt x="8416" y="21453"/>
                    <a:pt x="5190" y="21361"/>
                  </a:cubicBezTo>
                  <a:cubicBezTo>
                    <a:pt x="1964" y="21270"/>
                    <a:pt x="561" y="20721"/>
                    <a:pt x="842" y="20446"/>
                  </a:cubicBezTo>
                  <a:cubicBezTo>
                    <a:pt x="1122" y="20172"/>
                    <a:pt x="3086" y="20172"/>
                    <a:pt x="5049" y="20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9099550" y="7081382"/>
              <a:ext cx="2794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18" y="11918"/>
                    <a:pt x="8836" y="3818"/>
                    <a:pt x="12436" y="1118"/>
                  </a:cubicBezTo>
                  <a:cubicBezTo>
                    <a:pt x="16036" y="-1582"/>
                    <a:pt x="188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9124950" y="7179625"/>
              <a:ext cx="298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8" y="14400"/>
                    <a:pt x="12255" y="7200"/>
                    <a:pt x="15855" y="3600"/>
                  </a:cubicBezTo>
                  <a:cubicBezTo>
                    <a:pt x="19455" y="0"/>
                    <a:pt x="205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357966" y="1878373"/>
              <a:ext cx="207435" cy="104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8376" y="1162"/>
                  </a:moveTo>
                  <a:cubicBezTo>
                    <a:pt x="9037" y="2739"/>
                    <a:pt x="9698" y="4317"/>
                    <a:pt x="10139" y="5916"/>
                  </a:cubicBezTo>
                  <a:cubicBezTo>
                    <a:pt x="10580" y="7515"/>
                    <a:pt x="10800" y="9136"/>
                    <a:pt x="11020" y="10626"/>
                  </a:cubicBezTo>
                  <a:cubicBezTo>
                    <a:pt x="11241" y="12115"/>
                    <a:pt x="11461" y="13474"/>
                    <a:pt x="11571" y="14328"/>
                  </a:cubicBezTo>
                  <a:cubicBezTo>
                    <a:pt x="11682" y="15182"/>
                    <a:pt x="11682" y="15533"/>
                    <a:pt x="11792" y="15818"/>
                  </a:cubicBezTo>
                  <a:cubicBezTo>
                    <a:pt x="11902" y="16102"/>
                    <a:pt x="12122" y="16321"/>
                    <a:pt x="12233" y="16278"/>
                  </a:cubicBezTo>
                  <a:cubicBezTo>
                    <a:pt x="12343" y="16234"/>
                    <a:pt x="12343" y="15927"/>
                    <a:pt x="12012" y="15051"/>
                  </a:cubicBezTo>
                  <a:cubicBezTo>
                    <a:pt x="11682" y="14175"/>
                    <a:pt x="11020" y="12729"/>
                    <a:pt x="10139" y="11064"/>
                  </a:cubicBezTo>
                  <a:cubicBezTo>
                    <a:pt x="9257" y="9399"/>
                    <a:pt x="8155" y="7515"/>
                    <a:pt x="7053" y="5719"/>
                  </a:cubicBezTo>
                  <a:cubicBezTo>
                    <a:pt x="5951" y="3922"/>
                    <a:pt x="4849" y="2213"/>
                    <a:pt x="4078" y="1228"/>
                  </a:cubicBezTo>
                  <a:cubicBezTo>
                    <a:pt x="3306" y="242"/>
                    <a:pt x="2865" y="-21"/>
                    <a:pt x="2645" y="1"/>
                  </a:cubicBezTo>
                  <a:cubicBezTo>
                    <a:pt x="2424" y="23"/>
                    <a:pt x="2424" y="330"/>
                    <a:pt x="2755" y="1162"/>
                  </a:cubicBezTo>
                  <a:cubicBezTo>
                    <a:pt x="3086" y="1994"/>
                    <a:pt x="3747" y="3353"/>
                    <a:pt x="4629" y="4864"/>
                  </a:cubicBezTo>
                  <a:cubicBezTo>
                    <a:pt x="5510" y="6376"/>
                    <a:pt x="6612" y="8041"/>
                    <a:pt x="8045" y="9706"/>
                  </a:cubicBezTo>
                  <a:cubicBezTo>
                    <a:pt x="9478" y="11370"/>
                    <a:pt x="11241" y="13035"/>
                    <a:pt x="12343" y="14109"/>
                  </a:cubicBezTo>
                  <a:cubicBezTo>
                    <a:pt x="13445" y="15182"/>
                    <a:pt x="13886" y="15664"/>
                    <a:pt x="14327" y="16102"/>
                  </a:cubicBezTo>
                  <a:cubicBezTo>
                    <a:pt x="14767" y="16540"/>
                    <a:pt x="15208" y="16935"/>
                    <a:pt x="15318" y="16979"/>
                  </a:cubicBezTo>
                  <a:cubicBezTo>
                    <a:pt x="15429" y="17022"/>
                    <a:pt x="15208" y="16716"/>
                    <a:pt x="14437" y="15752"/>
                  </a:cubicBezTo>
                  <a:cubicBezTo>
                    <a:pt x="13665" y="14788"/>
                    <a:pt x="12343" y="13167"/>
                    <a:pt x="11020" y="11458"/>
                  </a:cubicBezTo>
                  <a:cubicBezTo>
                    <a:pt x="9698" y="9749"/>
                    <a:pt x="8376" y="7953"/>
                    <a:pt x="7494" y="6792"/>
                  </a:cubicBezTo>
                  <a:cubicBezTo>
                    <a:pt x="6612" y="5631"/>
                    <a:pt x="6171" y="5105"/>
                    <a:pt x="5731" y="4711"/>
                  </a:cubicBezTo>
                  <a:cubicBezTo>
                    <a:pt x="5290" y="4317"/>
                    <a:pt x="4849" y="4054"/>
                    <a:pt x="4629" y="4032"/>
                  </a:cubicBezTo>
                  <a:cubicBezTo>
                    <a:pt x="4408" y="4010"/>
                    <a:pt x="4408" y="4229"/>
                    <a:pt x="4849" y="5280"/>
                  </a:cubicBezTo>
                  <a:cubicBezTo>
                    <a:pt x="5290" y="6332"/>
                    <a:pt x="6171" y="8216"/>
                    <a:pt x="7053" y="9990"/>
                  </a:cubicBezTo>
                  <a:cubicBezTo>
                    <a:pt x="7935" y="11765"/>
                    <a:pt x="8816" y="13430"/>
                    <a:pt x="9918" y="14941"/>
                  </a:cubicBezTo>
                  <a:cubicBezTo>
                    <a:pt x="11020" y="16453"/>
                    <a:pt x="12343" y="17811"/>
                    <a:pt x="13004" y="18600"/>
                  </a:cubicBezTo>
                  <a:cubicBezTo>
                    <a:pt x="13665" y="19388"/>
                    <a:pt x="13665" y="19607"/>
                    <a:pt x="13445" y="19520"/>
                  </a:cubicBezTo>
                  <a:cubicBezTo>
                    <a:pt x="13224" y="19432"/>
                    <a:pt x="12784" y="19038"/>
                    <a:pt x="11792" y="18008"/>
                  </a:cubicBezTo>
                  <a:cubicBezTo>
                    <a:pt x="10800" y="16979"/>
                    <a:pt x="9257" y="15314"/>
                    <a:pt x="7714" y="13583"/>
                  </a:cubicBezTo>
                  <a:cubicBezTo>
                    <a:pt x="6171" y="11852"/>
                    <a:pt x="4629" y="10056"/>
                    <a:pt x="3416" y="8588"/>
                  </a:cubicBezTo>
                  <a:cubicBezTo>
                    <a:pt x="2204" y="7121"/>
                    <a:pt x="1322" y="5981"/>
                    <a:pt x="771" y="5302"/>
                  </a:cubicBezTo>
                  <a:cubicBezTo>
                    <a:pt x="220" y="4623"/>
                    <a:pt x="0" y="4404"/>
                    <a:pt x="0" y="4426"/>
                  </a:cubicBezTo>
                  <a:cubicBezTo>
                    <a:pt x="0" y="4448"/>
                    <a:pt x="220" y="4711"/>
                    <a:pt x="1212" y="5697"/>
                  </a:cubicBezTo>
                  <a:cubicBezTo>
                    <a:pt x="2204" y="6682"/>
                    <a:pt x="3967" y="8391"/>
                    <a:pt x="5290" y="10078"/>
                  </a:cubicBezTo>
                  <a:cubicBezTo>
                    <a:pt x="6612" y="11765"/>
                    <a:pt x="7494" y="13430"/>
                    <a:pt x="8376" y="14963"/>
                  </a:cubicBezTo>
                  <a:cubicBezTo>
                    <a:pt x="9257" y="16497"/>
                    <a:pt x="10139" y="17899"/>
                    <a:pt x="10800" y="18753"/>
                  </a:cubicBezTo>
                  <a:cubicBezTo>
                    <a:pt x="11461" y="19607"/>
                    <a:pt x="11902" y="19914"/>
                    <a:pt x="12122" y="19914"/>
                  </a:cubicBezTo>
                  <a:cubicBezTo>
                    <a:pt x="12343" y="19914"/>
                    <a:pt x="12343" y="19607"/>
                    <a:pt x="11792" y="18709"/>
                  </a:cubicBezTo>
                  <a:cubicBezTo>
                    <a:pt x="11241" y="17811"/>
                    <a:pt x="10139" y="16321"/>
                    <a:pt x="8816" y="14744"/>
                  </a:cubicBezTo>
                  <a:cubicBezTo>
                    <a:pt x="7494" y="13167"/>
                    <a:pt x="5951" y="11502"/>
                    <a:pt x="4849" y="10012"/>
                  </a:cubicBezTo>
                  <a:cubicBezTo>
                    <a:pt x="3747" y="8523"/>
                    <a:pt x="3086" y="7208"/>
                    <a:pt x="2645" y="6420"/>
                  </a:cubicBezTo>
                  <a:cubicBezTo>
                    <a:pt x="2204" y="5631"/>
                    <a:pt x="1984" y="5368"/>
                    <a:pt x="1873" y="5434"/>
                  </a:cubicBezTo>
                  <a:cubicBezTo>
                    <a:pt x="1763" y="5499"/>
                    <a:pt x="1763" y="5894"/>
                    <a:pt x="2314" y="6967"/>
                  </a:cubicBezTo>
                  <a:cubicBezTo>
                    <a:pt x="2865" y="8041"/>
                    <a:pt x="3967" y="9793"/>
                    <a:pt x="5069" y="11590"/>
                  </a:cubicBezTo>
                  <a:cubicBezTo>
                    <a:pt x="6171" y="13386"/>
                    <a:pt x="7273" y="15226"/>
                    <a:pt x="8596" y="16825"/>
                  </a:cubicBezTo>
                  <a:cubicBezTo>
                    <a:pt x="9918" y="18424"/>
                    <a:pt x="11461" y="19783"/>
                    <a:pt x="12343" y="20571"/>
                  </a:cubicBezTo>
                  <a:cubicBezTo>
                    <a:pt x="13224" y="21360"/>
                    <a:pt x="13445" y="21579"/>
                    <a:pt x="13555" y="21579"/>
                  </a:cubicBezTo>
                  <a:cubicBezTo>
                    <a:pt x="13665" y="21579"/>
                    <a:pt x="13665" y="21360"/>
                    <a:pt x="13114" y="20506"/>
                  </a:cubicBezTo>
                  <a:cubicBezTo>
                    <a:pt x="12563" y="19651"/>
                    <a:pt x="11461" y="18162"/>
                    <a:pt x="10139" y="16475"/>
                  </a:cubicBezTo>
                  <a:cubicBezTo>
                    <a:pt x="8816" y="14788"/>
                    <a:pt x="7273" y="12904"/>
                    <a:pt x="6171" y="11173"/>
                  </a:cubicBezTo>
                  <a:cubicBezTo>
                    <a:pt x="5069" y="9443"/>
                    <a:pt x="4408" y="7865"/>
                    <a:pt x="4188" y="7164"/>
                  </a:cubicBezTo>
                  <a:cubicBezTo>
                    <a:pt x="3967" y="6463"/>
                    <a:pt x="4188" y="6639"/>
                    <a:pt x="4849" y="7471"/>
                  </a:cubicBezTo>
                  <a:cubicBezTo>
                    <a:pt x="5510" y="8304"/>
                    <a:pt x="6612" y="9793"/>
                    <a:pt x="7714" y="11349"/>
                  </a:cubicBezTo>
                  <a:cubicBezTo>
                    <a:pt x="8816" y="12904"/>
                    <a:pt x="9918" y="14525"/>
                    <a:pt x="11241" y="16102"/>
                  </a:cubicBezTo>
                  <a:cubicBezTo>
                    <a:pt x="12563" y="17680"/>
                    <a:pt x="14106" y="19213"/>
                    <a:pt x="15208" y="20133"/>
                  </a:cubicBezTo>
                  <a:cubicBezTo>
                    <a:pt x="16310" y="21053"/>
                    <a:pt x="16971" y="21360"/>
                    <a:pt x="17302" y="21338"/>
                  </a:cubicBezTo>
                  <a:cubicBezTo>
                    <a:pt x="17633" y="21316"/>
                    <a:pt x="17633" y="20966"/>
                    <a:pt x="17522" y="20002"/>
                  </a:cubicBezTo>
                  <a:cubicBezTo>
                    <a:pt x="17412" y="19038"/>
                    <a:pt x="17192" y="17461"/>
                    <a:pt x="16531" y="15752"/>
                  </a:cubicBezTo>
                  <a:cubicBezTo>
                    <a:pt x="15869" y="14043"/>
                    <a:pt x="14767" y="12203"/>
                    <a:pt x="13886" y="10713"/>
                  </a:cubicBezTo>
                  <a:cubicBezTo>
                    <a:pt x="13004" y="9224"/>
                    <a:pt x="12343" y="8084"/>
                    <a:pt x="11902" y="7405"/>
                  </a:cubicBezTo>
                  <a:cubicBezTo>
                    <a:pt x="11461" y="6726"/>
                    <a:pt x="11241" y="6507"/>
                    <a:pt x="11131" y="6748"/>
                  </a:cubicBezTo>
                  <a:cubicBezTo>
                    <a:pt x="11020" y="6989"/>
                    <a:pt x="11020" y="7690"/>
                    <a:pt x="11241" y="8785"/>
                  </a:cubicBezTo>
                  <a:cubicBezTo>
                    <a:pt x="11461" y="9881"/>
                    <a:pt x="11902" y="11370"/>
                    <a:pt x="12673" y="12948"/>
                  </a:cubicBezTo>
                  <a:cubicBezTo>
                    <a:pt x="13445" y="14525"/>
                    <a:pt x="14547" y="16190"/>
                    <a:pt x="15539" y="17395"/>
                  </a:cubicBezTo>
                  <a:cubicBezTo>
                    <a:pt x="16531" y="18600"/>
                    <a:pt x="17412" y="19345"/>
                    <a:pt x="18404" y="19717"/>
                  </a:cubicBezTo>
                  <a:cubicBezTo>
                    <a:pt x="19396" y="20089"/>
                    <a:pt x="20498" y="20089"/>
                    <a:pt x="21600" y="2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2252566" y="1852616"/>
              <a:ext cx="1112670" cy="105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87" fill="norm" stroke="1" extrusionOk="0">
                  <a:moveTo>
                    <a:pt x="3107" y="3609"/>
                  </a:moveTo>
                  <a:cubicBezTo>
                    <a:pt x="2902" y="3522"/>
                    <a:pt x="2697" y="3436"/>
                    <a:pt x="2574" y="3285"/>
                  </a:cubicBezTo>
                  <a:cubicBezTo>
                    <a:pt x="2451" y="3134"/>
                    <a:pt x="2410" y="2919"/>
                    <a:pt x="2738" y="2682"/>
                  </a:cubicBezTo>
                  <a:cubicBezTo>
                    <a:pt x="3066" y="2444"/>
                    <a:pt x="3763" y="2186"/>
                    <a:pt x="4890" y="1884"/>
                  </a:cubicBezTo>
                  <a:cubicBezTo>
                    <a:pt x="6017" y="1582"/>
                    <a:pt x="7575" y="1237"/>
                    <a:pt x="9214" y="957"/>
                  </a:cubicBezTo>
                  <a:cubicBezTo>
                    <a:pt x="10853" y="677"/>
                    <a:pt x="12575" y="461"/>
                    <a:pt x="13825" y="310"/>
                  </a:cubicBezTo>
                  <a:cubicBezTo>
                    <a:pt x="15075" y="159"/>
                    <a:pt x="15854" y="73"/>
                    <a:pt x="16366" y="30"/>
                  </a:cubicBezTo>
                  <a:cubicBezTo>
                    <a:pt x="16879" y="-13"/>
                    <a:pt x="17124" y="-13"/>
                    <a:pt x="17165" y="52"/>
                  </a:cubicBezTo>
                  <a:cubicBezTo>
                    <a:pt x="17206" y="116"/>
                    <a:pt x="17042" y="246"/>
                    <a:pt x="16284" y="397"/>
                  </a:cubicBezTo>
                  <a:cubicBezTo>
                    <a:pt x="15526" y="547"/>
                    <a:pt x="14173" y="720"/>
                    <a:pt x="12739" y="892"/>
                  </a:cubicBezTo>
                  <a:cubicBezTo>
                    <a:pt x="11304" y="1065"/>
                    <a:pt x="9788" y="1237"/>
                    <a:pt x="8210" y="1410"/>
                  </a:cubicBezTo>
                  <a:cubicBezTo>
                    <a:pt x="6632" y="1582"/>
                    <a:pt x="4992" y="1755"/>
                    <a:pt x="3660" y="1992"/>
                  </a:cubicBezTo>
                  <a:cubicBezTo>
                    <a:pt x="2328" y="2229"/>
                    <a:pt x="1304" y="2531"/>
                    <a:pt x="709" y="2789"/>
                  </a:cubicBezTo>
                  <a:cubicBezTo>
                    <a:pt x="115" y="3048"/>
                    <a:pt x="-49" y="3264"/>
                    <a:pt x="12" y="3371"/>
                  </a:cubicBezTo>
                  <a:cubicBezTo>
                    <a:pt x="74" y="3479"/>
                    <a:pt x="361" y="3479"/>
                    <a:pt x="1263" y="3436"/>
                  </a:cubicBezTo>
                  <a:cubicBezTo>
                    <a:pt x="2164" y="3393"/>
                    <a:pt x="3681" y="3307"/>
                    <a:pt x="5279" y="3177"/>
                  </a:cubicBezTo>
                  <a:cubicBezTo>
                    <a:pt x="6878" y="3048"/>
                    <a:pt x="8558" y="2876"/>
                    <a:pt x="10157" y="2703"/>
                  </a:cubicBezTo>
                  <a:cubicBezTo>
                    <a:pt x="11755" y="2531"/>
                    <a:pt x="13272" y="2358"/>
                    <a:pt x="14194" y="2186"/>
                  </a:cubicBezTo>
                  <a:cubicBezTo>
                    <a:pt x="15116" y="2013"/>
                    <a:pt x="15444" y="1841"/>
                    <a:pt x="15546" y="1668"/>
                  </a:cubicBezTo>
                  <a:cubicBezTo>
                    <a:pt x="15649" y="1496"/>
                    <a:pt x="15526" y="1324"/>
                    <a:pt x="14788" y="1086"/>
                  </a:cubicBezTo>
                  <a:cubicBezTo>
                    <a:pt x="14050" y="849"/>
                    <a:pt x="12698" y="547"/>
                    <a:pt x="11140" y="397"/>
                  </a:cubicBezTo>
                  <a:cubicBezTo>
                    <a:pt x="9583" y="246"/>
                    <a:pt x="7820" y="246"/>
                    <a:pt x="6509" y="310"/>
                  </a:cubicBezTo>
                  <a:cubicBezTo>
                    <a:pt x="5197" y="375"/>
                    <a:pt x="4337" y="504"/>
                    <a:pt x="3804" y="612"/>
                  </a:cubicBezTo>
                  <a:cubicBezTo>
                    <a:pt x="3271" y="720"/>
                    <a:pt x="3066" y="806"/>
                    <a:pt x="3066" y="849"/>
                  </a:cubicBezTo>
                  <a:cubicBezTo>
                    <a:pt x="3066" y="892"/>
                    <a:pt x="3271" y="892"/>
                    <a:pt x="4255" y="871"/>
                  </a:cubicBezTo>
                  <a:cubicBezTo>
                    <a:pt x="5238" y="849"/>
                    <a:pt x="7001" y="806"/>
                    <a:pt x="8620" y="741"/>
                  </a:cubicBezTo>
                  <a:cubicBezTo>
                    <a:pt x="10239" y="677"/>
                    <a:pt x="11714" y="591"/>
                    <a:pt x="12575" y="547"/>
                  </a:cubicBezTo>
                  <a:cubicBezTo>
                    <a:pt x="13436" y="504"/>
                    <a:pt x="13682" y="504"/>
                    <a:pt x="14030" y="504"/>
                  </a:cubicBezTo>
                  <a:cubicBezTo>
                    <a:pt x="14378" y="504"/>
                    <a:pt x="14829" y="504"/>
                    <a:pt x="14911" y="504"/>
                  </a:cubicBezTo>
                  <a:cubicBezTo>
                    <a:pt x="14993" y="504"/>
                    <a:pt x="14706" y="504"/>
                    <a:pt x="13825" y="655"/>
                  </a:cubicBezTo>
                  <a:cubicBezTo>
                    <a:pt x="12944" y="806"/>
                    <a:pt x="11468" y="1108"/>
                    <a:pt x="10546" y="1302"/>
                  </a:cubicBezTo>
                  <a:cubicBezTo>
                    <a:pt x="9624" y="1496"/>
                    <a:pt x="9255" y="1582"/>
                    <a:pt x="8804" y="1690"/>
                  </a:cubicBezTo>
                  <a:cubicBezTo>
                    <a:pt x="8353" y="1798"/>
                    <a:pt x="7820" y="1927"/>
                    <a:pt x="7657" y="1992"/>
                  </a:cubicBezTo>
                  <a:cubicBezTo>
                    <a:pt x="7493" y="2056"/>
                    <a:pt x="7697" y="2056"/>
                    <a:pt x="8558" y="1970"/>
                  </a:cubicBezTo>
                  <a:cubicBezTo>
                    <a:pt x="9419" y="1884"/>
                    <a:pt x="10935" y="1712"/>
                    <a:pt x="12513" y="1561"/>
                  </a:cubicBezTo>
                  <a:cubicBezTo>
                    <a:pt x="14091" y="1410"/>
                    <a:pt x="15731" y="1280"/>
                    <a:pt x="16899" y="1216"/>
                  </a:cubicBezTo>
                  <a:cubicBezTo>
                    <a:pt x="18067" y="1151"/>
                    <a:pt x="18764" y="1151"/>
                    <a:pt x="19297" y="1108"/>
                  </a:cubicBezTo>
                  <a:cubicBezTo>
                    <a:pt x="19830" y="1065"/>
                    <a:pt x="20198" y="979"/>
                    <a:pt x="20383" y="1130"/>
                  </a:cubicBezTo>
                  <a:cubicBezTo>
                    <a:pt x="20567" y="1280"/>
                    <a:pt x="20567" y="1668"/>
                    <a:pt x="20567" y="2703"/>
                  </a:cubicBezTo>
                  <a:cubicBezTo>
                    <a:pt x="20567" y="3738"/>
                    <a:pt x="20567" y="5419"/>
                    <a:pt x="20608" y="7036"/>
                  </a:cubicBezTo>
                  <a:cubicBezTo>
                    <a:pt x="20649" y="8653"/>
                    <a:pt x="20731" y="10205"/>
                    <a:pt x="20772" y="11714"/>
                  </a:cubicBezTo>
                  <a:cubicBezTo>
                    <a:pt x="20813" y="13223"/>
                    <a:pt x="20813" y="14689"/>
                    <a:pt x="20813" y="15530"/>
                  </a:cubicBezTo>
                  <a:cubicBezTo>
                    <a:pt x="20813" y="16370"/>
                    <a:pt x="20813" y="16586"/>
                    <a:pt x="20834" y="16801"/>
                  </a:cubicBezTo>
                  <a:cubicBezTo>
                    <a:pt x="20854" y="17017"/>
                    <a:pt x="20895" y="17233"/>
                    <a:pt x="20977" y="17233"/>
                  </a:cubicBezTo>
                  <a:cubicBezTo>
                    <a:pt x="21059" y="17233"/>
                    <a:pt x="21182" y="17017"/>
                    <a:pt x="21264" y="16090"/>
                  </a:cubicBezTo>
                  <a:cubicBezTo>
                    <a:pt x="21346" y="15163"/>
                    <a:pt x="21387" y="13525"/>
                    <a:pt x="21428" y="11822"/>
                  </a:cubicBezTo>
                  <a:cubicBezTo>
                    <a:pt x="21469" y="10119"/>
                    <a:pt x="21510" y="8351"/>
                    <a:pt x="21531" y="7316"/>
                  </a:cubicBezTo>
                  <a:cubicBezTo>
                    <a:pt x="21551" y="6282"/>
                    <a:pt x="21551" y="5980"/>
                    <a:pt x="21531" y="5721"/>
                  </a:cubicBezTo>
                  <a:cubicBezTo>
                    <a:pt x="21510" y="5462"/>
                    <a:pt x="21469" y="5247"/>
                    <a:pt x="21428" y="5506"/>
                  </a:cubicBezTo>
                  <a:cubicBezTo>
                    <a:pt x="21387" y="5764"/>
                    <a:pt x="21346" y="6497"/>
                    <a:pt x="21326" y="7769"/>
                  </a:cubicBezTo>
                  <a:cubicBezTo>
                    <a:pt x="21305" y="9041"/>
                    <a:pt x="21305" y="10852"/>
                    <a:pt x="21326" y="12641"/>
                  </a:cubicBezTo>
                  <a:cubicBezTo>
                    <a:pt x="21346" y="14430"/>
                    <a:pt x="21387" y="16198"/>
                    <a:pt x="21408" y="17383"/>
                  </a:cubicBezTo>
                  <a:cubicBezTo>
                    <a:pt x="21428" y="18569"/>
                    <a:pt x="21428" y="19173"/>
                    <a:pt x="21428" y="19625"/>
                  </a:cubicBezTo>
                  <a:cubicBezTo>
                    <a:pt x="21428" y="20078"/>
                    <a:pt x="21428" y="20380"/>
                    <a:pt x="21428" y="20380"/>
                  </a:cubicBezTo>
                  <a:cubicBezTo>
                    <a:pt x="21428" y="20380"/>
                    <a:pt x="21428" y="20078"/>
                    <a:pt x="21428" y="19108"/>
                  </a:cubicBezTo>
                  <a:cubicBezTo>
                    <a:pt x="21428" y="18138"/>
                    <a:pt x="21428" y="16500"/>
                    <a:pt x="21408" y="14904"/>
                  </a:cubicBezTo>
                  <a:cubicBezTo>
                    <a:pt x="21387" y="13309"/>
                    <a:pt x="21346" y="11757"/>
                    <a:pt x="21305" y="10679"/>
                  </a:cubicBezTo>
                  <a:cubicBezTo>
                    <a:pt x="21264" y="9601"/>
                    <a:pt x="21223" y="8998"/>
                    <a:pt x="21162" y="8567"/>
                  </a:cubicBezTo>
                  <a:cubicBezTo>
                    <a:pt x="21100" y="8136"/>
                    <a:pt x="21018" y="7877"/>
                    <a:pt x="20957" y="7920"/>
                  </a:cubicBezTo>
                  <a:cubicBezTo>
                    <a:pt x="20895" y="7963"/>
                    <a:pt x="20854" y="8308"/>
                    <a:pt x="20813" y="9278"/>
                  </a:cubicBezTo>
                  <a:cubicBezTo>
                    <a:pt x="20772" y="10248"/>
                    <a:pt x="20731" y="11843"/>
                    <a:pt x="20711" y="13589"/>
                  </a:cubicBezTo>
                  <a:cubicBezTo>
                    <a:pt x="20690" y="15336"/>
                    <a:pt x="20690" y="17233"/>
                    <a:pt x="20690" y="18591"/>
                  </a:cubicBezTo>
                  <a:cubicBezTo>
                    <a:pt x="20690" y="19949"/>
                    <a:pt x="20690" y="20768"/>
                    <a:pt x="20690" y="21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537883" y="2861625"/>
              <a:ext cx="929217" cy="138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49" y="0"/>
                  </a:moveTo>
                  <a:cubicBezTo>
                    <a:pt x="1427" y="1636"/>
                    <a:pt x="2805" y="3273"/>
                    <a:pt x="4428" y="4255"/>
                  </a:cubicBezTo>
                  <a:cubicBezTo>
                    <a:pt x="6052" y="5236"/>
                    <a:pt x="7922" y="5564"/>
                    <a:pt x="9890" y="5891"/>
                  </a:cubicBezTo>
                  <a:cubicBezTo>
                    <a:pt x="11858" y="6218"/>
                    <a:pt x="13924" y="6545"/>
                    <a:pt x="15474" y="7036"/>
                  </a:cubicBezTo>
                  <a:cubicBezTo>
                    <a:pt x="17024" y="7527"/>
                    <a:pt x="18057" y="8182"/>
                    <a:pt x="18697" y="8509"/>
                  </a:cubicBezTo>
                  <a:cubicBezTo>
                    <a:pt x="19337" y="8836"/>
                    <a:pt x="19583" y="8836"/>
                    <a:pt x="19583" y="8836"/>
                  </a:cubicBezTo>
                  <a:cubicBezTo>
                    <a:pt x="19583" y="8836"/>
                    <a:pt x="19337" y="8836"/>
                    <a:pt x="18205" y="8673"/>
                  </a:cubicBezTo>
                  <a:cubicBezTo>
                    <a:pt x="17073" y="8509"/>
                    <a:pt x="15056" y="8182"/>
                    <a:pt x="13039" y="7855"/>
                  </a:cubicBezTo>
                  <a:cubicBezTo>
                    <a:pt x="11021" y="7527"/>
                    <a:pt x="9004" y="7200"/>
                    <a:pt x="7085" y="8018"/>
                  </a:cubicBezTo>
                  <a:cubicBezTo>
                    <a:pt x="5166" y="8836"/>
                    <a:pt x="3346" y="10800"/>
                    <a:pt x="2263" y="12273"/>
                  </a:cubicBezTo>
                  <a:cubicBezTo>
                    <a:pt x="1181" y="13745"/>
                    <a:pt x="836" y="14727"/>
                    <a:pt x="541" y="15709"/>
                  </a:cubicBezTo>
                  <a:cubicBezTo>
                    <a:pt x="246" y="16691"/>
                    <a:pt x="0" y="17673"/>
                    <a:pt x="0" y="18655"/>
                  </a:cubicBezTo>
                  <a:cubicBezTo>
                    <a:pt x="0" y="19636"/>
                    <a:pt x="246" y="20618"/>
                    <a:pt x="1353" y="21109"/>
                  </a:cubicBezTo>
                  <a:cubicBezTo>
                    <a:pt x="2460" y="21600"/>
                    <a:pt x="4428" y="21600"/>
                    <a:pt x="6323" y="20945"/>
                  </a:cubicBezTo>
                  <a:cubicBezTo>
                    <a:pt x="8217" y="20291"/>
                    <a:pt x="10037" y="18982"/>
                    <a:pt x="12030" y="17836"/>
                  </a:cubicBezTo>
                  <a:cubicBezTo>
                    <a:pt x="14023" y="16691"/>
                    <a:pt x="16188" y="15709"/>
                    <a:pt x="17811" y="15218"/>
                  </a:cubicBezTo>
                  <a:cubicBezTo>
                    <a:pt x="19435" y="14727"/>
                    <a:pt x="20518" y="14727"/>
                    <a:pt x="21600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103437" y="1045085"/>
              <a:ext cx="249114" cy="243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843" fill="norm" stroke="1" extrusionOk="0">
                  <a:moveTo>
                    <a:pt x="2303" y="7662"/>
                  </a:moveTo>
                  <a:cubicBezTo>
                    <a:pt x="1577" y="7117"/>
                    <a:pt x="851" y="6572"/>
                    <a:pt x="397" y="5846"/>
                  </a:cubicBezTo>
                  <a:cubicBezTo>
                    <a:pt x="-56" y="5120"/>
                    <a:pt x="-238" y="4213"/>
                    <a:pt x="488" y="3214"/>
                  </a:cubicBezTo>
                  <a:cubicBezTo>
                    <a:pt x="1214" y="2216"/>
                    <a:pt x="2848" y="1127"/>
                    <a:pt x="4118" y="492"/>
                  </a:cubicBezTo>
                  <a:cubicBezTo>
                    <a:pt x="5389" y="-143"/>
                    <a:pt x="6296" y="-325"/>
                    <a:pt x="7113" y="946"/>
                  </a:cubicBezTo>
                  <a:cubicBezTo>
                    <a:pt x="7930" y="2216"/>
                    <a:pt x="8656" y="4939"/>
                    <a:pt x="8384" y="7934"/>
                  </a:cubicBezTo>
                  <a:cubicBezTo>
                    <a:pt x="8112" y="10929"/>
                    <a:pt x="6841" y="14196"/>
                    <a:pt x="6115" y="16283"/>
                  </a:cubicBezTo>
                  <a:cubicBezTo>
                    <a:pt x="5389" y="18371"/>
                    <a:pt x="5207" y="19278"/>
                    <a:pt x="5480" y="20004"/>
                  </a:cubicBezTo>
                  <a:cubicBezTo>
                    <a:pt x="5752" y="20730"/>
                    <a:pt x="6478" y="21275"/>
                    <a:pt x="8838" y="20367"/>
                  </a:cubicBezTo>
                  <a:cubicBezTo>
                    <a:pt x="11197" y="19460"/>
                    <a:pt x="15191" y="17100"/>
                    <a:pt x="17550" y="15467"/>
                  </a:cubicBezTo>
                  <a:cubicBezTo>
                    <a:pt x="19910" y="13833"/>
                    <a:pt x="20636" y="12925"/>
                    <a:pt x="21362" y="120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332949" y="1083625"/>
              <a:ext cx="116728" cy="13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309" fill="norm" stroke="1" extrusionOk="0">
                  <a:moveTo>
                    <a:pt x="12604" y="1964"/>
                  </a:moveTo>
                  <a:cubicBezTo>
                    <a:pt x="10331" y="982"/>
                    <a:pt x="8057" y="0"/>
                    <a:pt x="6162" y="0"/>
                  </a:cubicBezTo>
                  <a:cubicBezTo>
                    <a:pt x="4267" y="0"/>
                    <a:pt x="2752" y="982"/>
                    <a:pt x="1615" y="3764"/>
                  </a:cubicBezTo>
                  <a:cubicBezTo>
                    <a:pt x="478" y="6545"/>
                    <a:pt x="-280" y="11127"/>
                    <a:pt x="99" y="14727"/>
                  </a:cubicBezTo>
                  <a:cubicBezTo>
                    <a:pt x="478" y="18327"/>
                    <a:pt x="1994" y="20945"/>
                    <a:pt x="5594" y="21273"/>
                  </a:cubicBezTo>
                  <a:cubicBezTo>
                    <a:pt x="9194" y="21600"/>
                    <a:pt x="14878" y="19636"/>
                    <a:pt x="17909" y="17836"/>
                  </a:cubicBezTo>
                  <a:cubicBezTo>
                    <a:pt x="20941" y="16036"/>
                    <a:pt x="21320" y="14400"/>
                    <a:pt x="20562" y="11782"/>
                  </a:cubicBezTo>
                  <a:cubicBezTo>
                    <a:pt x="19804" y="9164"/>
                    <a:pt x="17909" y="5564"/>
                    <a:pt x="16015" y="3764"/>
                  </a:cubicBezTo>
                  <a:cubicBezTo>
                    <a:pt x="14120" y="1964"/>
                    <a:pt x="12225" y="1964"/>
                    <a:pt x="10331" y="19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543050" y="1026475"/>
              <a:ext cx="2349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9" y="2400"/>
                    <a:pt x="5838" y="4800"/>
                    <a:pt x="9438" y="8400"/>
                  </a:cubicBezTo>
                  <a:cubicBezTo>
                    <a:pt x="13038" y="12000"/>
                    <a:pt x="17319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663700" y="975675"/>
              <a:ext cx="952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114"/>
                    <a:pt x="10080" y="8229"/>
                    <a:pt x="6480" y="11829"/>
                  </a:cubicBezTo>
                  <a:cubicBezTo>
                    <a:pt x="2880" y="15429"/>
                    <a:pt x="144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924050" y="912175"/>
              <a:ext cx="635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725"/>
                    <a:pt x="8640" y="9450"/>
                    <a:pt x="12240" y="13050"/>
                  </a:cubicBezTo>
                  <a:cubicBezTo>
                    <a:pt x="15840" y="16650"/>
                    <a:pt x="18720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2070633" y="842325"/>
              <a:ext cx="8201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1460" y="0"/>
                  </a:moveTo>
                  <a:cubicBezTo>
                    <a:pt x="18691" y="0"/>
                    <a:pt x="15922" y="0"/>
                    <a:pt x="12598" y="758"/>
                  </a:cubicBezTo>
                  <a:cubicBezTo>
                    <a:pt x="9275" y="1516"/>
                    <a:pt x="5398" y="3032"/>
                    <a:pt x="3183" y="4263"/>
                  </a:cubicBezTo>
                  <a:cubicBezTo>
                    <a:pt x="968" y="5495"/>
                    <a:pt x="414" y="6442"/>
                    <a:pt x="137" y="7389"/>
                  </a:cubicBezTo>
                  <a:cubicBezTo>
                    <a:pt x="-140" y="8337"/>
                    <a:pt x="-140" y="9284"/>
                    <a:pt x="1522" y="9663"/>
                  </a:cubicBezTo>
                  <a:cubicBezTo>
                    <a:pt x="3183" y="10042"/>
                    <a:pt x="6506" y="9853"/>
                    <a:pt x="9552" y="9947"/>
                  </a:cubicBezTo>
                  <a:cubicBezTo>
                    <a:pt x="12598" y="10042"/>
                    <a:pt x="15368" y="10421"/>
                    <a:pt x="17306" y="11368"/>
                  </a:cubicBezTo>
                  <a:cubicBezTo>
                    <a:pt x="19245" y="12316"/>
                    <a:pt x="20352" y="13832"/>
                    <a:pt x="17583" y="15632"/>
                  </a:cubicBezTo>
                  <a:cubicBezTo>
                    <a:pt x="14814" y="17432"/>
                    <a:pt x="8168" y="19516"/>
                    <a:pt x="152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898650" y="1185225"/>
              <a:ext cx="2540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6000"/>
                    <a:pt x="9360" y="10400"/>
                    <a:pt x="12960" y="6800"/>
                  </a:cubicBezTo>
                  <a:cubicBezTo>
                    <a:pt x="16560" y="3200"/>
                    <a:pt x="1908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955799" y="1341773"/>
              <a:ext cx="110862" cy="24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26" fill="norm" stroke="1" extrusionOk="0">
                  <a:moveTo>
                    <a:pt x="0" y="2912"/>
                  </a:moveTo>
                  <a:cubicBezTo>
                    <a:pt x="4891" y="2004"/>
                    <a:pt x="9781" y="1097"/>
                    <a:pt x="13245" y="552"/>
                  </a:cubicBezTo>
                  <a:cubicBezTo>
                    <a:pt x="16709" y="8"/>
                    <a:pt x="18747" y="-174"/>
                    <a:pt x="19970" y="189"/>
                  </a:cubicBezTo>
                  <a:cubicBezTo>
                    <a:pt x="21192" y="552"/>
                    <a:pt x="21600" y="1460"/>
                    <a:pt x="21192" y="4636"/>
                  </a:cubicBezTo>
                  <a:cubicBezTo>
                    <a:pt x="20785" y="7813"/>
                    <a:pt x="19562" y="13258"/>
                    <a:pt x="18951" y="16434"/>
                  </a:cubicBezTo>
                  <a:cubicBezTo>
                    <a:pt x="18340" y="19611"/>
                    <a:pt x="18340" y="20518"/>
                    <a:pt x="18340" y="214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968500" y="1445575"/>
              <a:ext cx="133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2109724" y="1382075"/>
              <a:ext cx="10252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11130" y="982"/>
                  </a:moveTo>
                  <a:cubicBezTo>
                    <a:pt x="7319" y="5236"/>
                    <a:pt x="3507" y="9491"/>
                    <a:pt x="1601" y="12600"/>
                  </a:cubicBezTo>
                  <a:cubicBezTo>
                    <a:pt x="-305" y="15709"/>
                    <a:pt x="-305" y="17673"/>
                    <a:pt x="542" y="19145"/>
                  </a:cubicBezTo>
                  <a:cubicBezTo>
                    <a:pt x="1389" y="20618"/>
                    <a:pt x="3083" y="21600"/>
                    <a:pt x="6260" y="21600"/>
                  </a:cubicBezTo>
                  <a:cubicBezTo>
                    <a:pt x="9436" y="21600"/>
                    <a:pt x="14095" y="20618"/>
                    <a:pt x="17060" y="18491"/>
                  </a:cubicBezTo>
                  <a:cubicBezTo>
                    <a:pt x="20024" y="16364"/>
                    <a:pt x="21295" y="13091"/>
                    <a:pt x="20024" y="9818"/>
                  </a:cubicBezTo>
                  <a:cubicBezTo>
                    <a:pt x="18754" y="6545"/>
                    <a:pt x="14942" y="3273"/>
                    <a:pt x="1113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603500" y="1026475"/>
              <a:ext cx="107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2628900" y="1134425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2889250" y="905825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927"/>
                    <a:pt x="3600" y="7855"/>
                    <a:pt x="7200" y="11455"/>
                  </a:cubicBezTo>
                  <a:cubicBezTo>
                    <a:pt x="10800" y="15055"/>
                    <a:pt x="162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2976506" y="913876"/>
              <a:ext cx="120043" cy="184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108" fill="norm" stroke="1" extrusionOk="0">
                  <a:moveTo>
                    <a:pt x="6874" y="1261"/>
                  </a:moveTo>
                  <a:cubicBezTo>
                    <a:pt x="4677" y="533"/>
                    <a:pt x="2481" y="-195"/>
                    <a:pt x="1199" y="48"/>
                  </a:cubicBezTo>
                  <a:cubicBezTo>
                    <a:pt x="-82" y="290"/>
                    <a:pt x="-448" y="1504"/>
                    <a:pt x="650" y="3081"/>
                  </a:cubicBezTo>
                  <a:cubicBezTo>
                    <a:pt x="1749" y="4659"/>
                    <a:pt x="4311" y="6601"/>
                    <a:pt x="7972" y="8906"/>
                  </a:cubicBezTo>
                  <a:cubicBezTo>
                    <a:pt x="11633" y="11212"/>
                    <a:pt x="16393" y="13881"/>
                    <a:pt x="18772" y="15944"/>
                  </a:cubicBezTo>
                  <a:cubicBezTo>
                    <a:pt x="21152" y="18007"/>
                    <a:pt x="21152" y="19463"/>
                    <a:pt x="20054" y="20313"/>
                  </a:cubicBezTo>
                  <a:cubicBezTo>
                    <a:pt x="18955" y="21162"/>
                    <a:pt x="16759" y="21405"/>
                    <a:pt x="14745" y="20677"/>
                  </a:cubicBezTo>
                  <a:cubicBezTo>
                    <a:pt x="12732" y="19949"/>
                    <a:pt x="10901" y="18250"/>
                    <a:pt x="9071" y="16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2972505" y="905825"/>
              <a:ext cx="12629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600" fill="norm" stroke="1" extrusionOk="0">
                  <a:moveTo>
                    <a:pt x="944" y="21600"/>
                  </a:moveTo>
                  <a:cubicBezTo>
                    <a:pt x="236" y="17600"/>
                    <a:pt x="-472" y="13600"/>
                    <a:pt x="413" y="10400"/>
                  </a:cubicBezTo>
                  <a:cubicBezTo>
                    <a:pt x="1298" y="7200"/>
                    <a:pt x="3777" y="4800"/>
                    <a:pt x="7495" y="3200"/>
                  </a:cubicBezTo>
                  <a:cubicBezTo>
                    <a:pt x="11213" y="1600"/>
                    <a:pt x="16171" y="800"/>
                    <a:pt x="2112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3149600" y="899475"/>
              <a:ext cx="1587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36" y="6092"/>
                    <a:pt x="12672" y="12185"/>
                    <a:pt x="16272" y="15785"/>
                  </a:cubicBezTo>
                  <a:cubicBezTo>
                    <a:pt x="19872" y="19385"/>
                    <a:pt x="20736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3185959" y="897212"/>
              <a:ext cx="77942" cy="22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412" fill="norm" stroke="1" extrusionOk="0">
                  <a:moveTo>
                    <a:pt x="20931" y="216"/>
                  </a:moveTo>
                  <a:cubicBezTo>
                    <a:pt x="18089" y="14"/>
                    <a:pt x="15247" y="-188"/>
                    <a:pt x="13257" y="317"/>
                  </a:cubicBezTo>
                  <a:cubicBezTo>
                    <a:pt x="11268" y="821"/>
                    <a:pt x="10131" y="2033"/>
                    <a:pt x="7573" y="4960"/>
                  </a:cubicBezTo>
                  <a:cubicBezTo>
                    <a:pt x="5015" y="7887"/>
                    <a:pt x="1036" y="12530"/>
                    <a:pt x="184" y="15558"/>
                  </a:cubicBezTo>
                  <a:cubicBezTo>
                    <a:pt x="-669" y="18586"/>
                    <a:pt x="1605" y="19999"/>
                    <a:pt x="3878" y="21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3329749" y="881367"/>
              <a:ext cx="131001" cy="15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184" fill="norm" stroke="1" extrusionOk="0">
                  <a:moveTo>
                    <a:pt x="648" y="1621"/>
                  </a:moveTo>
                  <a:cubicBezTo>
                    <a:pt x="2019" y="746"/>
                    <a:pt x="3390" y="-130"/>
                    <a:pt x="4762" y="16"/>
                  </a:cubicBezTo>
                  <a:cubicBezTo>
                    <a:pt x="6133" y="162"/>
                    <a:pt x="7505" y="1329"/>
                    <a:pt x="8019" y="3519"/>
                  </a:cubicBezTo>
                  <a:cubicBezTo>
                    <a:pt x="8533" y="5708"/>
                    <a:pt x="8190" y="8919"/>
                    <a:pt x="6990" y="11400"/>
                  </a:cubicBezTo>
                  <a:cubicBezTo>
                    <a:pt x="5790" y="13881"/>
                    <a:pt x="3733" y="15632"/>
                    <a:pt x="2190" y="17238"/>
                  </a:cubicBezTo>
                  <a:cubicBezTo>
                    <a:pt x="648" y="18843"/>
                    <a:pt x="-381" y="20302"/>
                    <a:pt x="133" y="20886"/>
                  </a:cubicBezTo>
                  <a:cubicBezTo>
                    <a:pt x="648" y="21470"/>
                    <a:pt x="2705" y="21178"/>
                    <a:pt x="6476" y="20156"/>
                  </a:cubicBezTo>
                  <a:cubicBezTo>
                    <a:pt x="10248" y="19135"/>
                    <a:pt x="15733" y="17384"/>
                    <a:pt x="21219" y="15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3314700" y="1070925"/>
              <a:ext cx="165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6000"/>
                    <a:pt x="8308" y="10400"/>
                    <a:pt x="11908" y="6800"/>
                  </a:cubicBezTo>
                  <a:cubicBezTo>
                    <a:pt x="15508" y="3200"/>
                    <a:pt x="1855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3289300" y="1149435"/>
              <a:ext cx="127980" cy="162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298" fill="norm" stroke="1" extrusionOk="0">
                  <a:moveTo>
                    <a:pt x="0" y="4683"/>
                  </a:moveTo>
                  <a:cubicBezTo>
                    <a:pt x="1045" y="3575"/>
                    <a:pt x="2090" y="2467"/>
                    <a:pt x="3484" y="1913"/>
                  </a:cubicBezTo>
                  <a:cubicBezTo>
                    <a:pt x="4877" y="1360"/>
                    <a:pt x="6619" y="1360"/>
                    <a:pt x="9755" y="944"/>
                  </a:cubicBezTo>
                  <a:cubicBezTo>
                    <a:pt x="12890" y="529"/>
                    <a:pt x="17419" y="-302"/>
                    <a:pt x="19510" y="113"/>
                  </a:cubicBezTo>
                  <a:cubicBezTo>
                    <a:pt x="21600" y="529"/>
                    <a:pt x="21252" y="2190"/>
                    <a:pt x="20381" y="5929"/>
                  </a:cubicBezTo>
                  <a:cubicBezTo>
                    <a:pt x="19510" y="9667"/>
                    <a:pt x="18116" y="15483"/>
                    <a:pt x="16723" y="212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3340100" y="1216975"/>
              <a:ext cx="146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3606800" y="982025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3676650" y="1026475"/>
              <a:ext cx="76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3810000" y="824799"/>
              <a:ext cx="110468" cy="16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150" fill="norm" stroke="1" extrusionOk="0">
                  <a:moveTo>
                    <a:pt x="0" y="2971"/>
                  </a:moveTo>
                  <a:cubicBezTo>
                    <a:pt x="1630" y="1917"/>
                    <a:pt x="3260" y="864"/>
                    <a:pt x="5298" y="337"/>
                  </a:cubicBezTo>
                  <a:cubicBezTo>
                    <a:pt x="7336" y="-190"/>
                    <a:pt x="9781" y="-190"/>
                    <a:pt x="11411" y="995"/>
                  </a:cubicBezTo>
                  <a:cubicBezTo>
                    <a:pt x="13042" y="2181"/>
                    <a:pt x="13857" y="4551"/>
                    <a:pt x="13245" y="6395"/>
                  </a:cubicBezTo>
                  <a:cubicBezTo>
                    <a:pt x="12634" y="8239"/>
                    <a:pt x="10596" y="9556"/>
                    <a:pt x="10596" y="10347"/>
                  </a:cubicBezTo>
                  <a:cubicBezTo>
                    <a:pt x="10596" y="11137"/>
                    <a:pt x="12634" y="11400"/>
                    <a:pt x="14672" y="11795"/>
                  </a:cubicBezTo>
                  <a:cubicBezTo>
                    <a:pt x="16709" y="12190"/>
                    <a:pt x="18747" y="12717"/>
                    <a:pt x="19970" y="13639"/>
                  </a:cubicBezTo>
                  <a:cubicBezTo>
                    <a:pt x="21192" y="14561"/>
                    <a:pt x="21600" y="15878"/>
                    <a:pt x="20989" y="17064"/>
                  </a:cubicBezTo>
                  <a:cubicBezTo>
                    <a:pt x="20377" y="18249"/>
                    <a:pt x="18747" y="19303"/>
                    <a:pt x="16913" y="20093"/>
                  </a:cubicBezTo>
                  <a:cubicBezTo>
                    <a:pt x="15079" y="20883"/>
                    <a:pt x="13042" y="21410"/>
                    <a:pt x="12023" y="21015"/>
                  </a:cubicBezTo>
                  <a:cubicBezTo>
                    <a:pt x="11004" y="20620"/>
                    <a:pt x="11004" y="19303"/>
                    <a:pt x="11004" y="17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3946789" y="842325"/>
              <a:ext cx="50355" cy="13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02" fill="norm" stroke="1" extrusionOk="0">
                  <a:moveTo>
                    <a:pt x="6372" y="1964"/>
                  </a:moveTo>
                  <a:cubicBezTo>
                    <a:pt x="3780" y="6545"/>
                    <a:pt x="1188" y="11127"/>
                    <a:pt x="324" y="14400"/>
                  </a:cubicBezTo>
                  <a:cubicBezTo>
                    <a:pt x="-540" y="17673"/>
                    <a:pt x="324" y="19636"/>
                    <a:pt x="2916" y="20618"/>
                  </a:cubicBezTo>
                  <a:cubicBezTo>
                    <a:pt x="5508" y="21600"/>
                    <a:pt x="9828" y="21600"/>
                    <a:pt x="13284" y="20945"/>
                  </a:cubicBezTo>
                  <a:cubicBezTo>
                    <a:pt x="16740" y="20291"/>
                    <a:pt x="19332" y="18982"/>
                    <a:pt x="20196" y="15382"/>
                  </a:cubicBezTo>
                  <a:cubicBezTo>
                    <a:pt x="21060" y="11782"/>
                    <a:pt x="20196" y="5891"/>
                    <a:pt x="1933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4019550" y="823275"/>
              <a:ext cx="1016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516"/>
                    <a:pt x="12600" y="7033"/>
                    <a:pt x="9000" y="10633"/>
                  </a:cubicBezTo>
                  <a:cubicBezTo>
                    <a:pt x="5400" y="14233"/>
                    <a:pt x="2700" y="17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4063999" y="954798"/>
              <a:ext cx="91104" cy="262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04" fill="norm" stroke="1" extrusionOk="0">
                  <a:moveTo>
                    <a:pt x="0" y="6370"/>
                  </a:moveTo>
                  <a:cubicBezTo>
                    <a:pt x="0" y="5506"/>
                    <a:pt x="0" y="4642"/>
                    <a:pt x="2209" y="3606"/>
                  </a:cubicBezTo>
                  <a:cubicBezTo>
                    <a:pt x="4418" y="2569"/>
                    <a:pt x="8836" y="1359"/>
                    <a:pt x="12273" y="668"/>
                  </a:cubicBezTo>
                  <a:cubicBezTo>
                    <a:pt x="15709" y="-23"/>
                    <a:pt x="18164" y="-196"/>
                    <a:pt x="19636" y="236"/>
                  </a:cubicBezTo>
                  <a:cubicBezTo>
                    <a:pt x="21109" y="668"/>
                    <a:pt x="21600" y="1705"/>
                    <a:pt x="20618" y="4815"/>
                  </a:cubicBezTo>
                  <a:cubicBezTo>
                    <a:pt x="19636" y="7926"/>
                    <a:pt x="17182" y="13110"/>
                    <a:pt x="15464" y="16220"/>
                  </a:cubicBezTo>
                  <a:cubicBezTo>
                    <a:pt x="13745" y="19330"/>
                    <a:pt x="12764" y="20367"/>
                    <a:pt x="11782" y="214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4063999" y="1058225"/>
              <a:ext cx="114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99082" y="6670008"/>
              <a:ext cx="313668" cy="42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60" fill="norm" stroke="1" extrusionOk="0">
                  <a:moveTo>
                    <a:pt x="2346" y="6208"/>
                  </a:moveTo>
                  <a:cubicBezTo>
                    <a:pt x="1622" y="6208"/>
                    <a:pt x="897" y="6208"/>
                    <a:pt x="462" y="5939"/>
                  </a:cubicBezTo>
                  <a:cubicBezTo>
                    <a:pt x="27" y="5670"/>
                    <a:pt x="-118" y="5133"/>
                    <a:pt x="99" y="4166"/>
                  </a:cubicBezTo>
                  <a:cubicBezTo>
                    <a:pt x="317" y="3199"/>
                    <a:pt x="897" y="1802"/>
                    <a:pt x="1839" y="942"/>
                  </a:cubicBezTo>
                  <a:cubicBezTo>
                    <a:pt x="2781" y="82"/>
                    <a:pt x="4086" y="-240"/>
                    <a:pt x="5608" y="190"/>
                  </a:cubicBezTo>
                  <a:cubicBezTo>
                    <a:pt x="7130" y="620"/>
                    <a:pt x="8870" y="1802"/>
                    <a:pt x="10827" y="3736"/>
                  </a:cubicBezTo>
                  <a:cubicBezTo>
                    <a:pt x="12784" y="5670"/>
                    <a:pt x="14959" y="8357"/>
                    <a:pt x="16771" y="11044"/>
                  </a:cubicBezTo>
                  <a:cubicBezTo>
                    <a:pt x="18583" y="13730"/>
                    <a:pt x="20032" y="16417"/>
                    <a:pt x="20757" y="18136"/>
                  </a:cubicBezTo>
                  <a:cubicBezTo>
                    <a:pt x="21482" y="19856"/>
                    <a:pt x="21482" y="20608"/>
                    <a:pt x="21482" y="213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245533" y="6582725"/>
              <a:ext cx="167218" cy="603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70" fill="norm" stroke="1" extrusionOk="0">
                  <a:moveTo>
                    <a:pt x="21330" y="0"/>
                  </a:moveTo>
                  <a:cubicBezTo>
                    <a:pt x="18630" y="2484"/>
                    <a:pt x="15930" y="4967"/>
                    <a:pt x="13365" y="7376"/>
                  </a:cubicBezTo>
                  <a:cubicBezTo>
                    <a:pt x="10800" y="9784"/>
                    <a:pt x="8370" y="12117"/>
                    <a:pt x="6210" y="14187"/>
                  </a:cubicBezTo>
                  <a:cubicBezTo>
                    <a:pt x="4050" y="16256"/>
                    <a:pt x="2160" y="18063"/>
                    <a:pt x="1080" y="19305"/>
                  </a:cubicBezTo>
                  <a:cubicBezTo>
                    <a:pt x="0" y="20546"/>
                    <a:pt x="-270" y="21224"/>
                    <a:pt x="270" y="21412"/>
                  </a:cubicBezTo>
                  <a:cubicBezTo>
                    <a:pt x="810" y="21600"/>
                    <a:pt x="2160" y="21299"/>
                    <a:pt x="3510" y="209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441235" y="6406080"/>
              <a:ext cx="206465" cy="210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02" fill="norm" stroke="1" extrusionOk="0">
                  <a:moveTo>
                    <a:pt x="1662" y="3733"/>
                  </a:moveTo>
                  <a:cubicBezTo>
                    <a:pt x="781" y="2877"/>
                    <a:pt x="-101" y="2022"/>
                    <a:pt x="9" y="1380"/>
                  </a:cubicBezTo>
                  <a:cubicBezTo>
                    <a:pt x="119" y="738"/>
                    <a:pt x="1221" y="311"/>
                    <a:pt x="2323" y="97"/>
                  </a:cubicBezTo>
                  <a:cubicBezTo>
                    <a:pt x="3426" y="-117"/>
                    <a:pt x="4528" y="-117"/>
                    <a:pt x="5519" y="1594"/>
                  </a:cubicBezTo>
                  <a:cubicBezTo>
                    <a:pt x="6511" y="3305"/>
                    <a:pt x="7393" y="6727"/>
                    <a:pt x="7062" y="9828"/>
                  </a:cubicBezTo>
                  <a:cubicBezTo>
                    <a:pt x="6732" y="12929"/>
                    <a:pt x="5189" y="15709"/>
                    <a:pt x="4197" y="17740"/>
                  </a:cubicBezTo>
                  <a:cubicBezTo>
                    <a:pt x="3205" y="19772"/>
                    <a:pt x="2764" y="21055"/>
                    <a:pt x="3095" y="21269"/>
                  </a:cubicBezTo>
                  <a:cubicBezTo>
                    <a:pt x="3426" y="21483"/>
                    <a:pt x="4528" y="20628"/>
                    <a:pt x="7723" y="19237"/>
                  </a:cubicBezTo>
                  <a:cubicBezTo>
                    <a:pt x="10919" y="17847"/>
                    <a:pt x="16209" y="15923"/>
                    <a:pt x="21499" y="139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539749" y="7034369"/>
              <a:ext cx="103064" cy="217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51" fill="norm" stroke="1" extrusionOk="0">
                  <a:moveTo>
                    <a:pt x="0" y="4284"/>
                  </a:moveTo>
                  <a:cubicBezTo>
                    <a:pt x="0" y="3245"/>
                    <a:pt x="0" y="2207"/>
                    <a:pt x="1080" y="1480"/>
                  </a:cubicBezTo>
                  <a:cubicBezTo>
                    <a:pt x="2160" y="753"/>
                    <a:pt x="4320" y="337"/>
                    <a:pt x="6480" y="130"/>
                  </a:cubicBezTo>
                  <a:cubicBezTo>
                    <a:pt x="8640" y="-78"/>
                    <a:pt x="10800" y="-78"/>
                    <a:pt x="12096" y="441"/>
                  </a:cubicBezTo>
                  <a:cubicBezTo>
                    <a:pt x="13392" y="960"/>
                    <a:pt x="13824" y="1999"/>
                    <a:pt x="13176" y="3453"/>
                  </a:cubicBezTo>
                  <a:cubicBezTo>
                    <a:pt x="12528" y="4907"/>
                    <a:pt x="10800" y="6776"/>
                    <a:pt x="9072" y="8022"/>
                  </a:cubicBezTo>
                  <a:cubicBezTo>
                    <a:pt x="7344" y="9268"/>
                    <a:pt x="5616" y="9891"/>
                    <a:pt x="6696" y="10410"/>
                  </a:cubicBezTo>
                  <a:cubicBezTo>
                    <a:pt x="7776" y="10930"/>
                    <a:pt x="11664" y="11345"/>
                    <a:pt x="14472" y="11864"/>
                  </a:cubicBezTo>
                  <a:cubicBezTo>
                    <a:pt x="17280" y="12384"/>
                    <a:pt x="19008" y="13007"/>
                    <a:pt x="20088" y="13941"/>
                  </a:cubicBezTo>
                  <a:cubicBezTo>
                    <a:pt x="21168" y="14876"/>
                    <a:pt x="21600" y="16122"/>
                    <a:pt x="19872" y="17368"/>
                  </a:cubicBezTo>
                  <a:cubicBezTo>
                    <a:pt x="18144" y="18614"/>
                    <a:pt x="14256" y="19860"/>
                    <a:pt x="11232" y="20587"/>
                  </a:cubicBezTo>
                  <a:cubicBezTo>
                    <a:pt x="8208" y="21314"/>
                    <a:pt x="6048" y="21522"/>
                    <a:pt x="4536" y="21210"/>
                  </a:cubicBezTo>
                  <a:cubicBezTo>
                    <a:pt x="3024" y="20899"/>
                    <a:pt x="2160" y="20068"/>
                    <a:pt x="1296" y="19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825499" y="6697025"/>
              <a:ext cx="241869" cy="307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91" fill="norm" stroke="1" extrusionOk="0">
                  <a:moveTo>
                    <a:pt x="0" y="0"/>
                  </a:moveTo>
                  <a:cubicBezTo>
                    <a:pt x="3352" y="1036"/>
                    <a:pt x="6703" y="2071"/>
                    <a:pt x="9869" y="3255"/>
                  </a:cubicBezTo>
                  <a:cubicBezTo>
                    <a:pt x="13034" y="4438"/>
                    <a:pt x="16014" y="5770"/>
                    <a:pt x="17876" y="6805"/>
                  </a:cubicBezTo>
                  <a:cubicBezTo>
                    <a:pt x="19738" y="7841"/>
                    <a:pt x="20483" y="8581"/>
                    <a:pt x="20948" y="9321"/>
                  </a:cubicBezTo>
                  <a:cubicBezTo>
                    <a:pt x="21414" y="10060"/>
                    <a:pt x="21600" y="10800"/>
                    <a:pt x="20017" y="12575"/>
                  </a:cubicBezTo>
                  <a:cubicBezTo>
                    <a:pt x="18434" y="14351"/>
                    <a:pt x="15083" y="17162"/>
                    <a:pt x="13034" y="18863"/>
                  </a:cubicBezTo>
                  <a:cubicBezTo>
                    <a:pt x="10986" y="20564"/>
                    <a:pt x="10241" y="21156"/>
                    <a:pt x="10428" y="21378"/>
                  </a:cubicBezTo>
                  <a:cubicBezTo>
                    <a:pt x="10614" y="21600"/>
                    <a:pt x="11731" y="21452"/>
                    <a:pt x="12848" y="213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280701" y="6564068"/>
              <a:ext cx="212680" cy="31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886" fill="norm" stroke="1" extrusionOk="0">
                  <a:moveTo>
                    <a:pt x="12152" y="1667"/>
                  </a:moveTo>
                  <a:cubicBezTo>
                    <a:pt x="9845" y="2091"/>
                    <a:pt x="7538" y="2515"/>
                    <a:pt x="5336" y="4138"/>
                  </a:cubicBezTo>
                  <a:cubicBezTo>
                    <a:pt x="3134" y="5762"/>
                    <a:pt x="1037" y="8585"/>
                    <a:pt x="303" y="11409"/>
                  </a:cubicBezTo>
                  <a:cubicBezTo>
                    <a:pt x="-431" y="14232"/>
                    <a:pt x="198" y="17056"/>
                    <a:pt x="1876" y="18820"/>
                  </a:cubicBezTo>
                  <a:cubicBezTo>
                    <a:pt x="3553" y="20585"/>
                    <a:pt x="6280" y="21291"/>
                    <a:pt x="9320" y="20656"/>
                  </a:cubicBezTo>
                  <a:cubicBezTo>
                    <a:pt x="12361" y="20020"/>
                    <a:pt x="15717" y="18044"/>
                    <a:pt x="17919" y="15079"/>
                  </a:cubicBezTo>
                  <a:cubicBezTo>
                    <a:pt x="20120" y="12115"/>
                    <a:pt x="21169" y="8162"/>
                    <a:pt x="21064" y="5479"/>
                  </a:cubicBezTo>
                  <a:cubicBezTo>
                    <a:pt x="20959" y="2797"/>
                    <a:pt x="19701" y="1385"/>
                    <a:pt x="18548" y="609"/>
                  </a:cubicBezTo>
                  <a:cubicBezTo>
                    <a:pt x="17394" y="-168"/>
                    <a:pt x="16346" y="-309"/>
                    <a:pt x="14773" y="820"/>
                  </a:cubicBezTo>
                  <a:cubicBezTo>
                    <a:pt x="13200" y="1950"/>
                    <a:pt x="11103" y="4350"/>
                    <a:pt x="9006" y="67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1365250" y="6743592"/>
              <a:ext cx="107950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1942"/>
                  </a:moveTo>
                  <a:cubicBezTo>
                    <a:pt x="1271" y="971"/>
                    <a:pt x="0" y="0"/>
                    <a:pt x="0" y="0"/>
                  </a:cubicBezTo>
                  <a:cubicBezTo>
                    <a:pt x="0" y="0"/>
                    <a:pt x="1271" y="971"/>
                    <a:pt x="4235" y="4004"/>
                  </a:cubicBezTo>
                  <a:cubicBezTo>
                    <a:pt x="7200" y="7038"/>
                    <a:pt x="11859" y="12135"/>
                    <a:pt x="15035" y="15411"/>
                  </a:cubicBezTo>
                  <a:cubicBezTo>
                    <a:pt x="18212" y="18688"/>
                    <a:pt x="19906" y="20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1531802" y="6811325"/>
              <a:ext cx="83301" cy="101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036" fill="norm" stroke="1" extrusionOk="0">
                  <a:moveTo>
                    <a:pt x="10701" y="3967"/>
                  </a:moveTo>
                  <a:cubicBezTo>
                    <a:pt x="9121" y="2204"/>
                    <a:pt x="7540" y="441"/>
                    <a:pt x="5697" y="661"/>
                  </a:cubicBezTo>
                  <a:cubicBezTo>
                    <a:pt x="3853" y="882"/>
                    <a:pt x="1745" y="3086"/>
                    <a:pt x="692" y="5731"/>
                  </a:cubicBezTo>
                  <a:cubicBezTo>
                    <a:pt x="-362" y="8376"/>
                    <a:pt x="-362" y="11461"/>
                    <a:pt x="1745" y="14327"/>
                  </a:cubicBezTo>
                  <a:cubicBezTo>
                    <a:pt x="3853" y="17192"/>
                    <a:pt x="8067" y="19837"/>
                    <a:pt x="11492" y="20718"/>
                  </a:cubicBezTo>
                  <a:cubicBezTo>
                    <a:pt x="14916" y="21600"/>
                    <a:pt x="17550" y="20718"/>
                    <a:pt x="19131" y="17192"/>
                  </a:cubicBezTo>
                  <a:cubicBezTo>
                    <a:pt x="20711" y="13665"/>
                    <a:pt x="21238" y="7494"/>
                    <a:pt x="20184" y="4188"/>
                  </a:cubicBezTo>
                  <a:cubicBezTo>
                    <a:pt x="19131" y="882"/>
                    <a:pt x="16497" y="441"/>
                    <a:pt x="1386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647555" y="6709725"/>
              <a:ext cx="93142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600" fill="norm" stroke="1" extrusionOk="0">
                  <a:moveTo>
                    <a:pt x="764" y="0"/>
                  </a:moveTo>
                  <a:cubicBezTo>
                    <a:pt x="2173" y="4393"/>
                    <a:pt x="3582" y="8786"/>
                    <a:pt x="4286" y="12081"/>
                  </a:cubicBezTo>
                  <a:cubicBezTo>
                    <a:pt x="4990" y="15376"/>
                    <a:pt x="4990" y="17573"/>
                    <a:pt x="4521" y="19129"/>
                  </a:cubicBezTo>
                  <a:cubicBezTo>
                    <a:pt x="4051" y="20685"/>
                    <a:pt x="3112" y="21600"/>
                    <a:pt x="2173" y="21600"/>
                  </a:cubicBezTo>
                  <a:cubicBezTo>
                    <a:pt x="1234" y="21600"/>
                    <a:pt x="295" y="20685"/>
                    <a:pt x="60" y="19312"/>
                  </a:cubicBezTo>
                  <a:cubicBezTo>
                    <a:pt x="-175" y="17939"/>
                    <a:pt x="295" y="16108"/>
                    <a:pt x="1234" y="14827"/>
                  </a:cubicBezTo>
                  <a:cubicBezTo>
                    <a:pt x="2173" y="13546"/>
                    <a:pt x="3582" y="12814"/>
                    <a:pt x="5929" y="12356"/>
                  </a:cubicBezTo>
                  <a:cubicBezTo>
                    <a:pt x="8277" y="11898"/>
                    <a:pt x="11564" y="11715"/>
                    <a:pt x="14147" y="11898"/>
                  </a:cubicBezTo>
                  <a:cubicBezTo>
                    <a:pt x="16729" y="12081"/>
                    <a:pt x="18608" y="12631"/>
                    <a:pt x="19782" y="13363"/>
                  </a:cubicBezTo>
                  <a:cubicBezTo>
                    <a:pt x="20955" y="14095"/>
                    <a:pt x="21425" y="15010"/>
                    <a:pt x="18138" y="16383"/>
                  </a:cubicBezTo>
                  <a:cubicBezTo>
                    <a:pt x="14851" y="17756"/>
                    <a:pt x="7808" y="19586"/>
                    <a:pt x="764" y="214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778000" y="6806676"/>
              <a:ext cx="85362" cy="14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48" fill="norm" stroke="1" extrusionOk="0">
                  <a:moveTo>
                    <a:pt x="7902" y="1626"/>
                  </a:moveTo>
                  <a:cubicBezTo>
                    <a:pt x="5795" y="687"/>
                    <a:pt x="3688" y="-252"/>
                    <a:pt x="2634" y="61"/>
                  </a:cubicBezTo>
                  <a:cubicBezTo>
                    <a:pt x="1580" y="374"/>
                    <a:pt x="1580" y="1939"/>
                    <a:pt x="4215" y="3974"/>
                  </a:cubicBezTo>
                  <a:cubicBezTo>
                    <a:pt x="6849" y="6009"/>
                    <a:pt x="12117" y="8513"/>
                    <a:pt x="15541" y="10391"/>
                  </a:cubicBezTo>
                  <a:cubicBezTo>
                    <a:pt x="18966" y="12270"/>
                    <a:pt x="20546" y="13522"/>
                    <a:pt x="21073" y="14931"/>
                  </a:cubicBezTo>
                  <a:cubicBezTo>
                    <a:pt x="21600" y="16339"/>
                    <a:pt x="21073" y="17905"/>
                    <a:pt x="17385" y="19000"/>
                  </a:cubicBezTo>
                  <a:cubicBezTo>
                    <a:pt x="13698" y="20096"/>
                    <a:pt x="6849" y="20722"/>
                    <a:pt x="0" y="213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